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</p:sldMasterIdLst>
  <p:notesMasterIdLst>
    <p:notesMasterId r:id="rId10"/>
  </p:notesMasterIdLst>
  <p:sldIdLst>
    <p:sldId id="256" r:id="rId4"/>
    <p:sldId id="258" r:id="rId5"/>
    <p:sldId id="257" r:id="rId6"/>
    <p:sldId id="287" r:id="rId7"/>
    <p:sldId id="270" r:id="rId8"/>
    <p:sldId id="273" r:id="rId9"/>
    <p:sldId id="274" r:id="rId11"/>
    <p:sldId id="275" r:id="rId12"/>
    <p:sldId id="265" r:id="rId13"/>
    <p:sldId id="268" r:id="rId14"/>
    <p:sldId id="280" r:id="rId15"/>
    <p:sldId id="272" r:id="rId16"/>
    <p:sldId id="276" r:id="rId17"/>
    <p:sldId id="277" r:id="rId18"/>
    <p:sldId id="266" r:id="rId19"/>
    <p:sldId id="278" r:id="rId20"/>
    <p:sldId id="281" r:id="rId21"/>
    <p:sldId id="269" r:id="rId22"/>
    <p:sldId id="279" r:id="rId23"/>
    <p:sldId id="283" r:id="rId24"/>
    <p:sldId id="267" r:id="rId25"/>
    <p:sldId id="286" r:id="rId26"/>
    <p:sldId id="271" r:id="rId27"/>
    <p:sldId id="282" r:id="rId28"/>
    <p:sldId id="285" r:id="rId29"/>
    <p:sldId id="284" r:id="rId30"/>
    <p:sldId id="264" r:id="rId31"/>
    <p:sldId id="288" r:id="rId32"/>
    <p:sldId id="289" r:id="rId33"/>
    <p:sldId id="290" r:id="rId34"/>
    <p:sldId id="291" r:id="rId35"/>
    <p:sldId id="292" r:id="rId36"/>
    <p:sldId id="293" r:id="rId3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00000"/>
    <a:srgbClr val="00579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66" d="100"/>
          <a:sy n="66" d="100"/>
        </p:scale>
        <p:origin x="876" y="156"/>
      </p:cViewPr>
      <p:guideLst>
        <p:guide orient="horz" pos="220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0" Type="http://schemas.openxmlformats.org/officeDocument/2006/relationships/tableStyles" Target="tableStyles.xml"/><Relationship Id="rId4" Type="http://schemas.openxmlformats.org/officeDocument/2006/relationships/slide" Target="slides/slide1.xml"/><Relationship Id="rId39" Type="http://schemas.openxmlformats.org/officeDocument/2006/relationships/viewProps" Target="viewProps.xml"/><Relationship Id="rId38" Type="http://schemas.openxmlformats.org/officeDocument/2006/relationships/presProps" Target="presProps.xml"/><Relationship Id="rId37" Type="http://schemas.openxmlformats.org/officeDocument/2006/relationships/slide" Target="slides/slide33.xml"/><Relationship Id="rId36" Type="http://schemas.openxmlformats.org/officeDocument/2006/relationships/slide" Target="slides/slide32.xml"/><Relationship Id="rId35" Type="http://schemas.openxmlformats.org/officeDocument/2006/relationships/slide" Target="slides/slide31.xml"/><Relationship Id="rId34" Type="http://schemas.openxmlformats.org/officeDocument/2006/relationships/slide" Target="slides/slide30.xml"/><Relationship Id="rId33" Type="http://schemas.openxmlformats.org/officeDocument/2006/relationships/slide" Target="slides/slide29.xml"/><Relationship Id="rId32" Type="http://schemas.openxmlformats.org/officeDocument/2006/relationships/slide" Target="slides/slide28.xml"/><Relationship Id="rId31" Type="http://schemas.openxmlformats.org/officeDocument/2006/relationships/slide" Target="slides/slide27.xml"/><Relationship Id="rId30" Type="http://schemas.openxmlformats.org/officeDocument/2006/relationships/slide" Target="slides/slide26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4" Type="http://schemas.openxmlformats.org/officeDocument/2006/relationships/slide" Target="slides/slide20.xml"/><Relationship Id="rId23" Type="http://schemas.openxmlformats.org/officeDocument/2006/relationships/slide" Target="slides/slide19.xml"/><Relationship Id="rId22" Type="http://schemas.openxmlformats.org/officeDocument/2006/relationships/slide" Target="slides/slide18.xml"/><Relationship Id="rId21" Type="http://schemas.openxmlformats.org/officeDocument/2006/relationships/slide" Target="slides/slide17.xml"/><Relationship Id="rId20" Type="http://schemas.openxmlformats.org/officeDocument/2006/relationships/slide" Target="slides/slide16.xml"/><Relationship Id="rId2" Type="http://schemas.openxmlformats.org/officeDocument/2006/relationships/theme" Target="theme/theme1.xml"/><Relationship Id="rId19" Type="http://schemas.openxmlformats.org/officeDocument/2006/relationships/slide" Target="slides/slide15.xml"/><Relationship Id="rId18" Type="http://schemas.openxmlformats.org/officeDocument/2006/relationships/slide" Target="slides/slide14.xml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11" Type="http://schemas.openxmlformats.org/officeDocument/2006/relationships/slide" Target="slides/slide7.xml"/><Relationship Id="rId1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602435F-D978-4CE5-989F-9687B465CFD4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7705630-E754-4EF7-8F10-EF7BD35B8DB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AF021-C975-47EB-9765-E80094CFEF73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>
                <a:solidFill>
                  <a:prstClr val="black">
                    <a:tint val="75000"/>
                  </a:prstClr>
                </a:solidFill>
              </a:rPr>
            </a:fld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>
                <a:solidFill>
                  <a:prstClr val="black">
                    <a:tint val="75000"/>
                  </a:prstClr>
                </a:solidFill>
              </a:rPr>
            </a:fld>
            <a:endParaRPr lang="en-US" sz="240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3250">
        <p15:prstTrans prst="origami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9" Type="http://schemas.openxmlformats.org/officeDocument/2006/relationships/theme" Target="../theme/theme2.xml"/><Relationship Id="rId18" Type="http://schemas.openxmlformats.org/officeDocument/2006/relationships/slideLayout" Target="../slideLayouts/slideLayout29.xml"/><Relationship Id="rId17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25.xml"/><Relationship Id="rId13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5705E-5EDA-47D0-8527-8C6082BC3AB8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364781-FE79-43A1-A7F2-341251F3C522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9E98AA-5206-40B8-9830-BECB9CED80D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F52A2E-080D-4658-97D3-8B5C857A20A1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8.xml"/><Relationship Id="rId1" Type="http://schemas.openxmlformats.org/officeDocument/2006/relationships/image" Target="../media/image2.jpe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3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jpe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8.xml"/><Relationship Id="rId1" Type="http://schemas.openxmlformats.org/officeDocument/2006/relationships/image" Target="../media/image1.jpe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Freeform 5"/>
          <p:cNvSpPr/>
          <p:nvPr/>
        </p:nvSpPr>
        <p:spPr bwMode="auto">
          <a:xfrm>
            <a:off x="895350" y="6854825"/>
            <a:ext cx="10398125" cy="30163"/>
          </a:xfrm>
          <a:custGeom>
            <a:avLst/>
            <a:gdLst>
              <a:gd name="T0" fmla="*/ 2836 w 2840"/>
              <a:gd name="T1" fmla="*/ 8 h 8"/>
              <a:gd name="T2" fmla="*/ 4 w 2840"/>
              <a:gd name="T3" fmla="*/ 8 h 8"/>
              <a:gd name="T4" fmla="*/ 0 w 2840"/>
              <a:gd name="T5" fmla="*/ 4 h 8"/>
              <a:gd name="T6" fmla="*/ 4 w 2840"/>
              <a:gd name="T7" fmla="*/ 0 h 8"/>
              <a:gd name="T8" fmla="*/ 2836 w 2840"/>
              <a:gd name="T9" fmla="*/ 0 h 8"/>
              <a:gd name="T10" fmla="*/ 2840 w 2840"/>
              <a:gd name="T11" fmla="*/ 4 h 8"/>
              <a:gd name="T12" fmla="*/ 2836 w 2840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40" h="8">
                <a:moveTo>
                  <a:pt x="2836" y="8"/>
                </a:moveTo>
                <a:cubicBezTo>
                  <a:pt x="4" y="8"/>
                  <a:pt x="4" y="8"/>
                  <a:pt x="4" y="8"/>
                </a:cubicBez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836" y="0"/>
                  <a:pt x="2836" y="0"/>
                  <a:pt x="2836" y="0"/>
                </a:cubicBezTo>
                <a:cubicBezTo>
                  <a:pt x="2838" y="0"/>
                  <a:pt x="2840" y="2"/>
                  <a:pt x="2840" y="4"/>
                </a:cubicBezTo>
                <a:cubicBezTo>
                  <a:pt x="2840" y="6"/>
                  <a:pt x="2838" y="8"/>
                  <a:pt x="2836" y="8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65" name="组合 464"/>
          <p:cNvGrpSpPr/>
          <p:nvPr/>
        </p:nvGrpSpPr>
        <p:grpSpPr>
          <a:xfrm>
            <a:off x="9118600" y="3908425"/>
            <a:ext cx="1277938" cy="2976563"/>
            <a:chOff x="9118600" y="3908425"/>
            <a:chExt cx="1277938" cy="2976563"/>
          </a:xfrm>
          <a:solidFill>
            <a:srgbClr val="005790"/>
          </a:solidFill>
        </p:grpSpPr>
        <p:sp>
          <p:nvSpPr>
            <p:cNvPr id="263" name="Rectangle 6"/>
            <p:cNvSpPr>
              <a:spLocks noChangeArrowheads="1"/>
            </p:cNvSpPr>
            <p:nvPr/>
          </p:nvSpPr>
          <p:spPr bwMode="auto">
            <a:xfrm>
              <a:off x="9147175" y="6235700"/>
              <a:ext cx="121920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60"/>
            <p:cNvSpPr>
              <a:spLocks noEditPoints="1"/>
            </p:cNvSpPr>
            <p:nvPr/>
          </p:nvSpPr>
          <p:spPr bwMode="auto">
            <a:xfrm>
              <a:off x="9151938" y="5767388"/>
              <a:ext cx="384175" cy="376238"/>
            </a:xfrm>
            <a:custGeom>
              <a:avLst/>
              <a:gdLst>
                <a:gd name="T0" fmla="*/ 96 w 105"/>
                <a:gd name="T1" fmla="*/ 85 h 103"/>
                <a:gd name="T2" fmla="*/ 92 w 105"/>
                <a:gd name="T3" fmla="*/ 0 h 103"/>
                <a:gd name="T4" fmla="*/ 10 w 105"/>
                <a:gd name="T5" fmla="*/ 4 h 103"/>
                <a:gd name="T6" fmla="*/ 9 w 105"/>
                <a:gd name="T7" fmla="*/ 24 h 103"/>
                <a:gd name="T8" fmla="*/ 10 w 105"/>
                <a:gd name="T9" fmla="*/ 69 h 103"/>
                <a:gd name="T10" fmla="*/ 10 w 105"/>
                <a:gd name="T11" fmla="*/ 70 h 103"/>
                <a:gd name="T12" fmla="*/ 4 w 105"/>
                <a:gd name="T13" fmla="*/ 85 h 103"/>
                <a:gd name="T14" fmla="*/ 0 w 105"/>
                <a:gd name="T15" fmla="*/ 99 h 103"/>
                <a:gd name="T16" fmla="*/ 101 w 105"/>
                <a:gd name="T17" fmla="*/ 103 h 103"/>
                <a:gd name="T18" fmla="*/ 105 w 105"/>
                <a:gd name="T19" fmla="*/ 89 h 103"/>
                <a:gd name="T20" fmla="*/ 97 w 105"/>
                <a:gd name="T21" fmla="*/ 95 h 103"/>
                <a:gd name="T22" fmla="*/ 8 w 105"/>
                <a:gd name="T23" fmla="*/ 93 h 103"/>
                <a:gd name="T24" fmla="*/ 97 w 105"/>
                <a:gd name="T25" fmla="*/ 95 h 103"/>
                <a:gd name="T26" fmla="*/ 57 w 105"/>
                <a:gd name="T27" fmla="*/ 51 h 103"/>
                <a:gd name="T28" fmla="*/ 69 w 105"/>
                <a:gd name="T29" fmla="*/ 65 h 103"/>
                <a:gd name="T30" fmla="*/ 77 w 105"/>
                <a:gd name="T31" fmla="*/ 51 h 103"/>
                <a:gd name="T32" fmla="*/ 88 w 105"/>
                <a:gd name="T33" fmla="*/ 65 h 103"/>
                <a:gd name="T34" fmla="*/ 77 w 105"/>
                <a:gd name="T35" fmla="*/ 51 h 103"/>
                <a:gd name="T36" fmla="*/ 88 w 105"/>
                <a:gd name="T37" fmla="*/ 28 h 103"/>
                <a:gd name="T38" fmla="*/ 77 w 105"/>
                <a:gd name="T39" fmla="*/ 43 h 103"/>
                <a:gd name="T40" fmla="*/ 69 w 105"/>
                <a:gd name="T41" fmla="*/ 43 h 103"/>
                <a:gd name="T42" fmla="*/ 57 w 105"/>
                <a:gd name="T43" fmla="*/ 28 h 103"/>
                <a:gd name="T44" fmla="*/ 69 w 105"/>
                <a:gd name="T45" fmla="*/ 43 h 103"/>
                <a:gd name="T46" fmla="*/ 36 w 105"/>
                <a:gd name="T47" fmla="*/ 43 h 103"/>
                <a:gd name="T48" fmla="*/ 49 w 105"/>
                <a:gd name="T49" fmla="*/ 28 h 103"/>
                <a:gd name="T50" fmla="*/ 28 w 105"/>
                <a:gd name="T51" fmla="*/ 43 h 103"/>
                <a:gd name="T52" fmla="*/ 18 w 105"/>
                <a:gd name="T53" fmla="*/ 28 h 103"/>
                <a:gd name="T54" fmla="*/ 28 w 105"/>
                <a:gd name="T55" fmla="*/ 43 h 103"/>
                <a:gd name="T56" fmla="*/ 49 w 105"/>
                <a:gd name="T57" fmla="*/ 51 h 103"/>
                <a:gd name="T58" fmla="*/ 36 w 105"/>
                <a:gd name="T59" fmla="*/ 65 h 103"/>
                <a:gd name="T60" fmla="*/ 49 w 105"/>
                <a:gd name="T61" fmla="*/ 73 h 103"/>
                <a:gd name="T62" fmla="*/ 36 w 105"/>
                <a:gd name="T63" fmla="*/ 85 h 103"/>
                <a:gd name="T64" fmla="*/ 49 w 105"/>
                <a:gd name="T65" fmla="*/ 73 h 103"/>
                <a:gd name="T66" fmla="*/ 69 w 105"/>
                <a:gd name="T67" fmla="*/ 73 h 103"/>
                <a:gd name="T68" fmla="*/ 57 w 105"/>
                <a:gd name="T69" fmla="*/ 85 h 103"/>
                <a:gd name="T70" fmla="*/ 18 w 105"/>
                <a:gd name="T71" fmla="*/ 51 h 103"/>
                <a:gd name="T72" fmla="*/ 28 w 105"/>
                <a:gd name="T73" fmla="*/ 65 h 103"/>
                <a:gd name="T74" fmla="*/ 18 w 105"/>
                <a:gd name="T75" fmla="*/ 51 h 103"/>
                <a:gd name="T76" fmla="*/ 77 w 105"/>
                <a:gd name="T77" fmla="*/ 73 h 103"/>
                <a:gd name="T78" fmla="*/ 88 w 105"/>
                <a:gd name="T79" fmla="*/ 85 h 103"/>
                <a:gd name="T80" fmla="*/ 88 w 105"/>
                <a:gd name="T81" fmla="*/ 20 h 103"/>
                <a:gd name="T82" fmla="*/ 77 w 105"/>
                <a:gd name="T83" fmla="*/ 8 h 103"/>
                <a:gd name="T84" fmla="*/ 88 w 105"/>
                <a:gd name="T85" fmla="*/ 20 h 103"/>
                <a:gd name="T86" fmla="*/ 57 w 105"/>
                <a:gd name="T87" fmla="*/ 20 h 103"/>
                <a:gd name="T88" fmla="*/ 69 w 105"/>
                <a:gd name="T89" fmla="*/ 8 h 103"/>
                <a:gd name="T90" fmla="*/ 49 w 105"/>
                <a:gd name="T91" fmla="*/ 20 h 103"/>
                <a:gd name="T92" fmla="*/ 36 w 105"/>
                <a:gd name="T93" fmla="*/ 8 h 103"/>
                <a:gd name="T94" fmla="*/ 49 w 105"/>
                <a:gd name="T95" fmla="*/ 20 h 103"/>
                <a:gd name="T96" fmla="*/ 18 w 105"/>
                <a:gd name="T97" fmla="*/ 20 h 103"/>
                <a:gd name="T98" fmla="*/ 28 w 105"/>
                <a:gd name="T99" fmla="*/ 8 h 103"/>
                <a:gd name="T100" fmla="*/ 18 w 105"/>
                <a:gd name="T101" fmla="*/ 73 h 103"/>
                <a:gd name="T102" fmla="*/ 28 w 105"/>
                <a:gd name="T103" fmla="*/ 85 h 103"/>
                <a:gd name="T104" fmla="*/ 18 w 105"/>
                <a:gd name="T105" fmla="*/ 7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3">
                  <a:moveTo>
                    <a:pt x="101" y="85"/>
                  </a:moveTo>
                  <a:cubicBezTo>
                    <a:pt x="96" y="85"/>
                    <a:pt x="96" y="85"/>
                    <a:pt x="96" y="8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9"/>
                    <a:pt x="10" y="69"/>
                    <a:pt x="10" y="70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2"/>
                    <a:pt x="2" y="103"/>
                    <a:pt x="4" y="103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3" y="103"/>
                    <a:pt x="105" y="102"/>
                    <a:pt x="105" y="9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lose/>
                  <a:moveTo>
                    <a:pt x="97" y="95"/>
                  </a:moveTo>
                  <a:cubicBezTo>
                    <a:pt x="8" y="95"/>
                    <a:pt x="8" y="95"/>
                    <a:pt x="8" y="95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7" y="93"/>
                    <a:pt x="97" y="93"/>
                    <a:pt x="97" y="93"/>
                  </a:cubicBezTo>
                  <a:lnTo>
                    <a:pt x="97" y="95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77" y="51"/>
                  </a:moveTo>
                  <a:cubicBezTo>
                    <a:pt x="88" y="51"/>
                    <a:pt x="88" y="51"/>
                    <a:pt x="88" y="51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49" y="43"/>
                  </a:move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49" y="28"/>
                    <a:pt x="49" y="28"/>
                    <a:pt x="49" y="28"/>
                  </a:cubicBezTo>
                  <a:lnTo>
                    <a:pt x="49" y="43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49" y="73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73"/>
                    <a:pt x="36" y="73"/>
                    <a:pt x="36" y="73"/>
                  </a:cubicBezTo>
                  <a:lnTo>
                    <a:pt x="49" y="73"/>
                  </a:lnTo>
                  <a:close/>
                  <a:moveTo>
                    <a:pt x="57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57" y="85"/>
                    <a:pt x="57" y="85"/>
                    <a:pt x="57" y="85"/>
                  </a:cubicBezTo>
                  <a:lnTo>
                    <a:pt x="57" y="73"/>
                  </a:lnTo>
                  <a:close/>
                  <a:moveTo>
                    <a:pt x="1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18" y="51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5"/>
                    <a:pt x="88" y="85"/>
                    <a:pt x="88" y="85"/>
                  </a:cubicBezTo>
                  <a:lnTo>
                    <a:pt x="77" y="85"/>
                  </a:ln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28" y="20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8" y="8"/>
                    <a:pt x="28" y="8"/>
                    <a:pt x="28" y="8"/>
                  </a:cubicBezTo>
                  <a:lnTo>
                    <a:pt x="28" y="20"/>
                  </a:lnTo>
                  <a:close/>
                  <a:moveTo>
                    <a:pt x="18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18" y="85"/>
                    <a:pt x="18" y="85"/>
                    <a:pt x="18" y="85"/>
                  </a:cubicBezTo>
                  <a:lnTo>
                    <a:pt x="18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61"/>
            <p:cNvSpPr>
              <a:spLocks noEditPoints="1"/>
            </p:cNvSpPr>
            <p:nvPr/>
          </p:nvSpPr>
          <p:spPr bwMode="auto">
            <a:xfrm>
              <a:off x="9151938" y="6330950"/>
              <a:ext cx="384175" cy="381000"/>
            </a:xfrm>
            <a:custGeom>
              <a:avLst/>
              <a:gdLst>
                <a:gd name="T0" fmla="*/ 96 w 105"/>
                <a:gd name="T1" fmla="*/ 85 h 104"/>
                <a:gd name="T2" fmla="*/ 92 w 105"/>
                <a:gd name="T3" fmla="*/ 0 h 104"/>
                <a:gd name="T4" fmla="*/ 10 w 105"/>
                <a:gd name="T5" fmla="*/ 4 h 104"/>
                <a:gd name="T6" fmla="*/ 9 w 105"/>
                <a:gd name="T7" fmla="*/ 24 h 104"/>
                <a:gd name="T8" fmla="*/ 10 w 105"/>
                <a:gd name="T9" fmla="*/ 69 h 104"/>
                <a:gd name="T10" fmla="*/ 10 w 105"/>
                <a:gd name="T11" fmla="*/ 70 h 104"/>
                <a:gd name="T12" fmla="*/ 4 w 105"/>
                <a:gd name="T13" fmla="*/ 85 h 104"/>
                <a:gd name="T14" fmla="*/ 0 w 105"/>
                <a:gd name="T15" fmla="*/ 100 h 104"/>
                <a:gd name="T16" fmla="*/ 101 w 105"/>
                <a:gd name="T17" fmla="*/ 104 h 104"/>
                <a:gd name="T18" fmla="*/ 105 w 105"/>
                <a:gd name="T19" fmla="*/ 89 h 104"/>
                <a:gd name="T20" fmla="*/ 97 w 105"/>
                <a:gd name="T21" fmla="*/ 96 h 104"/>
                <a:gd name="T22" fmla="*/ 8 w 105"/>
                <a:gd name="T23" fmla="*/ 93 h 104"/>
                <a:gd name="T24" fmla="*/ 97 w 105"/>
                <a:gd name="T25" fmla="*/ 96 h 104"/>
                <a:gd name="T26" fmla="*/ 77 w 105"/>
                <a:gd name="T27" fmla="*/ 20 h 104"/>
                <a:gd name="T28" fmla="*/ 88 w 105"/>
                <a:gd name="T29" fmla="*/ 8 h 104"/>
                <a:gd name="T30" fmla="*/ 57 w 105"/>
                <a:gd name="T31" fmla="*/ 85 h 104"/>
                <a:gd name="T32" fmla="*/ 69 w 105"/>
                <a:gd name="T33" fmla="*/ 73 h 104"/>
                <a:gd name="T34" fmla="*/ 57 w 105"/>
                <a:gd name="T35" fmla="*/ 85 h 104"/>
                <a:gd name="T36" fmla="*/ 36 w 105"/>
                <a:gd name="T37" fmla="*/ 73 h 104"/>
                <a:gd name="T38" fmla="*/ 49 w 105"/>
                <a:gd name="T39" fmla="*/ 85 h 104"/>
                <a:gd name="T40" fmla="*/ 69 w 105"/>
                <a:gd name="T41" fmla="*/ 43 h 104"/>
                <a:gd name="T42" fmla="*/ 57 w 105"/>
                <a:gd name="T43" fmla="*/ 28 h 104"/>
                <a:gd name="T44" fmla="*/ 69 w 105"/>
                <a:gd name="T45" fmla="*/ 43 h 104"/>
                <a:gd name="T46" fmla="*/ 57 w 105"/>
                <a:gd name="T47" fmla="*/ 51 h 104"/>
                <a:gd name="T48" fmla="*/ 69 w 105"/>
                <a:gd name="T49" fmla="*/ 65 h 104"/>
                <a:gd name="T50" fmla="*/ 77 w 105"/>
                <a:gd name="T51" fmla="*/ 51 h 104"/>
                <a:gd name="T52" fmla="*/ 88 w 105"/>
                <a:gd name="T53" fmla="*/ 65 h 104"/>
                <a:gd name="T54" fmla="*/ 77 w 105"/>
                <a:gd name="T55" fmla="*/ 51 h 104"/>
                <a:gd name="T56" fmla="*/ 88 w 105"/>
                <a:gd name="T57" fmla="*/ 28 h 104"/>
                <a:gd name="T58" fmla="*/ 77 w 105"/>
                <a:gd name="T59" fmla="*/ 43 h 104"/>
                <a:gd name="T60" fmla="*/ 49 w 105"/>
                <a:gd name="T61" fmla="*/ 28 h 104"/>
                <a:gd name="T62" fmla="*/ 36 w 105"/>
                <a:gd name="T63" fmla="*/ 43 h 104"/>
                <a:gd name="T64" fmla="*/ 49 w 105"/>
                <a:gd name="T65" fmla="*/ 28 h 104"/>
                <a:gd name="T66" fmla="*/ 18 w 105"/>
                <a:gd name="T67" fmla="*/ 43 h 104"/>
                <a:gd name="T68" fmla="*/ 28 w 105"/>
                <a:gd name="T69" fmla="*/ 28 h 104"/>
                <a:gd name="T70" fmla="*/ 36 w 105"/>
                <a:gd name="T71" fmla="*/ 51 h 104"/>
                <a:gd name="T72" fmla="*/ 49 w 105"/>
                <a:gd name="T73" fmla="*/ 65 h 104"/>
                <a:gd name="T74" fmla="*/ 36 w 105"/>
                <a:gd name="T75" fmla="*/ 51 h 104"/>
                <a:gd name="T76" fmla="*/ 57 w 105"/>
                <a:gd name="T77" fmla="*/ 20 h 104"/>
                <a:gd name="T78" fmla="*/ 69 w 105"/>
                <a:gd name="T79" fmla="*/ 8 h 104"/>
                <a:gd name="T80" fmla="*/ 49 w 105"/>
                <a:gd name="T81" fmla="*/ 20 h 104"/>
                <a:gd name="T82" fmla="*/ 36 w 105"/>
                <a:gd name="T83" fmla="*/ 8 h 104"/>
                <a:gd name="T84" fmla="*/ 49 w 105"/>
                <a:gd name="T85" fmla="*/ 20 h 104"/>
                <a:gd name="T86" fmla="*/ 28 w 105"/>
                <a:gd name="T87" fmla="*/ 51 h 104"/>
                <a:gd name="T88" fmla="*/ 18 w 105"/>
                <a:gd name="T89" fmla="*/ 65 h 104"/>
                <a:gd name="T90" fmla="*/ 77 w 105"/>
                <a:gd name="T91" fmla="*/ 85 h 104"/>
                <a:gd name="T92" fmla="*/ 88 w 105"/>
                <a:gd name="T93" fmla="*/ 73 h 104"/>
                <a:gd name="T94" fmla="*/ 77 w 105"/>
                <a:gd name="T95" fmla="*/ 85 h 104"/>
                <a:gd name="T96" fmla="*/ 28 w 105"/>
                <a:gd name="T97" fmla="*/ 20 h 104"/>
                <a:gd name="T98" fmla="*/ 18 w 105"/>
                <a:gd name="T99" fmla="*/ 8 h 104"/>
                <a:gd name="T100" fmla="*/ 18 w 105"/>
                <a:gd name="T101" fmla="*/ 73 h 104"/>
                <a:gd name="T102" fmla="*/ 28 w 105"/>
                <a:gd name="T103" fmla="*/ 85 h 104"/>
                <a:gd name="T104" fmla="*/ 18 w 105"/>
                <a:gd name="T105" fmla="*/ 7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101" y="85"/>
                  </a:moveTo>
                  <a:cubicBezTo>
                    <a:pt x="96" y="85"/>
                    <a:pt x="96" y="85"/>
                    <a:pt x="96" y="8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9"/>
                    <a:pt x="10" y="70"/>
                    <a:pt x="10" y="70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lose/>
                  <a:moveTo>
                    <a:pt x="97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7" y="93"/>
                    <a:pt x="97" y="93"/>
                    <a:pt x="97" y="93"/>
                  </a:cubicBezTo>
                  <a:lnTo>
                    <a:pt x="97" y="96"/>
                  </a:ln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57" y="85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lnTo>
                    <a:pt x="57" y="85"/>
                  </a:lnTo>
                  <a:close/>
                  <a:moveTo>
                    <a:pt x="36" y="85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5"/>
                    <a:pt x="49" y="85"/>
                    <a:pt x="49" y="85"/>
                  </a:cubicBezTo>
                  <a:lnTo>
                    <a:pt x="36" y="8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77" y="51"/>
                  </a:moveTo>
                  <a:cubicBezTo>
                    <a:pt x="88" y="51"/>
                    <a:pt x="88" y="51"/>
                    <a:pt x="88" y="51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1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18" y="51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5"/>
                    <a:pt x="88" y="85"/>
                    <a:pt x="88" y="85"/>
                  </a:cubicBezTo>
                  <a:lnTo>
                    <a:pt x="77" y="85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18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18" y="85"/>
                    <a:pt x="18" y="85"/>
                    <a:pt x="18" y="85"/>
                  </a:cubicBezTo>
                  <a:lnTo>
                    <a:pt x="18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62"/>
            <p:cNvSpPr>
              <a:spLocks noEditPoints="1"/>
            </p:cNvSpPr>
            <p:nvPr/>
          </p:nvSpPr>
          <p:spPr bwMode="auto">
            <a:xfrm>
              <a:off x="9155113" y="4706938"/>
              <a:ext cx="381000" cy="381000"/>
            </a:xfrm>
            <a:custGeom>
              <a:avLst/>
              <a:gdLst>
                <a:gd name="T0" fmla="*/ 95 w 104"/>
                <a:gd name="T1" fmla="*/ 86 h 104"/>
                <a:gd name="T2" fmla="*/ 91 w 104"/>
                <a:gd name="T3" fmla="*/ 0 h 104"/>
                <a:gd name="T4" fmla="*/ 9 w 104"/>
                <a:gd name="T5" fmla="*/ 4 h 104"/>
                <a:gd name="T6" fmla="*/ 9 w 104"/>
                <a:gd name="T7" fmla="*/ 24 h 104"/>
                <a:gd name="T8" fmla="*/ 9 w 104"/>
                <a:gd name="T9" fmla="*/ 69 h 104"/>
                <a:gd name="T10" fmla="*/ 9 w 104"/>
                <a:gd name="T11" fmla="*/ 70 h 104"/>
                <a:gd name="T12" fmla="*/ 4 w 104"/>
                <a:gd name="T13" fmla="*/ 86 h 104"/>
                <a:gd name="T14" fmla="*/ 0 w 104"/>
                <a:gd name="T15" fmla="*/ 100 h 104"/>
                <a:gd name="T16" fmla="*/ 100 w 104"/>
                <a:gd name="T17" fmla="*/ 104 h 104"/>
                <a:gd name="T18" fmla="*/ 104 w 104"/>
                <a:gd name="T19" fmla="*/ 90 h 104"/>
                <a:gd name="T20" fmla="*/ 96 w 104"/>
                <a:gd name="T21" fmla="*/ 96 h 104"/>
                <a:gd name="T22" fmla="*/ 8 w 104"/>
                <a:gd name="T23" fmla="*/ 94 h 104"/>
                <a:gd name="T24" fmla="*/ 96 w 104"/>
                <a:gd name="T25" fmla="*/ 96 h 104"/>
                <a:gd name="T26" fmla="*/ 48 w 104"/>
                <a:gd name="T27" fmla="*/ 20 h 104"/>
                <a:gd name="T28" fmla="*/ 35 w 104"/>
                <a:gd name="T29" fmla="*/ 8 h 104"/>
                <a:gd name="T30" fmla="*/ 69 w 104"/>
                <a:gd name="T31" fmla="*/ 8 h 104"/>
                <a:gd name="T32" fmla="*/ 56 w 104"/>
                <a:gd name="T33" fmla="*/ 20 h 104"/>
                <a:gd name="T34" fmla="*/ 69 w 104"/>
                <a:gd name="T35" fmla="*/ 8 h 104"/>
                <a:gd name="T36" fmla="*/ 87 w 104"/>
                <a:gd name="T37" fmla="*/ 20 h 104"/>
                <a:gd name="T38" fmla="*/ 77 w 104"/>
                <a:gd name="T39" fmla="*/ 8 h 104"/>
                <a:gd name="T40" fmla="*/ 69 w 104"/>
                <a:gd name="T41" fmla="*/ 43 h 104"/>
                <a:gd name="T42" fmla="*/ 56 w 104"/>
                <a:gd name="T43" fmla="*/ 28 h 104"/>
                <a:gd name="T44" fmla="*/ 69 w 104"/>
                <a:gd name="T45" fmla="*/ 43 h 104"/>
                <a:gd name="T46" fmla="*/ 56 w 104"/>
                <a:gd name="T47" fmla="*/ 51 h 104"/>
                <a:gd name="T48" fmla="*/ 69 w 104"/>
                <a:gd name="T49" fmla="*/ 65 h 104"/>
                <a:gd name="T50" fmla="*/ 77 w 104"/>
                <a:gd name="T51" fmla="*/ 51 h 104"/>
                <a:gd name="T52" fmla="*/ 87 w 104"/>
                <a:gd name="T53" fmla="*/ 65 h 104"/>
                <a:gd name="T54" fmla="*/ 77 w 104"/>
                <a:gd name="T55" fmla="*/ 51 h 104"/>
                <a:gd name="T56" fmla="*/ 87 w 104"/>
                <a:gd name="T57" fmla="*/ 28 h 104"/>
                <a:gd name="T58" fmla="*/ 77 w 104"/>
                <a:gd name="T59" fmla="*/ 43 h 104"/>
                <a:gd name="T60" fmla="*/ 48 w 104"/>
                <a:gd name="T61" fmla="*/ 28 h 104"/>
                <a:gd name="T62" fmla="*/ 35 w 104"/>
                <a:gd name="T63" fmla="*/ 43 h 104"/>
                <a:gd name="T64" fmla="*/ 48 w 104"/>
                <a:gd name="T65" fmla="*/ 28 h 104"/>
                <a:gd name="T66" fmla="*/ 17 w 104"/>
                <a:gd name="T67" fmla="*/ 43 h 104"/>
                <a:gd name="T68" fmla="*/ 27 w 104"/>
                <a:gd name="T69" fmla="*/ 28 h 104"/>
                <a:gd name="T70" fmla="*/ 35 w 104"/>
                <a:gd name="T71" fmla="*/ 51 h 104"/>
                <a:gd name="T72" fmla="*/ 48 w 104"/>
                <a:gd name="T73" fmla="*/ 65 h 104"/>
                <a:gd name="T74" fmla="*/ 35 w 104"/>
                <a:gd name="T75" fmla="*/ 51 h 104"/>
                <a:gd name="T76" fmla="*/ 48 w 104"/>
                <a:gd name="T77" fmla="*/ 86 h 104"/>
                <a:gd name="T78" fmla="*/ 35 w 104"/>
                <a:gd name="T79" fmla="*/ 73 h 104"/>
                <a:gd name="T80" fmla="*/ 56 w 104"/>
                <a:gd name="T81" fmla="*/ 73 h 104"/>
                <a:gd name="T82" fmla="*/ 69 w 104"/>
                <a:gd name="T83" fmla="*/ 86 h 104"/>
                <a:gd name="T84" fmla="*/ 56 w 104"/>
                <a:gd name="T85" fmla="*/ 73 h 104"/>
                <a:gd name="T86" fmla="*/ 27 w 104"/>
                <a:gd name="T87" fmla="*/ 51 h 104"/>
                <a:gd name="T88" fmla="*/ 17 w 104"/>
                <a:gd name="T89" fmla="*/ 65 h 104"/>
                <a:gd name="T90" fmla="*/ 77 w 104"/>
                <a:gd name="T91" fmla="*/ 86 h 104"/>
                <a:gd name="T92" fmla="*/ 87 w 104"/>
                <a:gd name="T93" fmla="*/ 73 h 104"/>
                <a:gd name="T94" fmla="*/ 77 w 104"/>
                <a:gd name="T95" fmla="*/ 86 h 104"/>
                <a:gd name="T96" fmla="*/ 27 w 104"/>
                <a:gd name="T97" fmla="*/ 20 h 104"/>
                <a:gd name="T98" fmla="*/ 17 w 104"/>
                <a:gd name="T99" fmla="*/ 8 h 104"/>
                <a:gd name="T100" fmla="*/ 17 w 104"/>
                <a:gd name="T101" fmla="*/ 73 h 104"/>
                <a:gd name="T102" fmla="*/ 27 w 104"/>
                <a:gd name="T103" fmla="*/ 86 h 104"/>
                <a:gd name="T104" fmla="*/ 17 w 104"/>
                <a:gd name="T105" fmla="*/ 7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104">
                  <a:moveTo>
                    <a:pt x="100" y="86"/>
                  </a:moveTo>
                  <a:cubicBezTo>
                    <a:pt x="95" y="86"/>
                    <a:pt x="95" y="86"/>
                    <a:pt x="95" y="86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3" y="104"/>
                    <a:pt x="104" y="102"/>
                    <a:pt x="104" y="10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87"/>
                    <a:pt x="103" y="86"/>
                    <a:pt x="100" y="86"/>
                  </a:cubicBezTo>
                  <a:close/>
                  <a:moveTo>
                    <a:pt x="96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96" y="94"/>
                    <a:pt x="96" y="94"/>
                    <a:pt x="96" y="94"/>
                  </a:cubicBezTo>
                  <a:lnTo>
                    <a:pt x="96" y="96"/>
                  </a:lnTo>
                  <a:close/>
                  <a:moveTo>
                    <a:pt x="48" y="8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lnTo>
                    <a:pt x="48" y="8"/>
                  </a:lnTo>
                  <a:close/>
                  <a:moveTo>
                    <a:pt x="69" y="8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lnTo>
                    <a:pt x="69" y="8"/>
                  </a:lnTo>
                  <a:close/>
                  <a:moveTo>
                    <a:pt x="87" y="8"/>
                  </a:moveTo>
                  <a:cubicBezTo>
                    <a:pt x="87" y="20"/>
                    <a:pt x="87" y="20"/>
                    <a:pt x="8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lnTo>
                    <a:pt x="87" y="8"/>
                  </a:lnTo>
                  <a:close/>
                  <a:moveTo>
                    <a:pt x="69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6" y="65"/>
                  </a:lnTo>
                  <a:close/>
                  <a:moveTo>
                    <a:pt x="77" y="51"/>
                  </a:moveTo>
                  <a:cubicBezTo>
                    <a:pt x="87" y="51"/>
                    <a:pt x="87" y="51"/>
                    <a:pt x="87" y="51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7" y="28"/>
                    <a:pt x="87" y="28"/>
                    <a:pt x="87" y="28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8" y="28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lnTo>
                    <a:pt x="48" y="28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48" y="73"/>
                  </a:moveTo>
                  <a:cubicBezTo>
                    <a:pt x="48" y="86"/>
                    <a:pt x="48" y="86"/>
                    <a:pt x="48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73"/>
                    <a:pt x="35" y="73"/>
                    <a:pt x="35" y="73"/>
                  </a:cubicBezTo>
                  <a:lnTo>
                    <a:pt x="48" y="73"/>
                  </a:lnTo>
                  <a:close/>
                  <a:moveTo>
                    <a:pt x="56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56" y="86"/>
                    <a:pt x="56" y="86"/>
                    <a:pt x="56" y="86"/>
                  </a:cubicBezTo>
                  <a:lnTo>
                    <a:pt x="56" y="73"/>
                  </a:lnTo>
                  <a:close/>
                  <a:moveTo>
                    <a:pt x="1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lnTo>
                    <a:pt x="17" y="51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6"/>
                    <a:pt x="87" y="86"/>
                    <a:pt x="87" y="86"/>
                  </a:cubicBezTo>
                  <a:lnTo>
                    <a:pt x="77" y="86"/>
                  </a:lnTo>
                  <a:close/>
                  <a:moveTo>
                    <a:pt x="27" y="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27" y="8"/>
                  </a:lnTo>
                  <a:close/>
                  <a:moveTo>
                    <a:pt x="17" y="73"/>
                  </a:moveTo>
                  <a:cubicBezTo>
                    <a:pt x="27" y="73"/>
                    <a:pt x="27" y="73"/>
                    <a:pt x="27" y="73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17" y="86"/>
                    <a:pt x="17" y="86"/>
                    <a:pt x="17" y="86"/>
                  </a:cubicBezTo>
                  <a:lnTo>
                    <a:pt x="1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63"/>
            <p:cNvSpPr>
              <a:spLocks noEditPoints="1"/>
            </p:cNvSpPr>
            <p:nvPr/>
          </p:nvSpPr>
          <p:spPr bwMode="auto">
            <a:xfrm>
              <a:off x="9151938" y="5140325"/>
              <a:ext cx="384175" cy="563563"/>
            </a:xfrm>
            <a:custGeom>
              <a:avLst/>
              <a:gdLst>
                <a:gd name="T0" fmla="*/ 101 w 105"/>
                <a:gd name="T1" fmla="*/ 135 h 154"/>
                <a:gd name="T2" fmla="*/ 96 w 105"/>
                <a:gd name="T3" fmla="*/ 135 h 154"/>
                <a:gd name="T4" fmla="*/ 96 w 105"/>
                <a:gd name="T5" fmla="*/ 4 h 154"/>
                <a:gd name="T6" fmla="*/ 92 w 105"/>
                <a:gd name="T7" fmla="*/ 0 h 154"/>
                <a:gd name="T8" fmla="*/ 14 w 105"/>
                <a:gd name="T9" fmla="*/ 0 h 154"/>
                <a:gd name="T10" fmla="*/ 10 w 105"/>
                <a:gd name="T11" fmla="*/ 4 h 154"/>
                <a:gd name="T12" fmla="*/ 10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88 w 105"/>
                <a:gd name="T41" fmla="*/ 100 h 154"/>
                <a:gd name="T42" fmla="*/ 18 w 105"/>
                <a:gd name="T43" fmla="*/ 100 h 154"/>
                <a:gd name="T44" fmla="*/ 18 w 105"/>
                <a:gd name="T45" fmla="*/ 8 h 154"/>
                <a:gd name="T46" fmla="*/ 88 w 105"/>
                <a:gd name="T47" fmla="*/ 8 h 154"/>
                <a:gd name="T48" fmla="*/ 88 w 105"/>
                <a:gd name="T49" fmla="*/ 100 h 154"/>
                <a:gd name="T50" fmla="*/ 57 w 105"/>
                <a:gd name="T51" fmla="*/ 135 h 154"/>
                <a:gd name="T52" fmla="*/ 57 w 105"/>
                <a:gd name="T53" fmla="*/ 108 h 154"/>
                <a:gd name="T54" fmla="*/ 88 w 105"/>
                <a:gd name="T55" fmla="*/ 108 h 154"/>
                <a:gd name="T56" fmla="*/ 88 w 105"/>
                <a:gd name="T57" fmla="*/ 135 h 154"/>
                <a:gd name="T58" fmla="*/ 57 w 105"/>
                <a:gd name="T59" fmla="*/ 135 h 154"/>
                <a:gd name="T60" fmla="*/ 18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8 w 105"/>
                <a:gd name="T67" fmla="*/ 135 h 154"/>
                <a:gd name="T68" fmla="*/ 18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6" y="135"/>
                    <a:pt x="96" y="135"/>
                    <a:pt x="96" y="13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88" y="100"/>
                  </a:moveTo>
                  <a:cubicBezTo>
                    <a:pt x="18" y="100"/>
                    <a:pt x="18" y="100"/>
                    <a:pt x="18" y="10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100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35"/>
                    <a:pt x="88" y="135"/>
                    <a:pt x="88" y="135"/>
                  </a:cubicBezTo>
                  <a:lnTo>
                    <a:pt x="57" y="135"/>
                  </a:lnTo>
                  <a:close/>
                  <a:moveTo>
                    <a:pt x="18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8" y="135"/>
                    <a:pt x="18" y="135"/>
                    <a:pt x="18" y="135"/>
                  </a:cubicBezTo>
                  <a:lnTo>
                    <a:pt x="18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64"/>
            <p:cNvSpPr>
              <a:spLocks noEditPoints="1"/>
            </p:cNvSpPr>
            <p:nvPr/>
          </p:nvSpPr>
          <p:spPr bwMode="auto">
            <a:xfrm>
              <a:off x="9564688" y="5767388"/>
              <a:ext cx="384175" cy="376238"/>
            </a:xfrm>
            <a:custGeom>
              <a:avLst/>
              <a:gdLst>
                <a:gd name="T0" fmla="*/ 95 w 105"/>
                <a:gd name="T1" fmla="*/ 85 h 103"/>
                <a:gd name="T2" fmla="*/ 91 w 105"/>
                <a:gd name="T3" fmla="*/ 0 h 103"/>
                <a:gd name="T4" fmla="*/ 9 w 105"/>
                <a:gd name="T5" fmla="*/ 4 h 103"/>
                <a:gd name="T6" fmla="*/ 9 w 105"/>
                <a:gd name="T7" fmla="*/ 24 h 103"/>
                <a:gd name="T8" fmla="*/ 9 w 105"/>
                <a:gd name="T9" fmla="*/ 69 h 103"/>
                <a:gd name="T10" fmla="*/ 9 w 105"/>
                <a:gd name="T11" fmla="*/ 70 h 103"/>
                <a:gd name="T12" fmla="*/ 4 w 105"/>
                <a:gd name="T13" fmla="*/ 85 h 103"/>
                <a:gd name="T14" fmla="*/ 0 w 105"/>
                <a:gd name="T15" fmla="*/ 99 h 103"/>
                <a:gd name="T16" fmla="*/ 101 w 105"/>
                <a:gd name="T17" fmla="*/ 103 h 103"/>
                <a:gd name="T18" fmla="*/ 105 w 105"/>
                <a:gd name="T19" fmla="*/ 89 h 103"/>
                <a:gd name="T20" fmla="*/ 97 w 105"/>
                <a:gd name="T21" fmla="*/ 95 h 103"/>
                <a:gd name="T22" fmla="*/ 8 w 105"/>
                <a:gd name="T23" fmla="*/ 93 h 103"/>
                <a:gd name="T24" fmla="*/ 97 w 105"/>
                <a:gd name="T25" fmla="*/ 95 h 103"/>
                <a:gd name="T26" fmla="*/ 56 w 105"/>
                <a:gd name="T27" fmla="*/ 51 h 103"/>
                <a:gd name="T28" fmla="*/ 69 w 105"/>
                <a:gd name="T29" fmla="*/ 65 h 103"/>
                <a:gd name="T30" fmla="*/ 77 w 105"/>
                <a:gd name="T31" fmla="*/ 51 h 103"/>
                <a:gd name="T32" fmla="*/ 87 w 105"/>
                <a:gd name="T33" fmla="*/ 65 h 103"/>
                <a:gd name="T34" fmla="*/ 77 w 105"/>
                <a:gd name="T35" fmla="*/ 51 h 103"/>
                <a:gd name="T36" fmla="*/ 87 w 105"/>
                <a:gd name="T37" fmla="*/ 28 h 103"/>
                <a:gd name="T38" fmla="*/ 77 w 105"/>
                <a:gd name="T39" fmla="*/ 43 h 103"/>
                <a:gd name="T40" fmla="*/ 69 w 105"/>
                <a:gd name="T41" fmla="*/ 43 h 103"/>
                <a:gd name="T42" fmla="*/ 56 w 105"/>
                <a:gd name="T43" fmla="*/ 28 h 103"/>
                <a:gd name="T44" fmla="*/ 69 w 105"/>
                <a:gd name="T45" fmla="*/ 43 h 103"/>
                <a:gd name="T46" fmla="*/ 35 w 105"/>
                <a:gd name="T47" fmla="*/ 43 h 103"/>
                <a:gd name="T48" fmla="*/ 48 w 105"/>
                <a:gd name="T49" fmla="*/ 28 h 103"/>
                <a:gd name="T50" fmla="*/ 27 w 105"/>
                <a:gd name="T51" fmla="*/ 43 h 103"/>
                <a:gd name="T52" fmla="*/ 17 w 105"/>
                <a:gd name="T53" fmla="*/ 28 h 103"/>
                <a:gd name="T54" fmla="*/ 27 w 105"/>
                <a:gd name="T55" fmla="*/ 43 h 103"/>
                <a:gd name="T56" fmla="*/ 48 w 105"/>
                <a:gd name="T57" fmla="*/ 51 h 103"/>
                <a:gd name="T58" fmla="*/ 35 w 105"/>
                <a:gd name="T59" fmla="*/ 65 h 103"/>
                <a:gd name="T60" fmla="*/ 48 w 105"/>
                <a:gd name="T61" fmla="*/ 73 h 103"/>
                <a:gd name="T62" fmla="*/ 35 w 105"/>
                <a:gd name="T63" fmla="*/ 85 h 103"/>
                <a:gd name="T64" fmla="*/ 48 w 105"/>
                <a:gd name="T65" fmla="*/ 73 h 103"/>
                <a:gd name="T66" fmla="*/ 69 w 105"/>
                <a:gd name="T67" fmla="*/ 73 h 103"/>
                <a:gd name="T68" fmla="*/ 56 w 105"/>
                <a:gd name="T69" fmla="*/ 85 h 103"/>
                <a:gd name="T70" fmla="*/ 17 w 105"/>
                <a:gd name="T71" fmla="*/ 51 h 103"/>
                <a:gd name="T72" fmla="*/ 27 w 105"/>
                <a:gd name="T73" fmla="*/ 65 h 103"/>
                <a:gd name="T74" fmla="*/ 17 w 105"/>
                <a:gd name="T75" fmla="*/ 51 h 103"/>
                <a:gd name="T76" fmla="*/ 77 w 105"/>
                <a:gd name="T77" fmla="*/ 73 h 103"/>
                <a:gd name="T78" fmla="*/ 87 w 105"/>
                <a:gd name="T79" fmla="*/ 85 h 103"/>
                <a:gd name="T80" fmla="*/ 87 w 105"/>
                <a:gd name="T81" fmla="*/ 20 h 103"/>
                <a:gd name="T82" fmla="*/ 77 w 105"/>
                <a:gd name="T83" fmla="*/ 8 h 103"/>
                <a:gd name="T84" fmla="*/ 87 w 105"/>
                <a:gd name="T85" fmla="*/ 20 h 103"/>
                <a:gd name="T86" fmla="*/ 56 w 105"/>
                <a:gd name="T87" fmla="*/ 20 h 103"/>
                <a:gd name="T88" fmla="*/ 69 w 105"/>
                <a:gd name="T89" fmla="*/ 8 h 103"/>
                <a:gd name="T90" fmla="*/ 48 w 105"/>
                <a:gd name="T91" fmla="*/ 20 h 103"/>
                <a:gd name="T92" fmla="*/ 35 w 105"/>
                <a:gd name="T93" fmla="*/ 8 h 103"/>
                <a:gd name="T94" fmla="*/ 48 w 105"/>
                <a:gd name="T95" fmla="*/ 20 h 103"/>
                <a:gd name="T96" fmla="*/ 17 w 105"/>
                <a:gd name="T97" fmla="*/ 20 h 103"/>
                <a:gd name="T98" fmla="*/ 27 w 105"/>
                <a:gd name="T99" fmla="*/ 8 h 103"/>
                <a:gd name="T100" fmla="*/ 17 w 105"/>
                <a:gd name="T101" fmla="*/ 73 h 103"/>
                <a:gd name="T102" fmla="*/ 27 w 105"/>
                <a:gd name="T103" fmla="*/ 85 h 103"/>
                <a:gd name="T104" fmla="*/ 17 w 105"/>
                <a:gd name="T105" fmla="*/ 7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3">
                  <a:moveTo>
                    <a:pt x="101" y="85"/>
                  </a:moveTo>
                  <a:cubicBezTo>
                    <a:pt x="95" y="85"/>
                    <a:pt x="95" y="85"/>
                    <a:pt x="95" y="8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70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2"/>
                    <a:pt x="2" y="103"/>
                    <a:pt x="4" y="103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3" y="103"/>
                    <a:pt x="105" y="102"/>
                    <a:pt x="105" y="9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lose/>
                  <a:moveTo>
                    <a:pt x="97" y="95"/>
                  </a:moveTo>
                  <a:cubicBezTo>
                    <a:pt x="8" y="95"/>
                    <a:pt x="8" y="95"/>
                    <a:pt x="8" y="95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7" y="93"/>
                    <a:pt x="97" y="93"/>
                    <a:pt x="97" y="93"/>
                  </a:cubicBezTo>
                  <a:lnTo>
                    <a:pt x="97" y="95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6" y="65"/>
                  </a:lnTo>
                  <a:close/>
                  <a:moveTo>
                    <a:pt x="77" y="51"/>
                  </a:moveTo>
                  <a:cubicBezTo>
                    <a:pt x="87" y="51"/>
                    <a:pt x="87" y="51"/>
                    <a:pt x="87" y="51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7" y="28"/>
                    <a:pt x="87" y="28"/>
                    <a:pt x="87" y="28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69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48" y="43"/>
                  </a:move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48" y="28"/>
                    <a:pt x="48" y="28"/>
                    <a:pt x="48" y="28"/>
                  </a:cubicBezTo>
                  <a:lnTo>
                    <a:pt x="48" y="43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48" y="73"/>
                  </a:moveTo>
                  <a:cubicBezTo>
                    <a:pt x="48" y="85"/>
                    <a:pt x="48" y="85"/>
                    <a:pt x="48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5" y="73"/>
                    <a:pt x="35" y="73"/>
                    <a:pt x="35" y="73"/>
                  </a:cubicBezTo>
                  <a:lnTo>
                    <a:pt x="48" y="73"/>
                  </a:lnTo>
                  <a:close/>
                  <a:moveTo>
                    <a:pt x="56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56" y="85"/>
                    <a:pt x="56" y="85"/>
                    <a:pt x="56" y="85"/>
                  </a:cubicBezTo>
                  <a:lnTo>
                    <a:pt x="56" y="73"/>
                  </a:lnTo>
                  <a:close/>
                  <a:moveTo>
                    <a:pt x="1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lnTo>
                    <a:pt x="17" y="51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5"/>
                    <a:pt x="87" y="85"/>
                    <a:pt x="87" y="85"/>
                  </a:cubicBezTo>
                  <a:lnTo>
                    <a:pt x="77" y="85"/>
                  </a:lnTo>
                  <a:close/>
                  <a:moveTo>
                    <a:pt x="87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20"/>
                  </a:lnTo>
                  <a:close/>
                  <a:moveTo>
                    <a:pt x="69" y="20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8" y="8"/>
                    <a:pt x="48" y="8"/>
                    <a:pt x="48" y="8"/>
                  </a:cubicBezTo>
                  <a:lnTo>
                    <a:pt x="48" y="20"/>
                  </a:lnTo>
                  <a:close/>
                  <a:moveTo>
                    <a:pt x="2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7" y="8"/>
                    <a:pt x="27" y="8"/>
                    <a:pt x="27" y="8"/>
                  </a:cubicBezTo>
                  <a:lnTo>
                    <a:pt x="27" y="20"/>
                  </a:lnTo>
                  <a:close/>
                  <a:moveTo>
                    <a:pt x="17" y="73"/>
                  </a:moveTo>
                  <a:cubicBezTo>
                    <a:pt x="27" y="73"/>
                    <a:pt x="27" y="73"/>
                    <a:pt x="27" y="73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17" y="85"/>
                    <a:pt x="17" y="85"/>
                    <a:pt x="17" y="85"/>
                  </a:cubicBezTo>
                  <a:lnTo>
                    <a:pt x="1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65"/>
            <p:cNvSpPr>
              <a:spLocks noEditPoints="1"/>
            </p:cNvSpPr>
            <p:nvPr/>
          </p:nvSpPr>
          <p:spPr bwMode="auto">
            <a:xfrm>
              <a:off x="9564688" y="4706938"/>
              <a:ext cx="384175" cy="381000"/>
            </a:xfrm>
            <a:custGeom>
              <a:avLst/>
              <a:gdLst>
                <a:gd name="T0" fmla="*/ 96 w 105"/>
                <a:gd name="T1" fmla="*/ 86 h 104"/>
                <a:gd name="T2" fmla="*/ 92 w 105"/>
                <a:gd name="T3" fmla="*/ 0 h 104"/>
                <a:gd name="T4" fmla="*/ 10 w 105"/>
                <a:gd name="T5" fmla="*/ 4 h 104"/>
                <a:gd name="T6" fmla="*/ 10 w 105"/>
                <a:gd name="T7" fmla="*/ 24 h 104"/>
                <a:gd name="T8" fmla="*/ 10 w 105"/>
                <a:gd name="T9" fmla="*/ 69 h 104"/>
                <a:gd name="T10" fmla="*/ 10 w 105"/>
                <a:gd name="T11" fmla="*/ 70 h 104"/>
                <a:gd name="T12" fmla="*/ 4 w 105"/>
                <a:gd name="T13" fmla="*/ 86 h 104"/>
                <a:gd name="T14" fmla="*/ 0 w 105"/>
                <a:gd name="T15" fmla="*/ 100 h 104"/>
                <a:gd name="T16" fmla="*/ 101 w 105"/>
                <a:gd name="T17" fmla="*/ 104 h 104"/>
                <a:gd name="T18" fmla="*/ 105 w 105"/>
                <a:gd name="T19" fmla="*/ 90 h 104"/>
                <a:gd name="T20" fmla="*/ 97 w 105"/>
                <a:gd name="T21" fmla="*/ 96 h 104"/>
                <a:gd name="T22" fmla="*/ 8 w 105"/>
                <a:gd name="T23" fmla="*/ 94 h 104"/>
                <a:gd name="T24" fmla="*/ 97 w 105"/>
                <a:gd name="T25" fmla="*/ 96 h 104"/>
                <a:gd name="T26" fmla="*/ 49 w 105"/>
                <a:gd name="T27" fmla="*/ 20 h 104"/>
                <a:gd name="T28" fmla="*/ 36 w 105"/>
                <a:gd name="T29" fmla="*/ 8 h 104"/>
                <a:gd name="T30" fmla="*/ 69 w 105"/>
                <a:gd name="T31" fmla="*/ 8 h 104"/>
                <a:gd name="T32" fmla="*/ 57 w 105"/>
                <a:gd name="T33" fmla="*/ 20 h 104"/>
                <a:gd name="T34" fmla="*/ 69 w 105"/>
                <a:gd name="T35" fmla="*/ 8 h 104"/>
                <a:gd name="T36" fmla="*/ 88 w 105"/>
                <a:gd name="T37" fmla="*/ 20 h 104"/>
                <a:gd name="T38" fmla="*/ 77 w 105"/>
                <a:gd name="T39" fmla="*/ 8 h 104"/>
                <a:gd name="T40" fmla="*/ 88 w 105"/>
                <a:gd name="T41" fmla="*/ 43 h 104"/>
                <a:gd name="T42" fmla="*/ 77 w 105"/>
                <a:gd name="T43" fmla="*/ 28 h 104"/>
                <a:gd name="T44" fmla="*/ 88 w 105"/>
                <a:gd name="T45" fmla="*/ 43 h 104"/>
                <a:gd name="T46" fmla="*/ 77 w 105"/>
                <a:gd name="T47" fmla="*/ 65 h 104"/>
                <a:gd name="T48" fmla="*/ 88 w 105"/>
                <a:gd name="T49" fmla="*/ 51 h 104"/>
                <a:gd name="T50" fmla="*/ 69 w 105"/>
                <a:gd name="T51" fmla="*/ 43 h 104"/>
                <a:gd name="T52" fmla="*/ 57 w 105"/>
                <a:gd name="T53" fmla="*/ 28 h 104"/>
                <a:gd name="T54" fmla="*/ 69 w 105"/>
                <a:gd name="T55" fmla="*/ 43 h 104"/>
                <a:gd name="T56" fmla="*/ 57 w 105"/>
                <a:gd name="T57" fmla="*/ 51 h 104"/>
                <a:gd name="T58" fmla="*/ 69 w 105"/>
                <a:gd name="T59" fmla="*/ 65 h 104"/>
                <a:gd name="T60" fmla="*/ 49 w 105"/>
                <a:gd name="T61" fmla="*/ 28 h 104"/>
                <a:gd name="T62" fmla="*/ 36 w 105"/>
                <a:gd name="T63" fmla="*/ 43 h 104"/>
                <a:gd name="T64" fmla="*/ 49 w 105"/>
                <a:gd name="T65" fmla="*/ 28 h 104"/>
                <a:gd name="T66" fmla="*/ 18 w 105"/>
                <a:gd name="T67" fmla="*/ 43 h 104"/>
                <a:gd name="T68" fmla="*/ 28 w 105"/>
                <a:gd name="T69" fmla="*/ 28 h 104"/>
                <a:gd name="T70" fmla="*/ 28 w 105"/>
                <a:gd name="T71" fmla="*/ 51 h 104"/>
                <a:gd name="T72" fmla="*/ 18 w 105"/>
                <a:gd name="T73" fmla="*/ 65 h 104"/>
                <a:gd name="T74" fmla="*/ 28 w 105"/>
                <a:gd name="T75" fmla="*/ 51 h 104"/>
                <a:gd name="T76" fmla="*/ 49 w 105"/>
                <a:gd name="T77" fmla="*/ 51 h 104"/>
                <a:gd name="T78" fmla="*/ 36 w 105"/>
                <a:gd name="T79" fmla="*/ 65 h 104"/>
                <a:gd name="T80" fmla="*/ 49 w 105"/>
                <a:gd name="T81" fmla="*/ 73 h 104"/>
                <a:gd name="T82" fmla="*/ 36 w 105"/>
                <a:gd name="T83" fmla="*/ 86 h 104"/>
                <a:gd name="T84" fmla="*/ 49 w 105"/>
                <a:gd name="T85" fmla="*/ 73 h 104"/>
                <a:gd name="T86" fmla="*/ 69 w 105"/>
                <a:gd name="T87" fmla="*/ 73 h 104"/>
                <a:gd name="T88" fmla="*/ 57 w 105"/>
                <a:gd name="T89" fmla="*/ 86 h 104"/>
                <a:gd name="T90" fmla="*/ 77 w 105"/>
                <a:gd name="T91" fmla="*/ 86 h 104"/>
                <a:gd name="T92" fmla="*/ 88 w 105"/>
                <a:gd name="T93" fmla="*/ 73 h 104"/>
                <a:gd name="T94" fmla="*/ 77 w 105"/>
                <a:gd name="T95" fmla="*/ 86 h 104"/>
                <a:gd name="T96" fmla="*/ 28 w 105"/>
                <a:gd name="T97" fmla="*/ 20 h 104"/>
                <a:gd name="T98" fmla="*/ 18 w 105"/>
                <a:gd name="T99" fmla="*/ 8 h 104"/>
                <a:gd name="T100" fmla="*/ 28 w 105"/>
                <a:gd name="T101" fmla="*/ 73 h 104"/>
                <a:gd name="T102" fmla="*/ 18 w 105"/>
                <a:gd name="T103" fmla="*/ 86 h 104"/>
                <a:gd name="T104" fmla="*/ 28 w 105"/>
                <a:gd name="T105" fmla="*/ 7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101" y="86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lose/>
                  <a:moveTo>
                    <a:pt x="97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97" y="94"/>
                    <a:pt x="97" y="94"/>
                    <a:pt x="97" y="94"/>
                  </a:cubicBezTo>
                  <a:lnTo>
                    <a:pt x="97" y="96"/>
                  </a:lnTo>
                  <a:close/>
                  <a:moveTo>
                    <a:pt x="49" y="8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lnTo>
                    <a:pt x="49" y="8"/>
                  </a:lnTo>
                  <a:close/>
                  <a:moveTo>
                    <a:pt x="69" y="8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lnTo>
                    <a:pt x="69" y="8"/>
                  </a:lnTo>
                  <a:close/>
                  <a:moveTo>
                    <a:pt x="88" y="8"/>
                  </a:moveTo>
                  <a:cubicBezTo>
                    <a:pt x="88" y="20"/>
                    <a:pt x="88" y="20"/>
                    <a:pt x="88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lnTo>
                    <a:pt x="88" y="8"/>
                  </a:lnTo>
                  <a:close/>
                  <a:moveTo>
                    <a:pt x="88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8" y="28"/>
                    <a:pt x="88" y="28"/>
                    <a:pt x="88" y="28"/>
                  </a:cubicBezTo>
                  <a:lnTo>
                    <a:pt x="88" y="43"/>
                  </a:lnTo>
                  <a:close/>
                  <a:moveTo>
                    <a:pt x="88" y="65"/>
                  </a:moveTo>
                  <a:cubicBezTo>
                    <a:pt x="77" y="65"/>
                    <a:pt x="77" y="65"/>
                    <a:pt x="77" y="65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8" y="51"/>
                    <a:pt x="88" y="51"/>
                    <a:pt x="88" y="51"/>
                  </a:cubicBezTo>
                  <a:lnTo>
                    <a:pt x="88" y="6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28" y="51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28" y="51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49" y="73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73"/>
                    <a:pt x="36" y="73"/>
                    <a:pt x="36" y="73"/>
                  </a:cubicBezTo>
                  <a:lnTo>
                    <a:pt x="49" y="73"/>
                  </a:lnTo>
                  <a:close/>
                  <a:moveTo>
                    <a:pt x="57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57" y="86"/>
                    <a:pt x="57" y="86"/>
                    <a:pt x="57" y="86"/>
                  </a:cubicBezTo>
                  <a:lnTo>
                    <a:pt x="57" y="73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6"/>
                    <a:pt x="88" y="86"/>
                    <a:pt x="88" y="86"/>
                  </a:cubicBezTo>
                  <a:lnTo>
                    <a:pt x="77" y="86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28" y="73"/>
                  </a:moveTo>
                  <a:cubicBezTo>
                    <a:pt x="28" y="86"/>
                    <a:pt x="28" y="86"/>
                    <a:pt x="2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73"/>
                    <a:pt x="18" y="73"/>
                    <a:pt x="18" y="73"/>
                  </a:cubicBezTo>
                  <a:lnTo>
                    <a:pt x="28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66"/>
            <p:cNvSpPr>
              <a:spLocks noEditPoints="1"/>
            </p:cNvSpPr>
            <p:nvPr/>
          </p:nvSpPr>
          <p:spPr bwMode="auto">
            <a:xfrm>
              <a:off x="9564688" y="5140325"/>
              <a:ext cx="384175" cy="563563"/>
            </a:xfrm>
            <a:custGeom>
              <a:avLst/>
              <a:gdLst>
                <a:gd name="T0" fmla="*/ 101 w 105"/>
                <a:gd name="T1" fmla="*/ 135 h 154"/>
                <a:gd name="T2" fmla="*/ 95 w 105"/>
                <a:gd name="T3" fmla="*/ 135 h 154"/>
                <a:gd name="T4" fmla="*/ 95 w 105"/>
                <a:gd name="T5" fmla="*/ 4 h 154"/>
                <a:gd name="T6" fmla="*/ 91 w 105"/>
                <a:gd name="T7" fmla="*/ 0 h 154"/>
                <a:gd name="T8" fmla="*/ 13 w 105"/>
                <a:gd name="T9" fmla="*/ 0 h 154"/>
                <a:gd name="T10" fmla="*/ 9 w 105"/>
                <a:gd name="T11" fmla="*/ 4 h 154"/>
                <a:gd name="T12" fmla="*/ 9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87 w 105"/>
                <a:gd name="T41" fmla="*/ 100 h 154"/>
                <a:gd name="T42" fmla="*/ 17 w 105"/>
                <a:gd name="T43" fmla="*/ 100 h 154"/>
                <a:gd name="T44" fmla="*/ 17 w 105"/>
                <a:gd name="T45" fmla="*/ 8 h 154"/>
                <a:gd name="T46" fmla="*/ 87 w 105"/>
                <a:gd name="T47" fmla="*/ 8 h 154"/>
                <a:gd name="T48" fmla="*/ 87 w 105"/>
                <a:gd name="T49" fmla="*/ 100 h 154"/>
                <a:gd name="T50" fmla="*/ 57 w 105"/>
                <a:gd name="T51" fmla="*/ 135 h 154"/>
                <a:gd name="T52" fmla="*/ 57 w 105"/>
                <a:gd name="T53" fmla="*/ 108 h 154"/>
                <a:gd name="T54" fmla="*/ 87 w 105"/>
                <a:gd name="T55" fmla="*/ 108 h 154"/>
                <a:gd name="T56" fmla="*/ 87 w 105"/>
                <a:gd name="T57" fmla="*/ 135 h 154"/>
                <a:gd name="T58" fmla="*/ 57 w 105"/>
                <a:gd name="T59" fmla="*/ 135 h 154"/>
                <a:gd name="T60" fmla="*/ 17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7 w 105"/>
                <a:gd name="T67" fmla="*/ 135 h 154"/>
                <a:gd name="T68" fmla="*/ 17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5" y="135"/>
                    <a:pt x="95" y="135"/>
                    <a:pt x="95" y="13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87" y="100"/>
                  </a:moveTo>
                  <a:cubicBezTo>
                    <a:pt x="17" y="100"/>
                    <a:pt x="17" y="100"/>
                    <a:pt x="17" y="10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100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35"/>
                    <a:pt x="87" y="135"/>
                    <a:pt x="87" y="135"/>
                  </a:cubicBezTo>
                  <a:lnTo>
                    <a:pt x="57" y="135"/>
                  </a:lnTo>
                  <a:close/>
                  <a:moveTo>
                    <a:pt x="17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7" y="135"/>
                    <a:pt x="17" y="135"/>
                    <a:pt x="17" y="135"/>
                  </a:cubicBezTo>
                  <a:lnTo>
                    <a:pt x="17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67"/>
            <p:cNvSpPr>
              <a:spLocks noEditPoints="1"/>
            </p:cNvSpPr>
            <p:nvPr/>
          </p:nvSpPr>
          <p:spPr bwMode="auto">
            <a:xfrm>
              <a:off x="9979025" y="5767388"/>
              <a:ext cx="381000" cy="376238"/>
            </a:xfrm>
            <a:custGeom>
              <a:avLst/>
              <a:gdLst>
                <a:gd name="T0" fmla="*/ 95 w 104"/>
                <a:gd name="T1" fmla="*/ 85 h 103"/>
                <a:gd name="T2" fmla="*/ 91 w 104"/>
                <a:gd name="T3" fmla="*/ 0 h 103"/>
                <a:gd name="T4" fmla="*/ 9 w 104"/>
                <a:gd name="T5" fmla="*/ 4 h 103"/>
                <a:gd name="T6" fmla="*/ 9 w 104"/>
                <a:gd name="T7" fmla="*/ 24 h 103"/>
                <a:gd name="T8" fmla="*/ 9 w 104"/>
                <a:gd name="T9" fmla="*/ 69 h 103"/>
                <a:gd name="T10" fmla="*/ 9 w 104"/>
                <a:gd name="T11" fmla="*/ 70 h 103"/>
                <a:gd name="T12" fmla="*/ 4 w 104"/>
                <a:gd name="T13" fmla="*/ 85 h 103"/>
                <a:gd name="T14" fmla="*/ 0 w 104"/>
                <a:gd name="T15" fmla="*/ 99 h 103"/>
                <a:gd name="T16" fmla="*/ 100 w 104"/>
                <a:gd name="T17" fmla="*/ 103 h 103"/>
                <a:gd name="T18" fmla="*/ 104 w 104"/>
                <a:gd name="T19" fmla="*/ 89 h 103"/>
                <a:gd name="T20" fmla="*/ 96 w 104"/>
                <a:gd name="T21" fmla="*/ 95 h 103"/>
                <a:gd name="T22" fmla="*/ 8 w 104"/>
                <a:gd name="T23" fmla="*/ 93 h 103"/>
                <a:gd name="T24" fmla="*/ 96 w 104"/>
                <a:gd name="T25" fmla="*/ 95 h 103"/>
                <a:gd name="T26" fmla="*/ 76 w 104"/>
                <a:gd name="T27" fmla="*/ 43 h 103"/>
                <a:gd name="T28" fmla="*/ 87 w 104"/>
                <a:gd name="T29" fmla="*/ 28 h 103"/>
                <a:gd name="T30" fmla="*/ 87 w 104"/>
                <a:gd name="T31" fmla="*/ 65 h 103"/>
                <a:gd name="T32" fmla="*/ 76 w 104"/>
                <a:gd name="T33" fmla="*/ 51 h 103"/>
                <a:gd name="T34" fmla="*/ 87 w 104"/>
                <a:gd name="T35" fmla="*/ 65 h 103"/>
                <a:gd name="T36" fmla="*/ 56 w 104"/>
                <a:gd name="T37" fmla="*/ 51 h 103"/>
                <a:gd name="T38" fmla="*/ 68 w 104"/>
                <a:gd name="T39" fmla="*/ 65 h 103"/>
                <a:gd name="T40" fmla="*/ 68 w 104"/>
                <a:gd name="T41" fmla="*/ 43 h 103"/>
                <a:gd name="T42" fmla="*/ 56 w 104"/>
                <a:gd name="T43" fmla="*/ 28 h 103"/>
                <a:gd name="T44" fmla="*/ 68 w 104"/>
                <a:gd name="T45" fmla="*/ 43 h 103"/>
                <a:gd name="T46" fmla="*/ 35 w 104"/>
                <a:gd name="T47" fmla="*/ 43 h 103"/>
                <a:gd name="T48" fmla="*/ 48 w 104"/>
                <a:gd name="T49" fmla="*/ 28 h 103"/>
                <a:gd name="T50" fmla="*/ 27 w 104"/>
                <a:gd name="T51" fmla="*/ 43 h 103"/>
                <a:gd name="T52" fmla="*/ 17 w 104"/>
                <a:gd name="T53" fmla="*/ 28 h 103"/>
                <a:gd name="T54" fmla="*/ 27 w 104"/>
                <a:gd name="T55" fmla="*/ 43 h 103"/>
                <a:gd name="T56" fmla="*/ 27 w 104"/>
                <a:gd name="T57" fmla="*/ 65 h 103"/>
                <a:gd name="T58" fmla="*/ 17 w 104"/>
                <a:gd name="T59" fmla="*/ 51 h 103"/>
                <a:gd name="T60" fmla="*/ 35 w 104"/>
                <a:gd name="T61" fmla="*/ 51 h 103"/>
                <a:gd name="T62" fmla="*/ 48 w 104"/>
                <a:gd name="T63" fmla="*/ 65 h 103"/>
                <a:gd name="T64" fmla="*/ 35 w 104"/>
                <a:gd name="T65" fmla="*/ 51 h 103"/>
                <a:gd name="T66" fmla="*/ 48 w 104"/>
                <a:gd name="T67" fmla="*/ 85 h 103"/>
                <a:gd name="T68" fmla="*/ 35 w 104"/>
                <a:gd name="T69" fmla="*/ 73 h 103"/>
                <a:gd name="T70" fmla="*/ 56 w 104"/>
                <a:gd name="T71" fmla="*/ 73 h 103"/>
                <a:gd name="T72" fmla="*/ 68 w 104"/>
                <a:gd name="T73" fmla="*/ 85 h 103"/>
                <a:gd name="T74" fmla="*/ 56 w 104"/>
                <a:gd name="T75" fmla="*/ 73 h 103"/>
                <a:gd name="T76" fmla="*/ 76 w 104"/>
                <a:gd name="T77" fmla="*/ 73 h 103"/>
                <a:gd name="T78" fmla="*/ 87 w 104"/>
                <a:gd name="T79" fmla="*/ 85 h 103"/>
                <a:gd name="T80" fmla="*/ 87 w 104"/>
                <a:gd name="T81" fmla="*/ 20 h 103"/>
                <a:gd name="T82" fmla="*/ 76 w 104"/>
                <a:gd name="T83" fmla="*/ 8 h 103"/>
                <a:gd name="T84" fmla="*/ 87 w 104"/>
                <a:gd name="T85" fmla="*/ 20 h 103"/>
                <a:gd name="T86" fmla="*/ 56 w 104"/>
                <a:gd name="T87" fmla="*/ 20 h 103"/>
                <a:gd name="T88" fmla="*/ 68 w 104"/>
                <a:gd name="T89" fmla="*/ 8 h 103"/>
                <a:gd name="T90" fmla="*/ 48 w 104"/>
                <a:gd name="T91" fmla="*/ 20 h 103"/>
                <a:gd name="T92" fmla="*/ 35 w 104"/>
                <a:gd name="T93" fmla="*/ 8 h 103"/>
                <a:gd name="T94" fmla="*/ 48 w 104"/>
                <a:gd name="T95" fmla="*/ 20 h 103"/>
                <a:gd name="T96" fmla="*/ 17 w 104"/>
                <a:gd name="T97" fmla="*/ 20 h 103"/>
                <a:gd name="T98" fmla="*/ 27 w 104"/>
                <a:gd name="T99" fmla="*/ 8 h 103"/>
                <a:gd name="T100" fmla="*/ 27 w 104"/>
                <a:gd name="T101" fmla="*/ 73 h 103"/>
                <a:gd name="T102" fmla="*/ 17 w 104"/>
                <a:gd name="T103" fmla="*/ 85 h 103"/>
                <a:gd name="T104" fmla="*/ 27 w 104"/>
                <a:gd name="T105" fmla="*/ 7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103">
                  <a:moveTo>
                    <a:pt x="100" y="85"/>
                  </a:moveTo>
                  <a:cubicBezTo>
                    <a:pt x="95" y="85"/>
                    <a:pt x="95" y="85"/>
                    <a:pt x="95" y="8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3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70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" y="85"/>
                    <a:pt x="0" y="87"/>
                    <a:pt x="0" y="8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2"/>
                    <a:pt x="1" y="103"/>
                    <a:pt x="4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2" y="103"/>
                    <a:pt x="104" y="102"/>
                    <a:pt x="104" y="99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4" y="87"/>
                    <a:pt x="102" y="85"/>
                    <a:pt x="100" y="85"/>
                  </a:cubicBezTo>
                  <a:close/>
                  <a:moveTo>
                    <a:pt x="96" y="95"/>
                  </a:moveTo>
                  <a:cubicBezTo>
                    <a:pt x="8" y="95"/>
                    <a:pt x="8" y="95"/>
                    <a:pt x="8" y="95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6" y="93"/>
                    <a:pt x="96" y="93"/>
                    <a:pt x="96" y="93"/>
                  </a:cubicBezTo>
                  <a:lnTo>
                    <a:pt x="96" y="95"/>
                  </a:lnTo>
                  <a:close/>
                  <a:moveTo>
                    <a:pt x="87" y="43"/>
                  </a:moveTo>
                  <a:cubicBezTo>
                    <a:pt x="76" y="43"/>
                    <a:pt x="76" y="43"/>
                    <a:pt x="76" y="43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7" y="28"/>
                    <a:pt x="87" y="28"/>
                    <a:pt x="87" y="28"/>
                  </a:cubicBezTo>
                  <a:lnTo>
                    <a:pt x="87" y="43"/>
                  </a:lnTo>
                  <a:close/>
                  <a:moveTo>
                    <a:pt x="87" y="65"/>
                  </a:moveTo>
                  <a:cubicBezTo>
                    <a:pt x="76" y="65"/>
                    <a:pt x="76" y="65"/>
                    <a:pt x="76" y="6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7" y="51"/>
                    <a:pt x="87" y="51"/>
                    <a:pt x="87" y="51"/>
                  </a:cubicBezTo>
                  <a:lnTo>
                    <a:pt x="87" y="65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65"/>
                    <a:pt x="68" y="65"/>
                    <a:pt x="68" y="65"/>
                  </a:cubicBezTo>
                  <a:lnTo>
                    <a:pt x="56" y="65"/>
                  </a:lnTo>
                  <a:close/>
                  <a:moveTo>
                    <a:pt x="68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8" y="28"/>
                    <a:pt x="68" y="28"/>
                    <a:pt x="68" y="28"/>
                  </a:cubicBezTo>
                  <a:lnTo>
                    <a:pt x="68" y="43"/>
                  </a:lnTo>
                  <a:close/>
                  <a:moveTo>
                    <a:pt x="48" y="43"/>
                  </a:move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48" y="28"/>
                    <a:pt x="48" y="28"/>
                    <a:pt x="48" y="28"/>
                  </a:cubicBezTo>
                  <a:lnTo>
                    <a:pt x="48" y="43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27" y="51"/>
                  </a:move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51"/>
                    <a:pt x="17" y="51"/>
                    <a:pt x="17" y="51"/>
                  </a:cubicBezTo>
                  <a:lnTo>
                    <a:pt x="27" y="51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48" y="73"/>
                  </a:moveTo>
                  <a:cubicBezTo>
                    <a:pt x="48" y="85"/>
                    <a:pt x="48" y="85"/>
                    <a:pt x="48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5" y="73"/>
                    <a:pt x="35" y="73"/>
                    <a:pt x="35" y="73"/>
                  </a:cubicBezTo>
                  <a:lnTo>
                    <a:pt x="48" y="73"/>
                  </a:lnTo>
                  <a:close/>
                  <a:moveTo>
                    <a:pt x="56" y="73"/>
                  </a:moveTo>
                  <a:cubicBezTo>
                    <a:pt x="68" y="73"/>
                    <a:pt x="68" y="73"/>
                    <a:pt x="68" y="73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56" y="85"/>
                    <a:pt x="56" y="85"/>
                    <a:pt x="56" y="85"/>
                  </a:cubicBezTo>
                  <a:lnTo>
                    <a:pt x="56" y="73"/>
                  </a:lnTo>
                  <a:close/>
                  <a:moveTo>
                    <a:pt x="76" y="85"/>
                  </a:moveTo>
                  <a:cubicBezTo>
                    <a:pt x="76" y="73"/>
                    <a:pt x="76" y="73"/>
                    <a:pt x="7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5"/>
                    <a:pt x="87" y="85"/>
                    <a:pt x="87" y="85"/>
                  </a:cubicBezTo>
                  <a:lnTo>
                    <a:pt x="76" y="85"/>
                  </a:lnTo>
                  <a:close/>
                  <a:moveTo>
                    <a:pt x="87" y="20"/>
                  </a:moveTo>
                  <a:cubicBezTo>
                    <a:pt x="76" y="20"/>
                    <a:pt x="76" y="20"/>
                    <a:pt x="76" y="20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20"/>
                  </a:lnTo>
                  <a:close/>
                  <a:moveTo>
                    <a:pt x="68" y="20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8" y="8"/>
                    <a:pt x="68" y="8"/>
                    <a:pt x="68" y="8"/>
                  </a:cubicBezTo>
                  <a:lnTo>
                    <a:pt x="68" y="20"/>
                  </a:lnTo>
                  <a:close/>
                  <a:moveTo>
                    <a:pt x="4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8" y="8"/>
                    <a:pt x="48" y="8"/>
                    <a:pt x="48" y="8"/>
                  </a:cubicBezTo>
                  <a:lnTo>
                    <a:pt x="48" y="20"/>
                  </a:lnTo>
                  <a:close/>
                  <a:moveTo>
                    <a:pt x="2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7" y="8"/>
                    <a:pt x="27" y="8"/>
                    <a:pt x="27" y="8"/>
                  </a:cubicBezTo>
                  <a:lnTo>
                    <a:pt x="27" y="20"/>
                  </a:lnTo>
                  <a:close/>
                  <a:moveTo>
                    <a:pt x="27" y="73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73"/>
                    <a:pt x="17" y="73"/>
                    <a:pt x="17" y="73"/>
                  </a:cubicBezTo>
                  <a:lnTo>
                    <a:pt x="2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68"/>
            <p:cNvSpPr>
              <a:spLocks noEditPoints="1"/>
            </p:cNvSpPr>
            <p:nvPr/>
          </p:nvSpPr>
          <p:spPr bwMode="auto">
            <a:xfrm>
              <a:off x="9979025" y="6330950"/>
              <a:ext cx="381000" cy="381000"/>
            </a:xfrm>
            <a:custGeom>
              <a:avLst/>
              <a:gdLst>
                <a:gd name="T0" fmla="*/ 100 w 104"/>
                <a:gd name="T1" fmla="*/ 104 h 104"/>
                <a:gd name="T2" fmla="*/ 104 w 104"/>
                <a:gd name="T3" fmla="*/ 89 h 104"/>
                <a:gd name="T4" fmla="*/ 95 w 104"/>
                <a:gd name="T5" fmla="*/ 85 h 104"/>
                <a:gd name="T6" fmla="*/ 91 w 104"/>
                <a:gd name="T7" fmla="*/ 0 h 104"/>
                <a:gd name="T8" fmla="*/ 9 w 104"/>
                <a:gd name="T9" fmla="*/ 4 h 104"/>
                <a:gd name="T10" fmla="*/ 9 w 104"/>
                <a:gd name="T11" fmla="*/ 24 h 104"/>
                <a:gd name="T12" fmla="*/ 9 w 104"/>
                <a:gd name="T13" fmla="*/ 69 h 104"/>
                <a:gd name="T14" fmla="*/ 9 w 104"/>
                <a:gd name="T15" fmla="*/ 70 h 104"/>
                <a:gd name="T16" fmla="*/ 4 w 104"/>
                <a:gd name="T17" fmla="*/ 85 h 104"/>
                <a:gd name="T18" fmla="*/ 0 w 104"/>
                <a:gd name="T19" fmla="*/ 100 h 104"/>
                <a:gd name="T20" fmla="*/ 56 w 104"/>
                <a:gd name="T21" fmla="*/ 85 h 104"/>
                <a:gd name="T22" fmla="*/ 68 w 104"/>
                <a:gd name="T23" fmla="*/ 73 h 104"/>
                <a:gd name="T24" fmla="*/ 56 w 104"/>
                <a:gd name="T25" fmla="*/ 85 h 104"/>
                <a:gd name="T26" fmla="*/ 35 w 104"/>
                <a:gd name="T27" fmla="*/ 73 h 104"/>
                <a:gd name="T28" fmla="*/ 48 w 104"/>
                <a:gd name="T29" fmla="*/ 85 h 104"/>
                <a:gd name="T30" fmla="*/ 87 w 104"/>
                <a:gd name="T31" fmla="*/ 43 h 104"/>
                <a:gd name="T32" fmla="*/ 76 w 104"/>
                <a:gd name="T33" fmla="*/ 28 h 104"/>
                <a:gd name="T34" fmla="*/ 87 w 104"/>
                <a:gd name="T35" fmla="*/ 43 h 104"/>
                <a:gd name="T36" fmla="*/ 76 w 104"/>
                <a:gd name="T37" fmla="*/ 65 h 104"/>
                <a:gd name="T38" fmla="*/ 87 w 104"/>
                <a:gd name="T39" fmla="*/ 51 h 104"/>
                <a:gd name="T40" fmla="*/ 68 w 104"/>
                <a:gd name="T41" fmla="*/ 43 h 104"/>
                <a:gd name="T42" fmla="*/ 56 w 104"/>
                <a:gd name="T43" fmla="*/ 28 h 104"/>
                <a:gd name="T44" fmla="*/ 68 w 104"/>
                <a:gd name="T45" fmla="*/ 43 h 104"/>
                <a:gd name="T46" fmla="*/ 56 w 104"/>
                <a:gd name="T47" fmla="*/ 51 h 104"/>
                <a:gd name="T48" fmla="*/ 68 w 104"/>
                <a:gd name="T49" fmla="*/ 65 h 104"/>
                <a:gd name="T50" fmla="*/ 48 w 104"/>
                <a:gd name="T51" fmla="*/ 28 h 104"/>
                <a:gd name="T52" fmla="*/ 35 w 104"/>
                <a:gd name="T53" fmla="*/ 43 h 104"/>
                <a:gd name="T54" fmla="*/ 48 w 104"/>
                <a:gd name="T55" fmla="*/ 28 h 104"/>
                <a:gd name="T56" fmla="*/ 17 w 104"/>
                <a:gd name="T57" fmla="*/ 43 h 104"/>
                <a:gd name="T58" fmla="*/ 27 w 104"/>
                <a:gd name="T59" fmla="*/ 28 h 104"/>
                <a:gd name="T60" fmla="*/ 27 w 104"/>
                <a:gd name="T61" fmla="*/ 51 h 104"/>
                <a:gd name="T62" fmla="*/ 17 w 104"/>
                <a:gd name="T63" fmla="*/ 65 h 104"/>
                <a:gd name="T64" fmla="*/ 27 w 104"/>
                <a:gd name="T65" fmla="*/ 51 h 104"/>
                <a:gd name="T66" fmla="*/ 48 w 104"/>
                <a:gd name="T67" fmla="*/ 51 h 104"/>
                <a:gd name="T68" fmla="*/ 35 w 104"/>
                <a:gd name="T69" fmla="*/ 65 h 104"/>
                <a:gd name="T70" fmla="*/ 87 w 104"/>
                <a:gd name="T71" fmla="*/ 20 h 104"/>
                <a:gd name="T72" fmla="*/ 76 w 104"/>
                <a:gd name="T73" fmla="*/ 8 h 104"/>
                <a:gd name="T74" fmla="*/ 87 w 104"/>
                <a:gd name="T75" fmla="*/ 20 h 104"/>
                <a:gd name="T76" fmla="*/ 56 w 104"/>
                <a:gd name="T77" fmla="*/ 20 h 104"/>
                <a:gd name="T78" fmla="*/ 68 w 104"/>
                <a:gd name="T79" fmla="*/ 8 h 104"/>
                <a:gd name="T80" fmla="*/ 48 w 104"/>
                <a:gd name="T81" fmla="*/ 20 h 104"/>
                <a:gd name="T82" fmla="*/ 35 w 104"/>
                <a:gd name="T83" fmla="*/ 8 h 104"/>
                <a:gd name="T84" fmla="*/ 48 w 104"/>
                <a:gd name="T85" fmla="*/ 20 h 104"/>
                <a:gd name="T86" fmla="*/ 76 w 104"/>
                <a:gd name="T87" fmla="*/ 73 h 104"/>
                <a:gd name="T88" fmla="*/ 87 w 104"/>
                <a:gd name="T89" fmla="*/ 85 h 104"/>
                <a:gd name="T90" fmla="*/ 27 w 104"/>
                <a:gd name="T91" fmla="*/ 8 h 104"/>
                <a:gd name="T92" fmla="*/ 17 w 104"/>
                <a:gd name="T93" fmla="*/ 20 h 104"/>
                <a:gd name="T94" fmla="*/ 27 w 104"/>
                <a:gd name="T95" fmla="*/ 8 h 104"/>
                <a:gd name="T96" fmla="*/ 27 w 104"/>
                <a:gd name="T97" fmla="*/ 85 h 104"/>
                <a:gd name="T98" fmla="*/ 17 w 104"/>
                <a:gd name="T99" fmla="*/ 73 h 104"/>
                <a:gd name="T100" fmla="*/ 8 w 104"/>
                <a:gd name="T101" fmla="*/ 93 h 104"/>
                <a:gd name="T102" fmla="*/ 96 w 104"/>
                <a:gd name="T103" fmla="*/ 96 h 104"/>
                <a:gd name="T104" fmla="*/ 8 w 104"/>
                <a:gd name="T105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104">
                  <a:moveTo>
                    <a:pt x="4" y="104"/>
                  </a:moveTo>
                  <a:cubicBezTo>
                    <a:pt x="100" y="104"/>
                    <a:pt x="100" y="104"/>
                    <a:pt x="100" y="104"/>
                  </a:cubicBezTo>
                  <a:cubicBezTo>
                    <a:pt x="102" y="104"/>
                    <a:pt x="104" y="102"/>
                    <a:pt x="104" y="100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4" y="87"/>
                    <a:pt x="102" y="85"/>
                    <a:pt x="100" y="8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3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70"/>
                    <a:pt x="9" y="70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" y="85"/>
                    <a:pt x="0" y="87"/>
                    <a:pt x="0" y="89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1" y="104"/>
                    <a:pt x="4" y="104"/>
                  </a:cubicBezTo>
                  <a:close/>
                  <a:moveTo>
                    <a:pt x="56" y="85"/>
                  </a:moveTo>
                  <a:cubicBezTo>
                    <a:pt x="56" y="73"/>
                    <a:pt x="56" y="73"/>
                    <a:pt x="56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85"/>
                    <a:pt x="68" y="85"/>
                    <a:pt x="68" y="85"/>
                  </a:cubicBezTo>
                  <a:lnTo>
                    <a:pt x="56" y="85"/>
                  </a:lnTo>
                  <a:close/>
                  <a:moveTo>
                    <a:pt x="35" y="85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85"/>
                    <a:pt x="48" y="85"/>
                    <a:pt x="48" y="85"/>
                  </a:cubicBezTo>
                  <a:lnTo>
                    <a:pt x="35" y="85"/>
                  </a:lnTo>
                  <a:close/>
                  <a:moveTo>
                    <a:pt x="87" y="43"/>
                  </a:moveTo>
                  <a:cubicBezTo>
                    <a:pt x="76" y="43"/>
                    <a:pt x="76" y="43"/>
                    <a:pt x="76" y="43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7" y="28"/>
                    <a:pt x="87" y="28"/>
                    <a:pt x="87" y="28"/>
                  </a:cubicBezTo>
                  <a:lnTo>
                    <a:pt x="87" y="43"/>
                  </a:lnTo>
                  <a:close/>
                  <a:moveTo>
                    <a:pt x="87" y="65"/>
                  </a:moveTo>
                  <a:cubicBezTo>
                    <a:pt x="76" y="65"/>
                    <a:pt x="76" y="65"/>
                    <a:pt x="76" y="6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7" y="51"/>
                    <a:pt x="87" y="51"/>
                    <a:pt x="87" y="51"/>
                  </a:cubicBezTo>
                  <a:lnTo>
                    <a:pt x="87" y="65"/>
                  </a:lnTo>
                  <a:close/>
                  <a:moveTo>
                    <a:pt x="68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8" y="28"/>
                    <a:pt x="68" y="28"/>
                    <a:pt x="68" y="28"/>
                  </a:cubicBezTo>
                  <a:lnTo>
                    <a:pt x="68" y="43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65"/>
                    <a:pt x="68" y="65"/>
                    <a:pt x="68" y="65"/>
                  </a:cubicBezTo>
                  <a:lnTo>
                    <a:pt x="56" y="65"/>
                  </a:lnTo>
                  <a:close/>
                  <a:moveTo>
                    <a:pt x="48" y="28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lnTo>
                    <a:pt x="48" y="28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27" y="51"/>
                  </a:move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51"/>
                    <a:pt x="17" y="51"/>
                    <a:pt x="17" y="51"/>
                  </a:cubicBezTo>
                  <a:lnTo>
                    <a:pt x="27" y="51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87" y="20"/>
                  </a:moveTo>
                  <a:cubicBezTo>
                    <a:pt x="76" y="20"/>
                    <a:pt x="76" y="20"/>
                    <a:pt x="76" y="20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20"/>
                  </a:lnTo>
                  <a:close/>
                  <a:moveTo>
                    <a:pt x="68" y="20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8" y="8"/>
                    <a:pt x="68" y="8"/>
                    <a:pt x="68" y="8"/>
                  </a:cubicBezTo>
                  <a:lnTo>
                    <a:pt x="68" y="20"/>
                  </a:lnTo>
                  <a:close/>
                  <a:moveTo>
                    <a:pt x="4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8" y="8"/>
                    <a:pt x="48" y="8"/>
                    <a:pt x="48" y="8"/>
                  </a:cubicBezTo>
                  <a:lnTo>
                    <a:pt x="48" y="20"/>
                  </a:lnTo>
                  <a:close/>
                  <a:moveTo>
                    <a:pt x="76" y="85"/>
                  </a:moveTo>
                  <a:cubicBezTo>
                    <a:pt x="76" y="73"/>
                    <a:pt x="76" y="73"/>
                    <a:pt x="7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5"/>
                    <a:pt x="87" y="85"/>
                    <a:pt x="87" y="85"/>
                  </a:cubicBezTo>
                  <a:lnTo>
                    <a:pt x="76" y="85"/>
                  </a:lnTo>
                  <a:close/>
                  <a:moveTo>
                    <a:pt x="27" y="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27" y="8"/>
                  </a:lnTo>
                  <a:close/>
                  <a:moveTo>
                    <a:pt x="27" y="73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73"/>
                    <a:pt x="17" y="73"/>
                    <a:pt x="17" y="73"/>
                  </a:cubicBezTo>
                  <a:lnTo>
                    <a:pt x="27" y="73"/>
                  </a:lnTo>
                  <a:close/>
                  <a:moveTo>
                    <a:pt x="8" y="93"/>
                  </a:moveTo>
                  <a:cubicBezTo>
                    <a:pt x="96" y="93"/>
                    <a:pt x="96" y="93"/>
                    <a:pt x="96" y="93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69"/>
            <p:cNvSpPr>
              <a:spLocks noEditPoints="1"/>
            </p:cNvSpPr>
            <p:nvPr/>
          </p:nvSpPr>
          <p:spPr bwMode="auto">
            <a:xfrm>
              <a:off x="9979025" y="4706938"/>
              <a:ext cx="384175" cy="381000"/>
            </a:xfrm>
            <a:custGeom>
              <a:avLst/>
              <a:gdLst>
                <a:gd name="T0" fmla="*/ 96 w 105"/>
                <a:gd name="T1" fmla="*/ 86 h 104"/>
                <a:gd name="T2" fmla="*/ 92 w 105"/>
                <a:gd name="T3" fmla="*/ 0 h 104"/>
                <a:gd name="T4" fmla="*/ 9 w 105"/>
                <a:gd name="T5" fmla="*/ 4 h 104"/>
                <a:gd name="T6" fmla="*/ 9 w 105"/>
                <a:gd name="T7" fmla="*/ 24 h 104"/>
                <a:gd name="T8" fmla="*/ 9 w 105"/>
                <a:gd name="T9" fmla="*/ 69 h 104"/>
                <a:gd name="T10" fmla="*/ 9 w 105"/>
                <a:gd name="T11" fmla="*/ 70 h 104"/>
                <a:gd name="T12" fmla="*/ 4 w 105"/>
                <a:gd name="T13" fmla="*/ 86 h 104"/>
                <a:gd name="T14" fmla="*/ 0 w 105"/>
                <a:gd name="T15" fmla="*/ 100 h 104"/>
                <a:gd name="T16" fmla="*/ 101 w 105"/>
                <a:gd name="T17" fmla="*/ 104 h 104"/>
                <a:gd name="T18" fmla="*/ 105 w 105"/>
                <a:gd name="T19" fmla="*/ 90 h 104"/>
                <a:gd name="T20" fmla="*/ 97 w 105"/>
                <a:gd name="T21" fmla="*/ 96 h 104"/>
                <a:gd name="T22" fmla="*/ 8 w 105"/>
                <a:gd name="T23" fmla="*/ 94 h 104"/>
                <a:gd name="T24" fmla="*/ 97 w 105"/>
                <a:gd name="T25" fmla="*/ 96 h 104"/>
                <a:gd name="T26" fmla="*/ 48 w 105"/>
                <a:gd name="T27" fmla="*/ 20 h 104"/>
                <a:gd name="T28" fmla="*/ 36 w 105"/>
                <a:gd name="T29" fmla="*/ 8 h 104"/>
                <a:gd name="T30" fmla="*/ 69 w 105"/>
                <a:gd name="T31" fmla="*/ 8 h 104"/>
                <a:gd name="T32" fmla="*/ 56 w 105"/>
                <a:gd name="T33" fmla="*/ 20 h 104"/>
                <a:gd name="T34" fmla="*/ 69 w 105"/>
                <a:gd name="T35" fmla="*/ 8 h 104"/>
                <a:gd name="T36" fmla="*/ 88 w 105"/>
                <a:gd name="T37" fmla="*/ 20 h 104"/>
                <a:gd name="T38" fmla="*/ 77 w 105"/>
                <a:gd name="T39" fmla="*/ 8 h 104"/>
                <a:gd name="T40" fmla="*/ 88 w 105"/>
                <a:gd name="T41" fmla="*/ 43 h 104"/>
                <a:gd name="T42" fmla="*/ 77 w 105"/>
                <a:gd name="T43" fmla="*/ 28 h 104"/>
                <a:gd name="T44" fmla="*/ 88 w 105"/>
                <a:gd name="T45" fmla="*/ 43 h 104"/>
                <a:gd name="T46" fmla="*/ 77 w 105"/>
                <a:gd name="T47" fmla="*/ 65 h 104"/>
                <a:gd name="T48" fmla="*/ 88 w 105"/>
                <a:gd name="T49" fmla="*/ 51 h 104"/>
                <a:gd name="T50" fmla="*/ 69 w 105"/>
                <a:gd name="T51" fmla="*/ 43 h 104"/>
                <a:gd name="T52" fmla="*/ 56 w 105"/>
                <a:gd name="T53" fmla="*/ 28 h 104"/>
                <a:gd name="T54" fmla="*/ 69 w 105"/>
                <a:gd name="T55" fmla="*/ 43 h 104"/>
                <a:gd name="T56" fmla="*/ 56 w 105"/>
                <a:gd name="T57" fmla="*/ 51 h 104"/>
                <a:gd name="T58" fmla="*/ 69 w 105"/>
                <a:gd name="T59" fmla="*/ 65 h 104"/>
                <a:gd name="T60" fmla="*/ 48 w 105"/>
                <a:gd name="T61" fmla="*/ 28 h 104"/>
                <a:gd name="T62" fmla="*/ 36 w 105"/>
                <a:gd name="T63" fmla="*/ 43 h 104"/>
                <a:gd name="T64" fmla="*/ 48 w 105"/>
                <a:gd name="T65" fmla="*/ 28 h 104"/>
                <a:gd name="T66" fmla="*/ 48 w 105"/>
                <a:gd name="T67" fmla="*/ 51 h 104"/>
                <a:gd name="T68" fmla="*/ 36 w 105"/>
                <a:gd name="T69" fmla="*/ 65 h 104"/>
                <a:gd name="T70" fmla="*/ 48 w 105"/>
                <a:gd name="T71" fmla="*/ 73 h 104"/>
                <a:gd name="T72" fmla="*/ 36 w 105"/>
                <a:gd name="T73" fmla="*/ 86 h 104"/>
                <a:gd name="T74" fmla="*/ 48 w 105"/>
                <a:gd name="T75" fmla="*/ 73 h 104"/>
                <a:gd name="T76" fmla="*/ 69 w 105"/>
                <a:gd name="T77" fmla="*/ 73 h 104"/>
                <a:gd name="T78" fmla="*/ 56 w 105"/>
                <a:gd name="T79" fmla="*/ 86 h 104"/>
                <a:gd name="T80" fmla="*/ 28 w 105"/>
                <a:gd name="T81" fmla="*/ 28 h 104"/>
                <a:gd name="T82" fmla="*/ 17 w 105"/>
                <a:gd name="T83" fmla="*/ 43 h 104"/>
                <a:gd name="T84" fmla="*/ 28 w 105"/>
                <a:gd name="T85" fmla="*/ 28 h 104"/>
                <a:gd name="T86" fmla="*/ 28 w 105"/>
                <a:gd name="T87" fmla="*/ 65 h 104"/>
                <a:gd name="T88" fmla="*/ 17 w 105"/>
                <a:gd name="T89" fmla="*/ 51 h 104"/>
                <a:gd name="T90" fmla="*/ 77 w 105"/>
                <a:gd name="T91" fmla="*/ 86 h 104"/>
                <a:gd name="T92" fmla="*/ 88 w 105"/>
                <a:gd name="T93" fmla="*/ 73 h 104"/>
                <a:gd name="T94" fmla="*/ 77 w 105"/>
                <a:gd name="T95" fmla="*/ 86 h 104"/>
                <a:gd name="T96" fmla="*/ 28 w 105"/>
                <a:gd name="T97" fmla="*/ 20 h 104"/>
                <a:gd name="T98" fmla="*/ 17 w 105"/>
                <a:gd name="T99" fmla="*/ 8 h 104"/>
                <a:gd name="T100" fmla="*/ 17 w 105"/>
                <a:gd name="T101" fmla="*/ 73 h 104"/>
                <a:gd name="T102" fmla="*/ 28 w 105"/>
                <a:gd name="T103" fmla="*/ 86 h 104"/>
                <a:gd name="T104" fmla="*/ 17 w 105"/>
                <a:gd name="T105" fmla="*/ 7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101" y="86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lose/>
                  <a:moveTo>
                    <a:pt x="97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97" y="94"/>
                    <a:pt x="97" y="94"/>
                    <a:pt x="97" y="94"/>
                  </a:cubicBezTo>
                  <a:lnTo>
                    <a:pt x="97" y="96"/>
                  </a:lnTo>
                  <a:close/>
                  <a:moveTo>
                    <a:pt x="48" y="8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lnTo>
                    <a:pt x="48" y="8"/>
                  </a:lnTo>
                  <a:close/>
                  <a:moveTo>
                    <a:pt x="69" y="8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lnTo>
                    <a:pt x="69" y="8"/>
                  </a:lnTo>
                  <a:close/>
                  <a:moveTo>
                    <a:pt x="88" y="8"/>
                  </a:moveTo>
                  <a:cubicBezTo>
                    <a:pt x="88" y="20"/>
                    <a:pt x="88" y="20"/>
                    <a:pt x="88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lnTo>
                    <a:pt x="88" y="8"/>
                  </a:lnTo>
                  <a:close/>
                  <a:moveTo>
                    <a:pt x="88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8" y="28"/>
                    <a:pt x="88" y="28"/>
                    <a:pt x="88" y="28"/>
                  </a:cubicBezTo>
                  <a:lnTo>
                    <a:pt x="88" y="43"/>
                  </a:lnTo>
                  <a:close/>
                  <a:moveTo>
                    <a:pt x="88" y="65"/>
                  </a:moveTo>
                  <a:cubicBezTo>
                    <a:pt x="77" y="65"/>
                    <a:pt x="77" y="65"/>
                    <a:pt x="77" y="65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8" y="51"/>
                    <a:pt x="88" y="51"/>
                    <a:pt x="88" y="51"/>
                  </a:cubicBezTo>
                  <a:lnTo>
                    <a:pt x="88" y="65"/>
                  </a:lnTo>
                  <a:close/>
                  <a:moveTo>
                    <a:pt x="69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6" y="65"/>
                  </a:lnTo>
                  <a:close/>
                  <a:moveTo>
                    <a:pt x="48" y="28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8" y="28"/>
                  </a:lnTo>
                  <a:close/>
                  <a:moveTo>
                    <a:pt x="36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48" y="73"/>
                  </a:moveTo>
                  <a:cubicBezTo>
                    <a:pt x="48" y="86"/>
                    <a:pt x="48" y="86"/>
                    <a:pt x="48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73"/>
                    <a:pt x="36" y="73"/>
                    <a:pt x="36" y="73"/>
                  </a:cubicBezTo>
                  <a:lnTo>
                    <a:pt x="48" y="73"/>
                  </a:lnTo>
                  <a:close/>
                  <a:moveTo>
                    <a:pt x="56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56" y="86"/>
                    <a:pt x="56" y="86"/>
                    <a:pt x="56" y="86"/>
                  </a:cubicBezTo>
                  <a:lnTo>
                    <a:pt x="56" y="73"/>
                  </a:lnTo>
                  <a:close/>
                  <a:moveTo>
                    <a:pt x="28" y="28"/>
                  </a:moveTo>
                  <a:cubicBezTo>
                    <a:pt x="28" y="43"/>
                    <a:pt x="28" y="43"/>
                    <a:pt x="28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lnTo>
                    <a:pt x="28" y="28"/>
                  </a:lnTo>
                  <a:close/>
                  <a:moveTo>
                    <a:pt x="28" y="51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51"/>
                    <a:pt x="17" y="51"/>
                    <a:pt x="17" y="51"/>
                  </a:cubicBezTo>
                  <a:lnTo>
                    <a:pt x="28" y="51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6"/>
                    <a:pt x="88" y="86"/>
                    <a:pt x="88" y="86"/>
                  </a:cubicBezTo>
                  <a:lnTo>
                    <a:pt x="77" y="86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28" y="8"/>
                  </a:lnTo>
                  <a:close/>
                  <a:moveTo>
                    <a:pt x="17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17" y="86"/>
                    <a:pt x="17" y="86"/>
                    <a:pt x="17" y="86"/>
                  </a:cubicBezTo>
                  <a:lnTo>
                    <a:pt x="1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70"/>
            <p:cNvSpPr>
              <a:spLocks noEditPoints="1"/>
            </p:cNvSpPr>
            <p:nvPr/>
          </p:nvSpPr>
          <p:spPr bwMode="auto">
            <a:xfrm>
              <a:off x="9979025" y="5140325"/>
              <a:ext cx="381000" cy="563563"/>
            </a:xfrm>
            <a:custGeom>
              <a:avLst/>
              <a:gdLst>
                <a:gd name="T0" fmla="*/ 100 w 104"/>
                <a:gd name="T1" fmla="*/ 135 h 154"/>
                <a:gd name="T2" fmla="*/ 95 w 104"/>
                <a:gd name="T3" fmla="*/ 135 h 154"/>
                <a:gd name="T4" fmla="*/ 95 w 104"/>
                <a:gd name="T5" fmla="*/ 4 h 154"/>
                <a:gd name="T6" fmla="*/ 91 w 104"/>
                <a:gd name="T7" fmla="*/ 0 h 154"/>
                <a:gd name="T8" fmla="*/ 13 w 104"/>
                <a:gd name="T9" fmla="*/ 0 h 154"/>
                <a:gd name="T10" fmla="*/ 9 w 104"/>
                <a:gd name="T11" fmla="*/ 4 h 154"/>
                <a:gd name="T12" fmla="*/ 9 w 104"/>
                <a:gd name="T13" fmla="*/ 135 h 154"/>
                <a:gd name="T14" fmla="*/ 4 w 104"/>
                <a:gd name="T15" fmla="*/ 135 h 154"/>
                <a:gd name="T16" fmla="*/ 0 w 104"/>
                <a:gd name="T17" fmla="*/ 139 h 154"/>
                <a:gd name="T18" fmla="*/ 0 w 104"/>
                <a:gd name="T19" fmla="*/ 150 h 154"/>
                <a:gd name="T20" fmla="*/ 4 w 104"/>
                <a:gd name="T21" fmla="*/ 154 h 154"/>
                <a:gd name="T22" fmla="*/ 100 w 104"/>
                <a:gd name="T23" fmla="*/ 154 h 154"/>
                <a:gd name="T24" fmla="*/ 104 w 104"/>
                <a:gd name="T25" fmla="*/ 150 h 154"/>
                <a:gd name="T26" fmla="*/ 104 w 104"/>
                <a:gd name="T27" fmla="*/ 139 h 154"/>
                <a:gd name="T28" fmla="*/ 100 w 104"/>
                <a:gd name="T29" fmla="*/ 135 h 154"/>
                <a:gd name="T30" fmla="*/ 96 w 104"/>
                <a:gd name="T31" fmla="*/ 146 h 154"/>
                <a:gd name="T32" fmla="*/ 8 w 104"/>
                <a:gd name="T33" fmla="*/ 146 h 154"/>
                <a:gd name="T34" fmla="*/ 8 w 104"/>
                <a:gd name="T35" fmla="*/ 143 h 154"/>
                <a:gd name="T36" fmla="*/ 96 w 104"/>
                <a:gd name="T37" fmla="*/ 143 h 154"/>
                <a:gd name="T38" fmla="*/ 96 w 104"/>
                <a:gd name="T39" fmla="*/ 146 h 154"/>
                <a:gd name="T40" fmla="*/ 56 w 104"/>
                <a:gd name="T41" fmla="*/ 135 h 154"/>
                <a:gd name="T42" fmla="*/ 56 w 104"/>
                <a:gd name="T43" fmla="*/ 108 h 154"/>
                <a:gd name="T44" fmla="*/ 87 w 104"/>
                <a:gd name="T45" fmla="*/ 108 h 154"/>
                <a:gd name="T46" fmla="*/ 87 w 104"/>
                <a:gd name="T47" fmla="*/ 135 h 154"/>
                <a:gd name="T48" fmla="*/ 56 w 104"/>
                <a:gd name="T49" fmla="*/ 135 h 154"/>
                <a:gd name="T50" fmla="*/ 87 w 104"/>
                <a:gd name="T51" fmla="*/ 100 h 154"/>
                <a:gd name="T52" fmla="*/ 17 w 104"/>
                <a:gd name="T53" fmla="*/ 100 h 154"/>
                <a:gd name="T54" fmla="*/ 17 w 104"/>
                <a:gd name="T55" fmla="*/ 8 h 154"/>
                <a:gd name="T56" fmla="*/ 87 w 104"/>
                <a:gd name="T57" fmla="*/ 8 h 154"/>
                <a:gd name="T58" fmla="*/ 87 w 104"/>
                <a:gd name="T59" fmla="*/ 100 h 154"/>
                <a:gd name="T60" fmla="*/ 17 w 104"/>
                <a:gd name="T61" fmla="*/ 108 h 154"/>
                <a:gd name="T62" fmla="*/ 48 w 104"/>
                <a:gd name="T63" fmla="*/ 108 h 154"/>
                <a:gd name="T64" fmla="*/ 48 w 104"/>
                <a:gd name="T65" fmla="*/ 135 h 154"/>
                <a:gd name="T66" fmla="*/ 17 w 104"/>
                <a:gd name="T67" fmla="*/ 135 h 154"/>
                <a:gd name="T68" fmla="*/ 17 w 104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154">
                  <a:moveTo>
                    <a:pt x="100" y="135"/>
                  </a:moveTo>
                  <a:cubicBezTo>
                    <a:pt x="95" y="135"/>
                    <a:pt x="95" y="135"/>
                    <a:pt x="95" y="13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3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1" y="154"/>
                    <a:pt x="4" y="154"/>
                  </a:cubicBezTo>
                  <a:cubicBezTo>
                    <a:pt x="100" y="154"/>
                    <a:pt x="100" y="154"/>
                    <a:pt x="100" y="154"/>
                  </a:cubicBezTo>
                  <a:cubicBezTo>
                    <a:pt x="102" y="154"/>
                    <a:pt x="104" y="152"/>
                    <a:pt x="104" y="150"/>
                  </a:cubicBezTo>
                  <a:cubicBezTo>
                    <a:pt x="104" y="139"/>
                    <a:pt x="104" y="139"/>
                    <a:pt x="104" y="139"/>
                  </a:cubicBezTo>
                  <a:cubicBezTo>
                    <a:pt x="104" y="137"/>
                    <a:pt x="102" y="135"/>
                    <a:pt x="100" y="135"/>
                  </a:cubicBezTo>
                  <a:close/>
                  <a:moveTo>
                    <a:pt x="96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6" y="143"/>
                    <a:pt x="96" y="143"/>
                    <a:pt x="96" y="143"/>
                  </a:cubicBezTo>
                  <a:lnTo>
                    <a:pt x="96" y="146"/>
                  </a:lnTo>
                  <a:close/>
                  <a:moveTo>
                    <a:pt x="56" y="135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35"/>
                    <a:pt x="87" y="135"/>
                    <a:pt x="87" y="135"/>
                  </a:cubicBezTo>
                  <a:lnTo>
                    <a:pt x="56" y="135"/>
                  </a:lnTo>
                  <a:close/>
                  <a:moveTo>
                    <a:pt x="87" y="100"/>
                  </a:moveTo>
                  <a:cubicBezTo>
                    <a:pt x="17" y="100"/>
                    <a:pt x="17" y="100"/>
                    <a:pt x="17" y="10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100"/>
                  </a:lnTo>
                  <a:close/>
                  <a:moveTo>
                    <a:pt x="17" y="108"/>
                  </a:moveTo>
                  <a:cubicBezTo>
                    <a:pt x="48" y="108"/>
                    <a:pt x="48" y="108"/>
                    <a:pt x="48" y="108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17" y="135"/>
                    <a:pt x="17" y="135"/>
                    <a:pt x="17" y="135"/>
                  </a:cubicBezTo>
                  <a:lnTo>
                    <a:pt x="17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71"/>
            <p:cNvSpPr>
              <a:spLocks noEditPoints="1"/>
            </p:cNvSpPr>
            <p:nvPr/>
          </p:nvSpPr>
          <p:spPr bwMode="auto">
            <a:xfrm>
              <a:off x="9525000" y="4289425"/>
              <a:ext cx="465138" cy="249238"/>
            </a:xfrm>
            <a:custGeom>
              <a:avLst/>
              <a:gdLst>
                <a:gd name="T0" fmla="*/ 123 w 127"/>
                <a:gd name="T1" fmla="*/ 49 h 68"/>
                <a:gd name="T2" fmla="*/ 116 w 127"/>
                <a:gd name="T3" fmla="*/ 49 h 68"/>
                <a:gd name="T4" fmla="*/ 64 w 127"/>
                <a:gd name="T5" fmla="*/ 0 h 68"/>
                <a:gd name="T6" fmla="*/ 11 w 127"/>
                <a:gd name="T7" fmla="*/ 49 h 68"/>
                <a:gd name="T8" fmla="*/ 4 w 127"/>
                <a:gd name="T9" fmla="*/ 49 h 68"/>
                <a:gd name="T10" fmla="*/ 0 w 127"/>
                <a:gd name="T11" fmla="*/ 53 h 68"/>
                <a:gd name="T12" fmla="*/ 0 w 127"/>
                <a:gd name="T13" fmla="*/ 64 h 68"/>
                <a:gd name="T14" fmla="*/ 4 w 127"/>
                <a:gd name="T15" fmla="*/ 68 h 68"/>
                <a:gd name="T16" fmla="*/ 123 w 127"/>
                <a:gd name="T17" fmla="*/ 68 h 68"/>
                <a:gd name="T18" fmla="*/ 127 w 127"/>
                <a:gd name="T19" fmla="*/ 64 h 68"/>
                <a:gd name="T20" fmla="*/ 127 w 127"/>
                <a:gd name="T21" fmla="*/ 53 h 68"/>
                <a:gd name="T22" fmla="*/ 123 w 127"/>
                <a:gd name="T23" fmla="*/ 49 h 68"/>
                <a:gd name="T24" fmla="*/ 119 w 127"/>
                <a:gd name="T25" fmla="*/ 60 h 68"/>
                <a:gd name="T26" fmla="*/ 8 w 127"/>
                <a:gd name="T27" fmla="*/ 60 h 68"/>
                <a:gd name="T28" fmla="*/ 8 w 127"/>
                <a:gd name="T29" fmla="*/ 57 h 68"/>
                <a:gd name="T30" fmla="*/ 119 w 127"/>
                <a:gd name="T31" fmla="*/ 57 h 68"/>
                <a:gd name="T32" fmla="*/ 119 w 127"/>
                <a:gd name="T33" fmla="*/ 60 h 68"/>
                <a:gd name="T34" fmla="*/ 108 w 127"/>
                <a:gd name="T35" fmla="*/ 49 h 68"/>
                <a:gd name="T36" fmla="*/ 19 w 127"/>
                <a:gd name="T37" fmla="*/ 49 h 68"/>
                <a:gd name="T38" fmla="*/ 64 w 127"/>
                <a:gd name="T39" fmla="*/ 8 h 68"/>
                <a:gd name="T40" fmla="*/ 108 w 127"/>
                <a:gd name="T41" fmla="*/ 4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68">
                  <a:moveTo>
                    <a:pt x="123" y="49"/>
                  </a:moveTo>
                  <a:cubicBezTo>
                    <a:pt x="116" y="49"/>
                    <a:pt x="116" y="49"/>
                    <a:pt x="116" y="49"/>
                  </a:cubicBezTo>
                  <a:cubicBezTo>
                    <a:pt x="114" y="22"/>
                    <a:pt x="91" y="0"/>
                    <a:pt x="64" y="0"/>
                  </a:cubicBezTo>
                  <a:cubicBezTo>
                    <a:pt x="36" y="0"/>
                    <a:pt x="13" y="22"/>
                    <a:pt x="11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2" y="49"/>
                    <a:pt x="0" y="50"/>
                    <a:pt x="0" y="5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6"/>
                    <a:pt x="2" y="68"/>
                    <a:pt x="4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5" y="68"/>
                    <a:pt x="127" y="66"/>
                    <a:pt x="127" y="6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0"/>
                    <a:pt x="125" y="49"/>
                    <a:pt x="123" y="49"/>
                  </a:cubicBezTo>
                  <a:close/>
                  <a:moveTo>
                    <a:pt x="119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19" y="57"/>
                    <a:pt x="119" y="57"/>
                    <a:pt x="119" y="57"/>
                  </a:cubicBezTo>
                  <a:lnTo>
                    <a:pt x="119" y="60"/>
                  </a:lnTo>
                  <a:close/>
                  <a:moveTo>
                    <a:pt x="108" y="49"/>
                  </a:moveTo>
                  <a:cubicBezTo>
                    <a:pt x="19" y="49"/>
                    <a:pt x="19" y="49"/>
                    <a:pt x="19" y="49"/>
                  </a:cubicBezTo>
                  <a:cubicBezTo>
                    <a:pt x="21" y="26"/>
                    <a:pt x="40" y="8"/>
                    <a:pt x="64" y="8"/>
                  </a:cubicBezTo>
                  <a:cubicBezTo>
                    <a:pt x="87" y="8"/>
                    <a:pt x="106" y="26"/>
                    <a:pt x="10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72"/>
            <p:cNvSpPr/>
            <p:nvPr/>
          </p:nvSpPr>
          <p:spPr bwMode="auto">
            <a:xfrm>
              <a:off x="9802813" y="6591300"/>
              <a:ext cx="28575" cy="95250"/>
            </a:xfrm>
            <a:custGeom>
              <a:avLst/>
              <a:gdLst>
                <a:gd name="T0" fmla="*/ 4 w 8"/>
                <a:gd name="T1" fmla="*/ 0 h 26"/>
                <a:gd name="T2" fmla="*/ 0 w 8"/>
                <a:gd name="T3" fmla="*/ 4 h 26"/>
                <a:gd name="T4" fmla="*/ 0 w 8"/>
                <a:gd name="T5" fmla="*/ 22 h 26"/>
                <a:gd name="T6" fmla="*/ 4 w 8"/>
                <a:gd name="T7" fmla="*/ 26 h 26"/>
                <a:gd name="T8" fmla="*/ 8 w 8"/>
                <a:gd name="T9" fmla="*/ 22 h 26"/>
                <a:gd name="T10" fmla="*/ 8 w 8"/>
                <a:gd name="T11" fmla="*/ 4 h 26"/>
                <a:gd name="T12" fmla="*/ 4 w 8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6" y="26"/>
                    <a:pt x="8" y="24"/>
                    <a:pt x="8" y="2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173"/>
            <p:cNvSpPr>
              <a:spLocks noEditPoints="1"/>
            </p:cNvSpPr>
            <p:nvPr/>
          </p:nvSpPr>
          <p:spPr bwMode="auto">
            <a:xfrm>
              <a:off x="9118600" y="3908425"/>
              <a:ext cx="1277938" cy="2976563"/>
            </a:xfrm>
            <a:custGeom>
              <a:avLst/>
              <a:gdLst>
                <a:gd name="T0" fmla="*/ 236 w 349"/>
                <a:gd name="T1" fmla="*/ 77 h 812"/>
                <a:gd name="T2" fmla="*/ 258 w 349"/>
                <a:gd name="T3" fmla="*/ 65 h 812"/>
                <a:gd name="T4" fmla="*/ 258 w 349"/>
                <a:gd name="T5" fmla="*/ 57 h 812"/>
                <a:gd name="T6" fmla="*/ 175 w 349"/>
                <a:gd name="T7" fmla="*/ 0 h 812"/>
                <a:gd name="T8" fmla="*/ 91 w 349"/>
                <a:gd name="T9" fmla="*/ 57 h 812"/>
                <a:gd name="T10" fmla="*/ 91 w 349"/>
                <a:gd name="T11" fmla="*/ 65 h 812"/>
                <a:gd name="T12" fmla="*/ 113 w 349"/>
                <a:gd name="T13" fmla="*/ 77 h 812"/>
                <a:gd name="T14" fmla="*/ 0 w 349"/>
                <a:gd name="T15" fmla="*/ 189 h 812"/>
                <a:gd name="T16" fmla="*/ 0 w 349"/>
                <a:gd name="T17" fmla="*/ 644 h 812"/>
                <a:gd name="T18" fmla="*/ 4 w 349"/>
                <a:gd name="T19" fmla="*/ 812 h 812"/>
                <a:gd name="T20" fmla="*/ 147 w 349"/>
                <a:gd name="T21" fmla="*/ 812 h 812"/>
                <a:gd name="T22" fmla="*/ 213 w 349"/>
                <a:gd name="T23" fmla="*/ 812 h 812"/>
                <a:gd name="T24" fmla="*/ 349 w 349"/>
                <a:gd name="T25" fmla="*/ 808 h 812"/>
                <a:gd name="T26" fmla="*/ 349 w 349"/>
                <a:gd name="T27" fmla="*/ 631 h 812"/>
                <a:gd name="T28" fmla="*/ 345 w 349"/>
                <a:gd name="T29" fmla="*/ 185 h 812"/>
                <a:gd name="T30" fmla="*/ 198 w 349"/>
                <a:gd name="T31" fmla="*/ 680 h 812"/>
                <a:gd name="T32" fmla="*/ 151 w 349"/>
                <a:gd name="T33" fmla="*/ 804 h 812"/>
                <a:gd name="T34" fmla="*/ 202 w 349"/>
                <a:gd name="T35" fmla="*/ 672 h 812"/>
                <a:gd name="T36" fmla="*/ 143 w 349"/>
                <a:gd name="T37" fmla="*/ 676 h 812"/>
                <a:gd name="T38" fmla="*/ 140 w 349"/>
                <a:gd name="T39" fmla="*/ 804 h 812"/>
                <a:gd name="T40" fmla="*/ 209 w 349"/>
                <a:gd name="T41" fmla="*/ 669 h 812"/>
                <a:gd name="T42" fmla="*/ 206 w 349"/>
                <a:gd name="T43" fmla="*/ 804 h 812"/>
                <a:gd name="T44" fmla="*/ 202 w 349"/>
                <a:gd name="T45" fmla="*/ 672 h 812"/>
                <a:gd name="T46" fmla="*/ 136 w 349"/>
                <a:gd name="T47" fmla="*/ 661 h 812"/>
                <a:gd name="T48" fmla="*/ 132 w 349"/>
                <a:gd name="T49" fmla="*/ 804 h 812"/>
                <a:gd name="T50" fmla="*/ 8 w 349"/>
                <a:gd name="T51" fmla="*/ 648 h 812"/>
                <a:gd name="T52" fmla="*/ 341 w 349"/>
                <a:gd name="T53" fmla="*/ 804 h 812"/>
                <a:gd name="T54" fmla="*/ 217 w 349"/>
                <a:gd name="T55" fmla="*/ 665 h 812"/>
                <a:gd name="T56" fmla="*/ 8 w 349"/>
                <a:gd name="T57" fmla="*/ 207 h 812"/>
                <a:gd name="T58" fmla="*/ 341 w 349"/>
                <a:gd name="T59" fmla="*/ 627 h 812"/>
                <a:gd name="T60" fmla="*/ 8 w 349"/>
                <a:gd name="T61" fmla="*/ 207 h 812"/>
                <a:gd name="T62" fmla="*/ 341 w 349"/>
                <a:gd name="T63" fmla="*/ 635 h 812"/>
                <a:gd name="T64" fmla="*/ 8 w 349"/>
                <a:gd name="T65" fmla="*/ 640 h 812"/>
                <a:gd name="T66" fmla="*/ 341 w 349"/>
                <a:gd name="T67" fmla="*/ 193 h 812"/>
                <a:gd name="T68" fmla="*/ 8 w 349"/>
                <a:gd name="T69" fmla="*/ 199 h 812"/>
                <a:gd name="T70" fmla="*/ 341 w 349"/>
                <a:gd name="T71" fmla="*/ 193 h 812"/>
                <a:gd name="T72" fmla="*/ 121 w 349"/>
                <a:gd name="T73" fmla="*/ 57 h 812"/>
                <a:gd name="T74" fmla="*/ 228 w 349"/>
                <a:gd name="T75" fmla="*/ 57 h 812"/>
                <a:gd name="T76" fmla="*/ 121 w 349"/>
                <a:gd name="T77" fmla="*/ 65 h 812"/>
                <a:gd name="T78" fmla="*/ 228 w 349"/>
                <a:gd name="T79" fmla="*/ 77 h 812"/>
                <a:gd name="T80" fmla="*/ 47 w 349"/>
                <a:gd name="T81" fmla="*/ 185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812">
                  <a:moveTo>
                    <a:pt x="345" y="185"/>
                  </a:moveTo>
                  <a:cubicBezTo>
                    <a:pt x="285" y="185"/>
                    <a:pt x="236" y="137"/>
                    <a:pt x="236" y="77"/>
                  </a:cubicBezTo>
                  <a:cubicBezTo>
                    <a:pt x="236" y="65"/>
                    <a:pt x="236" y="65"/>
                    <a:pt x="236" y="65"/>
                  </a:cubicBezTo>
                  <a:cubicBezTo>
                    <a:pt x="258" y="65"/>
                    <a:pt x="258" y="65"/>
                    <a:pt x="258" y="65"/>
                  </a:cubicBezTo>
                  <a:cubicBezTo>
                    <a:pt x="260" y="65"/>
                    <a:pt x="262" y="63"/>
                    <a:pt x="262" y="61"/>
                  </a:cubicBezTo>
                  <a:cubicBezTo>
                    <a:pt x="262" y="59"/>
                    <a:pt x="260" y="57"/>
                    <a:pt x="258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4" y="25"/>
                    <a:pt x="207" y="0"/>
                    <a:pt x="175" y="0"/>
                  </a:cubicBezTo>
                  <a:cubicBezTo>
                    <a:pt x="142" y="0"/>
                    <a:pt x="115" y="25"/>
                    <a:pt x="113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89" y="57"/>
                    <a:pt x="87" y="59"/>
                    <a:pt x="87" y="61"/>
                  </a:cubicBezTo>
                  <a:cubicBezTo>
                    <a:pt x="87" y="63"/>
                    <a:pt x="89" y="65"/>
                    <a:pt x="91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137"/>
                    <a:pt x="64" y="185"/>
                    <a:pt x="4" y="185"/>
                  </a:cubicBezTo>
                  <a:cubicBezTo>
                    <a:pt x="2" y="185"/>
                    <a:pt x="0" y="187"/>
                    <a:pt x="0" y="189"/>
                  </a:cubicBezTo>
                  <a:cubicBezTo>
                    <a:pt x="0" y="631"/>
                    <a:pt x="0" y="631"/>
                    <a:pt x="0" y="631"/>
                  </a:cubicBezTo>
                  <a:cubicBezTo>
                    <a:pt x="0" y="644"/>
                    <a:pt x="0" y="644"/>
                    <a:pt x="0" y="644"/>
                  </a:cubicBezTo>
                  <a:cubicBezTo>
                    <a:pt x="0" y="808"/>
                    <a:pt x="0" y="808"/>
                    <a:pt x="0" y="808"/>
                  </a:cubicBezTo>
                  <a:cubicBezTo>
                    <a:pt x="0" y="810"/>
                    <a:pt x="2" y="812"/>
                    <a:pt x="4" y="812"/>
                  </a:cubicBezTo>
                  <a:cubicBezTo>
                    <a:pt x="136" y="812"/>
                    <a:pt x="136" y="812"/>
                    <a:pt x="136" y="812"/>
                  </a:cubicBezTo>
                  <a:cubicBezTo>
                    <a:pt x="147" y="812"/>
                    <a:pt x="147" y="812"/>
                    <a:pt x="147" y="812"/>
                  </a:cubicBezTo>
                  <a:cubicBezTo>
                    <a:pt x="202" y="812"/>
                    <a:pt x="202" y="812"/>
                    <a:pt x="202" y="812"/>
                  </a:cubicBezTo>
                  <a:cubicBezTo>
                    <a:pt x="213" y="812"/>
                    <a:pt x="213" y="812"/>
                    <a:pt x="213" y="812"/>
                  </a:cubicBezTo>
                  <a:cubicBezTo>
                    <a:pt x="345" y="812"/>
                    <a:pt x="345" y="812"/>
                    <a:pt x="345" y="812"/>
                  </a:cubicBezTo>
                  <a:cubicBezTo>
                    <a:pt x="347" y="812"/>
                    <a:pt x="349" y="810"/>
                    <a:pt x="349" y="808"/>
                  </a:cubicBezTo>
                  <a:cubicBezTo>
                    <a:pt x="349" y="644"/>
                    <a:pt x="349" y="644"/>
                    <a:pt x="349" y="644"/>
                  </a:cubicBezTo>
                  <a:cubicBezTo>
                    <a:pt x="349" y="631"/>
                    <a:pt x="349" y="631"/>
                    <a:pt x="349" y="631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7"/>
                    <a:pt x="347" y="185"/>
                    <a:pt x="345" y="185"/>
                  </a:cubicBezTo>
                  <a:close/>
                  <a:moveTo>
                    <a:pt x="151" y="680"/>
                  </a:moveTo>
                  <a:cubicBezTo>
                    <a:pt x="198" y="680"/>
                    <a:pt x="198" y="680"/>
                    <a:pt x="198" y="680"/>
                  </a:cubicBezTo>
                  <a:cubicBezTo>
                    <a:pt x="198" y="804"/>
                    <a:pt x="198" y="804"/>
                    <a:pt x="198" y="804"/>
                  </a:cubicBezTo>
                  <a:cubicBezTo>
                    <a:pt x="151" y="804"/>
                    <a:pt x="151" y="804"/>
                    <a:pt x="151" y="804"/>
                  </a:cubicBezTo>
                  <a:lnTo>
                    <a:pt x="151" y="680"/>
                  </a:lnTo>
                  <a:close/>
                  <a:moveTo>
                    <a:pt x="202" y="672"/>
                  </a:moveTo>
                  <a:cubicBezTo>
                    <a:pt x="147" y="672"/>
                    <a:pt x="147" y="672"/>
                    <a:pt x="147" y="672"/>
                  </a:cubicBezTo>
                  <a:cubicBezTo>
                    <a:pt x="144" y="672"/>
                    <a:pt x="143" y="674"/>
                    <a:pt x="143" y="676"/>
                  </a:cubicBezTo>
                  <a:cubicBezTo>
                    <a:pt x="143" y="804"/>
                    <a:pt x="143" y="804"/>
                    <a:pt x="143" y="804"/>
                  </a:cubicBezTo>
                  <a:cubicBezTo>
                    <a:pt x="140" y="804"/>
                    <a:pt x="140" y="804"/>
                    <a:pt x="140" y="804"/>
                  </a:cubicBezTo>
                  <a:cubicBezTo>
                    <a:pt x="140" y="669"/>
                    <a:pt x="140" y="669"/>
                    <a:pt x="140" y="669"/>
                  </a:cubicBezTo>
                  <a:cubicBezTo>
                    <a:pt x="209" y="669"/>
                    <a:pt x="209" y="669"/>
                    <a:pt x="209" y="669"/>
                  </a:cubicBezTo>
                  <a:cubicBezTo>
                    <a:pt x="209" y="804"/>
                    <a:pt x="209" y="804"/>
                    <a:pt x="209" y="804"/>
                  </a:cubicBezTo>
                  <a:cubicBezTo>
                    <a:pt x="206" y="804"/>
                    <a:pt x="206" y="804"/>
                    <a:pt x="206" y="804"/>
                  </a:cubicBezTo>
                  <a:cubicBezTo>
                    <a:pt x="206" y="676"/>
                    <a:pt x="206" y="676"/>
                    <a:pt x="206" y="676"/>
                  </a:cubicBezTo>
                  <a:cubicBezTo>
                    <a:pt x="206" y="674"/>
                    <a:pt x="205" y="672"/>
                    <a:pt x="202" y="672"/>
                  </a:cubicBezTo>
                  <a:close/>
                  <a:moveTo>
                    <a:pt x="213" y="661"/>
                  </a:moveTo>
                  <a:cubicBezTo>
                    <a:pt x="136" y="661"/>
                    <a:pt x="136" y="661"/>
                    <a:pt x="136" y="661"/>
                  </a:cubicBezTo>
                  <a:cubicBezTo>
                    <a:pt x="134" y="661"/>
                    <a:pt x="132" y="663"/>
                    <a:pt x="132" y="665"/>
                  </a:cubicBezTo>
                  <a:cubicBezTo>
                    <a:pt x="132" y="804"/>
                    <a:pt x="132" y="804"/>
                    <a:pt x="132" y="804"/>
                  </a:cubicBezTo>
                  <a:cubicBezTo>
                    <a:pt x="8" y="804"/>
                    <a:pt x="8" y="804"/>
                    <a:pt x="8" y="804"/>
                  </a:cubicBezTo>
                  <a:cubicBezTo>
                    <a:pt x="8" y="648"/>
                    <a:pt x="8" y="648"/>
                    <a:pt x="8" y="648"/>
                  </a:cubicBezTo>
                  <a:cubicBezTo>
                    <a:pt x="341" y="648"/>
                    <a:pt x="341" y="648"/>
                    <a:pt x="341" y="648"/>
                  </a:cubicBezTo>
                  <a:cubicBezTo>
                    <a:pt x="341" y="804"/>
                    <a:pt x="341" y="804"/>
                    <a:pt x="341" y="804"/>
                  </a:cubicBezTo>
                  <a:cubicBezTo>
                    <a:pt x="217" y="804"/>
                    <a:pt x="217" y="804"/>
                    <a:pt x="217" y="804"/>
                  </a:cubicBezTo>
                  <a:cubicBezTo>
                    <a:pt x="217" y="665"/>
                    <a:pt x="217" y="665"/>
                    <a:pt x="217" y="665"/>
                  </a:cubicBezTo>
                  <a:cubicBezTo>
                    <a:pt x="217" y="663"/>
                    <a:pt x="215" y="661"/>
                    <a:pt x="213" y="661"/>
                  </a:cubicBezTo>
                  <a:close/>
                  <a:moveTo>
                    <a:pt x="8" y="207"/>
                  </a:moveTo>
                  <a:cubicBezTo>
                    <a:pt x="341" y="207"/>
                    <a:pt x="341" y="207"/>
                    <a:pt x="341" y="207"/>
                  </a:cubicBezTo>
                  <a:cubicBezTo>
                    <a:pt x="341" y="627"/>
                    <a:pt x="341" y="627"/>
                    <a:pt x="341" y="627"/>
                  </a:cubicBezTo>
                  <a:cubicBezTo>
                    <a:pt x="8" y="627"/>
                    <a:pt x="8" y="627"/>
                    <a:pt x="8" y="627"/>
                  </a:cubicBezTo>
                  <a:lnTo>
                    <a:pt x="8" y="207"/>
                  </a:lnTo>
                  <a:close/>
                  <a:moveTo>
                    <a:pt x="8" y="635"/>
                  </a:moveTo>
                  <a:cubicBezTo>
                    <a:pt x="341" y="635"/>
                    <a:pt x="341" y="635"/>
                    <a:pt x="341" y="635"/>
                  </a:cubicBezTo>
                  <a:cubicBezTo>
                    <a:pt x="341" y="640"/>
                    <a:pt x="341" y="640"/>
                    <a:pt x="341" y="640"/>
                  </a:cubicBezTo>
                  <a:cubicBezTo>
                    <a:pt x="8" y="640"/>
                    <a:pt x="8" y="640"/>
                    <a:pt x="8" y="640"/>
                  </a:cubicBezTo>
                  <a:lnTo>
                    <a:pt x="8" y="635"/>
                  </a:lnTo>
                  <a:close/>
                  <a:moveTo>
                    <a:pt x="341" y="193"/>
                  </a:moveTo>
                  <a:cubicBezTo>
                    <a:pt x="341" y="199"/>
                    <a:pt x="341" y="199"/>
                    <a:pt x="341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3"/>
                    <a:pt x="8" y="193"/>
                    <a:pt x="8" y="193"/>
                  </a:cubicBezTo>
                  <a:lnTo>
                    <a:pt x="341" y="193"/>
                  </a:lnTo>
                  <a:close/>
                  <a:moveTo>
                    <a:pt x="228" y="57"/>
                  </a:moveTo>
                  <a:cubicBezTo>
                    <a:pt x="121" y="57"/>
                    <a:pt x="121" y="57"/>
                    <a:pt x="121" y="57"/>
                  </a:cubicBezTo>
                  <a:cubicBezTo>
                    <a:pt x="123" y="30"/>
                    <a:pt x="146" y="8"/>
                    <a:pt x="175" y="8"/>
                  </a:cubicBezTo>
                  <a:cubicBezTo>
                    <a:pt x="203" y="8"/>
                    <a:pt x="226" y="30"/>
                    <a:pt x="228" y="57"/>
                  </a:cubicBezTo>
                  <a:close/>
                  <a:moveTo>
                    <a:pt x="121" y="77"/>
                  </a:moveTo>
                  <a:cubicBezTo>
                    <a:pt x="121" y="65"/>
                    <a:pt x="121" y="65"/>
                    <a:pt x="121" y="65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28" y="77"/>
                    <a:pt x="228" y="77"/>
                    <a:pt x="228" y="77"/>
                  </a:cubicBezTo>
                  <a:cubicBezTo>
                    <a:pt x="228" y="126"/>
                    <a:pt x="259" y="168"/>
                    <a:pt x="302" y="185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90" y="168"/>
                    <a:pt x="121" y="126"/>
                    <a:pt x="121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4" name="组合 463"/>
          <p:cNvGrpSpPr/>
          <p:nvPr/>
        </p:nvGrpSpPr>
        <p:grpSpPr>
          <a:xfrm>
            <a:off x="7423150" y="3670300"/>
            <a:ext cx="1577975" cy="3214688"/>
            <a:chOff x="7423150" y="3670300"/>
            <a:chExt cx="1577975" cy="3214688"/>
          </a:xfrm>
          <a:solidFill>
            <a:srgbClr val="005790"/>
          </a:solidFill>
        </p:grpSpPr>
        <p:sp>
          <p:nvSpPr>
            <p:cNvPr id="435" name="Freeform 178"/>
            <p:cNvSpPr>
              <a:spLocks noEditPoints="1"/>
            </p:cNvSpPr>
            <p:nvPr/>
          </p:nvSpPr>
          <p:spPr bwMode="auto">
            <a:xfrm>
              <a:off x="7423150" y="3670300"/>
              <a:ext cx="1577975" cy="3214688"/>
            </a:xfrm>
            <a:custGeom>
              <a:avLst/>
              <a:gdLst>
                <a:gd name="T0" fmla="*/ 378 w 431"/>
                <a:gd name="T1" fmla="*/ 78 h 877"/>
                <a:gd name="T2" fmla="*/ 234 w 431"/>
                <a:gd name="T3" fmla="*/ 26 h 877"/>
                <a:gd name="T4" fmla="*/ 210 w 431"/>
                <a:gd name="T5" fmla="*/ 2 h 877"/>
                <a:gd name="T6" fmla="*/ 192 w 431"/>
                <a:gd name="T7" fmla="*/ 59 h 877"/>
                <a:gd name="T8" fmla="*/ 53 w 431"/>
                <a:gd name="T9" fmla="*/ 62 h 877"/>
                <a:gd name="T10" fmla="*/ 0 w 431"/>
                <a:gd name="T11" fmla="*/ 290 h 877"/>
                <a:gd name="T12" fmla="*/ 0 w 431"/>
                <a:gd name="T13" fmla="*/ 611 h 877"/>
                <a:gd name="T14" fmla="*/ 4 w 431"/>
                <a:gd name="T15" fmla="*/ 877 h 877"/>
                <a:gd name="T16" fmla="*/ 431 w 431"/>
                <a:gd name="T17" fmla="*/ 611 h 877"/>
                <a:gd name="T18" fmla="*/ 431 w 431"/>
                <a:gd name="T19" fmla="*/ 62 h 877"/>
                <a:gd name="T20" fmla="*/ 26 w 431"/>
                <a:gd name="T21" fmla="*/ 44 h 877"/>
                <a:gd name="T22" fmla="*/ 45 w 431"/>
                <a:gd name="T23" fmla="*/ 102 h 877"/>
                <a:gd name="T24" fmla="*/ 45 w 431"/>
                <a:gd name="T25" fmla="*/ 286 h 877"/>
                <a:gd name="T26" fmla="*/ 200 w 431"/>
                <a:gd name="T27" fmla="*/ 28 h 877"/>
                <a:gd name="T28" fmla="*/ 226 w 431"/>
                <a:gd name="T29" fmla="*/ 56 h 877"/>
                <a:gd name="T30" fmla="*/ 378 w 431"/>
                <a:gd name="T31" fmla="*/ 86 h 877"/>
                <a:gd name="T32" fmla="*/ 347 w 431"/>
                <a:gd name="T33" fmla="*/ 102 h 877"/>
                <a:gd name="T34" fmla="*/ 378 w 431"/>
                <a:gd name="T35" fmla="*/ 127 h 877"/>
                <a:gd name="T36" fmla="*/ 351 w 431"/>
                <a:gd name="T37" fmla="*/ 135 h 877"/>
                <a:gd name="T38" fmla="*/ 351 w 431"/>
                <a:gd name="T39" fmla="*/ 157 h 877"/>
                <a:gd name="T40" fmla="*/ 378 w 431"/>
                <a:gd name="T41" fmla="*/ 165 h 877"/>
                <a:gd name="T42" fmla="*/ 336 w 431"/>
                <a:gd name="T43" fmla="*/ 203 h 877"/>
                <a:gd name="T44" fmla="*/ 325 w 431"/>
                <a:gd name="T45" fmla="*/ 153 h 877"/>
                <a:gd name="T46" fmla="*/ 295 w 431"/>
                <a:gd name="T47" fmla="*/ 145 h 877"/>
                <a:gd name="T48" fmla="*/ 303 w 431"/>
                <a:gd name="T49" fmla="*/ 111 h 877"/>
                <a:gd name="T50" fmla="*/ 253 w 431"/>
                <a:gd name="T51" fmla="*/ 86 h 877"/>
                <a:gd name="T52" fmla="*/ 423 w 431"/>
                <a:gd name="T53" fmla="*/ 62 h 877"/>
                <a:gd name="T54" fmla="*/ 386 w 431"/>
                <a:gd name="T55" fmla="*/ 161 h 877"/>
                <a:gd name="T56" fmla="*/ 386 w 431"/>
                <a:gd name="T57" fmla="*/ 62 h 877"/>
                <a:gd name="T58" fmla="*/ 8 w 431"/>
                <a:gd name="T59" fmla="*/ 595 h 877"/>
                <a:gd name="T60" fmla="*/ 423 w 431"/>
                <a:gd name="T61" fmla="*/ 607 h 877"/>
                <a:gd name="T62" fmla="*/ 423 w 431"/>
                <a:gd name="T63" fmla="*/ 587 h 877"/>
                <a:gd name="T64" fmla="*/ 8 w 431"/>
                <a:gd name="T65" fmla="*/ 294 h 877"/>
                <a:gd name="T66" fmla="*/ 332 w 431"/>
                <a:gd name="T67" fmla="*/ 294 h 877"/>
                <a:gd name="T68" fmla="*/ 423 w 431"/>
                <a:gd name="T69" fmla="*/ 554 h 877"/>
                <a:gd name="T70" fmla="*/ 242 w 431"/>
                <a:gd name="T71" fmla="*/ 84 h 877"/>
                <a:gd name="T72" fmla="*/ 328 w 431"/>
                <a:gd name="T73" fmla="*/ 286 h 877"/>
                <a:gd name="T74" fmla="*/ 135 w 431"/>
                <a:gd name="T75" fmla="*/ 152 h 877"/>
                <a:gd name="T76" fmla="*/ 157 w 431"/>
                <a:gd name="T77" fmla="*/ 107 h 877"/>
                <a:gd name="T78" fmla="*/ 122 w 431"/>
                <a:gd name="T79" fmla="*/ 111 h 877"/>
                <a:gd name="T80" fmla="*/ 131 w 431"/>
                <a:gd name="T81" fmla="*/ 145 h 877"/>
                <a:gd name="T82" fmla="*/ 102 w 431"/>
                <a:gd name="T83" fmla="*/ 153 h 877"/>
                <a:gd name="T84" fmla="*/ 90 w 431"/>
                <a:gd name="T85" fmla="*/ 203 h 877"/>
                <a:gd name="T86" fmla="*/ 53 w 431"/>
                <a:gd name="T87" fmla="*/ 165 h 877"/>
                <a:gd name="T88" fmla="*/ 80 w 431"/>
                <a:gd name="T89" fmla="*/ 157 h 877"/>
                <a:gd name="T90" fmla="*/ 80 w 431"/>
                <a:gd name="T91" fmla="*/ 135 h 877"/>
                <a:gd name="T92" fmla="*/ 53 w 431"/>
                <a:gd name="T93" fmla="*/ 127 h 877"/>
                <a:gd name="T94" fmla="*/ 84 w 431"/>
                <a:gd name="T95" fmla="*/ 102 h 877"/>
                <a:gd name="T96" fmla="*/ 53 w 431"/>
                <a:gd name="T97" fmla="*/ 86 h 877"/>
                <a:gd name="T98" fmla="*/ 423 w 431"/>
                <a:gd name="T99" fmla="*/ 852 h 877"/>
                <a:gd name="T100" fmla="*/ 8 w 431"/>
                <a:gd name="T101" fmla="*/ 852 h 877"/>
                <a:gd name="T102" fmla="*/ 223 w 431"/>
                <a:gd name="T103" fmla="*/ 615 h 877"/>
                <a:gd name="T104" fmla="*/ 423 w 431"/>
                <a:gd name="T105" fmla="*/ 852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1" h="877">
                  <a:moveTo>
                    <a:pt x="405" y="36"/>
                  </a:moveTo>
                  <a:cubicBezTo>
                    <a:pt x="390" y="36"/>
                    <a:pt x="378" y="48"/>
                    <a:pt x="378" y="62"/>
                  </a:cubicBezTo>
                  <a:cubicBezTo>
                    <a:pt x="378" y="78"/>
                    <a:pt x="378" y="78"/>
                    <a:pt x="378" y="78"/>
                  </a:cubicBezTo>
                  <a:cubicBezTo>
                    <a:pt x="248" y="78"/>
                    <a:pt x="248" y="78"/>
                    <a:pt x="248" y="78"/>
                  </a:cubicBezTo>
                  <a:cubicBezTo>
                    <a:pt x="234" y="59"/>
                    <a:pt x="234" y="59"/>
                    <a:pt x="234" y="59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4" y="26"/>
                    <a:pt x="234" y="25"/>
                    <a:pt x="233" y="24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15" y="0"/>
                    <a:pt x="211" y="0"/>
                    <a:pt x="210" y="2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192" y="25"/>
                    <a:pt x="192" y="26"/>
                    <a:pt x="192" y="26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48"/>
                    <a:pt x="41" y="36"/>
                    <a:pt x="26" y="36"/>
                  </a:cubicBezTo>
                  <a:cubicBezTo>
                    <a:pt x="12" y="36"/>
                    <a:pt x="0" y="48"/>
                    <a:pt x="0" y="62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0" y="590"/>
                    <a:pt x="0" y="59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873"/>
                    <a:pt x="0" y="873"/>
                    <a:pt x="0" y="873"/>
                  </a:cubicBezTo>
                  <a:cubicBezTo>
                    <a:pt x="0" y="875"/>
                    <a:pt x="1" y="877"/>
                    <a:pt x="4" y="877"/>
                  </a:cubicBezTo>
                  <a:cubicBezTo>
                    <a:pt x="427" y="877"/>
                    <a:pt x="427" y="877"/>
                    <a:pt x="427" y="877"/>
                  </a:cubicBezTo>
                  <a:cubicBezTo>
                    <a:pt x="430" y="877"/>
                    <a:pt x="431" y="875"/>
                    <a:pt x="431" y="873"/>
                  </a:cubicBezTo>
                  <a:cubicBezTo>
                    <a:pt x="431" y="611"/>
                    <a:pt x="431" y="611"/>
                    <a:pt x="431" y="611"/>
                  </a:cubicBezTo>
                  <a:cubicBezTo>
                    <a:pt x="431" y="591"/>
                    <a:pt x="431" y="591"/>
                    <a:pt x="431" y="591"/>
                  </a:cubicBezTo>
                  <a:cubicBezTo>
                    <a:pt x="431" y="290"/>
                    <a:pt x="431" y="290"/>
                    <a:pt x="431" y="290"/>
                  </a:cubicBezTo>
                  <a:cubicBezTo>
                    <a:pt x="431" y="62"/>
                    <a:pt x="431" y="62"/>
                    <a:pt x="431" y="62"/>
                  </a:cubicBezTo>
                  <a:cubicBezTo>
                    <a:pt x="431" y="48"/>
                    <a:pt x="420" y="36"/>
                    <a:pt x="405" y="36"/>
                  </a:cubicBezTo>
                  <a:close/>
                  <a:moveTo>
                    <a:pt x="8" y="62"/>
                  </a:moveTo>
                  <a:cubicBezTo>
                    <a:pt x="8" y="52"/>
                    <a:pt x="16" y="44"/>
                    <a:pt x="26" y="44"/>
                  </a:cubicBezTo>
                  <a:cubicBezTo>
                    <a:pt x="36" y="44"/>
                    <a:pt x="45" y="52"/>
                    <a:pt x="45" y="6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8" y="286"/>
                    <a:pt x="8" y="286"/>
                    <a:pt x="8" y="286"/>
                  </a:cubicBezTo>
                  <a:lnTo>
                    <a:pt x="8" y="62"/>
                  </a:lnTo>
                  <a:close/>
                  <a:moveTo>
                    <a:pt x="200" y="28"/>
                  </a:moveTo>
                  <a:cubicBezTo>
                    <a:pt x="213" y="11"/>
                    <a:pt x="213" y="11"/>
                    <a:pt x="213" y="11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00" y="56"/>
                    <a:pt x="200" y="56"/>
                    <a:pt x="200" y="56"/>
                  </a:cubicBezTo>
                  <a:lnTo>
                    <a:pt x="200" y="28"/>
                  </a:lnTo>
                  <a:close/>
                  <a:moveTo>
                    <a:pt x="378" y="86"/>
                  </a:moveTo>
                  <a:cubicBezTo>
                    <a:pt x="378" y="98"/>
                    <a:pt x="378" y="98"/>
                    <a:pt x="378" y="98"/>
                  </a:cubicBezTo>
                  <a:cubicBezTo>
                    <a:pt x="351" y="98"/>
                    <a:pt x="351" y="98"/>
                    <a:pt x="351" y="98"/>
                  </a:cubicBezTo>
                  <a:cubicBezTo>
                    <a:pt x="349" y="98"/>
                    <a:pt x="347" y="100"/>
                    <a:pt x="347" y="102"/>
                  </a:cubicBezTo>
                  <a:cubicBezTo>
                    <a:pt x="347" y="104"/>
                    <a:pt x="349" y="106"/>
                    <a:pt x="351" y="106"/>
                  </a:cubicBezTo>
                  <a:cubicBezTo>
                    <a:pt x="378" y="106"/>
                    <a:pt x="378" y="106"/>
                    <a:pt x="378" y="106"/>
                  </a:cubicBezTo>
                  <a:cubicBezTo>
                    <a:pt x="378" y="127"/>
                    <a:pt x="378" y="127"/>
                    <a:pt x="378" y="127"/>
                  </a:cubicBezTo>
                  <a:cubicBezTo>
                    <a:pt x="351" y="127"/>
                    <a:pt x="351" y="127"/>
                    <a:pt x="351" y="127"/>
                  </a:cubicBezTo>
                  <a:cubicBezTo>
                    <a:pt x="349" y="127"/>
                    <a:pt x="347" y="129"/>
                    <a:pt x="347" y="131"/>
                  </a:cubicBezTo>
                  <a:cubicBezTo>
                    <a:pt x="347" y="134"/>
                    <a:pt x="349" y="135"/>
                    <a:pt x="351" y="135"/>
                  </a:cubicBezTo>
                  <a:cubicBezTo>
                    <a:pt x="378" y="135"/>
                    <a:pt x="378" y="135"/>
                    <a:pt x="378" y="135"/>
                  </a:cubicBezTo>
                  <a:cubicBezTo>
                    <a:pt x="378" y="157"/>
                    <a:pt x="378" y="157"/>
                    <a:pt x="378" y="157"/>
                  </a:cubicBezTo>
                  <a:cubicBezTo>
                    <a:pt x="351" y="157"/>
                    <a:pt x="351" y="157"/>
                    <a:pt x="351" y="157"/>
                  </a:cubicBezTo>
                  <a:cubicBezTo>
                    <a:pt x="349" y="157"/>
                    <a:pt x="347" y="159"/>
                    <a:pt x="347" y="161"/>
                  </a:cubicBezTo>
                  <a:cubicBezTo>
                    <a:pt x="347" y="163"/>
                    <a:pt x="349" y="165"/>
                    <a:pt x="351" y="165"/>
                  </a:cubicBezTo>
                  <a:cubicBezTo>
                    <a:pt x="378" y="165"/>
                    <a:pt x="378" y="165"/>
                    <a:pt x="378" y="165"/>
                  </a:cubicBezTo>
                  <a:cubicBezTo>
                    <a:pt x="378" y="286"/>
                    <a:pt x="378" y="286"/>
                    <a:pt x="378" y="286"/>
                  </a:cubicBezTo>
                  <a:cubicBezTo>
                    <a:pt x="336" y="286"/>
                    <a:pt x="336" y="286"/>
                    <a:pt x="336" y="286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36" y="203"/>
                    <a:pt x="336" y="202"/>
                    <a:pt x="335" y="201"/>
                  </a:cubicBezTo>
                  <a:cubicBezTo>
                    <a:pt x="301" y="153"/>
                    <a:pt x="301" y="153"/>
                    <a:pt x="301" y="153"/>
                  </a:cubicBezTo>
                  <a:cubicBezTo>
                    <a:pt x="325" y="153"/>
                    <a:pt x="325" y="153"/>
                    <a:pt x="325" y="153"/>
                  </a:cubicBezTo>
                  <a:cubicBezTo>
                    <a:pt x="328" y="153"/>
                    <a:pt x="329" y="151"/>
                    <a:pt x="329" y="149"/>
                  </a:cubicBezTo>
                  <a:cubicBezTo>
                    <a:pt x="329" y="147"/>
                    <a:pt x="328" y="145"/>
                    <a:pt x="325" y="145"/>
                  </a:cubicBezTo>
                  <a:cubicBezTo>
                    <a:pt x="295" y="145"/>
                    <a:pt x="295" y="145"/>
                    <a:pt x="295" y="145"/>
                  </a:cubicBezTo>
                  <a:cubicBezTo>
                    <a:pt x="274" y="115"/>
                    <a:pt x="274" y="115"/>
                    <a:pt x="274" y="115"/>
                  </a:cubicBezTo>
                  <a:cubicBezTo>
                    <a:pt x="299" y="115"/>
                    <a:pt x="299" y="115"/>
                    <a:pt x="299" y="115"/>
                  </a:cubicBezTo>
                  <a:cubicBezTo>
                    <a:pt x="301" y="115"/>
                    <a:pt x="303" y="113"/>
                    <a:pt x="303" y="111"/>
                  </a:cubicBezTo>
                  <a:cubicBezTo>
                    <a:pt x="303" y="109"/>
                    <a:pt x="301" y="107"/>
                    <a:pt x="299" y="107"/>
                  </a:cubicBezTo>
                  <a:cubicBezTo>
                    <a:pt x="268" y="107"/>
                    <a:pt x="268" y="107"/>
                    <a:pt x="268" y="107"/>
                  </a:cubicBezTo>
                  <a:cubicBezTo>
                    <a:pt x="253" y="86"/>
                    <a:pt x="253" y="86"/>
                    <a:pt x="253" y="86"/>
                  </a:cubicBezTo>
                  <a:lnTo>
                    <a:pt x="378" y="86"/>
                  </a:lnTo>
                  <a:close/>
                  <a:moveTo>
                    <a:pt x="405" y="44"/>
                  </a:moveTo>
                  <a:cubicBezTo>
                    <a:pt x="415" y="44"/>
                    <a:pt x="423" y="52"/>
                    <a:pt x="423" y="62"/>
                  </a:cubicBezTo>
                  <a:cubicBezTo>
                    <a:pt x="423" y="286"/>
                    <a:pt x="423" y="286"/>
                    <a:pt x="423" y="286"/>
                  </a:cubicBezTo>
                  <a:cubicBezTo>
                    <a:pt x="386" y="286"/>
                    <a:pt x="386" y="286"/>
                    <a:pt x="386" y="286"/>
                  </a:cubicBezTo>
                  <a:cubicBezTo>
                    <a:pt x="386" y="161"/>
                    <a:pt x="386" y="161"/>
                    <a:pt x="386" y="161"/>
                  </a:cubicBezTo>
                  <a:cubicBezTo>
                    <a:pt x="386" y="131"/>
                    <a:pt x="386" y="131"/>
                    <a:pt x="386" y="131"/>
                  </a:cubicBezTo>
                  <a:cubicBezTo>
                    <a:pt x="386" y="102"/>
                    <a:pt x="386" y="102"/>
                    <a:pt x="386" y="102"/>
                  </a:cubicBezTo>
                  <a:cubicBezTo>
                    <a:pt x="386" y="62"/>
                    <a:pt x="386" y="62"/>
                    <a:pt x="386" y="62"/>
                  </a:cubicBezTo>
                  <a:cubicBezTo>
                    <a:pt x="386" y="52"/>
                    <a:pt x="395" y="44"/>
                    <a:pt x="405" y="44"/>
                  </a:cubicBezTo>
                  <a:close/>
                  <a:moveTo>
                    <a:pt x="8" y="607"/>
                  </a:moveTo>
                  <a:cubicBezTo>
                    <a:pt x="8" y="595"/>
                    <a:pt x="8" y="595"/>
                    <a:pt x="8" y="595"/>
                  </a:cubicBezTo>
                  <a:cubicBezTo>
                    <a:pt x="8" y="595"/>
                    <a:pt x="8" y="595"/>
                    <a:pt x="8" y="595"/>
                  </a:cubicBezTo>
                  <a:cubicBezTo>
                    <a:pt x="423" y="595"/>
                    <a:pt x="423" y="595"/>
                    <a:pt x="423" y="595"/>
                  </a:cubicBezTo>
                  <a:cubicBezTo>
                    <a:pt x="423" y="607"/>
                    <a:pt x="423" y="607"/>
                    <a:pt x="423" y="607"/>
                  </a:cubicBezTo>
                  <a:cubicBezTo>
                    <a:pt x="8" y="607"/>
                    <a:pt x="8" y="607"/>
                    <a:pt x="8" y="607"/>
                  </a:cubicBezTo>
                  <a:close/>
                  <a:moveTo>
                    <a:pt x="423" y="554"/>
                  </a:moveTo>
                  <a:cubicBezTo>
                    <a:pt x="423" y="587"/>
                    <a:pt x="423" y="587"/>
                    <a:pt x="423" y="587"/>
                  </a:cubicBezTo>
                  <a:cubicBezTo>
                    <a:pt x="8" y="587"/>
                    <a:pt x="8" y="587"/>
                    <a:pt x="8" y="587"/>
                  </a:cubicBezTo>
                  <a:cubicBezTo>
                    <a:pt x="8" y="554"/>
                    <a:pt x="8" y="554"/>
                    <a:pt x="8" y="554"/>
                  </a:cubicBezTo>
                  <a:cubicBezTo>
                    <a:pt x="8" y="294"/>
                    <a:pt x="8" y="294"/>
                    <a:pt x="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332" y="294"/>
                    <a:pt x="332" y="294"/>
                    <a:pt x="332" y="294"/>
                  </a:cubicBezTo>
                  <a:cubicBezTo>
                    <a:pt x="382" y="294"/>
                    <a:pt x="382" y="294"/>
                    <a:pt x="382" y="294"/>
                  </a:cubicBezTo>
                  <a:cubicBezTo>
                    <a:pt x="423" y="294"/>
                    <a:pt x="423" y="294"/>
                    <a:pt x="423" y="294"/>
                  </a:cubicBezTo>
                  <a:lnTo>
                    <a:pt x="423" y="554"/>
                  </a:lnTo>
                  <a:close/>
                  <a:moveTo>
                    <a:pt x="198" y="64"/>
                  </a:moveTo>
                  <a:cubicBezTo>
                    <a:pt x="228" y="64"/>
                    <a:pt x="228" y="64"/>
                    <a:pt x="228" y="64"/>
                  </a:cubicBezTo>
                  <a:cubicBezTo>
                    <a:pt x="242" y="84"/>
                    <a:pt x="242" y="84"/>
                    <a:pt x="242" y="84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8" y="286"/>
                    <a:pt x="328" y="286"/>
                    <a:pt x="328" y="286"/>
                  </a:cubicBezTo>
                  <a:cubicBezTo>
                    <a:pt x="98" y="286"/>
                    <a:pt x="98" y="286"/>
                    <a:pt x="98" y="286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135" y="152"/>
                    <a:pt x="135" y="152"/>
                    <a:pt x="135" y="152"/>
                  </a:cubicBezTo>
                  <a:cubicBezTo>
                    <a:pt x="136" y="152"/>
                    <a:pt x="136" y="151"/>
                    <a:pt x="137" y="150"/>
                  </a:cubicBezTo>
                  <a:lnTo>
                    <a:pt x="198" y="64"/>
                  </a:ln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24" y="107"/>
                    <a:pt x="122" y="109"/>
                    <a:pt x="122" y="111"/>
                  </a:cubicBezTo>
                  <a:cubicBezTo>
                    <a:pt x="122" y="113"/>
                    <a:pt x="124" y="115"/>
                    <a:pt x="126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00" y="145"/>
                    <a:pt x="98" y="147"/>
                    <a:pt x="98" y="149"/>
                  </a:cubicBezTo>
                  <a:cubicBezTo>
                    <a:pt x="98" y="151"/>
                    <a:pt x="100" y="153"/>
                    <a:pt x="102" y="153"/>
                  </a:cubicBezTo>
                  <a:cubicBezTo>
                    <a:pt x="125" y="153"/>
                    <a:pt x="125" y="153"/>
                    <a:pt x="125" y="153"/>
                  </a:cubicBezTo>
                  <a:cubicBezTo>
                    <a:pt x="90" y="201"/>
                    <a:pt x="90" y="201"/>
                    <a:pt x="90" y="201"/>
                  </a:cubicBezTo>
                  <a:cubicBezTo>
                    <a:pt x="90" y="202"/>
                    <a:pt x="90" y="203"/>
                    <a:pt x="90" y="203"/>
                  </a:cubicBezTo>
                  <a:cubicBezTo>
                    <a:pt x="90" y="286"/>
                    <a:pt x="90" y="286"/>
                    <a:pt x="90" y="286"/>
                  </a:cubicBezTo>
                  <a:cubicBezTo>
                    <a:pt x="53" y="286"/>
                    <a:pt x="53" y="286"/>
                    <a:pt x="53" y="286"/>
                  </a:cubicBezTo>
                  <a:cubicBezTo>
                    <a:pt x="53" y="165"/>
                    <a:pt x="53" y="165"/>
                    <a:pt x="53" y="165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2" y="165"/>
                    <a:pt x="84" y="163"/>
                    <a:pt x="84" y="161"/>
                  </a:cubicBezTo>
                  <a:cubicBezTo>
                    <a:pt x="84" y="159"/>
                    <a:pt x="82" y="157"/>
                    <a:pt x="8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2" y="135"/>
                    <a:pt x="84" y="134"/>
                    <a:pt x="84" y="131"/>
                  </a:cubicBezTo>
                  <a:cubicBezTo>
                    <a:pt x="84" y="129"/>
                    <a:pt x="82" y="127"/>
                    <a:pt x="80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2" y="106"/>
                    <a:pt x="84" y="104"/>
                    <a:pt x="84" y="102"/>
                  </a:cubicBezTo>
                  <a:cubicBezTo>
                    <a:pt x="84" y="100"/>
                    <a:pt x="82" y="98"/>
                    <a:pt x="80" y="98"/>
                  </a:cubicBezTo>
                  <a:cubicBezTo>
                    <a:pt x="53" y="98"/>
                    <a:pt x="53" y="98"/>
                    <a:pt x="53" y="98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173" y="86"/>
                    <a:pt x="173" y="86"/>
                    <a:pt x="173" y="86"/>
                  </a:cubicBezTo>
                  <a:lnTo>
                    <a:pt x="157" y="107"/>
                  </a:lnTo>
                  <a:close/>
                  <a:moveTo>
                    <a:pt x="423" y="852"/>
                  </a:moveTo>
                  <a:cubicBezTo>
                    <a:pt x="423" y="869"/>
                    <a:pt x="423" y="869"/>
                    <a:pt x="423" y="869"/>
                  </a:cubicBezTo>
                  <a:cubicBezTo>
                    <a:pt x="8" y="869"/>
                    <a:pt x="8" y="869"/>
                    <a:pt x="8" y="869"/>
                  </a:cubicBezTo>
                  <a:cubicBezTo>
                    <a:pt x="8" y="852"/>
                    <a:pt x="8" y="852"/>
                    <a:pt x="8" y="852"/>
                  </a:cubicBezTo>
                  <a:cubicBezTo>
                    <a:pt x="8" y="615"/>
                    <a:pt x="8" y="615"/>
                    <a:pt x="8" y="615"/>
                  </a:cubicBezTo>
                  <a:cubicBezTo>
                    <a:pt x="85" y="615"/>
                    <a:pt x="85" y="615"/>
                    <a:pt x="85" y="615"/>
                  </a:cubicBezTo>
                  <a:cubicBezTo>
                    <a:pt x="223" y="615"/>
                    <a:pt x="223" y="615"/>
                    <a:pt x="223" y="615"/>
                  </a:cubicBezTo>
                  <a:cubicBezTo>
                    <a:pt x="360" y="615"/>
                    <a:pt x="360" y="615"/>
                    <a:pt x="360" y="615"/>
                  </a:cubicBezTo>
                  <a:cubicBezTo>
                    <a:pt x="423" y="615"/>
                    <a:pt x="423" y="615"/>
                    <a:pt x="423" y="615"/>
                  </a:cubicBezTo>
                  <a:lnTo>
                    <a:pt x="423" y="8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80"/>
            <p:cNvSpPr>
              <a:spLocks noEditPoints="1"/>
            </p:cNvSpPr>
            <p:nvPr/>
          </p:nvSpPr>
          <p:spPr bwMode="auto">
            <a:xfrm>
              <a:off x="8477250" y="5957888"/>
              <a:ext cx="476250" cy="849313"/>
            </a:xfrm>
            <a:custGeom>
              <a:avLst/>
              <a:gdLst>
                <a:gd name="T0" fmla="*/ 58 w 130"/>
                <a:gd name="T1" fmla="*/ 0 h 232"/>
                <a:gd name="T2" fmla="*/ 13 w 130"/>
                <a:gd name="T3" fmla="*/ 46 h 232"/>
                <a:gd name="T4" fmla="*/ 13 w 130"/>
                <a:gd name="T5" fmla="*/ 68 h 232"/>
                <a:gd name="T6" fmla="*/ 13 w 130"/>
                <a:gd name="T7" fmla="*/ 209 h 232"/>
                <a:gd name="T8" fmla="*/ 4 w 130"/>
                <a:gd name="T9" fmla="*/ 209 h 232"/>
                <a:gd name="T10" fmla="*/ 0 w 130"/>
                <a:gd name="T11" fmla="*/ 213 h 232"/>
                <a:gd name="T12" fmla="*/ 0 w 130"/>
                <a:gd name="T13" fmla="*/ 228 h 232"/>
                <a:gd name="T14" fmla="*/ 4 w 130"/>
                <a:gd name="T15" fmla="*/ 232 h 232"/>
                <a:gd name="T16" fmla="*/ 126 w 130"/>
                <a:gd name="T17" fmla="*/ 232 h 232"/>
                <a:gd name="T18" fmla="*/ 130 w 130"/>
                <a:gd name="T19" fmla="*/ 228 h 232"/>
                <a:gd name="T20" fmla="*/ 130 w 130"/>
                <a:gd name="T21" fmla="*/ 213 h 232"/>
                <a:gd name="T22" fmla="*/ 126 w 130"/>
                <a:gd name="T23" fmla="*/ 209 h 232"/>
                <a:gd name="T24" fmla="*/ 118 w 130"/>
                <a:gd name="T25" fmla="*/ 209 h 232"/>
                <a:gd name="T26" fmla="*/ 118 w 130"/>
                <a:gd name="T27" fmla="*/ 68 h 232"/>
                <a:gd name="T28" fmla="*/ 118 w 130"/>
                <a:gd name="T29" fmla="*/ 46 h 232"/>
                <a:gd name="T30" fmla="*/ 72 w 130"/>
                <a:gd name="T31" fmla="*/ 0 h 232"/>
                <a:gd name="T32" fmla="*/ 58 w 130"/>
                <a:gd name="T33" fmla="*/ 0 h 232"/>
                <a:gd name="T34" fmla="*/ 122 w 130"/>
                <a:gd name="T35" fmla="*/ 224 h 232"/>
                <a:gd name="T36" fmla="*/ 8 w 130"/>
                <a:gd name="T37" fmla="*/ 224 h 232"/>
                <a:gd name="T38" fmla="*/ 8 w 130"/>
                <a:gd name="T39" fmla="*/ 217 h 232"/>
                <a:gd name="T40" fmla="*/ 17 w 130"/>
                <a:gd name="T41" fmla="*/ 217 h 232"/>
                <a:gd name="T42" fmla="*/ 114 w 130"/>
                <a:gd name="T43" fmla="*/ 217 h 232"/>
                <a:gd name="T44" fmla="*/ 122 w 130"/>
                <a:gd name="T45" fmla="*/ 217 h 232"/>
                <a:gd name="T46" fmla="*/ 122 w 130"/>
                <a:gd name="T47" fmla="*/ 224 h 232"/>
                <a:gd name="T48" fmla="*/ 110 w 130"/>
                <a:gd name="T49" fmla="*/ 209 h 232"/>
                <a:gd name="T50" fmla="*/ 21 w 130"/>
                <a:gd name="T51" fmla="*/ 209 h 232"/>
                <a:gd name="T52" fmla="*/ 21 w 130"/>
                <a:gd name="T53" fmla="*/ 72 h 232"/>
                <a:gd name="T54" fmla="*/ 110 w 130"/>
                <a:gd name="T55" fmla="*/ 72 h 232"/>
                <a:gd name="T56" fmla="*/ 110 w 130"/>
                <a:gd name="T57" fmla="*/ 209 h 232"/>
                <a:gd name="T58" fmla="*/ 110 w 130"/>
                <a:gd name="T59" fmla="*/ 64 h 232"/>
                <a:gd name="T60" fmla="*/ 21 w 130"/>
                <a:gd name="T61" fmla="*/ 64 h 232"/>
                <a:gd name="T62" fmla="*/ 21 w 130"/>
                <a:gd name="T63" fmla="*/ 46 h 232"/>
                <a:gd name="T64" fmla="*/ 58 w 130"/>
                <a:gd name="T65" fmla="*/ 8 h 232"/>
                <a:gd name="T66" fmla="*/ 72 w 130"/>
                <a:gd name="T67" fmla="*/ 8 h 232"/>
                <a:gd name="T68" fmla="*/ 110 w 130"/>
                <a:gd name="T69" fmla="*/ 46 h 232"/>
                <a:gd name="T70" fmla="*/ 110 w 130"/>
                <a:gd name="T71" fmla="*/ 6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" h="232">
                  <a:moveTo>
                    <a:pt x="58" y="0"/>
                  </a:moveTo>
                  <a:cubicBezTo>
                    <a:pt x="33" y="0"/>
                    <a:pt x="13" y="20"/>
                    <a:pt x="13" y="46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2" y="209"/>
                    <a:pt x="0" y="211"/>
                    <a:pt x="0" y="213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30"/>
                    <a:pt x="2" y="232"/>
                    <a:pt x="4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9" y="232"/>
                    <a:pt x="130" y="230"/>
                    <a:pt x="130" y="228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0" y="211"/>
                    <a:pt x="129" y="209"/>
                    <a:pt x="126" y="209"/>
                  </a:cubicBezTo>
                  <a:cubicBezTo>
                    <a:pt x="118" y="209"/>
                    <a:pt x="118" y="209"/>
                    <a:pt x="118" y="209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20"/>
                    <a:pt x="97" y="0"/>
                    <a:pt x="72" y="0"/>
                  </a:cubicBezTo>
                  <a:lnTo>
                    <a:pt x="58" y="0"/>
                  </a:lnTo>
                  <a:close/>
                  <a:moveTo>
                    <a:pt x="122" y="224"/>
                  </a:moveTo>
                  <a:cubicBezTo>
                    <a:pt x="8" y="224"/>
                    <a:pt x="8" y="224"/>
                    <a:pt x="8" y="224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17" y="217"/>
                    <a:pt x="17" y="217"/>
                    <a:pt x="17" y="217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22" y="217"/>
                    <a:pt x="122" y="217"/>
                    <a:pt x="122" y="217"/>
                  </a:cubicBezTo>
                  <a:lnTo>
                    <a:pt x="122" y="224"/>
                  </a:lnTo>
                  <a:close/>
                  <a:moveTo>
                    <a:pt x="110" y="209"/>
                  </a:moveTo>
                  <a:cubicBezTo>
                    <a:pt x="21" y="209"/>
                    <a:pt x="21" y="209"/>
                    <a:pt x="21" y="20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110" y="72"/>
                    <a:pt x="110" y="72"/>
                    <a:pt x="110" y="72"/>
                  </a:cubicBezTo>
                  <a:lnTo>
                    <a:pt x="110" y="209"/>
                  </a:lnTo>
                  <a:close/>
                  <a:moveTo>
                    <a:pt x="110" y="64"/>
                  </a:moveTo>
                  <a:cubicBezTo>
                    <a:pt x="21" y="64"/>
                    <a:pt x="21" y="64"/>
                    <a:pt x="21" y="64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25"/>
                    <a:pt x="38" y="8"/>
                    <a:pt x="58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10" y="25"/>
                    <a:pt x="110" y="46"/>
                  </a:cubicBezTo>
                  <a:lnTo>
                    <a:pt x="11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82"/>
            <p:cNvSpPr>
              <a:spLocks noEditPoints="1"/>
            </p:cNvSpPr>
            <p:nvPr/>
          </p:nvSpPr>
          <p:spPr bwMode="auto">
            <a:xfrm>
              <a:off x="8474075" y="4860925"/>
              <a:ext cx="479425" cy="854075"/>
            </a:xfrm>
            <a:custGeom>
              <a:avLst/>
              <a:gdLst>
                <a:gd name="T0" fmla="*/ 59 w 131"/>
                <a:gd name="T1" fmla="*/ 0 h 233"/>
                <a:gd name="T2" fmla="*/ 13 w 131"/>
                <a:gd name="T3" fmla="*/ 46 h 233"/>
                <a:gd name="T4" fmla="*/ 13 w 131"/>
                <a:gd name="T5" fmla="*/ 69 h 233"/>
                <a:gd name="T6" fmla="*/ 13 w 131"/>
                <a:gd name="T7" fmla="*/ 210 h 233"/>
                <a:gd name="T8" fmla="*/ 4 w 131"/>
                <a:gd name="T9" fmla="*/ 210 h 233"/>
                <a:gd name="T10" fmla="*/ 0 w 131"/>
                <a:gd name="T11" fmla="*/ 214 h 233"/>
                <a:gd name="T12" fmla="*/ 0 w 131"/>
                <a:gd name="T13" fmla="*/ 229 h 233"/>
                <a:gd name="T14" fmla="*/ 4 w 131"/>
                <a:gd name="T15" fmla="*/ 233 h 233"/>
                <a:gd name="T16" fmla="*/ 127 w 131"/>
                <a:gd name="T17" fmla="*/ 233 h 233"/>
                <a:gd name="T18" fmla="*/ 131 w 131"/>
                <a:gd name="T19" fmla="*/ 229 h 233"/>
                <a:gd name="T20" fmla="*/ 131 w 131"/>
                <a:gd name="T21" fmla="*/ 214 h 233"/>
                <a:gd name="T22" fmla="*/ 127 w 131"/>
                <a:gd name="T23" fmla="*/ 210 h 233"/>
                <a:gd name="T24" fmla="*/ 118 w 131"/>
                <a:gd name="T25" fmla="*/ 210 h 233"/>
                <a:gd name="T26" fmla="*/ 118 w 131"/>
                <a:gd name="T27" fmla="*/ 69 h 233"/>
                <a:gd name="T28" fmla="*/ 118 w 131"/>
                <a:gd name="T29" fmla="*/ 46 h 233"/>
                <a:gd name="T30" fmla="*/ 72 w 131"/>
                <a:gd name="T31" fmla="*/ 0 h 233"/>
                <a:gd name="T32" fmla="*/ 59 w 131"/>
                <a:gd name="T33" fmla="*/ 0 h 233"/>
                <a:gd name="T34" fmla="*/ 123 w 131"/>
                <a:gd name="T35" fmla="*/ 225 h 233"/>
                <a:gd name="T36" fmla="*/ 8 w 131"/>
                <a:gd name="T37" fmla="*/ 225 h 233"/>
                <a:gd name="T38" fmla="*/ 8 w 131"/>
                <a:gd name="T39" fmla="*/ 218 h 233"/>
                <a:gd name="T40" fmla="*/ 17 w 131"/>
                <a:gd name="T41" fmla="*/ 218 h 233"/>
                <a:gd name="T42" fmla="*/ 114 w 131"/>
                <a:gd name="T43" fmla="*/ 218 h 233"/>
                <a:gd name="T44" fmla="*/ 123 w 131"/>
                <a:gd name="T45" fmla="*/ 218 h 233"/>
                <a:gd name="T46" fmla="*/ 123 w 131"/>
                <a:gd name="T47" fmla="*/ 225 h 233"/>
                <a:gd name="T48" fmla="*/ 110 w 131"/>
                <a:gd name="T49" fmla="*/ 210 h 233"/>
                <a:gd name="T50" fmla="*/ 21 w 131"/>
                <a:gd name="T51" fmla="*/ 210 h 233"/>
                <a:gd name="T52" fmla="*/ 21 w 131"/>
                <a:gd name="T53" fmla="*/ 73 h 233"/>
                <a:gd name="T54" fmla="*/ 110 w 131"/>
                <a:gd name="T55" fmla="*/ 73 h 233"/>
                <a:gd name="T56" fmla="*/ 110 w 131"/>
                <a:gd name="T57" fmla="*/ 210 h 233"/>
                <a:gd name="T58" fmla="*/ 110 w 131"/>
                <a:gd name="T59" fmla="*/ 65 h 233"/>
                <a:gd name="T60" fmla="*/ 21 w 131"/>
                <a:gd name="T61" fmla="*/ 65 h 233"/>
                <a:gd name="T62" fmla="*/ 21 w 131"/>
                <a:gd name="T63" fmla="*/ 46 h 233"/>
                <a:gd name="T64" fmla="*/ 59 w 131"/>
                <a:gd name="T65" fmla="*/ 8 h 233"/>
                <a:gd name="T66" fmla="*/ 72 w 131"/>
                <a:gd name="T67" fmla="*/ 8 h 233"/>
                <a:gd name="T68" fmla="*/ 110 w 131"/>
                <a:gd name="T69" fmla="*/ 46 h 233"/>
                <a:gd name="T70" fmla="*/ 110 w 131"/>
                <a:gd name="T71" fmla="*/ 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233">
                  <a:moveTo>
                    <a:pt x="59" y="0"/>
                  </a:moveTo>
                  <a:cubicBezTo>
                    <a:pt x="34" y="0"/>
                    <a:pt x="13" y="21"/>
                    <a:pt x="13" y="46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2" y="210"/>
                    <a:pt x="0" y="212"/>
                    <a:pt x="0" y="214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1"/>
                    <a:pt x="2" y="233"/>
                    <a:pt x="4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9" y="233"/>
                    <a:pt x="131" y="231"/>
                    <a:pt x="131" y="229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2"/>
                    <a:pt x="129" y="210"/>
                    <a:pt x="127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21"/>
                    <a:pt x="98" y="0"/>
                    <a:pt x="72" y="0"/>
                  </a:cubicBezTo>
                  <a:lnTo>
                    <a:pt x="59" y="0"/>
                  </a:lnTo>
                  <a:close/>
                  <a:moveTo>
                    <a:pt x="123" y="225"/>
                  </a:moveTo>
                  <a:cubicBezTo>
                    <a:pt x="8" y="225"/>
                    <a:pt x="8" y="225"/>
                    <a:pt x="8" y="225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14" y="218"/>
                    <a:pt x="114" y="218"/>
                    <a:pt x="114" y="218"/>
                  </a:cubicBezTo>
                  <a:cubicBezTo>
                    <a:pt x="123" y="218"/>
                    <a:pt x="123" y="218"/>
                    <a:pt x="123" y="218"/>
                  </a:cubicBezTo>
                  <a:lnTo>
                    <a:pt x="123" y="225"/>
                  </a:lnTo>
                  <a:close/>
                  <a:moveTo>
                    <a:pt x="110" y="210"/>
                  </a:moveTo>
                  <a:cubicBezTo>
                    <a:pt x="21" y="210"/>
                    <a:pt x="21" y="210"/>
                    <a:pt x="21" y="210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10" y="73"/>
                    <a:pt x="110" y="73"/>
                    <a:pt x="110" y="73"/>
                  </a:cubicBezTo>
                  <a:lnTo>
                    <a:pt x="110" y="210"/>
                  </a:lnTo>
                  <a:close/>
                  <a:moveTo>
                    <a:pt x="110" y="65"/>
                  </a:moveTo>
                  <a:cubicBezTo>
                    <a:pt x="21" y="65"/>
                    <a:pt x="21" y="65"/>
                    <a:pt x="21" y="6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25"/>
                    <a:pt x="38" y="8"/>
                    <a:pt x="59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10" y="25"/>
                    <a:pt x="110" y="46"/>
                  </a:cubicBezTo>
                  <a:lnTo>
                    <a:pt x="110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90"/>
            <p:cNvSpPr>
              <a:spLocks noEditPoints="1"/>
            </p:cNvSpPr>
            <p:nvPr/>
          </p:nvSpPr>
          <p:spPr bwMode="auto">
            <a:xfrm>
              <a:off x="8064500" y="4124325"/>
              <a:ext cx="274638" cy="484188"/>
            </a:xfrm>
            <a:custGeom>
              <a:avLst/>
              <a:gdLst>
                <a:gd name="T0" fmla="*/ 4 w 75"/>
                <a:gd name="T1" fmla="*/ 132 h 132"/>
                <a:gd name="T2" fmla="*/ 71 w 75"/>
                <a:gd name="T3" fmla="*/ 132 h 132"/>
                <a:gd name="T4" fmla="*/ 75 w 75"/>
                <a:gd name="T5" fmla="*/ 128 h 132"/>
                <a:gd name="T6" fmla="*/ 75 w 75"/>
                <a:gd name="T7" fmla="*/ 37 h 132"/>
                <a:gd name="T8" fmla="*/ 38 w 75"/>
                <a:gd name="T9" fmla="*/ 0 h 132"/>
                <a:gd name="T10" fmla="*/ 0 w 75"/>
                <a:gd name="T11" fmla="*/ 37 h 132"/>
                <a:gd name="T12" fmla="*/ 0 w 75"/>
                <a:gd name="T13" fmla="*/ 128 h 132"/>
                <a:gd name="T14" fmla="*/ 4 w 75"/>
                <a:gd name="T15" fmla="*/ 132 h 132"/>
                <a:gd name="T16" fmla="*/ 38 w 75"/>
                <a:gd name="T17" fmla="*/ 8 h 132"/>
                <a:gd name="T18" fmla="*/ 67 w 75"/>
                <a:gd name="T19" fmla="*/ 33 h 132"/>
                <a:gd name="T20" fmla="*/ 9 w 75"/>
                <a:gd name="T21" fmla="*/ 33 h 132"/>
                <a:gd name="T22" fmla="*/ 38 w 75"/>
                <a:gd name="T23" fmla="*/ 8 h 132"/>
                <a:gd name="T24" fmla="*/ 67 w 75"/>
                <a:gd name="T25" fmla="*/ 124 h 132"/>
                <a:gd name="T26" fmla="*/ 8 w 75"/>
                <a:gd name="T27" fmla="*/ 124 h 132"/>
                <a:gd name="T28" fmla="*/ 8 w 75"/>
                <a:gd name="T29" fmla="*/ 41 h 132"/>
                <a:gd name="T30" fmla="*/ 67 w 75"/>
                <a:gd name="T31" fmla="*/ 41 h 132"/>
                <a:gd name="T32" fmla="*/ 67 w 75"/>
                <a:gd name="T33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32">
                  <a:moveTo>
                    <a:pt x="4" y="132"/>
                  </a:moveTo>
                  <a:cubicBezTo>
                    <a:pt x="71" y="132"/>
                    <a:pt x="71" y="132"/>
                    <a:pt x="71" y="132"/>
                  </a:cubicBezTo>
                  <a:cubicBezTo>
                    <a:pt x="74" y="132"/>
                    <a:pt x="75" y="130"/>
                    <a:pt x="75" y="12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0"/>
                    <a:pt x="2" y="132"/>
                    <a:pt x="4" y="132"/>
                  </a:cubicBezTo>
                  <a:close/>
                  <a:moveTo>
                    <a:pt x="38" y="8"/>
                  </a:moveTo>
                  <a:cubicBezTo>
                    <a:pt x="53" y="8"/>
                    <a:pt x="65" y="19"/>
                    <a:pt x="67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19"/>
                    <a:pt x="23" y="8"/>
                    <a:pt x="38" y="8"/>
                  </a:cubicBezTo>
                  <a:close/>
                  <a:moveTo>
                    <a:pt x="67" y="124"/>
                  </a:moveTo>
                  <a:cubicBezTo>
                    <a:pt x="8" y="124"/>
                    <a:pt x="8" y="124"/>
                    <a:pt x="8" y="124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67" y="41"/>
                    <a:pt x="67" y="41"/>
                    <a:pt x="67" y="41"/>
                  </a:cubicBezTo>
                  <a:lnTo>
                    <a:pt x="67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193"/>
            <p:cNvSpPr>
              <a:spLocks noEditPoints="1"/>
            </p:cNvSpPr>
            <p:nvPr/>
          </p:nvSpPr>
          <p:spPr bwMode="auto">
            <a:xfrm>
              <a:off x="7975600" y="5957888"/>
              <a:ext cx="476250" cy="849313"/>
            </a:xfrm>
            <a:custGeom>
              <a:avLst/>
              <a:gdLst>
                <a:gd name="T0" fmla="*/ 126 w 130"/>
                <a:gd name="T1" fmla="*/ 209 h 232"/>
                <a:gd name="T2" fmla="*/ 117 w 130"/>
                <a:gd name="T3" fmla="*/ 209 h 232"/>
                <a:gd name="T4" fmla="*/ 117 w 130"/>
                <a:gd name="T5" fmla="*/ 68 h 232"/>
                <a:gd name="T6" fmla="*/ 117 w 130"/>
                <a:gd name="T7" fmla="*/ 46 h 232"/>
                <a:gd name="T8" fmla="*/ 72 w 130"/>
                <a:gd name="T9" fmla="*/ 0 h 232"/>
                <a:gd name="T10" fmla="*/ 58 w 130"/>
                <a:gd name="T11" fmla="*/ 0 h 232"/>
                <a:gd name="T12" fmla="*/ 13 w 130"/>
                <a:gd name="T13" fmla="*/ 46 h 232"/>
                <a:gd name="T14" fmla="*/ 13 w 130"/>
                <a:gd name="T15" fmla="*/ 68 h 232"/>
                <a:gd name="T16" fmla="*/ 13 w 130"/>
                <a:gd name="T17" fmla="*/ 209 h 232"/>
                <a:gd name="T18" fmla="*/ 4 w 130"/>
                <a:gd name="T19" fmla="*/ 209 h 232"/>
                <a:gd name="T20" fmla="*/ 0 w 130"/>
                <a:gd name="T21" fmla="*/ 213 h 232"/>
                <a:gd name="T22" fmla="*/ 0 w 130"/>
                <a:gd name="T23" fmla="*/ 228 h 232"/>
                <a:gd name="T24" fmla="*/ 4 w 130"/>
                <a:gd name="T25" fmla="*/ 232 h 232"/>
                <a:gd name="T26" fmla="*/ 126 w 130"/>
                <a:gd name="T27" fmla="*/ 232 h 232"/>
                <a:gd name="T28" fmla="*/ 130 w 130"/>
                <a:gd name="T29" fmla="*/ 228 h 232"/>
                <a:gd name="T30" fmla="*/ 130 w 130"/>
                <a:gd name="T31" fmla="*/ 213 h 232"/>
                <a:gd name="T32" fmla="*/ 126 w 130"/>
                <a:gd name="T33" fmla="*/ 209 h 232"/>
                <a:gd name="T34" fmla="*/ 122 w 130"/>
                <a:gd name="T35" fmla="*/ 224 h 232"/>
                <a:gd name="T36" fmla="*/ 8 w 130"/>
                <a:gd name="T37" fmla="*/ 224 h 232"/>
                <a:gd name="T38" fmla="*/ 8 w 130"/>
                <a:gd name="T39" fmla="*/ 217 h 232"/>
                <a:gd name="T40" fmla="*/ 17 w 130"/>
                <a:gd name="T41" fmla="*/ 217 h 232"/>
                <a:gd name="T42" fmla="*/ 113 w 130"/>
                <a:gd name="T43" fmla="*/ 217 h 232"/>
                <a:gd name="T44" fmla="*/ 122 w 130"/>
                <a:gd name="T45" fmla="*/ 217 h 232"/>
                <a:gd name="T46" fmla="*/ 122 w 130"/>
                <a:gd name="T47" fmla="*/ 224 h 232"/>
                <a:gd name="T48" fmla="*/ 21 w 130"/>
                <a:gd name="T49" fmla="*/ 46 h 232"/>
                <a:gd name="T50" fmla="*/ 58 w 130"/>
                <a:gd name="T51" fmla="*/ 8 h 232"/>
                <a:gd name="T52" fmla="*/ 72 w 130"/>
                <a:gd name="T53" fmla="*/ 8 h 232"/>
                <a:gd name="T54" fmla="*/ 109 w 130"/>
                <a:gd name="T55" fmla="*/ 46 h 232"/>
                <a:gd name="T56" fmla="*/ 109 w 130"/>
                <a:gd name="T57" fmla="*/ 64 h 232"/>
                <a:gd name="T58" fmla="*/ 21 w 130"/>
                <a:gd name="T59" fmla="*/ 64 h 232"/>
                <a:gd name="T60" fmla="*/ 21 w 130"/>
                <a:gd name="T61" fmla="*/ 46 h 232"/>
                <a:gd name="T62" fmla="*/ 21 w 130"/>
                <a:gd name="T63" fmla="*/ 72 h 232"/>
                <a:gd name="T64" fmla="*/ 109 w 130"/>
                <a:gd name="T65" fmla="*/ 72 h 232"/>
                <a:gd name="T66" fmla="*/ 109 w 130"/>
                <a:gd name="T67" fmla="*/ 209 h 232"/>
                <a:gd name="T68" fmla="*/ 21 w 130"/>
                <a:gd name="T69" fmla="*/ 209 h 232"/>
                <a:gd name="T70" fmla="*/ 21 w 130"/>
                <a:gd name="T71" fmla="*/ 7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" h="232">
                  <a:moveTo>
                    <a:pt x="126" y="209"/>
                  </a:moveTo>
                  <a:cubicBezTo>
                    <a:pt x="117" y="209"/>
                    <a:pt x="117" y="209"/>
                    <a:pt x="117" y="209"/>
                  </a:cubicBezTo>
                  <a:cubicBezTo>
                    <a:pt x="117" y="68"/>
                    <a:pt x="117" y="68"/>
                    <a:pt x="117" y="68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7" y="20"/>
                    <a:pt x="97" y="0"/>
                    <a:pt x="72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3" y="0"/>
                    <a:pt x="13" y="20"/>
                    <a:pt x="13" y="46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2" y="209"/>
                    <a:pt x="0" y="211"/>
                    <a:pt x="0" y="213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30"/>
                    <a:pt x="2" y="232"/>
                    <a:pt x="4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8" y="232"/>
                    <a:pt x="130" y="230"/>
                    <a:pt x="130" y="228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0" y="211"/>
                    <a:pt x="128" y="209"/>
                    <a:pt x="126" y="209"/>
                  </a:cubicBezTo>
                  <a:close/>
                  <a:moveTo>
                    <a:pt x="122" y="224"/>
                  </a:moveTo>
                  <a:cubicBezTo>
                    <a:pt x="8" y="224"/>
                    <a:pt x="8" y="224"/>
                    <a:pt x="8" y="224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17" y="217"/>
                    <a:pt x="17" y="217"/>
                    <a:pt x="17" y="217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22" y="217"/>
                    <a:pt x="122" y="217"/>
                    <a:pt x="122" y="217"/>
                  </a:cubicBezTo>
                  <a:lnTo>
                    <a:pt x="122" y="224"/>
                  </a:lnTo>
                  <a:close/>
                  <a:moveTo>
                    <a:pt x="21" y="46"/>
                  </a:moveTo>
                  <a:cubicBezTo>
                    <a:pt x="21" y="25"/>
                    <a:pt x="38" y="8"/>
                    <a:pt x="58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09" y="25"/>
                    <a:pt x="109" y="46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21" y="64"/>
                    <a:pt x="21" y="64"/>
                    <a:pt x="21" y="64"/>
                  </a:cubicBezTo>
                  <a:lnTo>
                    <a:pt x="21" y="46"/>
                  </a:lnTo>
                  <a:close/>
                  <a:moveTo>
                    <a:pt x="21" y="72"/>
                  </a:moveTo>
                  <a:cubicBezTo>
                    <a:pt x="109" y="72"/>
                    <a:pt x="109" y="72"/>
                    <a:pt x="109" y="72"/>
                  </a:cubicBezTo>
                  <a:cubicBezTo>
                    <a:pt x="109" y="209"/>
                    <a:pt x="109" y="209"/>
                    <a:pt x="109" y="209"/>
                  </a:cubicBezTo>
                  <a:cubicBezTo>
                    <a:pt x="21" y="209"/>
                    <a:pt x="21" y="209"/>
                    <a:pt x="21" y="209"/>
                  </a:cubicBezTo>
                  <a:lnTo>
                    <a:pt x="21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94"/>
            <p:cNvSpPr>
              <a:spLocks noEditPoints="1"/>
            </p:cNvSpPr>
            <p:nvPr/>
          </p:nvSpPr>
          <p:spPr bwMode="auto">
            <a:xfrm>
              <a:off x="7972425" y="4860925"/>
              <a:ext cx="479425" cy="854075"/>
            </a:xfrm>
            <a:custGeom>
              <a:avLst/>
              <a:gdLst>
                <a:gd name="T0" fmla="*/ 127 w 131"/>
                <a:gd name="T1" fmla="*/ 210 h 233"/>
                <a:gd name="T2" fmla="*/ 118 w 131"/>
                <a:gd name="T3" fmla="*/ 210 h 233"/>
                <a:gd name="T4" fmla="*/ 118 w 131"/>
                <a:gd name="T5" fmla="*/ 69 h 233"/>
                <a:gd name="T6" fmla="*/ 118 w 131"/>
                <a:gd name="T7" fmla="*/ 46 h 233"/>
                <a:gd name="T8" fmla="*/ 72 w 131"/>
                <a:gd name="T9" fmla="*/ 0 h 233"/>
                <a:gd name="T10" fmla="*/ 59 w 131"/>
                <a:gd name="T11" fmla="*/ 0 h 233"/>
                <a:gd name="T12" fmla="*/ 13 w 131"/>
                <a:gd name="T13" fmla="*/ 46 h 233"/>
                <a:gd name="T14" fmla="*/ 13 w 131"/>
                <a:gd name="T15" fmla="*/ 69 h 233"/>
                <a:gd name="T16" fmla="*/ 13 w 131"/>
                <a:gd name="T17" fmla="*/ 210 h 233"/>
                <a:gd name="T18" fmla="*/ 4 w 131"/>
                <a:gd name="T19" fmla="*/ 210 h 233"/>
                <a:gd name="T20" fmla="*/ 0 w 131"/>
                <a:gd name="T21" fmla="*/ 214 h 233"/>
                <a:gd name="T22" fmla="*/ 0 w 131"/>
                <a:gd name="T23" fmla="*/ 229 h 233"/>
                <a:gd name="T24" fmla="*/ 4 w 131"/>
                <a:gd name="T25" fmla="*/ 233 h 233"/>
                <a:gd name="T26" fmla="*/ 127 w 131"/>
                <a:gd name="T27" fmla="*/ 233 h 233"/>
                <a:gd name="T28" fmla="*/ 131 w 131"/>
                <a:gd name="T29" fmla="*/ 229 h 233"/>
                <a:gd name="T30" fmla="*/ 131 w 131"/>
                <a:gd name="T31" fmla="*/ 214 h 233"/>
                <a:gd name="T32" fmla="*/ 127 w 131"/>
                <a:gd name="T33" fmla="*/ 210 h 233"/>
                <a:gd name="T34" fmla="*/ 123 w 131"/>
                <a:gd name="T35" fmla="*/ 225 h 233"/>
                <a:gd name="T36" fmla="*/ 8 w 131"/>
                <a:gd name="T37" fmla="*/ 225 h 233"/>
                <a:gd name="T38" fmla="*/ 8 w 131"/>
                <a:gd name="T39" fmla="*/ 218 h 233"/>
                <a:gd name="T40" fmla="*/ 17 w 131"/>
                <a:gd name="T41" fmla="*/ 218 h 233"/>
                <a:gd name="T42" fmla="*/ 114 w 131"/>
                <a:gd name="T43" fmla="*/ 218 h 233"/>
                <a:gd name="T44" fmla="*/ 123 w 131"/>
                <a:gd name="T45" fmla="*/ 218 h 233"/>
                <a:gd name="T46" fmla="*/ 123 w 131"/>
                <a:gd name="T47" fmla="*/ 225 h 233"/>
                <a:gd name="T48" fmla="*/ 21 w 131"/>
                <a:gd name="T49" fmla="*/ 46 h 233"/>
                <a:gd name="T50" fmla="*/ 59 w 131"/>
                <a:gd name="T51" fmla="*/ 8 h 233"/>
                <a:gd name="T52" fmla="*/ 72 w 131"/>
                <a:gd name="T53" fmla="*/ 8 h 233"/>
                <a:gd name="T54" fmla="*/ 110 w 131"/>
                <a:gd name="T55" fmla="*/ 46 h 233"/>
                <a:gd name="T56" fmla="*/ 110 w 131"/>
                <a:gd name="T57" fmla="*/ 65 h 233"/>
                <a:gd name="T58" fmla="*/ 21 w 131"/>
                <a:gd name="T59" fmla="*/ 65 h 233"/>
                <a:gd name="T60" fmla="*/ 21 w 131"/>
                <a:gd name="T61" fmla="*/ 46 h 233"/>
                <a:gd name="T62" fmla="*/ 21 w 131"/>
                <a:gd name="T63" fmla="*/ 73 h 233"/>
                <a:gd name="T64" fmla="*/ 110 w 131"/>
                <a:gd name="T65" fmla="*/ 73 h 233"/>
                <a:gd name="T66" fmla="*/ 110 w 131"/>
                <a:gd name="T67" fmla="*/ 210 h 233"/>
                <a:gd name="T68" fmla="*/ 21 w 131"/>
                <a:gd name="T69" fmla="*/ 210 h 233"/>
                <a:gd name="T70" fmla="*/ 21 w 131"/>
                <a:gd name="T71" fmla="*/ 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233">
                  <a:moveTo>
                    <a:pt x="127" y="210"/>
                  </a:moveTo>
                  <a:cubicBezTo>
                    <a:pt x="118" y="210"/>
                    <a:pt x="118" y="210"/>
                    <a:pt x="118" y="210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21"/>
                    <a:pt x="97" y="0"/>
                    <a:pt x="72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4" y="0"/>
                    <a:pt x="13" y="21"/>
                    <a:pt x="13" y="46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2" y="210"/>
                    <a:pt x="0" y="212"/>
                    <a:pt x="0" y="214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1"/>
                    <a:pt x="2" y="233"/>
                    <a:pt x="4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9" y="233"/>
                    <a:pt x="131" y="231"/>
                    <a:pt x="131" y="229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2"/>
                    <a:pt x="129" y="210"/>
                    <a:pt x="127" y="210"/>
                  </a:cubicBezTo>
                  <a:close/>
                  <a:moveTo>
                    <a:pt x="123" y="225"/>
                  </a:moveTo>
                  <a:cubicBezTo>
                    <a:pt x="8" y="225"/>
                    <a:pt x="8" y="225"/>
                    <a:pt x="8" y="225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14" y="218"/>
                    <a:pt x="114" y="218"/>
                    <a:pt x="114" y="218"/>
                  </a:cubicBezTo>
                  <a:cubicBezTo>
                    <a:pt x="123" y="218"/>
                    <a:pt x="123" y="218"/>
                    <a:pt x="123" y="218"/>
                  </a:cubicBezTo>
                  <a:lnTo>
                    <a:pt x="123" y="225"/>
                  </a:lnTo>
                  <a:close/>
                  <a:moveTo>
                    <a:pt x="21" y="46"/>
                  </a:moveTo>
                  <a:cubicBezTo>
                    <a:pt x="21" y="25"/>
                    <a:pt x="38" y="8"/>
                    <a:pt x="59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10" y="25"/>
                    <a:pt x="110" y="4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21" y="65"/>
                    <a:pt x="21" y="65"/>
                    <a:pt x="21" y="65"/>
                  </a:cubicBezTo>
                  <a:lnTo>
                    <a:pt x="21" y="46"/>
                  </a:lnTo>
                  <a:close/>
                  <a:moveTo>
                    <a:pt x="21" y="73"/>
                  </a:moveTo>
                  <a:cubicBezTo>
                    <a:pt x="110" y="73"/>
                    <a:pt x="110" y="73"/>
                    <a:pt x="110" y="73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21" y="210"/>
                    <a:pt x="21" y="210"/>
                    <a:pt x="21" y="210"/>
                  </a:cubicBezTo>
                  <a:lnTo>
                    <a:pt x="2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200"/>
            <p:cNvSpPr>
              <a:spLocks noEditPoints="1"/>
            </p:cNvSpPr>
            <p:nvPr/>
          </p:nvSpPr>
          <p:spPr bwMode="auto">
            <a:xfrm>
              <a:off x="7470775" y="5957888"/>
              <a:ext cx="476250" cy="849313"/>
            </a:xfrm>
            <a:custGeom>
              <a:avLst/>
              <a:gdLst>
                <a:gd name="T0" fmla="*/ 126 w 130"/>
                <a:gd name="T1" fmla="*/ 209 h 232"/>
                <a:gd name="T2" fmla="*/ 117 w 130"/>
                <a:gd name="T3" fmla="*/ 209 h 232"/>
                <a:gd name="T4" fmla="*/ 117 w 130"/>
                <a:gd name="T5" fmla="*/ 68 h 232"/>
                <a:gd name="T6" fmla="*/ 117 w 130"/>
                <a:gd name="T7" fmla="*/ 46 h 232"/>
                <a:gd name="T8" fmla="*/ 72 w 130"/>
                <a:gd name="T9" fmla="*/ 0 h 232"/>
                <a:gd name="T10" fmla="*/ 58 w 130"/>
                <a:gd name="T11" fmla="*/ 0 h 232"/>
                <a:gd name="T12" fmla="*/ 12 w 130"/>
                <a:gd name="T13" fmla="*/ 46 h 232"/>
                <a:gd name="T14" fmla="*/ 12 w 130"/>
                <a:gd name="T15" fmla="*/ 68 h 232"/>
                <a:gd name="T16" fmla="*/ 12 w 130"/>
                <a:gd name="T17" fmla="*/ 209 h 232"/>
                <a:gd name="T18" fmla="*/ 4 w 130"/>
                <a:gd name="T19" fmla="*/ 209 h 232"/>
                <a:gd name="T20" fmla="*/ 0 w 130"/>
                <a:gd name="T21" fmla="*/ 213 h 232"/>
                <a:gd name="T22" fmla="*/ 0 w 130"/>
                <a:gd name="T23" fmla="*/ 228 h 232"/>
                <a:gd name="T24" fmla="*/ 4 w 130"/>
                <a:gd name="T25" fmla="*/ 232 h 232"/>
                <a:gd name="T26" fmla="*/ 126 w 130"/>
                <a:gd name="T27" fmla="*/ 232 h 232"/>
                <a:gd name="T28" fmla="*/ 130 w 130"/>
                <a:gd name="T29" fmla="*/ 228 h 232"/>
                <a:gd name="T30" fmla="*/ 130 w 130"/>
                <a:gd name="T31" fmla="*/ 213 h 232"/>
                <a:gd name="T32" fmla="*/ 126 w 130"/>
                <a:gd name="T33" fmla="*/ 209 h 232"/>
                <a:gd name="T34" fmla="*/ 122 w 130"/>
                <a:gd name="T35" fmla="*/ 224 h 232"/>
                <a:gd name="T36" fmla="*/ 8 w 130"/>
                <a:gd name="T37" fmla="*/ 224 h 232"/>
                <a:gd name="T38" fmla="*/ 8 w 130"/>
                <a:gd name="T39" fmla="*/ 217 h 232"/>
                <a:gd name="T40" fmla="*/ 16 w 130"/>
                <a:gd name="T41" fmla="*/ 217 h 232"/>
                <a:gd name="T42" fmla="*/ 113 w 130"/>
                <a:gd name="T43" fmla="*/ 217 h 232"/>
                <a:gd name="T44" fmla="*/ 122 w 130"/>
                <a:gd name="T45" fmla="*/ 217 h 232"/>
                <a:gd name="T46" fmla="*/ 122 w 130"/>
                <a:gd name="T47" fmla="*/ 224 h 232"/>
                <a:gd name="T48" fmla="*/ 20 w 130"/>
                <a:gd name="T49" fmla="*/ 46 h 232"/>
                <a:gd name="T50" fmla="*/ 58 w 130"/>
                <a:gd name="T51" fmla="*/ 8 h 232"/>
                <a:gd name="T52" fmla="*/ 72 w 130"/>
                <a:gd name="T53" fmla="*/ 8 h 232"/>
                <a:gd name="T54" fmla="*/ 109 w 130"/>
                <a:gd name="T55" fmla="*/ 46 h 232"/>
                <a:gd name="T56" fmla="*/ 109 w 130"/>
                <a:gd name="T57" fmla="*/ 64 h 232"/>
                <a:gd name="T58" fmla="*/ 20 w 130"/>
                <a:gd name="T59" fmla="*/ 64 h 232"/>
                <a:gd name="T60" fmla="*/ 20 w 130"/>
                <a:gd name="T61" fmla="*/ 46 h 232"/>
                <a:gd name="T62" fmla="*/ 20 w 130"/>
                <a:gd name="T63" fmla="*/ 72 h 232"/>
                <a:gd name="T64" fmla="*/ 109 w 130"/>
                <a:gd name="T65" fmla="*/ 72 h 232"/>
                <a:gd name="T66" fmla="*/ 109 w 130"/>
                <a:gd name="T67" fmla="*/ 209 h 232"/>
                <a:gd name="T68" fmla="*/ 20 w 130"/>
                <a:gd name="T69" fmla="*/ 209 h 232"/>
                <a:gd name="T70" fmla="*/ 20 w 130"/>
                <a:gd name="T71" fmla="*/ 7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" h="232">
                  <a:moveTo>
                    <a:pt x="126" y="209"/>
                  </a:moveTo>
                  <a:cubicBezTo>
                    <a:pt x="117" y="209"/>
                    <a:pt x="117" y="209"/>
                    <a:pt x="117" y="209"/>
                  </a:cubicBezTo>
                  <a:cubicBezTo>
                    <a:pt x="117" y="68"/>
                    <a:pt x="117" y="68"/>
                    <a:pt x="117" y="68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7" y="20"/>
                    <a:pt x="97" y="0"/>
                    <a:pt x="72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3" y="0"/>
                    <a:pt x="12" y="20"/>
                    <a:pt x="12" y="4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2" y="209"/>
                    <a:pt x="0" y="211"/>
                    <a:pt x="0" y="213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30"/>
                    <a:pt x="2" y="232"/>
                    <a:pt x="4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8" y="232"/>
                    <a:pt x="130" y="230"/>
                    <a:pt x="130" y="228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0" y="211"/>
                    <a:pt x="128" y="209"/>
                    <a:pt x="126" y="209"/>
                  </a:cubicBezTo>
                  <a:close/>
                  <a:moveTo>
                    <a:pt x="122" y="224"/>
                  </a:moveTo>
                  <a:cubicBezTo>
                    <a:pt x="8" y="224"/>
                    <a:pt x="8" y="224"/>
                    <a:pt x="8" y="224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22" y="217"/>
                    <a:pt x="122" y="217"/>
                    <a:pt x="122" y="217"/>
                  </a:cubicBezTo>
                  <a:lnTo>
                    <a:pt x="122" y="224"/>
                  </a:lnTo>
                  <a:close/>
                  <a:moveTo>
                    <a:pt x="20" y="46"/>
                  </a:moveTo>
                  <a:cubicBezTo>
                    <a:pt x="20" y="25"/>
                    <a:pt x="37" y="8"/>
                    <a:pt x="58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2" y="8"/>
                    <a:pt x="109" y="25"/>
                    <a:pt x="109" y="46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20" y="64"/>
                    <a:pt x="20" y="64"/>
                    <a:pt x="20" y="64"/>
                  </a:cubicBezTo>
                  <a:lnTo>
                    <a:pt x="20" y="46"/>
                  </a:lnTo>
                  <a:close/>
                  <a:moveTo>
                    <a:pt x="20" y="72"/>
                  </a:moveTo>
                  <a:cubicBezTo>
                    <a:pt x="109" y="72"/>
                    <a:pt x="109" y="72"/>
                    <a:pt x="109" y="72"/>
                  </a:cubicBezTo>
                  <a:cubicBezTo>
                    <a:pt x="109" y="209"/>
                    <a:pt x="109" y="209"/>
                    <a:pt x="109" y="209"/>
                  </a:cubicBezTo>
                  <a:cubicBezTo>
                    <a:pt x="20" y="209"/>
                    <a:pt x="20" y="209"/>
                    <a:pt x="20" y="209"/>
                  </a:cubicBezTo>
                  <a:lnTo>
                    <a:pt x="20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201"/>
            <p:cNvSpPr>
              <a:spLocks noEditPoints="1"/>
            </p:cNvSpPr>
            <p:nvPr/>
          </p:nvSpPr>
          <p:spPr bwMode="auto">
            <a:xfrm>
              <a:off x="7467600" y="4860925"/>
              <a:ext cx="479425" cy="854075"/>
            </a:xfrm>
            <a:custGeom>
              <a:avLst/>
              <a:gdLst>
                <a:gd name="T0" fmla="*/ 127 w 131"/>
                <a:gd name="T1" fmla="*/ 210 h 233"/>
                <a:gd name="T2" fmla="*/ 118 w 131"/>
                <a:gd name="T3" fmla="*/ 210 h 233"/>
                <a:gd name="T4" fmla="*/ 118 w 131"/>
                <a:gd name="T5" fmla="*/ 69 h 233"/>
                <a:gd name="T6" fmla="*/ 118 w 131"/>
                <a:gd name="T7" fmla="*/ 46 h 233"/>
                <a:gd name="T8" fmla="*/ 72 w 131"/>
                <a:gd name="T9" fmla="*/ 0 h 233"/>
                <a:gd name="T10" fmla="*/ 59 w 131"/>
                <a:gd name="T11" fmla="*/ 0 h 233"/>
                <a:gd name="T12" fmla="*/ 13 w 131"/>
                <a:gd name="T13" fmla="*/ 46 h 233"/>
                <a:gd name="T14" fmla="*/ 13 w 131"/>
                <a:gd name="T15" fmla="*/ 69 h 233"/>
                <a:gd name="T16" fmla="*/ 13 w 131"/>
                <a:gd name="T17" fmla="*/ 210 h 233"/>
                <a:gd name="T18" fmla="*/ 4 w 131"/>
                <a:gd name="T19" fmla="*/ 210 h 233"/>
                <a:gd name="T20" fmla="*/ 0 w 131"/>
                <a:gd name="T21" fmla="*/ 214 h 233"/>
                <a:gd name="T22" fmla="*/ 0 w 131"/>
                <a:gd name="T23" fmla="*/ 229 h 233"/>
                <a:gd name="T24" fmla="*/ 4 w 131"/>
                <a:gd name="T25" fmla="*/ 233 h 233"/>
                <a:gd name="T26" fmla="*/ 127 w 131"/>
                <a:gd name="T27" fmla="*/ 233 h 233"/>
                <a:gd name="T28" fmla="*/ 131 w 131"/>
                <a:gd name="T29" fmla="*/ 229 h 233"/>
                <a:gd name="T30" fmla="*/ 131 w 131"/>
                <a:gd name="T31" fmla="*/ 214 h 233"/>
                <a:gd name="T32" fmla="*/ 127 w 131"/>
                <a:gd name="T33" fmla="*/ 210 h 233"/>
                <a:gd name="T34" fmla="*/ 123 w 131"/>
                <a:gd name="T35" fmla="*/ 225 h 233"/>
                <a:gd name="T36" fmla="*/ 8 w 131"/>
                <a:gd name="T37" fmla="*/ 225 h 233"/>
                <a:gd name="T38" fmla="*/ 8 w 131"/>
                <a:gd name="T39" fmla="*/ 218 h 233"/>
                <a:gd name="T40" fmla="*/ 17 w 131"/>
                <a:gd name="T41" fmla="*/ 218 h 233"/>
                <a:gd name="T42" fmla="*/ 114 w 131"/>
                <a:gd name="T43" fmla="*/ 218 h 233"/>
                <a:gd name="T44" fmla="*/ 123 w 131"/>
                <a:gd name="T45" fmla="*/ 218 h 233"/>
                <a:gd name="T46" fmla="*/ 123 w 131"/>
                <a:gd name="T47" fmla="*/ 225 h 233"/>
                <a:gd name="T48" fmla="*/ 21 w 131"/>
                <a:gd name="T49" fmla="*/ 46 h 233"/>
                <a:gd name="T50" fmla="*/ 59 w 131"/>
                <a:gd name="T51" fmla="*/ 8 h 233"/>
                <a:gd name="T52" fmla="*/ 72 w 131"/>
                <a:gd name="T53" fmla="*/ 8 h 233"/>
                <a:gd name="T54" fmla="*/ 110 w 131"/>
                <a:gd name="T55" fmla="*/ 46 h 233"/>
                <a:gd name="T56" fmla="*/ 110 w 131"/>
                <a:gd name="T57" fmla="*/ 65 h 233"/>
                <a:gd name="T58" fmla="*/ 21 w 131"/>
                <a:gd name="T59" fmla="*/ 65 h 233"/>
                <a:gd name="T60" fmla="*/ 21 w 131"/>
                <a:gd name="T61" fmla="*/ 46 h 233"/>
                <a:gd name="T62" fmla="*/ 21 w 131"/>
                <a:gd name="T63" fmla="*/ 73 h 233"/>
                <a:gd name="T64" fmla="*/ 110 w 131"/>
                <a:gd name="T65" fmla="*/ 73 h 233"/>
                <a:gd name="T66" fmla="*/ 110 w 131"/>
                <a:gd name="T67" fmla="*/ 210 h 233"/>
                <a:gd name="T68" fmla="*/ 21 w 131"/>
                <a:gd name="T69" fmla="*/ 210 h 233"/>
                <a:gd name="T70" fmla="*/ 21 w 131"/>
                <a:gd name="T71" fmla="*/ 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233">
                  <a:moveTo>
                    <a:pt x="127" y="210"/>
                  </a:moveTo>
                  <a:cubicBezTo>
                    <a:pt x="118" y="210"/>
                    <a:pt x="118" y="210"/>
                    <a:pt x="118" y="210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21"/>
                    <a:pt x="97" y="0"/>
                    <a:pt x="72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4" y="0"/>
                    <a:pt x="13" y="21"/>
                    <a:pt x="13" y="46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2" y="210"/>
                    <a:pt x="0" y="212"/>
                    <a:pt x="0" y="214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1"/>
                    <a:pt x="2" y="233"/>
                    <a:pt x="4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9" y="233"/>
                    <a:pt x="131" y="231"/>
                    <a:pt x="131" y="229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2"/>
                    <a:pt x="129" y="210"/>
                    <a:pt x="127" y="210"/>
                  </a:cubicBezTo>
                  <a:close/>
                  <a:moveTo>
                    <a:pt x="123" y="225"/>
                  </a:moveTo>
                  <a:cubicBezTo>
                    <a:pt x="8" y="225"/>
                    <a:pt x="8" y="225"/>
                    <a:pt x="8" y="225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14" y="218"/>
                    <a:pt x="114" y="218"/>
                    <a:pt x="114" y="218"/>
                  </a:cubicBezTo>
                  <a:cubicBezTo>
                    <a:pt x="123" y="218"/>
                    <a:pt x="123" y="218"/>
                    <a:pt x="123" y="218"/>
                  </a:cubicBezTo>
                  <a:lnTo>
                    <a:pt x="123" y="225"/>
                  </a:lnTo>
                  <a:close/>
                  <a:moveTo>
                    <a:pt x="21" y="46"/>
                  </a:moveTo>
                  <a:cubicBezTo>
                    <a:pt x="21" y="25"/>
                    <a:pt x="38" y="8"/>
                    <a:pt x="59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10" y="25"/>
                    <a:pt x="110" y="4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21" y="65"/>
                    <a:pt x="21" y="65"/>
                    <a:pt x="21" y="65"/>
                  </a:cubicBezTo>
                  <a:lnTo>
                    <a:pt x="21" y="46"/>
                  </a:lnTo>
                  <a:close/>
                  <a:moveTo>
                    <a:pt x="21" y="73"/>
                  </a:moveTo>
                  <a:cubicBezTo>
                    <a:pt x="110" y="73"/>
                    <a:pt x="110" y="73"/>
                    <a:pt x="110" y="73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21" y="210"/>
                    <a:pt x="21" y="210"/>
                    <a:pt x="21" y="210"/>
                  </a:cubicBezTo>
                  <a:lnTo>
                    <a:pt x="2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8" name="组合 467"/>
          <p:cNvGrpSpPr/>
          <p:nvPr/>
        </p:nvGrpSpPr>
        <p:grpSpPr>
          <a:xfrm>
            <a:off x="5805497" y="3867152"/>
            <a:ext cx="1508128" cy="3017840"/>
            <a:chOff x="5805497" y="3867152"/>
            <a:chExt cx="1508128" cy="3017840"/>
          </a:xfrm>
          <a:solidFill>
            <a:srgbClr val="005790"/>
          </a:solidFill>
        </p:grpSpPr>
        <p:sp>
          <p:nvSpPr>
            <p:cNvPr id="164" name="Freeform 308"/>
            <p:cNvSpPr>
              <a:spLocks noEditPoints="1"/>
            </p:cNvSpPr>
            <p:nvPr/>
          </p:nvSpPr>
          <p:spPr bwMode="auto">
            <a:xfrm>
              <a:off x="5805497" y="3867152"/>
              <a:ext cx="1508128" cy="3017840"/>
            </a:xfrm>
            <a:custGeom>
              <a:avLst/>
              <a:gdLst>
                <a:gd name="T0" fmla="*/ 408 w 412"/>
                <a:gd name="T1" fmla="*/ 266 h 823"/>
                <a:gd name="T2" fmla="*/ 318 w 412"/>
                <a:gd name="T3" fmla="*/ 176 h 823"/>
                <a:gd name="T4" fmla="*/ 314 w 412"/>
                <a:gd name="T5" fmla="*/ 99 h 823"/>
                <a:gd name="T6" fmla="*/ 298 w 412"/>
                <a:gd name="T7" fmla="*/ 71 h 823"/>
                <a:gd name="T8" fmla="*/ 270 w 412"/>
                <a:gd name="T9" fmla="*/ 57 h 823"/>
                <a:gd name="T10" fmla="*/ 260 w 412"/>
                <a:gd name="T11" fmla="*/ 4 h 823"/>
                <a:gd name="T12" fmla="*/ 156 w 412"/>
                <a:gd name="T13" fmla="*/ 0 h 823"/>
                <a:gd name="T14" fmla="*/ 152 w 412"/>
                <a:gd name="T15" fmla="*/ 32 h 823"/>
                <a:gd name="T16" fmla="*/ 114 w 412"/>
                <a:gd name="T17" fmla="*/ 71 h 823"/>
                <a:gd name="T18" fmla="*/ 98 w 412"/>
                <a:gd name="T19" fmla="*/ 99 h 823"/>
                <a:gd name="T20" fmla="*/ 94 w 412"/>
                <a:gd name="T21" fmla="*/ 176 h 823"/>
                <a:gd name="T22" fmla="*/ 0 w 412"/>
                <a:gd name="T23" fmla="*/ 270 h 823"/>
                <a:gd name="T24" fmla="*/ 0 w 412"/>
                <a:gd name="T25" fmla="*/ 439 h 823"/>
                <a:gd name="T26" fmla="*/ 0 w 412"/>
                <a:gd name="T27" fmla="*/ 652 h 823"/>
                <a:gd name="T28" fmla="*/ 4 w 412"/>
                <a:gd name="T29" fmla="*/ 823 h 823"/>
                <a:gd name="T30" fmla="*/ 54 w 412"/>
                <a:gd name="T31" fmla="*/ 823 h 823"/>
                <a:gd name="T32" fmla="*/ 121 w 412"/>
                <a:gd name="T33" fmla="*/ 823 h 823"/>
                <a:gd name="T34" fmla="*/ 410 w 412"/>
                <a:gd name="T35" fmla="*/ 819 h 823"/>
                <a:gd name="T36" fmla="*/ 410 w 412"/>
                <a:gd name="T37" fmla="*/ 640 h 823"/>
                <a:gd name="T38" fmla="*/ 410 w 412"/>
                <a:gd name="T39" fmla="*/ 427 h 823"/>
                <a:gd name="T40" fmla="*/ 412 w 412"/>
                <a:gd name="T41" fmla="*/ 270 h 823"/>
                <a:gd name="T42" fmla="*/ 106 w 412"/>
                <a:gd name="T43" fmla="*/ 691 h 823"/>
                <a:gd name="T44" fmla="*/ 58 w 412"/>
                <a:gd name="T45" fmla="*/ 815 h 823"/>
                <a:gd name="T46" fmla="*/ 110 w 412"/>
                <a:gd name="T47" fmla="*/ 683 h 823"/>
                <a:gd name="T48" fmla="*/ 50 w 412"/>
                <a:gd name="T49" fmla="*/ 687 h 823"/>
                <a:gd name="T50" fmla="*/ 48 w 412"/>
                <a:gd name="T51" fmla="*/ 815 h 823"/>
                <a:gd name="T52" fmla="*/ 117 w 412"/>
                <a:gd name="T53" fmla="*/ 680 h 823"/>
                <a:gd name="T54" fmla="*/ 114 w 412"/>
                <a:gd name="T55" fmla="*/ 815 h 823"/>
                <a:gd name="T56" fmla="*/ 110 w 412"/>
                <a:gd name="T57" fmla="*/ 683 h 823"/>
                <a:gd name="T58" fmla="*/ 44 w 412"/>
                <a:gd name="T59" fmla="*/ 672 h 823"/>
                <a:gd name="T60" fmla="*/ 40 w 412"/>
                <a:gd name="T61" fmla="*/ 815 h 823"/>
                <a:gd name="T62" fmla="*/ 8 w 412"/>
                <a:gd name="T63" fmla="*/ 656 h 823"/>
                <a:gd name="T64" fmla="*/ 402 w 412"/>
                <a:gd name="T65" fmla="*/ 815 h 823"/>
                <a:gd name="T66" fmla="*/ 125 w 412"/>
                <a:gd name="T67" fmla="*/ 676 h 823"/>
                <a:gd name="T68" fmla="*/ 402 w 412"/>
                <a:gd name="T69" fmla="*/ 423 h 823"/>
                <a:gd name="T70" fmla="*/ 8 w 412"/>
                <a:gd name="T71" fmla="*/ 274 h 823"/>
                <a:gd name="T72" fmla="*/ 402 w 412"/>
                <a:gd name="T73" fmla="*/ 423 h 823"/>
                <a:gd name="T74" fmla="*/ 8 w 412"/>
                <a:gd name="T75" fmla="*/ 435 h 823"/>
                <a:gd name="T76" fmla="*/ 402 w 412"/>
                <a:gd name="T77" fmla="*/ 431 h 823"/>
                <a:gd name="T78" fmla="*/ 402 w 412"/>
                <a:gd name="T79" fmla="*/ 648 h 823"/>
                <a:gd name="T80" fmla="*/ 8 w 412"/>
                <a:gd name="T81" fmla="*/ 644 h 823"/>
                <a:gd name="T82" fmla="*/ 402 w 412"/>
                <a:gd name="T83" fmla="*/ 648 h 823"/>
                <a:gd name="T84" fmla="*/ 8 w 412"/>
                <a:gd name="T85" fmla="*/ 443 h 823"/>
                <a:gd name="T86" fmla="*/ 402 w 412"/>
                <a:gd name="T87" fmla="*/ 636 h 823"/>
                <a:gd name="T88" fmla="*/ 160 w 412"/>
                <a:gd name="T89" fmla="*/ 8 h 823"/>
                <a:gd name="T90" fmla="*/ 252 w 412"/>
                <a:gd name="T91" fmla="*/ 32 h 823"/>
                <a:gd name="T92" fmla="*/ 290 w 412"/>
                <a:gd name="T93" fmla="*/ 75 h 823"/>
                <a:gd name="T94" fmla="*/ 122 w 412"/>
                <a:gd name="T95" fmla="*/ 99 h 823"/>
                <a:gd name="T96" fmla="*/ 160 w 412"/>
                <a:gd name="T97" fmla="*/ 32 h 823"/>
                <a:gd name="T98" fmla="*/ 102 w 412"/>
                <a:gd name="T99" fmla="*/ 176 h 823"/>
                <a:gd name="T100" fmla="*/ 310 w 412"/>
                <a:gd name="T101" fmla="*/ 107 h 823"/>
                <a:gd name="T102" fmla="*/ 369 w 412"/>
                <a:gd name="T103" fmla="*/ 266 h 823"/>
                <a:gd name="T104" fmla="*/ 102 w 412"/>
                <a:gd name="T105" fmla="*/ 176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12" h="823">
                  <a:moveTo>
                    <a:pt x="412" y="270"/>
                  </a:moveTo>
                  <a:cubicBezTo>
                    <a:pt x="412" y="268"/>
                    <a:pt x="410" y="266"/>
                    <a:pt x="408" y="266"/>
                  </a:cubicBezTo>
                  <a:cubicBezTo>
                    <a:pt x="407" y="266"/>
                    <a:pt x="407" y="266"/>
                    <a:pt x="406" y="266"/>
                  </a:cubicBezTo>
                  <a:cubicBezTo>
                    <a:pt x="357" y="265"/>
                    <a:pt x="318" y="225"/>
                    <a:pt x="318" y="176"/>
                  </a:cubicBezTo>
                  <a:cubicBezTo>
                    <a:pt x="318" y="103"/>
                    <a:pt x="318" y="103"/>
                    <a:pt x="318" y="103"/>
                  </a:cubicBezTo>
                  <a:cubicBezTo>
                    <a:pt x="318" y="101"/>
                    <a:pt x="316" y="99"/>
                    <a:pt x="314" y="99"/>
                  </a:cubicBezTo>
                  <a:cubicBezTo>
                    <a:pt x="298" y="99"/>
                    <a:pt x="298" y="99"/>
                    <a:pt x="298" y="99"/>
                  </a:cubicBezTo>
                  <a:cubicBezTo>
                    <a:pt x="298" y="71"/>
                    <a:pt x="298" y="71"/>
                    <a:pt x="298" y="71"/>
                  </a:cubicBezTo>
                  <a:cubicBezTo>
                    <a:pt x="298" y="69"/>
                    <a:pt x="296" y="67"/>
                    <a:pt x="294" y="67"/>
                  </a:cubicBezTo>
                  <a:cubicBezTo>
                    <a:pt x="285" y="67"/>
                    <a:pt x="276" y="63"/>
                    <a:pt x="270" y="57"/>
                  </a:cubicBezTo>
                  <a:cubicBezTo>
                    <a:pt x="263" y="50"/>
                    <a:pt x="260" y="42"/>
                    <a:pt x="260" y="32"/>
                  </a:cubicBezTo>
                  <a:cubicBezTo>
                    <a:pt x="260" y="4"/>
                    <a:pt x="260" y="4"/>
                    <a:pt x="260" y="4"/>
                  </a:cubicBezTo>
                  <a:cubicBezTo>
                    <a:pt x="260" y="1"/>
                    <a:pt x="258" y="0"/>
                    <a:pt x="2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4" y="0"/>
                    <a:pt x="152" y="1"/>
                    <a:pt x="152" y="4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51"/>
                    <a:pt x="137" y="67"/>
                    <a:pt x="118" y="67"/>
                  </a:cubicBezTo>
                  <a:cubicBezTo>
                    <a:pt x="116" y="67"/>
                    <a:pt x="114" y="69"/>
                    <a:pt x="114" y="71"/>
                  </a:cubicBezTo>
                  <a:cubicBezTo>
                    <a:pt x="114" y="99"/>
                    <a:pt x="114" y="99"/>
                    <a:pt x="114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5" y="99"/>
                    <a:pt x="94" y="101"/>
                    <a:pt x="94" y="103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4" y="226"/>
                    <a:pt x="53" y="266"/>
                    <a:pt x="4" y="266"/>
                  </a:cubicBezTo>
                  <a:cubicBezTo>
                    <a:pt x="2" y="266"/>
                    <a:pt x="0" y="268"/>
                    <a:pt x="0" y="27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0" y="652"/>
                    <a:pt x="0" y="652"/>
                    <a:pt x="0" y="652"/>
                  </a:cubicBezTo>
                  <a:cubicBezTo>
                    <a:pt x="0" y="819"/>
                    <a:pt x="0" y="819"/>
                    <a:pt x="0" y="819"/>
                  </a:cubicBezTo>
                  <a:cubicBezTo>
                    <a:pt x="0" y="821"/>
                    <a:pt x="2" y="823"/>
                    <a:pt x="4" y="823"/>
                  </a:cubicBezTo>
                  <a:cubicBezTo>
                    <a:pt x="44" y="823"/>
                    <a:pt x="44" y="823"/>
                    <a:pt x="44" y="823"/>
                  </a:cubicBezTo>
                  <a:cubicBezTo>
                    <a:pt x="54" y="823"/>
                    <a:pt x="54" y="823"/>
                    <a:pt x="54" y="823"/>
                  </a:cubicBezTo>
                  <a:cubicBezTo>
                    <a:pt x="110" y="823"/>
                    <a:pt x="110" y="823"/>
                    <a:pt x="110" y="823"/>
                  </a:cubicBezTo>
                  <a:cubicBezTo>
                    <a:pt x="121" y="823"/>
                    <a:pt x="121" y="823"/>
                    <a:pt x="121" y="823"/>
                  </a:cubicBezTo>
                  <a:cubicBezTo>
                    <a:pt x="406" y="823"/>
                    <a:pt x="406" y="823"/>
                    <a:pt x="406" y="823"/>
                  </a:cubicBezTo>
                  <a:cubicBezTo>
                    <a:pt x="408" y="823"/>
                    <a:pt x="410" y="821"/>
                    <a:pt x="410" y="819"/>
                  </a:cubicBezTo>
                  <a:cubicBezTo>
                    <a:pt x="410" y="652"/>
                    <a:pt x="410" y="652"/>
                    <a:pt x="410" y="652"/>
                  </a:cubicBezTo>
                  <a:cubicBezTo>
                    <a:pt x="410" y="640"/>
                    <a:pt x="410" y="640"/>
                    <a:pt x="410" y="640"/>
                  </a:cubicBezTo>
                  <a:cubicBezTo>
                    <a:pt x="410" y="439"/>
                    <a:pt x="410" y="439"/>
                    <a:pt x="410" y="439"/>
                  </a:cubicBezTo>
                  <a:cubicBezTo>
                    <a:pt x="410" y="427"/>
                    <a:pt x="410" y="427"/>
                    <a:pt x="410" y="427"/>
                  </a:cubicBezTo>
                  <a:cubicBezTo>
                    <a:pt x="410" y="274"/>
                    <a:pt x="410" y="274"/>
                    <a:pt x="410" y="274"/>
                  </a:cubicBezTo>
                  <a:cubicBezTo>
                    <a:pt x="411" y="273"/>
                    <a:pt x="412" y="272"/>
                    <a:pt x="412" y="270"/>
                  </a:cubicBezTo>
                  <a:close/>
                  <a:moveTo>
                    <a:pt x="58" y="691"/>
                  </a:moveTo>
                  <a:cubicBezTo>
                    <a:pt x="106" y="691"/>
                    <a:pt x="106" y="691"/>
                    <a:pt x="106" y="691"/>
                  </a:cubicBezTo>
                  <a:cubicBezTo>
                    <a:pt x="106" y="815"/>
                    <a:pt x="106" y="815"/>
                    <a:pt x="106" y="815"/>
                  </a:cubicBezTo>
                  <a:cubicBezTo>
                    <a:pt x="58" y="815"/>
                    <a:pt x="58" y="815"/>
                    <a:pt x="58" y="815"/>
                  </a:cubicBezTo>
                  <a:lnTo>
                    <a:pt x="58" y="691"/>
                  </a:lnTo>
                  <a:close/>
                  <a:moveTo>
                    <a:pt x="110" y="683"/>
                  </a:moveTo>
                  <a:cubicBezTo>
                    <a:pt x="54" y="683"/>
                    <a:pt x="54" y="683"/>
                    <a:pt x="54" y="683"/>
                  </a:cubicBezTo>
                  <a:cubicBezTo>
                    <a:pt x="52" y="683"/>
                    <a:pt x="50" y="685"/>
                    <a:pt x="50" y="687"/>
                  </a:cubicBezTo>
                  <a:cubicBezTo>
                    <a:pt x="50" y="815"/>
                    <a:pt x="50" y="815"/>
                    <a:pt x="50" y="815"/>
                  </a:cubicBezTo>
                  <a:cubicBezTo>
                    <a:pt x="48" y="815"/>
                    <a:pt x="48" y="815"/>
                    <a:pt x="48" y="815"/>
                  </a:cubicBezTo>
                  <a:cubicBezTo>
                    <a:pt x="48" y="680"/>
                    <a:pt x="48" y="680"/>
                    <a:pt x="48" y="680"/>
                  </a:cubicBezTo>
                  <a:cubicBezTo>
                    <a:pt x="117" y="680"/>
                    <a:pt x="117" y="680"/>
                    <a:pt x="117" y="680"/>
                  </a:cubicBezTo>
                  <a:cubicBezTo>
                    <a:pt x="117" y="815"/>
                    <a:pt x="117" y="815"/>
                    <a:pt x="117" y="815"/>
                  </a:cubicBezTo>
                  <a:cubicBezTo>
                    <a:pt x="114" y="815"/>
                    <a:pt x="114" y="815"/>
                    <a:pt x="114" y="815"/>
                  </a:cubicBezTo>
                  <a:cubicBezTo>
                    <a:pt x="114" y="687"/>
                    <a:pt x="114" y="687"/>
                    <a:pt x="114" y="687"/>
                  </a:cubicBezTo>
                  <a:cubicBezTo>
                    <a:pt x="114" y="685"/>
                    <a:pt x="112" y="683"/>
                    <a:pt x="110" y="683"/>
                  </a:cubicBezTo>
                  <a:close/>
                  <a:moveTo>
                    <a:pt x="121" y="672"/>
                  </a:moveTo>
                  <a:cubicBezTo>
                    <a:pt x="44" y="672"/>
                    <a:pt x="44" y="672"/>
                    <a:pt x="44" y="672"/>
                  </a:cubicBezTo>
                  <a:cubicBezTo>
                    <a:pt x="42" y="672"/>
                    <a:pt x="40" y="674"/>
                    <a:pt x="40" y="676"/>
                  </a:cubicBezTo>
                  <a:cubicBezTo>
                    <a:pt x="40" y="815"/>
                    <a:pt x="40" y="815"/>
                    <a:pt x="40" y="815"/>
                  </a:cubicBezTo>
                  <a:cubicBezTo>
                    <a:pt x="8" y="815"/>
                    <a:pt x="8" y="815"/>
                    <a:pt x="8" y="815"/>
                  </a:cubicBezTo>
                  <a:cubicBezTo>
                    <a:pt x="8" y="656"/>
                    <a:pt x="8" y="656"/>
                    <a:pt x="8" y="656"/>
                  </a:cubicBezTo>
                  <a:cubicBezTo>
                    <a:pt x="402" y="656"/>
                    <a:pt x="402" y="656"/>
                    <a:pt x="402" y="656"/>
                  </a:cubicBezTo>
                  <a:cubicBezTo>
                    <a:pt x="402" y="815"/>
                    <a:pt x="402" y="815"/>
                    <a:pt x="402" y="815"/>
                  </a:cubicBezTo>
                  <a:cubicBezTo>
                    <a:pt x="125" y="815"/>
                    <a:pt x="125" y="815"/>
                    <a:pt x="125" y="815"/>
                  </a:cubicBezTo>
                  <a:cubicBezTo>
                    <a:pt x="125" y="676"/>
                    <a:pt x="125" y="676"/>
                    <a:pt x="125" y="676"/>
                  </a:cubicBezTo>
                  <a:cubicBezTo>
                    <a:pt x="125" y="674"/>
                    <a:pt x="123" y="672"/>
                    <a:pt x="121" y="672"/>
                  </a:cubicBezTo>
                  <a:close/>
                  <a:moveTo>
                    <a:pt x="402" y="423"/>
                  </a:moveTo>
                  <a:cubicBezTo>
                    <a:pt x="8" y="423"/>
                    <a:pt x="8" y="423"/>
                    <a:pt x="8" y="423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402" y="274"/>
                    <a:pt x="402" y="274"/>
                    <a:pt x="402" y="274"/>
                  </a:cubicBezTo>
                  <a:lnTo>
                    <a:pt x="402" y="423"/>
                  </a:lnTo>
                  <a:close/>
                  <a:moveTo>
                    <a:pt x="402" y="435"/>
                  </a:moveTo>
                  <a:cubicBezTo>
                    <a:pt x="8" y="435"/>
                    <a:pt x="8" y="435"/>
                    <a:pt x="8" y="435"/>
                  </a:cubicBezTo>
                  <a:cubicBezTo>
                    <a:pt x="8" y="431"/>
                    <a:pt x="8" y="431"/>
                    <a:pt x="8" y="431"/>
                  </a:cubicBezTo>
                  <a:cubicBezTo>
                    <a:pt x="402" y="431"/>
                    <a:pt x="402" y="431"/>
                    <a:pt x="402" y="431"/>
                  </a:cubicBezTo>
                  <a:lnTo>
                    <a:pt x="402" y="435"/>
                  </a:lnTo>
                  <a:close/>
                  <a:moveTo>
                    <a:pt x="402" y="648"/>
                  </a:moveTo>
                  <a:cubicBezTo>
                    <a:pt x="8" y="648"/>
                    <a:pt x="8" y="648"/>
                    <a:pt x="8" y="648"/>
                  </a:cubicBezTo>
                  <a:cubicBezTo>
                    <a:pt x="8" y="644"/>
                    <a:pt x="8" y="644"/>
                    <a:pt x="8" y="644"/>
                  </a:cubicBezTo>
                  <a:cubicBezTo>
                    <a:pt x="402" y="644"/>
                    <a:pt x="402" y="644"/>
                    <a:pt x="402" y="644"/>
                  </a:cubicBezTo>
                  <a:lnTo>
                    <a:pt x="402" y="648"/>
                  </a:lnTo>
                  <a:close/>
                  <a:moveTo>
                    <a:pt x="8" y="636"/>
                  </a:moveTo>
                  <a:cubicBezTo>
                    <a:pt x="8" y="443"/>
                    <a:pt x="8" y="443"/>
                    <a:pt x="8" y="443"/>
                  </a:cubicBezTo>
                  <a:cubicBezTo>
                    <a:pt x="402" y="443"/>
                    <a:pt x="402" y="443"/>
                    <a:pt x="402" y="443"/>
                  </a:cubicBezTo>
                  <a:cubicBezTo>
                    <a:pt x="402" y="636"/>
                    <a:pt x="402" y="636"/>
                    <a:pt x="402" y="636"/>
                  </a:cubicBezTo>
                  <a:lnTo>
                    <a:pt x="8" y="636"/>
                  </a:lnTo>
                  <a:close/>
                  <a:moveTo>
                    <a:pt x="160" y="8"/>
                  </a:moveTo>
                  <a:cubicBezTo>
                    <a:pt x="252" y="8"/>
                    <a:pt x="252" y="8"/>
                    <a:pt x="252" y="8"/>
                  </a:cubicBezTo>
                  <a:cubicBezTo>
                    <a:pt x="252" y="32"/>
                    <a:pt x="252" y="32"/>
                    <a:pt x="252" y="32"/>
                  </a:cubicBezTo>
                  <a:cubicBezTo>
                    <a:pt x="252" y="44"/>
                    <a:pt x="256" y="54"/>
                    <a:pt x="264" y="62"/>
                  </a:cubicBezTo>
                  <a:cubicBezTo>
                    <a:pt x="271" y="70"/>
                    <a:pt x="280" y="74"/>
                    <a:pt x="290" y="75"/>
                  </a:cubicBezTo>
                  <a:cubicBezTo>
                    <a:pt x="290" y="99"/>
                    <a:pt x="290" y="99"/>
                    <a:pt x="290" y="99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43" y="73"/>
                    <a:pt x="160" y="55"/>
                    <a:pt x="160" y="32"/>
                  </a:cubicBezTo>
                  <a:lnTo>
                    <a:pt x="160" y="8"/>
                  </a:lnTo>
                  <a:close/>
                  <a:moveTo>
                    <a:pt x="102" y="176"/>
                  </a:moveTo>
                  <a:cubicBezTo>
                    <a:pt x="102" y="107"/>
                    <a:pt x="102" y="107"/>
                    <a:pt x="102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76"/>
                    <a:pt x="310" y="176"/>
                    <a:pt x="310" y="176"/>
                  </a:cubicBezTo>
                  <a:cubicBezTo>
                    <a:pt x="310" y="217"/>
                    <a:pt x="334" y="251"/>
                    <a:pt x="369" y="266"/>
                  </a:cubicBezTo>
                  <a:cubicBezTo>
                    <a:pt x="42" y="266"/>
                    <a:pt x="42" y="266"/>
                    <a:pt x="42" y="266"/>
                  </a:cubicBezTo>
                  <a:cubicBezTo>
                    <a:pt x="77" y="251"/>
                    <a:pt x="102" y="216"/>
                    <a:pt x="102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309"/>
            <p:cNvSpPr>
              <a:spLocks noEditPoints="1"/>
            </p:cNvSpPr>
            <p:nvPr/>
          </p:nvSpPr>
          <p:spPr bwMode="auto">
            <a:xfrm>
              <a:off x="6445261" y="3959227"/>
              <a:ext cx="227013" cy="227013"/>
            </a:xfrm>
            <a:custGeom>
              <a:avLst/>
              <a:gdLst>
                <a:gd name="T0" fmla="*/ 31 w 62"/>
                <a:gd name="T1" fmla="*/ 62 h 62"/>
                <a:gd name="T2" fmla="*/ 62 w 62"/>
                <a:gd name="T3" fmla="*/ 31 h 62"/>
                <a:gd name="T4" fmla="*/ 31 w 62"/>
                <a:gd name="T5" fmla="*/ 0 h 62"/>
                <a:gd name="T6" fmla="*/ 0 w 62"/>
                <a:gd name="T7" fmla="*/ 31 h 62"/>
                <a:gd name="T8" fmla="*/ 31 w 62"/>
                <a:gd name="T9" fmla="*/ 62 h 62"/>
                <a:gd name="T10" fmla="*/ 31 w 62"/>
                <a:gd name="T11" fmla="*/ 8 h 62"/>
                <a:gd name="T12" fmla="*/ 54 w 62"/>
                <a:gd name="T13" fmla="*/ 31 h 62"/>
                <a:gd name="T14" fmla="*/ 31 w 62"/>
                <a:gd name="T15" fmla="*/ 54 h 62"/>
                <a:gd name="T16" fmla="*/ 8 w 62"/>
                <a:gd name="T17" fmla="*/ 31 h 62"/>
                <a:gd name="T18" fmla="*/ 31 w 62"/>
                <a:gd name="T1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lose/>
                  <a:moveTo>
                    <a:pt x="31" y="8"/>
                  </a:moveTo>
                  <a:cubicBezTo>
                    <a:pt x="44" y="8"/>
                    <a:pt x="54" y="18"/>
                    <a:pt x="54" y="31"/>
                  </a:cubicBezTo>
                  <a:cubicBezTo>
                    <a:pt x="54" y="44"/>
                    <a:pt x="44" y="54"/>
                    <a:pt x="31" y="54"/>
                  </a:cubicBezTo>
                  <a:cubicBezTo>
                    <a:pt x="18" y="54"/>
                    <a:pt x="8" y="44"/>
                    <a:pt x="8" y="31"/>
                  </a:cubicBezTo>
                  <a:cubicBezTo>
                    <a:pt x="8" y="18"/>
                    <a:pt x="18" y="8"/>
                    <a:pt x="3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310"/>
            <p:cNvSpPr>
              <a:spLocks noEditPoints="1"/>
            </p:cNvSpPr>
            <p:nvPr/>
          </p:nvSpPr>
          <p:spPr bwMode="auto">
            <a:xfrm>
              <a:off x="6343661" y="4311652"/>
              <a:ext cx="431801" cy="479425"/>
            </a:xfrm>
            <a:custGeom>
              <a:avLst/>
              <a:gdLst>
                <a:gd name="T0" fmla="*/ 114 w 118"/>
                <a:gd name="T1" fmla="*/ 0 h 131"/>
                <a:gd name="T2" fmla="*/ 4 w 118"/>
                <a:gd name="T3" fmla="*/ 0 h 131"/>
                <a:gd name="T4" fmla="*/ 0 w 118"/>
                <a:gd name="T5" fmla="*/ 4 h 131"/>
                <a:gd name="T6" fmla="*/ 0 w 118"/>
                <a:gd name="T7" fmla="*/ 127 h 131"/>
                <a:gd name="T8" fmla="*/ 4 w 118"/>
                <a:gd name="T9" fmla="*/ 131 h 131"/>
                <a:gd name="T10" fmla="*/ 114 w 118"/>
                <a:gd name="T11" fmla="*/ 131 h 131"/>
                <a:gd name="T12" fmla="*/ 118 w 118"/>
                <a:gd name="T13" fmla="*/ 127 h 131"/>
                <a:gd name="T14" fmla="*/ 118 w 118"/>
                <a:gd name="T15" fmla="*/ 4 h 131"/>
                <a:gd name="T16" fmla="*/ 114 w 118"/>
                <a:gd name="T17" fmla="*/ 0 h 131"/>
                <a:gd name="T18" fmla="*/ 110 w 118"/>
                <a:gd name="T19" fmla="*/ 123 h 131"/>
                <a:gd name="T20" fmla="*/ 8 w 118"/>
                <a:gd name="T21" fmla="*/ 123 h 131"/>
                <a:gd name="T22" fmla="*/ 8 w 118"/>
                <a:gd name="T23" fmla="*/ 8 h 131"/>
                <a:gd name="T24" fmla="*/ 110 w 118"/>
                <a:gd name="T25" fmla="*/ 8 h 131"/>
                <a:gd name="T26" fmla="*/ 110 w 118"/>
                <a:gd name="T27" fmla="*/ 1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131">
                  <a:moveTo>
                    <a:pt x="11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9"/>
                    <a:pt x="2" y="131"/>
                    <a:pt x="4" y="131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16" y="131"/>
                    <a:pt x="118" y="129"/>
                    <a:pt x="118" y="127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2"/>
                    <a:pt x="116" y="0"/>
                    <a:pt x="114" y="0"/>
                  </a:cubicBezTo>
                  <a:close/>
                  <a:moveTo>
                    <a:pt x="110" y="123"/>
                  </a:moveTo>
                  <a:cubicBezTo>
                    <a:pt x="8" y="123"/>
                    <a:pt x="8" y="123"/>
                    <a:pt x="8" y="12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110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311"/>
            <p:cNvSpPr>
              <a:spLocks noEditPoints="1"/>
            </p:cNvSpPr>
            <p:nvPr/>
          </p:nvSpPr>
          <p:spPr bwMode="auto">
            <a:xfrm>
              <a:off x="6394461" y="4362452"/>
              <a:ext cx="330201" cy="377825"/>
            </a:xfrm>
            <a:custGeom>
              <a:avLst/>
              <a:gdLst>
                <a:gd name="T0" fmla="*/ 4 w 90"/>
                <a:gd name="T1" fmla="*/ 103 h 103"/>
                <a:gd name="T2" fmla="*/ 86 w 90"/>
                <a:gd name="T3" fmla="*/ 103 h 103"/>
                <a:gd name="T4" fmla="*/ 90 w 90"/>
                <a:gd name="T5" fmla="*/ 99 h 103"/>
                <a:gd name="T6" fmla="*/ 90 w 90"/>
                <a:gd name="T7" fmla="*/ 4 h 103"/>
                <a:gd name="T8" fmla="*/ 86 w 90"/>
                <a:gd name="T9" fmla="*/ 0 h 103"/>
                <a:gd name="T10" fmla="*/ 4 w 90"/>
                <a:gd name="T11" fmla="*/ 0 h 103"/>
                <a:gd name="T12" fmla="*/ 0 w 90"/>
                <a:gd name="T13" fmla="*/ 4 h 103"/>
                <a:gd name="T14" fmla="*/ 0 w 90"/>
                <a:gd name="T15" fmla="*/ 99 h 103"/>
                <a:gd name="T16" fmla="*/ 4 w 90"/>
                <a:gd name="T17" fmla="*/ 103 h 103"/>
                <a:gd name="T18" fmla="*/ 8 w 90"/>
                <a:gd name="T19" fmla="*/ 8 h 103"/>
                <a:gd name="T20" fmla="*/ 82 w 90"/>
                <a:gd name="T21" fmla="*/ 8 h 103"/>
                <a:gd name="T22" fmla="*/ 82 w 90"/>
                <a:gd name="T23" fmla="*/ 95 h 103"/>
                <a:gd name="T24" fmla="*/ 8 w 90"/>
                <a:gd name="T25" fmla="*/ 95 h 103"/>
                <a:gd name="T26" fmla="*/ 8 w 90"/>
                <a:gd name="T27" fmla="*/ 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4" y="103"/>
                  </a:moveTo>
                  <a:cubicBezTo>
                    <a:pt x="86" y="103"/>
                    <a:pt x="86" y="103"/>
                    <a:pt x="86" y="103"/>
                  </a:cubicBezTo>
                  <a:cubicBezTo>
                    <a:pt x="88" y="103"/>
                    <a:pt x="90" y="101"/>
                    <a:pt x="90" y="99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88" y="0"/>
                    <a:pt x="8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1"/>
                    <a:pt x="2" y="103"/>
                    <a:pt x="4" y="103"/>
                  </a:cubicBezTo>
                  <a:close/>
                  <a:moveTo>
                    <a:pt x="8" y="8"/>
                  </a:moveTo>
                  <a:cubicBezTo>
                    <a:pt x="82" y="8"/>
                    <a:pt x="82" y="8"/>
                    <a:pt x="82" y="8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" y="95"/>
                    <a:pt x="8" y="95"/>
                    <a:pt x="8" y="95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12"/>
            <p:cNvSpPr>
              <a:spLocks noEditPoints="1"/>
            </p:cNvSpPr>
            <p:nvPr/>
          </p:nvSpPr>
          <p:spPr bwMode="auto">
            <a:xfrm>
              <a:off x="6361123" y="6330954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89 h 104"/>
                <a:gd name="T4" fmla="*/ 96 w 105"/>
                <a:gd name="T5" fmla="*/ 85 h 104"/>
                <a:gd name="T6" fmla="*/ 92 w 105"/>
                <a:gd name="T7" fmla="*/ 0 h 104"/>
                <a:gd name="T8" fmla="*/ 10 w 105"/>
                <a:gd name="T9" fmla="*/ 4 h 104"/>
                <a:gd name="T10" fmla="*/ 9 w 105"/>
                <a:gd name="T11" fmla="*/ 24 h 104"/>
                <a:gd name="T12" fmla="*/ 10 w 105"/>
                <a:gd name="T13" fmla="*/ 69 h 104"/>
                <a:gd name="T14" fmla="*/ 10 w 105"/>
                <a:gd name="T15" fmla="*/ 70 h 104"/>
                <a:gd name="T16" fmla="*/ 4 w 105"/>
                <a:gd name="T17" fmla="*/ 85 h 104"/>
                <a:gd name="T18" fmla="*/ 0 w 105"/>
                <a:gd name="T19" fmla="*/ 100 h 104"/>
                <a:gd name="T20" fmla="*/ 88 w 105"/>
                <a:gd name="T21" fmla="*/ 20 h 104"/>
                <a:gd name="T22" fmla="*/ 77 w 105"/>
                <a:gd name="T23" fmla="*/ 8 h 104"/>
                <a:gd name="T24" fmla="*/ 88 w 105"/>
                <a:gd name="T25" fmla="*/ 20 h 104"/>
                <a:gd name="T26" fmla="*/ 57 w 105"/>
                <a:gd name="T27" fmla="*/ 73 h 104"/>
                <a:gd name="T28" fmla="*/ 69 w 105"/>
                <a:gd name="T29" fmla="*/ 85 h 104"/>
                <a:gd name="T30" fmla="*/ 36 w 105"/>
                <a:gd name="T31" fmla="*/ 85 h 104"/>
                <a:gd name="T32" fmla="*/ 49 w 105"/>
                <a:gd name="T33" fmla="*/ 73 h 104"/>
                <a:gd name="T34" fmla="*/ 36 w 105"/>
                <a:gd name="T35" fmla="*/ 85 h 104"/>
                <a:gd name="T36" fmla="*/ 57 w 105"/>
                <a:gd name="T37" fmla="*/ 43 h 104"/>
                <a:gd name="T38" fmla="*/ 69 w 105"/>
                <a:gd name="T39" fmla="*/ 28 h 104"/>
                <a:gd name="T40" fmla="*/ 57 w 105"/>
                <a:gd name="T41" fmla="*/ 65 h 104"/>
                <a:gd name="T42" fmla="*/ 69 w 105"/>
                <a:gd name="T43" fmla="*/ 51 h 104"/>
                <a:gd name="T44" fmla="*/ 57 w 105"/>
                <a:gd name="T45" fmla="*/ 65 h 104"/>
                <a:gd name="T46" fmla="*/ 88 w 105"/>
                <a:gd name="T47" fmla="*/ 51 h 104"/>
                <a:gd name="T48" fmla="*/ 77 w 105"/>
                <a:gd name="T49" fmla="*/ 65 h 104"/>
                <a:gd name="T50" fmla="*/ 77 w 105"/>
                <a:gd name="T51" fmla="*/ 28 h 104"/>
                <a:gd name="T52" fmla="*/ 88 w 105"/>
                <a:gd name="T53" fmla="*/ 43 h 104"/>
                <a:gd name="T54" fmla="*/ 77 w 105"/>
                <a:gd name="T55" fmla="*/ 28 h 104"/>
                <a:gd name="T56" fmla="*/ 49 w 105"/>
                <a:gd name="T57" fmla="*/ 43 h 104"/>
                <a:gd name="T58" fmla="*/ 36 w 105"/>
                <a:gd name="T59" fmla="*/ 28 h 104"/>
                <a:gd name="T60" fmla="*/ 28 w 105"/>
                <a:gd name="T61" fmla="*/ 43 h 104"/>
                <a:gd name="T62" fmla="*/ 18 w 105"/>
                <a:gd name="T63" fmla="*/ 28 h 104"/>
                <a:gd name="T64" fmla="*/ 28 w 105"/>
                <a:gd name="T65" fmla="*/ 43 h 104"/>
                <a:gd name="T66" fmla="*/ 49 w 105"/>
                <a:gd name="T67" fmla="*/ 51 h 104"/>
                <a:gd name="T68" fmla="*/ 36 w 105"/>
                <a:gd name="T69" fmla="*/ 65 h 104"/>
                <a:gd name="T70" fmla="*/ 69 w 105"/>
                <a:gd name="T71" fmla="*/ 20 h 104"/>
                <a:gd name="T72" fmla="*/ 57 w 105"/>
                <a:gd name="T73" fmla="*/ 8 h 104"/>
                <a:gd name="T74" fmla="*/ 69 w 105"/>
                <a:gd name="T75" fmla="*/ 20 h 104"/>
                <a:gd name="T76" fmla="*/ 36 w 105"/>
                <a:gd name="T77" fmla="*/ 20 h 104"/>
                <a:gd name="T78" fmla="*/ 49 w 105"/>
                <a:gd name="T79" fmla="*/ 8 h 104"/>
                <a:gd name="T80" fmla="*/ 18 w 105"/>
                <a:gd name="T81" fmla="*/ 51 h 104"/>
                <a:gd name="T82" fmla="*/ 28 w 105"/>
                <a:gd name="T83" fmla="*/ 65 h 104"/>
                <a:gd name="T84" fmla="*/ 18 w 105"/>
                <a:gd name="T85" fmla="*/ 51 h 104"/>
                <a:gd name="T86" fmla="*/ 77 w 105"/>
                <a:gd name="T87" fmla="*/ 73 h 104"/>
                <a:gd name="T88" fmla="*/ 88 w 105"/>
                <a:gd name="T89" fmla="*/ 85 h 104"/>
                <a:gd name="T90" fmla="*/ 28 w 105"/>
                <a:gd name="T91" fmla="*/ 8 h 104"/>
                <a:gd name="T92" fmla="*/ 18 w 105"/>
                <a:gd name="T93" fmla="*/ 20 h 104"/>
                <a:gd name="T94" fmla="*/ 28 w 105"/>
                <a:gd name="T95" fmla="*/ 8 h 104"/>
                <a:gd name="T96" fmla="*/ 28 w 105"/>
                <a:gd name="T97" fmla="*/ 73 h 104"/>
                <a:gd name="T98" fmla="*/ 18 w 105"/>
                <a:gd name="T99" fmla="*/ 85 h 104"/>
                <a:gd name="T100" fmla="*/ 8 w 105"/>
                <a:gd name="T101" fmla="*/ 93 h 104"/>
                <a:gd name="T102" fmla="*/ 97 w 105"/>
                <a:gd name="T103" fmla="*/ 96 h 104"/>
                <a:gd name="T104" fmla="*/ 8 w 105"/>
                <a:gd name="T105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9"/>
                    <a:pt x="10" y="70"/>
                    <a:pt x="10" y="70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57" y="85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lnTo>
                    <a:pt x="57" y="85"/>
                  </a:lnTo>
                  <a:close/>
                  <a:moveTo>
                    <a:pt x="36" y="85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5"/>
                    <a:pt x="49" y="85"/>
                    <a:pt x="49" y="85"/>
                  </a:cubicBezTo>
                  <a:lnTo>
                    <a:pt x="36" y="8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77" y="51"/>
                  </a:moveTo>
                  <a:cubicBezTo>
                    <a:pt x="88" y="51"/>
                    <a:pt x="88" y="51"/>
                    <a:pt x="88" y="51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1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18" y="51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5"/>
                    <a:pt x="88" y="85"/>
                    <a:pt x="88" y="85"/>
                  </a:cubicBezTo>
                  <a:lnTo>
                    <a:pt x="77" y="85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18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18" y="85"/>
                    <a:pt x="18" y="85"/>
                    <a:pt x="18" y="85"/>
                  </a:cubicBezTo>
                  <a:lnTo>
                    <a:pt x="18" y="73"/>
                  </a:lnTo>
                  <a:close/>
                  <a:moveTo>
                    <a:pt x="8" y="93"/>
                  </a:moveTo>
                  <a:cubicBezTo>
                    <a:pt x="97" y="93"/>
                    <a:pt x="97" y="93"/>
                    <a:pt x="97" y="93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13"/>
            <p:cNvSpPr>
              <a:spLocks noEditPoints="1"/>
            </p:cNvSpPr>
            <p:nvPr/>
          </p:nvSpPr>
          <p:spPr bwMode="auto">
            <a:xfrm>
              <a:off x="6808799" y="6330954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89 h 104"/>
                <a:gd name="T4" fmla="*/ 96 w 105"/>
                <a:gd name="T5" fmla="*/ 85 h 104"/>
                <a:gd name="T6" fmla="*/ 92 w 105"/>
                <a:gd name="T7" fmla="*/ 0 h 104"/>
                <a:gd name="T8" fmla="*/ 10 w 105"/>
                <a:gd name="T9" fmla="*/ 4 h 104"/>
                <a:gd name="T10" fmla="*/ 10 w 105"/>
                <a:gd name="T11" fmla="*/ 24 h 104"/>
                <a:gd name="T12" fmla="*/ 10 w 105"/>
                <a:gd name="T13" fmla="*/ 69 h 104"/>
                <a:gd name="T14" fmla="*/ 10 w 105"/>
                <a:gd name="T15" fmla="*/ 70 h 104"/>
                <a:gd name="T16" fmla="*/ 4 w 105"/>
                <a:gd name="T17" fmla="*/ 85 h 104"/>
                <a:gd name="T18" fmla="*/ 0 w 105"/>
                <a:gd name="T19" fmla="*/ 100 h 104"/>
                <a:gd name="T20" fmla="*/ 57 w 105"/>
                <a:gd name="T21" fmla="*/ 85 h 104"/>
                <a:gd name="T22" fmla="*/ 69 w 105"/>
                <a:gd name="T23" fmla="*/ 73 h 104"/>
                <a:gd name="T24" fmla="*/ 57 w 105"/>
                <a:gd name="T25" fmla="*/ 85 h 104"/>
                <a:gd name="T26" fmla="*/ 36 w 105"/>
                <a:gd name="T27" fmla="*/ 73 h 104"/>
                <a:gd name="T28" fmla="*/ 49 w 105"/>
                <a:gd name="T29" fmla="*/ 85 h 104"/>
                <a:gd name="T30" fmla="*/ 88 w 105"/>
                <a:gd name="T31" fmla="*/ 43 h 104"/>
                <a:gd name="T32" fmla="*/ 77 w 105"/>
                <a:gd name="T33" fmla="*/ 28 h 104"/>
                <a:gd name="T34" fmla="*/ 88 w 105"/>
                <a:gd name="T35" fmla="*/ 43 h 104"/>
                <a:gd name="T36" fmla="*/ 77 w 105"/>
                <a:gd name="T37" fmla="*/ 65 h 104"/>
                <a:gd name="T38" fmla="*/ 88 w 105"/>
                <a:gd name="T39" fmla="*/ 51 h 104"/>
                <a:gd name="T40" fmla="*/ 69 w 105"/>
                <a:gd name="T41" fmla="*/ 43 h 104"/>
                <a:gd name="T42" fmla="*/ 57 w 105"/>
                <a:gd name="T43" fmla="*/ 28 h 104"/>
                <a:gd name="T44" fmla="*/ 69 w 105"/>
                <a:gd name="T45" fmla="*/ 43 h 104"/>
                <a:gd name="T46" fmla="*/ 57 w 105"/>
                <a:gd name="T47" fmla="*/ 51 h 104"/>
                <a:gd name="T48" fmla="*/ 69 w 105"/>
                <a:gd name="T49" fmla="*/ 65 h 104"/>
                <a:gd name="T50" fmla="*/ 49 w 105"/>
                <a:gd name="T51" fmla="*/ 28 h 104"/>
                <a:gd name="T52" fmla="*/ 36 w 105"/>
                <a:gd name="T53" fmla="*/ 43 h 104"/>
                <a:gd name="T54" fmla="*/ 49 w 105"/>
                <a:gd name="T55" fmla="*/ 28 h 104"/>
                <a:gd name="T56" fmla="*/ 18 w 105"/>
                <a:gd name="T57" fmla="*/ 43 h 104"/>
                <a:gd name="T58" fmla="*/ 28 w 105"/>
                <a:gd name="T59" fmla="*/ 28 h 104"/>
                <a:gd name="T60" fmla="*/ 28 w 105"/>
                <a:gd name="T61" fmla="*/ 51 h 104"/>
                <a:gd name="T62" fmla="*/ 18 w 105"/>
                <a:gd name="T63" fmla="*/ 65 h 104"/>
                <a:gd name="T64" fmla="*/ 28 w 105"/>
                <a:gd name="T65" fmla="*/ 51 h 104"/>
                <a:gd name="T66" fmla="*/ 49 w 105"/>
                <a:gd name="T67" fmla="*/ 51 h 104"/>
                <a:gd name="T68" fmla="*/ 36 w 105"/>
                <a:gd name="T69" fmla="*/ 65 h 104"/>
                <a:gd name="T70" fmla="*/ 88 w 105"/>
                <a:gd name="T71" fmla="*/ 20 h 104"/>
                <a:gd name="T72" fmla="*/ 77 w 105"/>
                <a:gd name="T73" fmla="*/ 8 h 104"/>
                <a:gd name="T74" fmla="*/ 88 w 105"/>
                <a:gd name="T75" fmla="*/ 20 h 104"/>
                <a:gd name="T76" fmla="*/ 57 w 105"/>
                <a:gd name="T77" fmla="*/ 20 h 104"/>
                <a:gd name="T78" fmla="*/ 69 w 105"/>
                <a:gd name="T79" fmla="*/ 8 h 104"/>
                <a:gd name="T80" fmla="*/ 49 w 105"/>
                <a:gd name="T81" fmla="*/ 20 h 104"/>
                <a:gd name="T82" fmla="*/ 36 w 105"/>
                <a:gd name="T83" fmla="*/ 8 h 104"/>
                <a:gd name="T84" fmla="*/ 49 w 105"/>
                <a:gd name="T85" fmla="*/ 20 h 104"/>
                <a:gd name="T86" fmla="*/ 77 w 105"/>
                <a:gd name="T87" fmla="*/ 73 h 104"/>
                <a:gd name="T88" fmla="*/ 88 w 105"/>
                <a:gd name="T89" fmla="*/ 85 h 104"/>
                <a:gd name="T90" fmla="*/ 28 w 105"/>
                <a:gd name="T91" fmla="*/ 8 h 104"/>
                <a:gd name="T92" fmla="*/ 18 w 105"/>
                <a:gd name="T93" fmla="*/ 20 h 104"/>
                <a:gd name="T94" fmla="*/ 28 w 105"/>
                <a:gd name="T95" fmla="*/ 8 h 104"/>
                <a:gd name="T96" fmla="*/ 28 w 105"/>
                <a:gd name="T97" fmla="*/ 85 h 104"/>
                <a:gd name="T98" fmla="*/ 18 w 105"/>
                <a:gd name="T99" fmla="*/ 73 h 104"/>
                <a:gd name="T100" fmla="*/ 8 w 105"/>
                <a:gd name="T101" fmla="*/ 93 h 104"/>
                <a:gd name="T102" fmla="*/ 97 w 105"/>
                <a:gd name="T103" fmla="*/ 96 h 104"/>
                <a:gd name="T104" fmla="*/ 8 w 105"/>
                <a:gd name="T105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70"/>
                    <a:pt x="10" y="70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57" y="85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lnTo>
                    <a:pt x="57" y="85"/>
                  </a:lnTo>
                  <a:close/>
                  <a:moveTo>
                    <a:pt x="36" y="85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5"/>
                    <a:pt x="49" y="85"/>
                    <a:pt x="49" y="85"/>
                  </a:cubicBezTo>
                  <a:lnTo>
                    <a:pt x="36" y="85"/>
                  </a:lnTo>
                  <a:close/>
                  <a:moveTo>
                    <a:pt x="88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8" y="28"/>
                    <a:pt x="88" y="28"/>
                    <a:pt x="88" y="28"/>
                  </a:cubicBezTo>
                  <a:lnTo>
                    <a:pt x="88" y="43"/>
                  </a:lnTo>
                  <a:close/>
                  <a:moveTo>
                    <a:pt x="88" y="65"/>
                  </a:moveTo>
                  <a:cubicBezTo>
                    <a:pt x="77" y="65"/>
                    <a:pt x="77" y="65"/>
                    <a:pt x="77" y="65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8" y="51"/>
                    <a:pt x="88" y="51"/>
                    <a:pt x="88" y="51"/>
                  </a:cubicBezTo>
                  <a:lnTo>
                    <a:pt x="88" y="6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28" y="51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28" y="51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5"/>
                    <a:pt x="88" y="85"/>
                    <a:pt x="88" y="85"/>
                  </a:cubicBezTo>
                  <a:lnTo>
                    <a:pt x="77" y="85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28" y="73"/>
                  </a:moveTo>
                  <a:cubicBezTo>
                    <a:pt x="28" y="85"/>
                    <a:pt x="28" y="85"/>
                    <a:pt x="2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73"/>
                    <a:pt x="18" y="73"/>
                    <a:pt x="18" y="73"/>
                  </a:cubicBezTo>
                  <a:lnTo>
                    <a:pt x="28" y="73"/>
                  </a:lnTo>
                  <a:close/>
                  <a:moveTo>
                    <a:pt x="8" y="93"/>
                  </a:moveTo>
                  <a:cubicBezTo>
                    <a:pt x="97" y="93"/>
                    <a:pt x="97" y="93"/>
                    <a:pt x="97" y="93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14"/>
            <p:cNvSpPr>
              <a:spLocks noEditPoints="1"/>
            </p:cNvSpPr>
            <p:nvPr/>
          </p:nvSpPr>
          <p:spPr bwMode="auto">
            <a:xfrm>
              <a:off x="5915035" y="4986340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90 h 104"/>
                <a:gd name="T4" fmla="*/ 95 w 105"/>
                <a:gd name="T5" fmla="*/ 86 h 104"/>
                <a:gd name="T6" fmla="*/ 91 w 105"/>
                <a:gd name="T7" fmla="*/ 0 h 104"/>
                <a:gd name="T8" fmla="*/ 9 w 105"/>
                <a:gd name="T9" fmla="*/ 4 h 104"/>
                <a:gd name="T10" fmla="*/ 9 w 105"/>
                <a:gd name="T11" fmla="*/ 24 h 104"/>
                <a:gd name="T12" fmla="*/ 9 w 105"/>
                <a:gd name="T13" fmla="*/ 69 h 104"/>
                <a:gd name="T14" fmla="*/ 9 w 105"/>
                <a:gd name="T15" fmla="*/ 70 h 104"/>
                <a:gd name="T16" fmla="*/ 4 w 105"/>
                <a:gd name="T17" fmla="*/ 86 h 104"/>
                <a:gd name="T18" fmla="*/ 0 w 105"/>
                <a:gd name="T19" fmla="*/ 100 h 104"/>
                <a:gd name="T20" fmla="*/ 87 w 105"/>
                <a:gd name="T21" fmla="*/ 20 h 104"/>
                <a:gd name="T22" fmla="*/ 77 w 105"/>
                <a:gd name="T23" fmla="*/ 8 h 104"/>
                <a:gd name="T24" fmla="*/ 87 w 105"/>
                <a:gd name="T25" fmla="*/ 20 h 104"/>
                <a:gd name="T26" fmla="*/ 56 w 105"/>
                <a:gd name="T27" fmla="*/ 73 h 104"/>
                <a:gd name="T28" fmla="*/ 69 w 105"/>
                <a:gd name="T29" fmla="*/ 86 h 104"/>
                <a:gd name="T30" fmla="*/ 35 w 105"/>
                <a:gd name="T31" fmla="*/ 86 h 104"/>
                <a:gd name="T32" fmla="*/ 48 w 105"/>
                <a:gd name="T33" fmla="*/ 73 h 104"/>
                <a:gd name="T34" fmla="*/ 35 w 105"/>
                <a:gd name="T35" fmla="*/ 86 h 104"/>
                <a:gd name="T36" fmla="*/ 56 w 105"/>
                <a:gd name="T37" fmla="*/ 43 h 104"/>
                <a:gd name="T38" fmla="*/ 69 w 105"/>
                <a:gd name="T39" fmla="*/ 28 h 104"/>
                <a:gd name="T40" fmla="*/ 56 w 105"/>
                <a:gd name="T41" fmla="*/ 65 h 104"/>
                <a:gd name="T42" fmla="*/ 69 w 105"/>
                <a:gd name="T43" fmla="*/ 51 h 104"/>
                <a:gd name="T44" fmla="*/ 56 w 105"/>
                <a:gd name="T45" fmla="*/ 65 h 104"/>
                <a:gd name="T46" fmla="*/ 87 w 105"/>
                <a:gd name="T47" fmla="*/ 51 h 104"/>
                <a:gd name="T48" fmla="*/ 77 w 105"/>
                <a:gd name="T49" fmla="*/ 65 h 104"/>
                <a:gd name="T50" fmla="*/ 77 w 105"/>
                <a:gd name="T51" fmla="*/ 28 h 104"/>
                <a:gd name="T52" fmla="*/ 87 w 105"/>
                <a:gd name="T53" fmla="*/ 43 h 104"/>
                <a:gd name="T54" fmla="*/ 77 w 105"/>
                <a:gd name="T55" fmla="*/ 28 h 104"/>
                <a:gd name="T56" fmla="*/ 48 w 105"/>
                <a:gd name="T57" fmla="*/ 43 h 104"/>
                <a:gd name="T58" fmla="*/ 35 w 105"/>
                <a:gd name="T59" fmla="*/ 28 h 104"/>
                <a:gd name="T60" fmla="*/ 27 w 105"/>
                <a:gd name="T61" fmla="*/ 43 h 104"/>
                <a:gd name="T62" fmla="*/ 17 w 105"/>
                <a:gd name="T63" fmla="*/ 28 h 104"/>
                <a:gd name="T64" fmla="*/ 27 w 105"/>
                <a:gd name="T65" fmla="*/ 43 h 104"/>
                <a:gd name="T66" fmla="*/ 48 w 105"/>
                <a:gd name="T67" fmla="*/ 51 h 104"/>
                <a:gd name="T68" fmla="*/ 35 w 105"/>
                <a:gd name="T69" fmla="*/ 65 h 104"/>
                <a:gd name="T70" fmla="*/ 69 w 105"/>
                <a:gd name="T71" fmla="*/ 20 h 104"/>
                <a:gd name="T72" fmla="*/ 56 w 105"/>
                <a:gd name="T73" fmla="*/ 8 h 104"/>
                <a:gd name="T74" fmla="*/ 69 w 105"/>
                <a:gd name="T75" fmla="*/ 20 h 104"/>
                <a:gd name="T76" fmla="*/ 35 w 105"/>
                <a:gd name="T77" fmla="*/ 20 h 104"/>
                <a:gd name="T78" fmla="*/ 48 w 105"/>
                <a:gd name="T79" fmla="*/ 8 h 104"/>
                <a:gd name="T80" fmla="*/ 17 w 105"/>
                <a:gd name="T81" fmla="*/ 51 h 104"/>
                <a:gd name="T82" fmla="*/ 27 w 105"/>
                <a:gd name="T83" fmla="*/ 65 h 104"/>
                <a:gd name="T84" fmla="*/ 17 w 105"/>
                <a:gd name="T85" fmla="*/ 51 h 104"/>
                <a:gd name="T86" fmla="*/ 77 w 105"/>
                <a:gd name="T87" fmla="*/ 73 h 104"/>
                <a:gd name="T88" fmla="*/ 87 w 105"/>
                <a:gd name="T89" fmla="*/ 86 h 104"/>
                <a:gd name="T90" fmla="*/ 27 w 105"/>
                <a:gd name="T91" fmla="*/ 8 h 104"/>
                <a:gd name="T92" fmla="*/ 17 w 105"/>
                <a:gd name="T93" fmla="*/ 20 h 104"/>
                <a:gd name="T94" fmla="*/ 27 w 105"/>
                <a:gd name="T95" fmla="*/ 8 h 104"/>
                <a:gd name="T96" fmla="*/ 27 w 105"/>
                <a:gd name="T97" fmla="*/ 73 h 104"/>
                <a:gd name="T98" fmla="*/ 17 w 105"/>
                <a:gd name="T99" fmla="*/ 86 h 104"/>
                <a:gd name="T100" fmla="*/ 8 w 105"/>
                <a:gd name="T101" fmla="*/ 94 h 104"/>
                <a:gd name="T102" fmla="*/ 97 w 105"/>
                <a:gd name="T103" fmla="*/ 96 h 104"/>
                <a:gd name="T104" fmla="*/ 8 w 105"/>
                <a:gd name="T105" fmla="*/ 9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70"/>
                    <a:pt x="9" y="70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87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20"/>
                  </a:lnTo>
                  <a:close/>
                  <a:moveTo>
                    <a:pt x="56" y="86"/>
                  </a:moveTo>
                  <a:cubicBezTo>
                    <a:pt x="56" y="73"/>
                    <a:pt x="56" y="73"/>
                    <a:pt x="56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lnTo>
                    <a:pt x="56" y="86"/>
                  </a:lnTo>
                  <a:close/>
                  <a:moveTo>
                    <a:pt x="35" y="86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86"/>
                    <a:pt x="48" y="86"/>
                    <a:pt x="48" y="86"/>
                  </a:cubicBezTo>
                  <a:lnTo>
                    <a:pt x="35" y="86"/>
                  </a:lnTo>
                  <a:close/>
                  <a:moveTo>
                    <a:pt x="69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6" y="65"/>
                  </a:lnTo>
                  <a:close/>
                  <a:moveTo>
                    <a:pt x="77" y="51"/>
                  </a:moveTo>
                  <a:cubicBezTo>
                    <a:pt x="87" y="51"/>
                    <a:pt x="87" y="51"/>
                    <a:pt x="87" y="51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7" y="28"/>
                    <a:pt x="87" y="28"/>
                    <a:pt x="87" y="28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8" y="28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lnTo>
                    <a:pt x="48" y="28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69" y="20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8" y="8"/>
                    <a:pt x="48" y="8"/>
                    <a:pt x="48" y="8"/>
                  </a:cubicBezTo>
                  <a:lnTo>
                    <a:pt x="48" y="20"/>
                  </a:lnTo>
                  <a:close/>
                  <a:moveTo>
                    <a:pt x="1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lnTo>
                    <a:pt x="17" y="51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6"/>
                    <a:pt x="87" y="86"/>
                    <a:pt x="87" y="86"/>
                  </a:cubicBezTo>
                  <a:lnTo>
                    <a:pt x="77" y="86"/>
                  </a:lnTo>
                  <a:close/>
                  <a:moveTo>
                    <a:pt x="27" y="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27" y="8"/>
                  </a:lnTo>
                  <a:close/>
                  <a:moveTo>
                    <a:pt x="17" y="73"/>
                  </a:moveTo>
                  <a:cubicBezTo>
                    <a:pt x="27" y="73"/>
                    <a:pt x="27" y="73"/>
                    <a:pt x="27" y="73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17" y="86"/>
                    <a:pt x="17" y="86"/>
                    <a:pt x="17" y="86"/>
                  </a:cubicBezTo>
                  <a:lnTo>
                    <a:pt x="17" y="73"/>
                  </a:lnTo>
                  <a:close/>
                  <a:moveTo>
                    <a:pt x="8" y="94"/>
                  </a:moveTo>
                  <a:cubicBezTo>
                    <a:pt x="97" y="94"/>
                    <a:pt x="97" y="94"/>
                    <a:pt x="97" y="94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15"/>
            <p:cNvSpPr>
              <a:spLocks noEditPoints="1"/>
            </p:cNvSpPr>
            <p:nvPr/>
          </p:nvSpPr>
          <p:spPr bwMode="auto">
            <a:xfrm>
              <a:off x="6361123" y="4986340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90 h 104"/>
                <a:gd name="T4" fmla="*/ 96 w 105"/>
                <a:gd name="T5" fmla="*/ 86 h 104"/>
                <a:gd name="T6" fmla="*/ 92 w 105"/>
                <a:gd name="T7" fmla="*/ 0 h 104"/>
                <a:gd name="T8" fmla="*/ 10 w 105"/>
                <a:gd name="T9" fmla="*/ 4 h 104"/>
                <a:gd name="T10" fmla="*/ 9 w 105"/>
                <a:gd name="T11" fmla="*/ 24 h 104"/>
                <a:gd name="T12" fmla="*/ 10 w 105"/>
                <a:gd name="T13" fmla="*/ 69 h 104"/>
                <a:gd name="T14" fmla="*/ 10 w 105"/>
                <a:gd name="T15" fmla="*/ 70 h 104"/>
                <a:gd name="T16" fmla="*/ 4 w 105"/>
                <a:gd name="T17" fmla="*/ 86 h 104"/>
                <a:gd name="T18" fmla="*/ 0 w 105"/>
                <a:gd name="T19" fmla="*/ 100 h 104"/>
                <a:gd name="T20" fmla="*/ 88 w 105"/>
                <a:gd name="T21" fmla="*/ 20 h 104"/>
                <a:gd name="T22" fmla="*/ 77 w 105"/>
                <a:gd name="T23" fmla="*/ 8 h 104"/>
                <a:gd name="T24" fmla="*/ 88 w 105"/>
                <a:gd name="T25" fmla="*/ 20 h 104"/>
                <a:gd name="T26" fmla="*/ 57 w 105"/>
                <a:gd name="T27" fmla="*/ 73 h 104"/>
                <a:gd name="T28" fmla="*/ 69 w 105"/>
                <a:gd name="T29" fmla="*/ 86 h 104"/>
                <a:gd name="T30" fmla="*/ 36 w 105"/>
                <a:gd name="T31" fmla="*/ 86 h 104"/>
                <a:gd name="T32" fmla="*/ 49 w 105"/>
                <a:gd name="T33" fmla="*/ 73 h 104"/>
                <a:gd name="T34" fmla="*/ 36 w 105"/>
                <a:gd name="T35" fmla="*/ 86 h 104"/>
                <a:gd name="T36" fmla="*/ 57 w 105"/>
                <a:gd name="T37" fmla="*/ 43 h 104"/>
                <a:gd name="T38" fmla="*/ 69 w 105"/>
                <a:gd name="T39" fmla="*/ 28 h 104"/>
                <a:gd name="T40" fmla="*/ 57 w 105"/>
                <a:gd name="T41" fmla="*/ 65 h 104"/>
                <a:gd name="T42" fmla="*/ 69 w 105"/>
                <a:gd name="T43" fmla="*/ 51 h 104"/>
                <a:gd name="T44" fmla="*/ 57 w 105"/>
                <a:gd name="T45" fmla="*/ 65 h 104"/>
                <a:gd name="T46" fmla="*/ 88 w 105"/>
                <a:gd name="T47" fmla="*/ 51 h 104"/>
                <a:gd name="T48" fmla="*/ 77 w 105"/>
                <a:gd name="T49" fmla="*/ 65 h 104"/>
                <a:gd name="T50" fmla="*/ 77 w 105"/>
                <a:gd name="T51" fmla="*/ 28 h 104"/>
                <a:gd name="T52" fmla="*/ 88 w 105"/>
                <a:gd name="T53" fmla="*/ 43 h 104"/>
                <a:gd name="T54" fmla="*/ 77 w 105"/>
                <a:gd name="T55" fmla="*/ 28 h 104"/>
                <a:gd name="T56" fmla="*/ 49 w 105"/>
                <a:gd name="T57" fmla="*/ 43 h 104"/>
                <a:gd name="T58" fmla="*/ 36 w 105"/>
                <a:gd name="T59" fmla="*/ 28 h 104"/>
                <a:gd name="T60" fmla="*/ 28 w 105"/>
                <a:gd name="T61" fmla="*/ 43 h 104"/>
                <a:gd name="T62" fmla="*/ 18 w 105"/>
                <a:gd name="T63" fmla="*/ 28 h 104"/>
                <a:gd name="T64" fmla="*/ 28 w 105"/>
                <a:gd name="T65" fmla="*/ 43 h 104"/>
                <a:gd name="T66" fmla="*/ 49 w 105"/>
                <a:gd name="T67" fmla="*/ 51 h 104"/>
                <a:gd name="T68" fmla="*/ 36 w 105"/>
                <a:gd name="T69" fmla="*/ 65 h 104"/>
                <a:gd name="T70" fmla="*/ 69 w 105"/>
                <a:gd name="T71" fmla="*/ 20 h 104"/>
                <a:gd name="T72" fmla="*/ 57 w 105"/>
                <a:gd name="T73" fmla="*/ 8 h 104"/>
                <a:gd name="T74" fmla="*/ 69 w 105"/>
                <a:gd name="T75" fmla="*/ 20 h 104"/>
                <a:gd name="T76" fmla="*/ 36 w 105"/>
                <a:gd name="T77" fmla="*/ 20 h 104"/>
                <a:gd name="T78" fmla="*/ 49 w 105"/>
                <a:gd name="T79" fmla="*/ 8 h 104"/>
                <a:gd name="T80" fmla="*/ 18 w 105"/>
                <a:gd name="T81" fmla="*/ 51 h 104"/>
                <a:gd name="T82" fmla="*/ 28 w 105"/>
                <a:gd name="T83" fmla="*/ 65 h 104"/>
                <a:gd name="T84" fmla="*/ 18 w 105"/>
                <a:gd name="T85" fmla="*/ 51 h 104"/>
                <a:gd name="T86" fmla="*/ 77 w 105"/>
                <a:gd name="T87" fmla="*/ 73 h 104"/>
                <a:gd name="T88" fmla="*/ 88 w 105"/>
                <a:gd name="T89" fmla="*/ 86 h 104"/>
                <a:gd name="T90" fmla="*/ 28 w 105"/>
                <a:gd name="T91" fmla="*/ 8 h 104"/>
                <a:gd name="T92" fmla="*/ 18 w 105"/>
                <a:gd name="T93" fmla="*/ 20 h 104"/>
                <a:gd name="T94" fmla="*/ 28 w 105"/>
                <a:gd name="T95" fmla="*/ 8 h 104"/>
                <a:gd name="T96" fmla="*/ 28 w 105"/>
                <a:gd name="T97" fmla="*/ 73 h 104"/>
                <a:gd name="T98" fmla="*/ 18 w 105"/>
                <a:gd name="T99" fmla="*/ 86 h 104"/>
                <a:gd name="T100" fmla="*/ 8 w 105"/>
                <a:gd name="T101" fmla="*/ 94 h 104"/>
                <a:gd name="T102" fmla="*/ 97 w 105"/>
                <a:gd name="T103" fmla="*/ 96 h 104"/>
                <a:gd name="T104" fmla="*/ 8 w 105"/>
                <a:gd name="T105" fmla="*/ 9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10" y="25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9"/>
                    <a:pt x="10" y="70"/>
                    <a:pt x="10" y="70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57" y="86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lnTo>
                    <a:pt x="57" y="86"/>
                  </a:lnTo>
                  <a:close/>
                  <a:moveTo>
                    <a:pt x="36" y="86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6"/>
                    <a:pt x="49" y="86"/>
                    <a:pt x="49" y="86"/>
                  </a:cubicBezTo>
                  <a:lnTo>
                    <a:pt x="36" y="86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77" y="51"/>
                  </a:moveTo>
                  <a:cubicBezTo>
                    <a:pt x="88" y="51"/>
                    <a:pt x="88" y="51"/>
                    <a:pt x="88" y="51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1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18" y="51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6"/>
                    <a:pt x="88" y="86"/>
                    <a:pt x="88" y="86"/>
                  </a:cubicBezTo>
                  <a:lnTo>
                    <a:pt x="77" y="86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18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18" y="86"/>
                    <a:pt x="18" y="86"/>
                    <a:pt x="18" y="86"/>
                  </a:cubicBezTo>
                  <a:lnTo>
                    <a:pt x="18" y="73"/>
                  </a:lnTo>
                  <a:close/>
                  <a:moveTo>
                    <a:pt x="8" y="94"/>
                  </a:moveTo>
                  <a:cubicBezTo>
                    <a:pt x="97" y="94"/>
                    <a:pt x="97" y="94"/>
                    <a:pt x="97" y="94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316"/>
            <p:cNvSpPr>
              <a:spLocks noEditPoints="1"/>
            </p:cNvSpPr>
            <p:nvPr/>
          </p:nvSpPr>
          <p:spPr bwMode="auto">
            <a:xfrm>
              <a:off x="6808799" y="4986340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90 h 104"/>
                <a:gd name="T4" fmla="*/ 96 w 105"/>
                <a:gd name="T5" fmla="*/ 86 h 104"/>
                <a:gd name="T6" fmla="*/ 92 w 105"/>
                <a:gd name="T7" fmla="*/ 0 h 104"/>
                <a:gd name="T8" fmla="*/ 10 w 105"/>
                <a:gd name="T9" fmla="*/ 4 h 104"/>
                <a:gd name="T10" fmla="*/ 10 w 105"/>
                <a:gd name="T11" fmla="*/ 24 h 104"/>
                <a:gd name="T12" fmla="*/ 10 w 105"/>
                <a:gd name="T13" fmla="*/ 69 h 104"/>
                <a:gd name="T14" fmla="*/ 10 w 105"/>
                <a:gd name="T15" fmla="*/ 70 h 104"/>
                <a:gd name="T16" fmla="*/ 4 w 105"/>
                <a:gd name="T17" fmla="*/ 86 h 104"/>
                <a:gd name="T18" fmla="*/ 0 w 105"/>
                <a:gd name="T19" fmla="*/ 100 h 104"/>
                <a:gd name="T20" fmla="*/ 57 w 105"/>
                <a:gd name="T21" fmla="*/ 86 h 104"/>
                <a:gd name="T22" fmla="*/ 69 w 105"/>
                <a:gd name="T23" fmla="*/ 73 h 104"/>
                <a:gd name="T24" fmla="*/ 57 w 105"/>
                <a:gd name="T25" fmla="*/ 86 h 104"/>
                <a:gd name="T26" fmla="*/ 36 w 105"/>
                <a:gd name="T27" fmla="*/ 73 h 104"/>
                <a:gd name="T28" fmla="*/ 49 w 105"/>
                <a:gd name="T29" fmla="*/ 86 h 104"/>
                <a:gd name="T30" fmla="*/ 88 w 105"/>
                <a:gd name="T31" fmla="*/ 43 h 104"/>
                <a:gd name="T32" fmla="*/ 77 w 105"/>
                <a:gd name="T33" fmla="*/ 28 h 104"/>
                <a:gd name="T34" fmla="*/ 88 w 105"/>
                <a:gd name="T35" fmla="*/ 43 h 104"/>
                <a:gd name="T36" fmla="*/ 77 w 105"/>
                <a:gd name="T37" fmla="*/ 65 h 104"/>
                <a:gd name="T38" fmla="*/ 88 w 105"/>
                <a:gd name="T39" fmla="*/ 51 h 104"/>
                <a:gd name="T40" fmla="*/ 69 w 105"/>
                <a:gd name="T41" fmla="*/ 43 h 104"/>
                <a:gd name="T42" fmla="*/ 57 w 105"/>
                <a:gd name="T43" fmla="*/ 28 h 104"/>
                <a:gd name="T44" fmla="*/ 69 w 105"/>
                <a:gd name="T45" fmla="*/ 43 h 104"/>
                <a:gd name="T46" fmla="*/ 57 w 105"/>
                <a:gd name="T47" fmla="*/ 51 h 104"/>
                <a:gd name="T48" fmla="*/ 69 w 105"/>
                <a:gd name="T49" fmla="*/ 65 h 104"/>
                <a:gd name="T50" fmla="*/ 49 w 105"/>
                <a:gd name="T51" fmla="*/ 28 h 104"/>
                <a:gd name="T52" fmla="*/ 36 w 105"/>
                <a:gd name="T53" fmla="*/ 43 h 104"/>
                <a:gd name="T54" fmla="*/ 49 w 105"/>
                <a:gd name="T55" fmla="*/ 28 h 104"/>
                <a:gd name="T56" fmla="*/ 18 w 105"/>
                <a:gd name="T57" fmla="*/ 43 h 104"/>
                <a:gd name="T58" fmla="*/ 28 w 105"/>
                <a:gd name="T59" fmla="*/ 28 h 104"/>
                <a:gd name="T60" fmla="*/ 28 w 105"/>
                <a:gd name="T61" fmla="*/ 51 h 104"/>
                <a:gd name="T62" fmla="*/ 18 w 105"/>
                <a:gd name="T63" fmla="*/ 65 h 104"/>
                <a:gd name="T64" fmla="*/ 28 w 105"/>
                <a:gd name="T65" fmla="*/ 51 h 104"/>
                <a:gd name="T66" fmla="*/ 49 w 105"/>
                <a:gd name="T67" fmla="*/ 51 h 104"/>
                <a:gd name="T68" fmla="*/ 36 w 105"/>
                <a:gd name="T69" fmla="*/ 65 h 104"/>
                <a:gd name="T70" fmla="*/ 88 w 105"/>
                <a:gd name="T71" fmla="*/ 20 h 104"/>
                <a:gd name="T72" fmla="*/ 77 w 105"/>
                <a:gd name="T73" fmla="*/ 8 h 104"/>
                <a:gd name="T74" fmla="*/ 88 w 105"/>
                <a:gd name="T75" fmla="*/ 20 h 104"/>
                <a:gd name="T76" fmla="*/ 57 w 105"/>
                <a:gd name="T77" fmla="*/ 20 h 104"/>
                <a:gd name="T78" fmla="*/ 69 w 105"/>
                <a:gd name="T79" fmla="*/ 8 h 104"/>
                <a:gd name="T80" fmla="*/ 49 w 105"/>
                <a:gd name="T81" fmla="*/ 20 h 104"/>
                <a:gd name="T82" fmla="*/ 36 w 105"/>
                <a:gd name="T83" fmla="*/ 8 h 104"/>
                <a:gd name="T84" fmla="*/ 49 w 105"/>
                <a:gd name="T85" fmla="*/ 20 h 104"/>
                <a:gd name="T86" fmla="*/ 77 w 105"/>
                <a:gd name="T87" fmla="*/ 73 h 104"/>
                <a:gd name="T88" fmla="*/ 88 w 105"/>
                <a:gd name="T89" fmla="*/ 86 h 104"/>
                <a:gd name="T90" fmla="*/ 28 w 105"/>
                <a:gd name="T91" fmla="*/ 8 h 104"/>
                <a:gd name="T92" fmla="*/ 18 w 105"/>
                <a:gd name="T93" fmla="*/ 20 h 104"/>
                <a:gd name="T94" fmla="*/ 28 w 105"/>
                <a:gd name="T95" fmla="*/ 8 h 104"/>
                <a:gd name="T96" fmla="*/ 28 w 105"/>
                <a:gd name="T97" fmla="*/ 86 h 104"/>
                <a:gd name="T98" fmla="*/ 18 w 105"/>
                <a:gd name="T99" fmla="*/ 73 h 104"/>
                <a:gd name="T100" fmla="*/ 8 w 105"/>
                <a:gd name="T101" fmla="*/ 94 h 104"/>
                <a:gd name="T102" fmla="*/ 97 w 105"/>
                <a:gd name="T103" fmla="*/ 96 h 104"/>
                <a:gd name="T104" fmla="*/ 8 w 105"/>
                <a:gd name="T105" fmla="*/ 9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70"/>
                    <a:pt x="10" y="70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57" y="86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lnTo>
                    <a:pt x="57" y="86"/>
                  </a:lnTo>
                  <a:close/>
                  <a:moveTo>
                    <a:pt x="36" y="86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6"/>
                    <a:pt x="49" y="86"/>
                    <a:pt x="49" y="86"/>
                  </a:cubicBezTo>
                  <a:lnTo>
                    <a:pt x="36" y="86"/>
                  </a:lnTo>
                  <a:close/>
                  <a:moveTo>
                    <a:pt x="88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8" y="28"/>
                    <a:pt x="88" y="28"/>
                    <a:pt x="88" y="28"/>
                  </a:cubicBezTo>
                  <a:lnTo>
                    <a:pt x="88" y="43"/>
                  </a:lnTo>
                  <a:close/>
                  <a:moveTo>
                    <a:pt x="88" y="65"/>
                  </a:moveTo>
                  <a:cubicBezTo>
                    <a:pt x="77" y="65"/>
                    <a:pt x="77" y="65"/>
                    <a:pt x="77" y="65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8" y="51"/>
                    <a:pt x="88" y="51"/>
                    <a:pt x="88" y="51"/>
                  </a:cubicBezTo>
                  <a:lnTo>
                    <a:pt x="88" y="6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28" y="51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28" y="51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6"/>
                    <a:pt x="88" y="86"/>
                    <a:pt x="88" y="86"/>
                  </a:cubicBezTo>
                  <a:lnTo>
                    <a:pt x="77" y="86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28" y="73"/>
                  </a:moveTo>
                  <a:cubicBezTo>
                    <a:pt x="28" y="86"/>
                    <a:pt x="28" y="86"/>
                    <a:pt x="2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73"/>
                    <a:pt x="18" y="73"/>
                    <a:pt x="18" y="73"/>
                  </a:cubicBezTo>
                  <a:lnTo>
                    <a:pt x="28" y="73"/>
                  </a:lnTo>
                  <a:close/>
                  <a:moveTo>
                    <a:pt x="8" y="94"/>
                  </a:moveTo>
                  <a:cubicBezTo>
                    <a:pt x="97" y="94"/>
                    <a:pt x="97" y="94"/>
                    <a:pt x="97" y="94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317"/>
            <p:cNvSpPr>
              <a:spLocks noEditPoints="1"/>
            </p:cNvSpPr>
            <p:nvPr/>
          </p:nvSpPr>
          <p:spPr bwMode="auto">
            <a:xfrm>
              <a:off x="5915035" y="5554666"/>
              <a:ext cx="384176" cy="563563"/>
            </a:xfrm>
            <a:custGeom>
              <a:avLst/>
              <a:gdLst>
                <a:gd name="T0" fmla="*/ 101 w 105"/>
                <a:gd name="T1" fmla="*/ 135 h 154"/>
                <a:gd name="T2" fmla="*/ 95 w 105"/>
                <a:gd name="T3" fmla="*/ 135 h 154"/>
                <a:gd name="T4" fmla="*/ 95 w 105"/>
                <a:gd name="T5" fmla="*/ 4 h 154"/>
                <a:gd name="T6" fmla="*/ 91 w 105"/>
                <a:gd name="T7" fmla="*/ 0 h 154"/>
                <a:gd name="T8" fmla="*/ 13 w 105"/>
                <a:gd name="T9" fmla="*/ 0 h 154"/>
                <a:gd name="T10" fmla="*/ 9 w 105"/>
                <a:gd name="T11" fmla="*/ 4 h 154"/>
                <a:gd name="T12" fmla="*/ 9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87 w 105"/>
                <a:gd name="T41" fmla="*/ 100 h 154"/>
                <a:gd name="T42" fmla="*/ 17 w 105"/>
                <a:gd name="T43" fmla="*/ 100 h 154"/>
                <a:gd name="T44" fmla="*/ 17 w 105"/>
                <a:gd name="T45" fmla="*/ 8 h 154"/>
                <a:gd name="T46" fmla="*/ 87 w 105"/>
                <a:gd name="T47" fmla="*/ 8 h 154"/>
                <a:gd name="T48" fmla="*/ 87 w 105"/>
                <a:gd name="T49" fmla="*/ 100 h 154"/>
                <a:gd name="T50" fmla="*/ 57 w 105"/>
                <a:gd name="T51" fmla="*/ 135 h 154"/>
                <a:gd name="T52" fmla="*/ 57 w 105"/>
                <a:gd name="T53" fmla="*/ 108 h 154"/>
                <a:gd name="T54" fmla="*/ 87 w 105"/>
                <a:gd name="T55" fmla="*/ 108 h 154"/>
                <a:gd name="T56" fmla="*/ 87 w 105"/>
                <a:gd name="T57" fmla="*/ 135 h 154"/>
                <a:gd name="T58" fmla="*/ 57 w 105"/>
                <a:gd name="T59" fmla="*/ 135 h 154"/>
                <a:gd name="T60" fmla="*/ 17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7 w 105"/>
                <a:gd name="T67" fmla="*/ 135 h 154"/>
                <a:gd name="T68" fmla="*/ 17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5" y="135"/>
                    <a:pt x="95" y="135"/>
                    <a:pt x="95" y="13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87" y="100"/>
                  </a:moveTo>
                  <a:cubicBezTo>
                    <a:pt x="17" y="100"/>
                    <a:pt x="17" y="100"/>
                    <a:pt x="17" y="10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100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35"/>
                    <a:pt x="87" y="135"/>
                    <a:pt x="87" y="135"/>
                  </a:cubicBezTo>
                  <a:lnTo>
                    <a:pt x="57" y="135"/>
                  </a:lnTo>
                  <a:close/>
                  <a:moveTo>
                    <a:pt x="17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7" y="135"/>
                    <a:pt x="17" y="135"/>
                    <a:pt x="17" y="135"/>
                  </a:cubicBezTo>
                  <a:lnTo>
                    <a:pt x="17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318"/>
            <p:cNvSpPr>
              <a:spLocks noEditPoints="1"/>
            </p:cNvSpPr>
            <p:nvPr/>
          </p:nvSpPr>
          <p:spPr bwMode="auto">
            <a:xfrm>
              <a:off x="6361123" y="5554666"/>
              <a:ext cx="384176" cy="563563"/>
            </a:xfrm>
            <a:custGeom>
              <a:avLst/>
              <a:gdLst>
                <a:gd name="T0" fmla="*/ 101 w 105"/>
                <a:gd name="T1" fmla="*/ 135 h 154"/>
                <a:gd name="T2" fmla="*/ 96 w 105"/>
                <a:gd name="T3" fmla="*/ 135 h 154"/>
                <a:gd name="T4" fmla="*/ 96 w 105"/>
                <a:gd name="T5" fmla="*/ 4 h 154"/>
                <a:gd name="T6" fmla="*/ 92 w 105"/>
                <a:gd name="T7" fmla="*/ 0 h 154"/>
                <a:gd name="T8" fmla="*/ 14 w 105"/>
                <a:gd name="T9" fmla="*/ 0 h 154"/>
                <a:gd name="T10" fmla="*/ 10 w 105"/>
                <a:gd name="T11" fmla="*/ 4 h 154"/>
                <a:gd name="T12" fmla="*/ 10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88 w 105"/>
                <a:gd name="T41" fmla="*/ 100 h 154"/>
                <a:gd name="T42" fmla="*/ 18 w 105"/>
                <a:gd name="T43" fmla="*/ 100 h 154"/>
                <a:gd name="T44" fmla="*/ 18 w 105"/>
                <a:gd name="T45" fmla="*/ 8 h 154"/>
                <a:gd name="T46" fmla="*/ 88 w 105"/>
                <a:gd name="T47" fmla="*/ 8 h 154"/>
                <a:gd name="T48" fmla="*/ 88 w 105"/>
                <a:gd name="T49" fmla="*/ 100 h 154"/>
                <a:gd name="T50" fmla="*/ 57 w 105"/>
                <a:gd name="T51" fmla="*/ 135 h 154"/>
                <a:gd name="T52" fmla="*/ 57 w 105"/>
                <a:gd name="T53" fmla="*/ 108 h 154"/>
                <a:gd name="T54" fmla="*/ 88 w 105"/>
                <a:gd name="T55" fmla="*/ 108 h 154"/>
                <a:gd name="T56" fmla="*/ 88 w 105"/>
                <a:gd name="T57" fmla="*/ 135 h 154"/>
                <a:gd name="T58" fmla="*/ 57 w 105"/>
                <a:gd name="T59" fmla="*/ 135 h 154"/>
                <a:gd name="T60" fmla="*/ 18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8 w 105"/>
                <a:gd name="T67" fmla="*/ 135 h 154"/>
                <a:gd name="T68" fmla="*/ 18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6" y="135"/>
                    <a:pt x="96" y="135"/>
                    <a:pt x="96" y="13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88" y="100"/>
                  </a:moveTo>
                  <a:cubicBezTo>
                    <a:pt x="18" y="100"/>
                    <a:pt x="18" y="100"/>
                    <a:pt x="18" y="10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100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35"/>
                    <a:pt x="88" y="135"/>
                    <a:pt x="88" y="135"/>
                  </a:cubicBezTo>
                  <a:lnTo>
                    <a:pt x="57" y="135"/>
                  </a:lnTo>
                  <a:close/>
                  <a:moveTo>
                    <a:pt x="18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8" y="135"/>
                    <a:pt x="18" y="135"/>
                    <a:pt x="18" y="135"/>
                  </a:cubicBezTo>
                  <a:lnTo>
                    <a:pt x="18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19"/>
            <p:cNvSpPr>
              <a:spLocks noEditPoints="1"/>
            </p:cNvSpPr>
            <p:nvPr/>
          </p:nvSpPr>
          <p:spPr bwMode="auto">
            <a:xfrm>
              <a:off x="6808799" y="5554666"/>
              <a:ext cx="384176" cy="563563"/>
            </a:xfrm>
            <a:custGeom>
              <a:avLst/>
              <a:gdLst>
                <a:gd name="T0" fmla="*/ 101 w 105"/>
                <a:gd name="T1" fmla="*/ 135 h 154"/>
                <a:gd name="T2" fmla="*/ 96 w 105"/>
                <a:gd name="T3" fmla="*/ 135 h 154"/>
                <a:gd name="T4" fmla="*/ 96 w 105"/>
                <a:gd name="T5" fmla="*/ 4 h 154"/>
                <a:gd name="T6" fmla="*/ 92 w 105"/>
                <a:gd name="T7" fmla="*/ 0 h 154"/>
                <a:gd name="T8" fmla="*/ 14 w 105"/>
                <a:gd name="T9" fmla="*/ 0 h 154"/>
                <a:gd name="T10" fmla="*/ 10 w 105"/>
                <a:gd name="T11" fmla="*/ 4 h 154"/>
                <a:gd name="T12" fmla="*/ 10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57 w 105"/>
                <a:gd name="T41" fmla="*/ 135 h 154"/>
                <a:gd name="T42" fmla="*/ 57 w 105"/>
                <a:gd name="T43" fmla="*/ 108 h 154"/>
                <a:gd name="T44" fmla="*/ 88 w 105"/>
                <a:gd name="T45" fmla="*/ 108 h 154"/>
                <a:gd name="T46" fmla="*/ 88 w 105"/>
                <a:gd name="T47" fmla="*/ 135 h 154"/>
                <a:gd name="T48" fmla="*/ 57 w 105"/>
                <a:gd name="T49" fmla="*/ 135 h 154"/>
                <a:gd name="T50" fmla="*/ 88 w 105"/>
                <a:gd name="T51" fmla="*/ 100 h 154"/>
                <a:gd name="T52" fmla="*/ 18 w 105"/>
                <a:gd name="T53" fmla="*/ 100 h 154"/>
                <a:gd name="T54" fmla="*/ 18 w 105"/>
                <a:gd name="T55" fmla="*/ 8 h 154"/>
                <a:gd name="T56" fmla="*/ 88 w 105"/>
                <a:gd name="T57" fmla="*/ 8 h 154"/>
                <a:gd name="T58" fmla="*/ 88 w 105"/>
                <a:gd name="T59" fmla="*/ 100 h 154"/>
                <a:gd name="T60" fmla="*/ 18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8 w 105"/>
                <a:gd name="T67" fmla="*/ 135 h 154"/>
                <a:gd name="T68" fmla="*/ 18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6" y="135"/>
                    <a:pt x="96" y="135"/>
                    <a:pt x="96" y="13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35"/>
                    <a:pt x="88" y="135"/>
                    <a:pt x="88" y="135"/>
                  </a:cubicBezTo>
                  <a:lnTo>
                    <a:pt x="57" y="135"/>
                  </a:lnTo>
                  <a:close/>
                  <a:moveTo>
                    <a:pt x="88" y="100"/>
                  </a:moveTo>
                  <a:cubicBezTo>
                    <a:pt x="18" y="100"/>
                    <a:pt x="18" y="100"/>
                    <a:pt x="18" y="10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100"/>
                  </a:lnTo>
                  <a:close/>
                  <a:moveTo>
                    <a:pt x="18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8" y="135"/>
                    <a:pt x="18" y="135"/>
                    <a:pt x="18" y="135"/>
                  </a:cubicBezTo>
                  <a:lnTo>
                    <a:pt x="18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20"/>
            <p:cNvSpPr/>
            <p:nvPr/>
          </p:nvSpPr>
          <p:spPr bwMode="auto">
            <a:xfrm>
              <a:off x="6153161" y="6591304"/>
              <a:ext cx="28575" cy="95250"/>
            </a:xfrm>
            <a:custGeom>
              <a:avLst/>
              <a:gdLst>
                <a:gd name="T0" fmla="*/ 4 w 8"/>
                <a:gd name="T1" fmla="*/ 0 h 26"/>
                <a:gd name="T2" fmla="*/ 0 w 8"/>
                <a:gd name="T3" fmla="*/ 4 h 26"/>
                <a:gd name="T4" fmla="*/ 0 w 8"/>
                <a:gd name="T5" fmla="*/ 22 h 26"/>
                <a:gd name="T6" fmla="*/ 4 w 8"/>
                <a:gd name="T7" fmla="*/ 26 h 26"/>
                <a:gd name="T8" fmla="*/ 8 w 8"/>
                <a:gd name="T9" fmla="*/ 22 h 26"/>
                <a:gd name="T10" fmla="*/ 8 w 8"/>
                <a:gd name="T11" fmla="*/ 4 h 26"/>
                <a:gd name="T12" fmla="*/ 4 w 8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6" y="26"/>
                    <a:pt x="8" y="24"/>
                    <a:pt x="8" y="2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7" name="组合 466"/>
          <p:cNvGrpSpPr/>
          <p:nvPr/>
        </p:nvGrpSpPr>
        <p:grpSpPr>
          <a:xfrm>
            <a:off x="4541845" y="3765552"/>
            <a:ext cx="1146177" cy="3119440"/>
            <a:chOff x="4541845" y="3765552"/>
            <a:chExt cx="1146177" cy="3119440"/>
          </a:xfrm>
          <a:solidFill>
            <a:srgbClr val="005790"/>
          </a:solidFill>
        </p:grpSpPr>
        <p:sp>
          <p:nvSpPr>
            <p:cNvPr id="243" name="Freeform 387"/>
            <p:cNvSpPr>
              <a:spLocks noEditPoints="1"/>
            </p:cNvSpPr>
            <p:nvPr/>
          </p:nvSpPr>
          <p:spPr bwMode="auto">
            <a:xfrm>
              <a:off x="4541845" y="3765552"/>
              <a:ext cx="1146177" cy="3119440"/>
            </a:xfrm>
            <a:custGeom>
              <a:avLst/>
              <a:gdLst>
                <a:gd name="T0" fmla="*/ 208 w 313"/>
                <a:gd name="T1" fmla="*/ 160 h 851"/>
                <a:gd name="T2" fmla="*/ 226 w 313"/>
                <a:gd name="T3" fmla="*/ 56 h 851"/>
                <a:gd name="T4" fmla="*/ 226 w 313"/>
                <a:gd name="T5" fmla="*/ 48 h 851"/>
                <a:gd name="T6" fmla="*/ 156 w 313"/>
                <a:gd name="T7" fmla="*/ 0 h 851"/>
                <a:gd name="T8" fmla="*/ 87 w 313"/>
                <a:gd name="T9" fmla="*/ 48 h 851"/>
                <a:gd name="T10" fmla="*/ 87 w 313"/>
                <a:gd name="T11" fmla="*/ 56 h 851"/>
                <a:gd name="T12" fmla="*/ 104 w 313"/>
                <a:gd name="T13" fmla="*/ 160 h 851"/>
                <a:gd name="T14" fmla="*/ 0 w 313"/>
                <a:gd name="T15" fmla="*/ 264 h 851"/>
                <a:gd name="T16" fmla="*/ 0 w 313"/>
                <a:gd name="T17" fmla="*/ 677 h 851"/>
                <a:gd name="T18" fmla="*/ 4 w 313"/>
                <a:gd name="T19" fmla="*/ 851 h 851"/>
                <a:gd name="T20" fmla="*/ 52 w 313"/>
                <a:gd name="T21" fmla="*/ 851 h 851"/>
                <a:gd name="T22" fmla="*/ 118 w 313"/>
                <a:gd name="T23" fmla="*/ 851 h 851"/>
                <a:gd name="T24" fmla="*/ 313 w 313"/>
                <a:gd name="T25" fmla="*/ 847 h 851"/>
                <a:gd name="T26" fmla="*/ 313 w 313"/>
                <a:gd name="T27" fmla="*/ 658 h 851"/>
                <a:gd name="T28" fmla="*/ 309 w 313"/>
                <a:gd name="T29" fmla="*/ 260 h 851"/>
                <a:gd name="T30" fmla="*/ 104 w 313"/>
                <a:gd name="T31" fmla="*/ 719 h 851"/>
                <a:gd name="T32" fmla="*/ 56 w 313"/>
                <a:gd name="T33" fmla="*/ 843 h 851"/>
                <a:gd name="T34" fmla="*/ 108 w 313"/>
                <a:gd name="T35" fmla="*/ 711 h 851"/>
                <a:gd name="T36" fmla="*/ 48 w 313"/>
                <a:gd name="T37" fmla="*/ 715 h 851"/>
                <a:gd name="T38" fmla="*/ 46 w 313"/>
                <a:gd name="T39" fmla="*/ 843 h 851"/>
                <a:gd name="T40" fmla="*/ 114 w 313"/>
                <a:gd name="T41" fmla="*/ 708 h 851"/>
                <a:gd name="T42" fmla="*/ 112 w 313"/>
                <a:gd name="T43" fmla="*/ 843 h 851"/>
                <a:gd name="T44" fmla="*/ 108 w 313"/>
                <a:gd name="T45" fmla="*/ 711 h 851"/>
                <a:gd name="T46" fmla="*/ 122 w 313"/>
                <a:gd name="T47" fmla="*/ 704 h 851"/>
                <a:gd name="T48" fmla="*/ 42 w 313"/>
                <a:gd name="T49" fmla="*/ 700 h 851"/>
                <a:gd name="T50" fmla="*/ 38 w 313"/>
                <a:gd name="T51" fmla="*/ 843 h 851"/>
                <a:gd name="T52" fmla="*/ 8 w 313"/>
                <a:gd name="T53" fmla="*/ 681 h 851"/>
                <a:gd name="T54" fmla="*/ 305 w 313"/>
                <a:gd name="T55" fmla="*/ 843 h 851"/>
                <a:gd name="T56" fmla="*/ 305 w 313"/>
                <a:gd name="T57" fmla="*/ 277 h 851"/>
                <a:gd name="T58" fmla="*/ 8 w 313"/>
                <a:gd name="T59" fmla="*/ 268 h 851"/>
                <a:gd name="T60" fmla="*/ 305 w 313"/>
                <a:gd name="T61" fmla="*/ 277 h 851"/>
                <a:gd name="T62" fmla="*/ 305 w 313"/>
                <a:gd name="T63" fmla="*/ 673 h 851"/>
                <a:gd name="T64" fmla="*/ 8 w 313"/>
                <a:gd name="T65" fmla="*/ 662 h 851"/>
                <a:gd name="T66" fmla="*/ 8 w 313"/>
                <a:gd name="T67" fmla="*/ 654 h 851"/>
                <a:gd name="T68" fmla="*/ 305 w 313"/>
                <a:gd name="T69" fmla="*/ 285 h 851"/>
                <a:gd name="T70" fmla="*/ 8 w 313"/>
                <a:gd name="T71" fmla="*/ 654 h 851"/>
                <a:gd name="T72" fmla="*/ 113 w 313"/>
                <a:gd name="T73" fmla="*/ 48 h 851"/>
                <a:gd name="T74" fmla="*/ 200 w 313"/>
                <a:gd name="T75" fmla="*/ 48 h 851"/>
                <a:gd name="T76" fmla="*/ 112 w 313"/>
                <a:gd name="T77" fmla="*/ 56 h 851"/>
                <a:gd name="T78" fmla="*/ 200 w 313"/>
                <a:gd name="T79" fmla="*/ 160 h 851"/>
                <a:gd name="T80" fmla="*/ 45 w 313"/>
                <a:gd name="T81" fmla="*/ 260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3" h="851">
                  <a:moveTo>
                    <a:pt x="309" y="260"/>
                  </a:moveTo>
                  <a:cubicBezTo>
                    <a:pt x="253" y="260"/>
                    <a:pt x="208" y="215"/>
                    <a:pt x="208" y="160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8" y="56"/>
                    <a:pt x="230" y="55"/>
                    <a:pt x="230" y="52"/>
                  </a:cubicBezTo>
                  <a:cubicBezTo>
                    <a:pt x="230" y="50"/>
                    <a:pt x="228" y="48"/>
                    <a:pt x="226" y="48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6" y="22"/>
                    <a:pt x="184" y="0"/>
                    <a:pt x="156" y="0"/>
                  </a:cubicBezTo>
                  <a:cubicBezTo>
                    <a:pt x="129" y="0"/>
                    <a:pt x="107" y="22"/>
                    <a:pt x="105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5" y="48"/>
                    <a:pt x="83" y="50"/>
                    <a:pt x="83" y="52"/>
                  </a:cubicBezTo>
                  <a:cubicBezTo>
                    <a:pt x="83" y="55"/>
                    <a:pt x="85" y="56"/>
                    <a:pt x="87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160"/>
                    <a:pt x="104" y="160"/>
                    <a:pt x="104" y="160"/>
                  </a:cubicBezTo>
                  <a:cubicBezTo>
                    <a:pt x="104" y="215"/>
                    <a:pt x="59" y="260"/>
                    <a:pt x="4" y="260"/>
                  </a:cubicBezTo>
                  <a:cubicBezTo>
                    <a:pt x="2" y="260"/>
                    <a:pt x="0" y="262"/>
                    <a:pt x="0" y="264"/>
                  </a:cubicBezTo>
                  <a:cubicBezTo>
                    <a:pt x="0" y="658"/>
                    <a:pt x="0" y="658"/>
                    <a:pt x="0" y="658"/>
                  </a:cubicBezTo>
                  <a:cubicBezTo>
                    <a:pt x="0" y="677"/>
                    <a:pt x="0" y="677"/>
                    <a:pt x="0" y="677"/>
                  </a:cubicBezTo>
                  <a:cubicBezTo>
                    <a:pt x="0" y="847"/>
                    <a:pt x="0" y="847"/>
                    <a:pt x="0" y="847"/>
                  </a:cubicBezTo>
                  <a:cubicBezTo>
                    <a:pt x="0" y="849"/>
                    <a:pt x="2" y="851"/>
                    <a:pt x="4" y="851"/>
                  </a:cubicBezTo>
                  <a:cubicBezTo>
                    <a:pt x="42" y="851"/>
                    <a:pt x="42" y="851"/>
                    <a:pt x="42" y="851"/>
                  </a:cubicBezTo>
                  <a:cubicBezTo>
                    <a:pt x="52" y="851"/>
                    <a:pt x="52" y="851"/>
                    <a:pt x="52" y="851"/>
                  </a:cubicBezTo>
                  <a:cubicBezTo>
                    <a:pt x="108" y="851"/>
                    <a:pt x="108" y="851"/>
                    <a:pt x="108" y="851"/>
                  </a:cubicBezTo>
                  <a:cubicBezTo>
                    <a:pt x="118" y="851"/>
                    <a:pt x="118" y="851"/>
                    <a:pt x="118" y="851"/>
                  </a:cubicBezTo>
                  <a:cubicBezTo>
                    <a:pt x="309" y="851"/>
                    <a:pt x="309" y="851"/>
                    <a:pt x="309" y="851"/>
                  </a:cubicBezTo>
                  <a:cubicBezTo>
                    <a:pt x="311" y="851"/>
                    <a:pt x="313" y="849"/>
                    <a:pt x="313" y="847"/>
                  </a:cubicBezTo>
                  <a:cubicBezTo>
                    <a:pt x="313" y="677"/>
                    <a:pt x="313" y="677"/>
                    <a:pt x="313" y="677"/>
                  </a:cubicBezTo>
                  <a:cubicBezTo>
                    <a:pt x="313" y="658"/>
                    <a:pt x="313" y="658"/>
                    <a:pt x="313" y="658"/>
                  </a:cubicBezTo>
                  <a:cubicBezTo>
                    <a:pt x="313" y="264"/>
                    <a:pt x="313" y="264"/>
                    <a:pt x="313" y="264"/>
                  </a:cubicBezTo>
                  <a:cubicBezTo>
                    <a:pt x="313" y="262"/>
                    <a:pt x="311" y="260"/>
                    <a:pt x="309" y="260"/>
                  </a:cubicBezTo>
                  <a:close/>
                  <a:moveTo>
                    <a:pt x="56" y="719"/>
                  </a:moveTo>
                  <a:cubicBezTo>
                    <a:pt x="104" y="719"/>
                    <a:pt x="104" y="719"/>
                    <a:pt x="104" y="719"/>
                  </a:cubicBezTo>
                  <a:cubicBezTo>
                    <a:pt x="104" y="843"/>
                    <a:pt x="104" y="843"/>
                    <a:pt x="104" y="843"/>
                  </a:cubicBezTo>
                  <a:cubicBezTo>
                    <a:pt x="56" y="843"/>
                    <a:pt x="56" y="843"/>
                    <a:pt x="56" y="843"/>
                  </a:cubicBezTo>
                  <a:lnTo>
                    <a:pt x="56" y="719"/>
                  </a:lnTo>
                  <a:close/>
                  <a:moveTo>
                    <a:pt x="108" y="711"/>
                  </a:moveTo>
                  <a:cubicBezTo>
                    <a:pt x="52" y="711"/>
                    <a:pt x="52" y="711"/>
                    <a:pt x="52" y="711"/>
                  </a:cubicBezTo>
                  <a:cubicBezTo>
                    <a:pt x="50" y="711"/>
                    <a:pt x="48" y="713"/>
                    <a:pt x="48" y="715"/>
                  </a:cubicBezTo>
                  <a:cubicBezTo>
                    <a:pt x="48" y="843"/>
                    <a:pt x="48" y="843"/>
                    <a:pt x="48" y="843"/>
                  </a:cubicBezTo>
                  <a:cubicBezTo>
                    <a:pt x="46" y="843"/>
                    <a:pt x="46" y="843"/>
                    <a:pt x="46" y="843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114" y="708"/>
                    <a:pt x="114" y="708"/>
                    <a:pt x="114" y="708"/>
                  </a:cubicBezTo>
                  <a:cubicBezTo>
                    <a:pt x="114" y="843"/>
                    <a:pt x="114" y="843"/>
                    <a:pt x="114" y="843"/>
                  </a:cubicBezTo>
                  <a:cubicBezTo>
                    <a:pt x="112" y="843"/>
                    <a:pt x="112" y="843"/>
                    <a:pt x="112" y="843"/>
                  </a:cubicBezTo>
                  <a:cubicBezTo>
                    <a:pt x="112" y="715"/>
                    <a:pt x="112" y="715"/>
                    <a:pt x="112" y="715"/>
                  </a:cubicBezTo>
                  <a:cubicBezTo>
                    <a:pt x="112" y="713"/>
                    <a:pt x="110" y="711"/>
                    <a:pt x="108" y="711"/>
                  </a:cubicBezTo>
                  <a:close/>
                  <a:moveTo>
                    <a:pt x="122" y="843"/>
                  </a:moveTo>
                  <a:cubicBezTo>
                    <a:pt x="122" y="704"/>
                    <a:pt x="122" y="704"/>
                    <a:pt x="122" y="704"/>
                  </a:cubicBezTo>
                  <a:cubicBezTo>
                    <a:pt x="122" y="702"/>
                    <a:pt x="121" y="700"/>
                    <a:pt x="118" y="700"/>
                  </a:cubicBezTo>
                  <a:cubicBezTo>
                    <a:pt x="42" y="700"/>
                    <a:pt x="42" y="700"/>
                    <a:pt x="42" y="700"/>
                  </a:cubicBezTo>
                  <a:cubicBezTo>
                    <a:pt x="39" y="700"/>
                    <a:pt x="38" y="702"/>
                    <a:pt x="38" y="704"/>
                  </a:cubicBezTo>
                  <a:cubicBezTo>
                    <a:pt x="38" y="843"/>
                    <a:pt x="38" y="843"/>
                    <a:pt x="38" y="843"/>
                  </a:cubicBezTo>
                  <a:cubicBezTo>
                    <a:pt x="8" y="843"/>
                    <a:pt x="8" y="843"/>
                    <a:pt x="8" y="843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305" y="681"/>
                    <a:pt x="305" y="681"/>
                    <a:pt x="305" y="681"/>
                  </a:cubicBezTo>
                  <a:cubicBezTo>
                    <a:pt x="305" y="843"/>
                    <a:pt x="305" y="843"/>
                    <a:pt x="305" y="843"/>
                  </a:cubicBezTo>
                  <a:lnTo>
                    <a:pt x="122" y="843"/>
                  </a:lnTo>
                  <a:close/>
                  <a:moveTo>
                    <a:pt x="305" y="277"/>
                  </a:moveTo>
                  <a:cubicBezTo>
                    <a:pt x="8" y="277"/>
                    <a:pt x="8" y="277"/>
                    <a:pt x="8" y="27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305" y="268"/>
                    <a:pt x="305" y="268"/>
                    <a:pt x="305" y="268"/>
                  </a:cubicBezTo>
                  <a:lnTo>
                    <a:pt x="305" y="277"/>
                  </a:lnTo>
                  <a:close/>
                  <a:moveTo>
                    <a:pt x="305" y="662"/>
                  </a:moveTo>
                  <a:cubicBezTo>
                    <a:pt x="305" y="673"/>
                    <a:pt x="305" y="673"/>
                    <a:pt x="305" y="673"/>
                  </a:cubicBezTo>
                  <a:cubicBezTo>
                    <a:pt x="8" y="673"/>
                    <a:pt x="8" y="673"/>
                    <a:pt x="8" y="673"/>
                  </a:cubicBezTo>
                  <a:cubicBezTo>
                    <a:pt x="8" y="662"/>
                    <a:pt x="8" y="662"/>
                    <a:pt x="8" y="662"/>
                  </a:cubicBezTo>
                  <a:lnTo>
                    <a:pt x="305" y="662"/>
                  </a:lnTo>
                  <a:close/>
                  <a:moveTo>
                    <a:pt x="8" y="654"/>
                  </a:moveTo>
                  <a:cubicBezTo>
                    <a:pt x="8" y="285"/>
                    <a:pt x="8" y="285"/>
                    <a:pt x="8" y="285"/>
                  </a:cubicBezTo>
                  <a:cubicBezTo>
                    <a:pt x="305" y="285"/>
                    <a:pt x="305" y="285"/>
                    <a:pt x="305" y="285"/>
                  </a:cubicBezTo>
                  <a:cubicBezTo>
                    <a:pt x="305" y="654"/>
                    <a:pt x="305" y="654"/>
                    <a:pt x="305" y="654"/>
                  </a:cubicBezTo>
                  <a:lnTo>
                    <a:pt x="8" y="654"/>
                  </a:lnTo>
                  <a:close/>
                  <a:moveTo>
                    <a:pt x="200" y="48"/>
                  </a:moveTo>
                  <a:cubicBezTo>
                    <a:pt x="113" y="48"/>
                    <a:pt x="113" y="48"/>
                    <a:pt x="113" y="48"/>
                  </a:cubicBezTo>
                  <a:cubicBezTo>
                    <a:pt x="115" y="26"/>
                    <a:pt x="133" y="8"/>
                    <a:pt x="156" y="8"/>
                  </a:cubicBezTo>
                  <a:cubicBezTo>
                    <a:pt x="179" y="8"/>
                    <a:pt x="198" y="26"/>
                    <a:pt x="200" y="48"/>
                  </a:cubicBezTo>
                  <a:close/>
                  <a:moveTo>
                    <a:pt x="112" y="160"/>
                  </a:moveTo>
                  <a:cubicBezTo>
                    <a:pt x="112" y="56"/>
                    <a:pt x="112" y="56"/>
                    <a:pt x="112" y="56"/>
                  </a:cubicBezTo>
                  <a:cubicBezTo>
                    <a:pt x="200" y="56"/>
                    <a:pt x="200" y="56"/>
                    <a:pt x="200" y="56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0" y="205"/>
                    <a:pt x="228" y="244"/>
                    <a:pt x="268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84" y="244"/>
                    <a:pt x="112" y="205"/>
                    <a:pt x="112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8"/>
            <p:cNvSpPr>
              <a:spLocks noEditPoints="1"/>
            </p:cNvSpPr>
            <p:nvPr/>
          </p:nvSpPr>
          <p:spPr bwMode="auto">
            <a:xfrm>
              <a:off x="5014921" y="4032252"/>
              <a:ext cx="196850" cy="198438"/>
            </a:xfrm>
            <a:custGeom>
              <a:avLst/>
              <a:gdLst>
                <a:gd name="T0" fmla="*/ 27 w 54"/>
                <a:gd name="T1" fmla="*/ 54 h 54"/>
                <a:gd name="T2" fmla="*/ 54 w 54"/>
                <a:gd name="T3" fmla="*/ 27 h 54"/>
                <a:gd name="T4" fmla="*/ 27 w 54"/>
                <a:gd name="T5" fmla="*/ 0 h 54"/>
                <a:gd name="T6" fmla="*/ 0 w 54"/>
                <a:gd name="T7" fmla="*/ 27 h 54"/>
                <a:gd name="T8" fmla="*/ 27 w 54"/>
                <a:gd name="T9" fmla="*/ 54 h 54"/>
                <a:gd name="T10" fmla="*/ 46 w 54"/>
                <a:gd name="T11" fmla="*/ 27 h 54"/>
                <a:gd name="T12" fmla="*/ 27 w 54"/>
                <a:gd name="T13" fmla="*/ 46 h 54"/>
                <a:gd name="T14" fmla="*/ 8 w 54"/>
                <a:gd name="T15" fmla="*/ 27 h 54"/>
                <a:gd name="T16" fmla="*/ 27 w 54"/>
                <a:gd name="T17" fmla="*/ 8 h 54"/>
                <a:gd name="T18" fmla="*/ 46 w 54"/>
                <a:gd name="T1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54">
                  <a:moveTo>
                    <a:pt x="27" y="54"/>
                  </a:move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lose/>
                  <a:moveTo>
                    <a:pt x="46" y="27"/>
                  </a:moveTo>
                  <a:cubicBezTo>
                    <a:pt x="46" y="38"/>
                    <a:pt x="38" y="46"/>
                    <a:pt x="27" y="46"/>
                  </a:cubicBezTo>
                  <a:cubicBezTo>
                    <a:pt x="17" y="46"/>
                    <a:pt x="8" y="38"/>
                    <a:pt x="8" y="27"/>
                  </a:cubicBezTo>
                  <a:cubicBezTo>
                    <a:pt x="8" y="17"/>
                    <a:pt x="17" y="8"/>
                    <a:pt x="27" y="8"/>
                  </a:cubicBezTo>
                  <a:cubicBezTo>
                    <a:pt x="38" y="8"/>
                    <a:pt x="46" y="17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9"/>
            <p:cNvSpPr>
              <a:spLocks noEditPoints="1"/>
            </p:cNvSpPr>
            <p:nvPr/>
          </p:nvSpPr>
          <p:spPr bwMode="auto">
            <a:xfrm>
              <a:off x="4976821" y="4297365"/>
              <a:ext cx="274638" cy="376238"/>
            </a:xfrm>
            <a:custGeom>
              <a:avLst/>
              <a:gdLst>
                <a:gd name="T0" fmla="*/ 37 w 75"/>
                <a:gd name="T1" fmla="*/ 0 h 103"/>
                <a:gd name="T2" fmla="*/ 11 w 75"/>
                <a:gd name="T3" fmla="*/ 11 h 103"/>
                <a:gd name="T4" fmla="*/ 0 w 75"/>
                <a:gd name="T5" fmla="*/ 38 h 103"/>
                <a:gd name="T6" fmla="*/ 0 w 75"/>
                <a:gd name="T7" fmla="*/ 99 h 103"/>
                <a:gd name="T8" fmla="*/ 4 w 75"/>
                <a:gd name="T9" fmla="*/ 103 h 103"/>
                <a:gd name="T10" fmla="*/ 71 w 75"/>
                <a:gd name="T11" fmla="*/ 103 h 103"/>
                <a:gd name="T12" fmla="*/ 75 w 75"/>
                <a:gd name="T13" fmla="*/ 99 h 103"/>
                <a:gd name="T14" fmla="*/ 75 w 75"/>
                <a:gd name="T15" fmla="*/ 38 h 103"/>
                <a:gd name="T16" fmla="*/ 37 w 75"/>
                <a:gd name="T17" fmla="*/ 0 h 103"/>
                <a:gd name="T18" fmla="*/ 67 w 75"/>
                <a:gd name="T19" fmla="*/ 34 h 103"/>
                <a:gd name="T20" fmla="*/ 8 w 75"/>
                <a:gd name="T21" fmla="*/ 34 h 103"/>
                <a:gd name="T22" fmla="*/ 17 w 75"/>
                <a:gd name="T23" fmla="*/ 17 h 103"/>
                <a:gd name="T24" fmla="*/ 37 w 75"/>
                <a:gd name="T25" fmla="*/ 8 h 103"/>
                <a:gd name="T26" fmla="*/ 67 w 75"/>
                <a:gd name="T27" fmla="*/ 34 h 103"/>
                <a:gd name="T28" fmla="*/ 8 w 75"/>
                <a:gd name="T29" fmla="*/ 42 h 103"/>
                <a:gd name="T30" fmla="*/ 67 w 75"/>
                <a:gd name="T31" fmla="*/ 42 h 103"/>
                <a:gd name="T32" fmla="*/ 67 w 75"/>
                <a:gd name="T33" fmla="*/ 95 h 103"/>
                <a:gd name="T34" fmla="*/ 8 w 75"/>
                <a:gd name="T35" fmla="*/ 95 h 103"/>
                <a:gd name="T36" fmla="*/ 8 w 75"/>
                <a:gd name="T37" fmla="*/ 4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103">
                  <a:moveTo>
                    <a:pt x="37" y="0"/>
                  </a:moveTo>
                  <a:cubicBezTo>
                    <a:pt x="27" y="0"/>
                    <a:pt x="18" y="4"/>
                    <a:pt x="11" y="11"/>
                  </a:cubicBezTo>
                  <a:cubicBezTo>
                    <a:pt x="4" y="18"/>
                    <a:pt x="0" y="28"/>
                    <a:pt x="0" y="38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1"/>
                    <a:pt x="2" y="103"/>
                    <a:pt x="4" y="103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3" y="103"/>
                    <a:pt x="75" y="101"/>
                    <a:pt x="75" y="99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17"/>
                    <a:pt x="58" y="0"/>
                    <a:pt x="37" y="0"/>
                  </a:cubicBezTo>
                  <a:close/>
                  <a:moveTo>
                    <a:pt x="67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9" y="27"/>
                    <a:pt x="12" y="21"/>
                    <a:pt x="17" y="17"/>
                  </a:cubicBezTo>
                  <a:cubicBezTo>
                    <a:pt x="22" y="11"/>
                    <a:pt x="30" y="8"/>
                    <a:pt x="37" y="8"/>
                  </a:cubicBezTo>
                  <a:cubicBezTo>
                    <a:pt x="52" y="8"/>
                    <a:pt x="65" y="19"/>
                    <a:pt x="67" y="34"/>
                  </a:cubicBezTo>
                  <a:close/>
                  <a:moveTo>
                    <a:pt x="8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8" y="95"/>
                    <a:pt x="8" y="95"/>
                    <a:pt x="8" y="95"/>
                  </a:cubicBezTo>
                  <a:lnTo>
                    <a:pt x="8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90"/>
            <p:cNvSpPr>
              <a:spLocks noEditPoints="1"/>
            </p:cNvSpPr>
            <p:nvPr/>
          </p:nvSpPr>
          <p:spPr bwMode="auto">
            <a:xfrm>
              <a:off x="4603758" y="5535616"/>
              <a:ext cx="260350" cy="487363"/>
            </a:xfrm>
            <a:custGeom>
              <a:avLst/>
              <a:gdLst>
                <a:gd name="T0" fmla="*/ 67 w 71"/>
                <a:gd name="T1" fmla="*/ 0 h 133"/>
                <a:gd name="T2" fmla="*/ 4 w 71"/>
                <a:gd name="T3" fmla="*/ 0 h 133"/>
                <a:gd name="T4" fmla="*/ 0 w 71"/>
                <a:gd name="T5" fmla="*/ 4 h 133"/>
                <a:gd name="T6" fmla="*/ 0 w 71"/>
                <a:gd name="T7" fmla="*/ 129 h 133"/>
                <a:gd name="T8" fmla="*/ 4 w 71"/>
                <a:gd name="T9" fmla="*/ 133 h 133"/>
                <a:gd name="T10" fmla="*/ 67 w 71"/>
                <a:gd name="T11" fmla="*/ 133 h 133"/>
                <a:gd name="T12" fmla="*/ 71 w 71"/>
                <a:gd name="T13" fmla="*/ 129 h 133"/>
                <a:gd name="T14" fmla="*/ 71 w 71"/>
                <a:gd name="T15" fmla="*/ 4 h 133"/>
                <a:gd name="T16" fmla="*/ 67 w 71"/>
                <a:gd name="T17" fmla="*/ 0 h 133"/>
                <a:gd name="T18" fmla="*/ 63 w 71"/>
                <a:gd name="T19" fmla="*/ 8 h 133"/>
                <a:gd name="T20" fmla="*/ 63 w 71"/>
                <a:gd name="T21" fmla="*/ 33 h 133"/>
                <a:gd name="T22" fmla="*/ 39 w 71"/>
                <a:gd name="T23" fmla="*/ 33 h 133"/>
                <a:gd name="T24" fmla="*/ 39 w 71"/>
                <a:gd name="T25" fmla="*/ 8 h 133"/>
                <a:gd name="T26" fmla="*/ 63 w 71"/>
                <a:gd name="T27" fmla="*/ 8 h 133"/>
                <a:gd name="T28" fmla="*/ 31 w 71"/>
                <a:gd name="T29" fmla="*/ 71 h 133"/>
                <a:gd name="T30" fmla="*/ 31 w 71"/>
                <a:gd name="T31" fmla="*/ 92 h 133"/>
                <a:gd name="T32" fmla="*/ 8 w 71"/>
                <a:gd name="T33" fmla="*/ 92 h 133"/>
                <a:gd name="T34" fmla="*/ 8 w 71"/>
                <a:gd name="T35" fmla="*/ 71 h 133"/>
                <a:gd name="T36" fmla="*/ 31 w 71"/>
                <a:gd name="T37" fmla="*/ 71 h 133"/>
                <a:gd name="T38" fmla="*/ 39 w 71"/>
                <a:gd name="T39" fmla="*/ 71 h 133"/>
                <a:gd name="T40" fmla="*/ 63 w 71"/>
                <a:gd name="T41" fmla="*/ 71 h 133"/>
                <a:gd name="T42" fmla="*/ 63 w 71"/>
                <a:gd name="T43" fmla="*/ 92 h 133"/>
                <a:gd name="T44" fmla="*/ 39 w 71"/>
                <a:gd name="T45" fmla="*/ 92 h 133"/>
                <a:gd name="T46" fmla="*/ 39 w 71"/>
                <a:gd name="T47" fmla="*/ 71 h 133"/>
                <a:gd name="T48" fmla="*/ 39 w 71"/>
                <a:gd name="T49" fmla="*/ 41 h 133"/>
                <a:gd name="T50" fmla="*/ 63 w 71"/>
                <a:gd name="T51" fmla="*/ 41 h 133"/>
                <a:gd name="T52" fmla="*/ 63 w 71"/>
                <a:gd name="T53" fmla="*/ 63 h 133"/>
                <a:gd name="T54" fmla="*/ 39 w 71"/>
                <a:gd name="T55" fmla="*/ 63 h 133"/>
                <a:gd name="T56" fmla="*/ 39 w 71"/>
                <a:gd name="T57" fmla="*/ 41 h 133"/>
                <a:gd name="T58" fmla="*/ 31 w 71"/>
                <a:gd name="T59" fmla="*/ 41 h 133"/>
                <a:gd name="T60" fmla="*/ 31 w 71"/>
                <a:gd name="T61" fmla="*/ 63 h 133"/>
                <a:gd name="T62" fmla="*/ 8 w 71"/>
                <a:gd name="T63" fmla="*/ 63 h 133"/>
                <a:gd name="T64" fmla="*/ 8 w 71"/>
                <a:gd name="T65" fmla="*/ 41 h 133"/>
                <a:gd name="T66" fmla="*/ 31 w 71"/>
                <a:gd name="T67" fmla="*/ 41 h 133"/>
                <a:gd name="T68" fmla="*/ 39 w 71"/>
                <a:gd name="T69" fmla="*/ 100 h 133"/>
                <a:gd name="T70" fmla="*/ 63 w 71"/>
                <a:gd name="T71" fmla="*/ 100 h 133"/>
                <a:gd name="T72" fmla="*/ 63 w 71"/>
                <a:gd name="T73" fmla="*/ 125 h 133"/>
                <a:gd name="T74" fmla="*/ 39 w 71"/>
                <a:gd name="T75" fmla="*/ 125 h 133"/>
                <a:gd name="T76" fmla="*/ 39 w 71"/>
                <a:gd name="T77" fmla="*/ 100 h 133"/>
                <a:gd name="T78" fmla="*/ 31 w 71"/>
                <a:gd name="T79" fmla="*/ 8 h 133"/>
                <a:gd name="T80" fmla="*/ 31 w 71"/>
                <a:gd name="T81" fmla="*/ 33 h 133"/>
                <a:gd name="T82" fmla="*/ 8 w 71"/>
                <a:gd name="T83" fmla="*/ 33 h 133"/>
                <a:gd name="T84" fmla="*/ 8 w 71"/>
                <a:gd name="T85" fmla="*/ 8 h 133"/>
                <a:gd name="T86" fmla="*/ 31 w 71"/>
                <a:gd name="T87" fmla="*/ 8 h 133"/>
                <a:gd name="T88" fmla="*/ 8 w 71"/>
                <a:gd name="T89" fmla="*/ 100 h 133"/>
                <a:gd name="T90" fmla="*/ 31 w 71"/>
                <a:gd name="T91" fmla="*/ 100 h 133"/>
                <a:gd name="T92" fmla="*/ 31 w 71"/>
                <a:gd name="T93" fmla="*/ 125 h 133"/>
                <a:gd name="T94" fmla="*/ 8 w 71"/>
                <a:gd name="T95" fmla="*/ 125 h 133"/>
                <a:gd name="T96" fmla="*/ 8 w 71"/>
                <a:gd name="T97" fmla="*/ 10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" h="133">
                  <a:moveTo>
                    <a:pt x="6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2"/>
                    <a:pt x="1" y="133"/>
                    <a:pt x="4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9" y="133"/>
                    <a:pt x="71" y="132"/>
                    <a:pt x="71" y="12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"/>
                    <a:pt x="69" y="0"/>
                    <a:pt x="67" y="0"/>
                  </a:cubicBezTo>
                  <a:close/>
                  <a:moveTo>
                    <a:pt x="63" y="8"/>
                  </a:moveTo>
                  <a:cubicBezTo>
                    <a:pt x="63" y="33"/>
                    <a:pt x="63" y="33"/>
                    <a:pt x="63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8"/>
                    <a:pt x="39" y="8"/>
                    <a:pt x="39" y="8"/>
                  </a:cubicBezTo>
                  <a:lnTo>
                    <a:pt x="63" y="8"/>
                  </a:lnTo>
                  <a:close/>
                  <a:moveTo>
                    <a:pt x="31" y="71"/>
                  </a:moveTo>
                  <a:cubicBezTo>
                    <a:pt x="31" y="92"/>
                    <a:pt x="31" y="92"/>
                    <a:pt x="31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1" y="71"/>
                  </a:lnTo>
                  <a:close/>
                  <a:moveTo>
                    <a:pt x="39" y="71"/>
                  </a:moveTo>
                  <a:cubicBezTo>
                    <a:pt x="63" y="71"/>
                    <a:pt x="63" y="71"/>
                    <a:pt x="63" y="71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39" y="92"/>
                    <a:pt x="39" y="92"/>
                    <a:pt x="39" y="92"/>
                  </a:cubicBezTo>
                  <a:lnTo>
                    <a:pt x="39" y="71"/>
                  </a:lnTo>
                  <a:close/>
                  <a:moveTo>
                    <a:pt x="39" y="41"/>
                  </a:moveTo>
                  <a:cubicBezTo>
                    <a:pt x="63" y="41"/>
                    <a:pt x="63" y="41"/>
                    <a:pt x="63" y="41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39" y="63"/>
                    <a:pt x="39" y="63"/>
                    <a:pt x="39" y="63"/>
                  </a:cubicBezTo>
                  <a:lnTo>
                    <a:pt x="39" y="41"/>
                  </a:lnTo>
                  <a:close/>
                  <a:moveTo>
                    <a:pt x="31" y="41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31" y="41"/>
                  </a:lnTo>
                  <a:close/>
                  <a:moveTo>
                    <a:pt x="39" y="100"/>
                  </a:moveTo>
                  <a:cubicBezTo>
                    <a:pt x="63" y="100"/>
                    <a:pt x="63" y="100"/>
                    <a:pt x="63" y="100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39" y="125"/>
                    <a:pt x="39" y="125"/>
                    <a:pt x="39" y="125"/>
                  </a:cubicBezTo>
                  <a:lnTo>
                    <a:pt x="39" y="100"/>
                  </a:lnTo>
                  <a:close/>
                  <a:moveTo>
                    <a:pt x="31" y="8"/>
                  </a:moveTo>
                  <a:cubicBezTo>
                    <a:pt x="31" y="33"/>
                    <a:pt x="31" y="33"/>
                    <a:pt x="31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1" y="8"/>
                  </a:lnTo>
                  <a:close/>
                  <a:moveTo>
                    <a:pt x="8" y="100"/>
                  </a:moveTo>
                  <a:cubicBezTo>
                    <a:pt x="31" y="100"/>
                    <a:pt x="31" y="100"/>
                    <a:pt x="31" y="100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8" y="125"/>
                    <a:pt x="8" y="125"/>
                    <a:pt x="8" y="125"/>
                  </a:cubicBezTo>
                  <a:lnTo>
                    <a:pt x="8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91"/>
            <p:cNvSpPr>
              <a:spLocks noEditPoints="1"/>
            </p:cNvSpPr>
            <p:nvPr/>
          </p:nvSpPr>
          <p:spPr bwMode="auto">
            <a:xfrm>
              <a:off x="4987934" y="5535616"/>
              <a:ext cx="260350" cy="487363"/>
            </a:xfrm>
            <a:custGeom>
              <a:avLst/>
              <a:gdLst>
                <a:gd name="T0" fmla="*/ 67 w 71"/>
                <a:gd name="T1" fmla="*/ 0 h 133"/>
                <a:gd name="T2" fmla="*/ 4 w 71"/>
                <a:gd name="T3" fmla="*/ 0 h 133"/>
                <a:gd name="T4" fmla="*/ 0 w 71"/>
                <a:gd name="T5" fmla="*/ 4 h 133"/>
                <a:gd name="T6" fmla="*/ 0 w 71"/>
                <a:gd name="T7" fmla="*/ 129 h 133"/>
                <a:gd name="T8" fmla="*/ 4 w 71"/>
                <a:gd name="T9" fmla="*/ 133 h 133"/>
                <a:gd name="T10" fmla="*/ 67 w 71"/>
                <a:gd name="T11" fmla="*/ 133 h 133"/>
                <a:gd name="T12" fmla="*/ 71 w 71"/>
                <a:gd name="T13" fmla="*/ 129 h 133"/>
                <a:gd name="T14" fmla="*/ 71 w 71"/>
                <a:gd name="T15" fmla="*/ 4 h 133"/>
                <a:gd name="T16" fmla="*/ 67 w 71"/>
                <a:gd name="T17" fmla="*/ 0 h 133"/>
                <a:gd name="T18" fmla="*/ 8 w 71"/>
                <a:gd name="T19" fmla="*/ 100 h 133"/>
                <a:gd name="T20" fmla="*/ 32 w 71"/>
                <a:gd name="T21" fmla="*/ 100 h 133"/>
                <a:gd name="T22" fmla="*/ 32 w 71"/>
                <a:gd name="T23" fmla="*/ 125 h 133"/>
                <a:gd name="T24" fmla="*/ 8 w 71"/>
                <a:gd name="T25" fmla="*/ 125 h 133"/>
                <a:gd name="T26" fmla="*/ 8 w 71"/>
                <a:gd name="T27" fmla="*/ 100 h 133"/>
                <a:gd name="T28" fmla="*/ 32 w 71"/>
                <a:gd name="T29" fmla="*/ 92 h 133"/>
                <a:gd name="T30" fmla="*/ 8 w 71"/>
                <a:gd name="T31" fmla="*/ 92 h 133"/>
                <a:gd name="T32" fmla="*/ 8 w 71"/>
                <a:gd name="T33" fmla="*/ 71 h 133"/>
                <a:gd name="T34" fmla="*/ 32 w 71"/>
                <a:gd name="T35" fmla="*/ 71 h 133"/>
                <a:gd name="T36" fmla="*/ 32 w 71"/>
                <a:gd name="T37" fmla="*/ 92 h 133"/>
                <a:gd name="T38" fmla="*/ 32 w 71"/>
                <a:gd name="T39" fmla="*/ 63 h 133"/>
                <a:gd name="T40" fmla="*/ 8 w 71"/>
                <a:gd name="T41" fmla="*/ 63 h 133"/>
                <a:gd name="T42" fmla="*/ 8 w 71"/>
                <a:gd name="T43" fmla="*/ 41 h 133"/>
                <a:gd name="T44" fmla="*/ 32 w 71"/>
                <a:gd name="T45" fmla="*/ 41 h 133"/>
                <a:gd name="T46" fmla="*/ 32 w 71"/>
                <a:gd name="T47" fmla="*/ 63 h 133"/>
                <a:gd name="T48" fmla="*/ 32 w 71"/>
                <a:gd name="T49" fmla="*/ 33 h 133"/>
                <a:gd name="T50" fmla="*/ 8 w 71"/>
                <a:gd name="T51" fmla="*/ 33 h 133"/>
                <a:gd name="T52" fmla="*/ 8 w 71"/>
                <a:gd name="T53" fmla="*/ 8 h 133"/>
                <a:gd name="T54" fmla="*/ 32 w 71"/>
                <a:gd name="T55" fmla="*/ 8 h 133"/>
                <a:gd name="T56" fmla="*/ 32 w 71"/>
                <a:gd name="T57" fmla="*/ 33 h 133"/>
                <a:gd name="T58" fmla="*/ 40 w 71"/>
                <a:gd name="T59" fmla="*/ 71 h 133"/>
                <a:gd name="T60" fmla="*/ 63 w 71"/>
                <a:gd name="T61" fmla="*/ 71 h 133"/>
                <a:gd name="T62" fmla="*/ 63 w 71"/>
                <a:gd name="T63" fmla="*/ 92 h 133"/>
                <a:gd name="T64" fmla="*/ 40 w 71"/>
                <a:gd name="T65" fmla="*/ 92 h 133"/>
                <a:gd name="T66" fmla="*/ 40 w 71"/>
                <a:gd name="T67" fmla="*/ 71 h 133"/>
                <a:gd name="T68" fmla="*/ 40 w 71"/>
                <a:gd name="T69" fmla="*/ 63 h 133"/>
                <a:gd name="T70" fmla="*/ 40 w 71"/>
                <a:gd name="T71" fmla="*/ 41 h 133"/>
                <a:gd name="T72" fmla="*/ 63 w 71"/>
                <a:gd name="T73" fmla="*/ 41 h 133"/>
                <a:gd name="T74" fmla="*/ 63 w 71"/>
                <a:gd name="T75" fmla="*/ 63 h 133"/>
                <a:gd name="T76" fmla="*/ 40 w 71"/>
                <a:gd name="T77" fmla="*/ 63 h 133"/>
                <a:gd name="T78" fmla="*/ 63 w 71"/>
                <a:gd name="T79" fmla="*/ 33 h 133"/>
                <a:gd name="T80" fmla="*/ 40 w 71"/>
                <a:gd name="T81" fmla="*/ 33 h 133"/>
                <a:gd name="T82" fmla="*/ 40 w 71"/>
                <a:gd name="T83" fmla="*/ 8 h 133"/>
                <a:gd name="T84" fmla="*/ 63 w 71"/>
                <a:gd name="T85" fmla="*/ 8 h 133"/>
                <a:gd name="T86" fmla="*/ 63 w 71"/>
                <a:gd name="T87" fmla="*/ 33 h 133"/>
                <a:gd name="T88" fmla="*/ 40 w 71"/>
                <a:gd name="T89" fmla="*/ 125 h 133"/>
                <a:gd name="T90" fmla="*/ 40 w 71"/>
                <a:gd name="T91" fmla="*/ 100 h 133"/>
                <a:gd name="T92" fmla="*/ 63 w 71"/>
                <a:gd name="T93" fmla="*/ 100 h 133"/>
                <a:gd name="T94" fmla="*/ 63 w 71"/>
                <a:gd name="T95" fmla="*/ 125 h 133"/>
                <a:gd name="T96" fmla="*/ 40 w 71"/>
                <a:gd name="T97" fmla="*/ 1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" h="133">
                  <a:moveTo>
                    <a:pt x="6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2"/>
                    <a:pt x="2" y="133"/>
                    <a:pt x="4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70" y="133"/>
                    <a:pt x="71" y="132"/>
                    <a:pt x="71" y="12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"/>
                    <a:pt x="70" y="0"/>
                    <a:pt x="67" y="0"/>
                  </a:cubicBezTo>
                  <a:close/>
                  <a:moveTo>
                    <a:pt x="8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8" y="125"/>
                    <a:pt x="8" y="125"/>
                    <a:pt x="8" y="125"/>
                  </a:cubicBezTo>
                  <a:lnTo>
                    <a:pt x="8" y="100"/>
                  </a:lnTo>
                  <a:close/>
                  <a:moveTo>
                    <a:pt x="32" y="92"/>
                  </a:move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32" y="71"/>
                    <a:pt x="32" y="71"/>
                    <a:pt x="32" y="71"/>
                  </a:cubicBezTo>
                  <a:lnTo>
                    <a:pt x="32" y="92"/>
                  </a:lnTo>
                  <a:close/>
                  <a:moveTo>
                    <a:pt x="32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2" y="41"/>
                    <a:pt x="32" y="41"/>
                    <a:pt x="32" y="41"/>
                  </a:cubicBezTo>
                  <a:lnTo>
                    <a:pt x="32" y="63"/>
                  </a:lnTo>
                  <a:close/>
                  <a:moveTo>
                    <a:pt x="32" y="33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32" y="33"/>
                  </a:lnTo>
                  <a:close/>
                  <a:moveTo>
                    <a:pt x="40" y="71"/>
                  </a:moveTo>
                  <a:cubicBezTo>
                    <a:pt x="63" y="71"/>
                    <a:pt x="63" y="71"/>
                    <a:pt x="63" y="71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40" y="92"/>
                    <a:pt x="40" y="92"/>
                    <a:pt x="40" y="92"/>
                  </a:cubicBezTo>
                  <a:lnTo>
                    <a:pt x="40" y="71"/>
                  </a:lnTo>
                  <a:close/>
                  <a:moveTo>
                    <a:pt x="40" y="63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63"/>
                    <a:pt x="63" y="63"/>
                    <a:pt x="63" y="63"/>
                  </a:cubicBezTo>
                  <a:lnTo>
                    <a:pt x="40" y="63"/>
                  </a:lnTo>
                  <a:close/>
                  <a:moveTo>
                    <a:pt x="63" y="33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63" y="8"/>
                    <a:pt x="63" y="8"/>
                    <a:pt x="63" y="8"/>
                  </a:cubicBezTo>
                  <a:lnTo>
                    <a:pt x="63" y="33"/>
                  </a:lnTo>
                  <a:close/>
                  <a:moveTo>
                    <a:pt x="40" y="125"/>
                  </a:moveTo>
                  <a:cubicBezTo>
                    <a:pt x="40" y="100"/>
                    <a:pt x="40" y="100"/>
                    <a:pt x="40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25"/>
                    <a:pt x="63" y="125"/>
                    <a:pt x="63" y="125"/>
                  </a:cubicBezTo>
                  <a:lnTo>
                    <a:pt x="40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92"/>
            <p:cNvSpPr>
              <a:spLocks noEditPoints="1"/>
            </p:cNvSpPr>
            <p:nvPr/>
          </p:nvSpPr>
          <p:spPr bwMode="auto">
            <a:xfrm>
              <a:off x="5368934" y="5535616"/>
              <a:ext cx="260350" cy="487363"/>
            </a:xfrm>
            <a:custGeom>
              <a:avLst/>
              <a:gdLst>
                <a:gd name="T0" fmla="*/ 67 w 71"/>
                <a:gd name="T1" fmla="*/ 0 h 133"/>
                <a:gd name="T2" fmla="*/ 4 w 71"/>
                <a:gd name="T3" fmla="*/ 0 h 133"/>
                <a:gd name="T4" fmla="*/ 0 w 71"/>
                <a:gd name="T5" fmla="*/ 4 h 133"/>
                <a:gd name="T6" fmla="*/ 0 w 71"/>
                <a:gd name="T7" fmla="*/ 129 h 133"/>
                <a:gd name="T8" fmla="*/ 4 w 71"/>
                <a:gd name="T9" fmla="*/ 133 h 133"/>
                <a:gd name="T10" fmla="*/ 67 w 71"/>
                <a:gd name="T11" fmla="*/ 133 h 133"/>
                <a:gd name="T12" fmla="*/ 71 w 71"/>
                <a:gd name="T13" fmla="*/ 129 h 133"/>
                <a:gd name="T14" fmla="*/ 71 w 71"/>
                <a:gd name="T15" fmla="*/ 4 h 133"/>
                <a:gd name="T16" fmla="*/ 67 w 71"/>
                <a:gd name="T17" fmla="*/ 0 h 133"/>
                <a:gd name="T18" fmla="*/ 63 w 71"/>
                <a:gd name="T19" fmla="*/ 8 h 133"/>
                <a:gd name="T20" fmla="*/ 63 w 71"/>
                <a:gd name="T21" fmla="*/ 33 h 133"/>
                <a:gd name="T22" fmla="*/ 40 w 71"/>
                <a:gd name="T23" fmla="*/ 33 h 133"/>
                <a:gd name="T24" fmla="*/ 40 w 71"/>
                <a:gd name="T25" fmla="*/ 8 h 133"/>
                <a:gd name="T26" fmla="*/ 63 w 71"/>
                <a:gd name="T27" fmla="*/ 8 h 133"/>
                <a:gd name="T28" fmla="*/ 32 w 71"/>
                <a:gd name="T29" fmla="*/ 71 h 133"/>
                <a:gd name="T30" fmla="*/ 32 w 71"/>
                <a:gd name="T31" fmla="*/ 92 h 133"/>
                <a:gd name="T32" fmla="*/ 8 w 71"/>
                <a:gd name="T33" fmla="*/ 92 h 133"/>
                <a:gd name="T34" fmla="*/ 8 w 71"/>
                <a:gd name="T35" fmla="*/ 71 h 133"/>
                <a:gd name="T36" fmla="*/ 32 w 71"/>
                <a:gd name="T37" fmla="*/ 71 h 133"/>
                <a:gd name="T38" fmla="*/ 40 w 71"/>
                <a:gd name="T39" fmla="*/ 71 h 133"/>
                <a:gd name="T40" fmla="*/ 63 w 71"/>
                <a:gd name="T41" fmla="*/ 71 h 133"/>
                <a:gd name="T42" fmla="*/ 63 w 71"/>
                <a:gd name="T43" fmla="*/ 92 h 133"/>
                <a:gd name="T44" fmla="*/ 40 w 71"/>
                <a:gd name="T45" fmla="*/ 92 h 133"/>
                <a:gd name="T46" fmla="*/ 40 w 71"/>
                <a:gd name="T47" fmla="*/ 71 h 133"/>
                <a:gd name="T48" fmla="*/ 40 w 71"/>
                <a:gd name="T49" fmla="*/ 41 h 133"/>
                <a:gd name="T50" fmla="*/ 63 w 71"/>
                <a:gd name="T51" fmla="*/ 41 h 133"/>
                <a:gd name="T52" fmla="*/ 63 w 71"/>
                <a:gd name="T53" fmla="*/ 63 h 133"/>
                <a:gd name="T54" fmla="*/ 40 w 71"/>
                <a:gd name="T55" fmla="*/ 63 h 133"/>
                <a:gd name="T56" fmla="*/ 40 w 71"/>
                <a:gd name="T57" fmla="*/ 41 h 133"/>
                <a:gd name="T58" fmla="*/ 32 w 71"/>
                <a:gd name="T59" fmla="*/ 41 h 133"/>
                <a:gd name="T60" fmla="*/ 32 w 71"/>
                <a:gd name="T61" fmla="*/ 63 h 133"/>
                <a:gd name="T62" fmla="*/ 8 w 71"/>
                <a:gd name="T63" fmla="*/ 63 h 133"/>
                <a:gd name="T64" fmla="*/ 8 w 71"/>
                <a:gd name="T65" fmla="*/ 41 h 133"/>
                <a:gd name="T66" fmla="*/ 32 w 71"/>
                <a:gd name="T67" fmla="*/ 41 h 133"/>
                <a:gd name="T68" fmla="*/ 40 w 71"/>
                <a:gd name="T69" fmla="*/ 100 h 133"/>
                <a:gd name="T70" fmla="*/ 63 w 71"/>
                <a:gd name="T71" fmla="*/ 100 h 133"/>
                <a:gd name="T72" fmla="*/ 63 w 71"/>
                <a:gd name="T73" fmla="*/ 125 h 133"/>
                <a:gd name="T74" fmla="*/ 40 w 71"/>
                <a:gd name="T75" fmla="*/ 125 h 133"/>
                <a:gd name="T76" fmla="*/ 40 w 71"/>
                <a:gd name="T77" fmla="*/ 100 h 133"/>
                <a:gd name="T78" fmla="*/ 32 w 71"/>
                <a:gd name="T79" fmla="*/ 8 h 133"/>
                <a:gd name="T80" fmla="*/ 32 w 71"/>
                <a:gd name="T81" fmla="*/ 33 h 133"/>
                <a:gd name="T82" fmla="*/ 8 w 71"/>
                <a:gd name="T83" fmla="*/ 33 h 133"/>
                <a:gd name="T84" fmla="*/ 8 w 71"/>
                <a:gd name="T85" fmla="*/ 8 h 133"/>
                <a:gd name="T86" fmla="*/ 32 w 71"/>
                <a:gd name="T87" fmla="*/ 8 h 133"/>
                <a:gd name="T88" fmla="*/ 8 w 71"/>
                <a:gd name="T89" fmla="*/ 100 h 133"/>
                <a:gd name="T90" fmla="*/ 32 w 71"/>
                <a:gd name="T91" fmla="*/ 100 h 133"/>
                <a:gd name="T92" fmla="*/ 32 w 71"/>
                <a:gd name="T93" fmla="*/ 125 h 133"/>
                <a:gd name="T94" fmla="*/ 8 w 71"/>
                <a:gd name="T95" fmla="*/ 125 h 133"/>
                <a:gd name="T96" fmla="*/ 8 w 71"/>
                <a:gd name="T97" fmla="*/ 10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" h="133">
                  <a:moveTo>
                    <a:pt x="6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2"/>
                    <a:pt x="2" y="133"/>
                    <a:pt x="4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70" y="133"/>
                    <a:pt x="71" y="132"/>
                    <a:pt x="71" y="12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"/>
                    <a:pt x="70" y="0"/>
                    <a:pt x="67" y="0"/>
                  </a:cubicBezTo>
                  <a:close/>
                  <a:moveTo>
                    <a:pt x="63" y="8"/>
                  </a:moveTo>
                  <a:cubicBezTo>
                    <a:pt x="63" y="33"/>
                    <a:pt x="63" y="33"/>
                    <a:pt x="63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63" y="8"/>
                  </a:lnTo>
                  <a:close/>
                  <a:moveTo>
                    <a:pt x="32" y="71"/>
                  </a:moveTo>
                  <a:cubicBezTo>
                    <a:pt x="32" y="92"/>
                    <a:pt x="32" y="92"/>
                    <a:pt x="32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2" y="71"/>
                  </a:lnTo>
                  <a:close/>
                  <a:moveTo>
                    <a:pt x="40" y="71"/>
                  </a:moveTo>
                  <a:cubicBezTo>
                    <a:pt x="63" y="71"/>
                    <a:pt x="63" y="71"/>
                    <a:pt x="63" y="71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40" y="92"/>
                    <a:pt x="40" y="92"/>
                    <a:pt x="40" y="92"/>
                  </a:cubicBezTo>
                  <a:lnTo>
                    <a:pt x="40" y="71"/>
                  </a:lnTo>
                  <a:close/>
                  <a:moveTo>
                    <a:pt x="40" y="41"/>
                  </a:moveTo>
                  <a:cubicBezTo>
                    <a:pt x="63" y="41"/>
                    <a:pt x="63" y="41"/>
                    <a:pt x="63" y="41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40" y="63"/>
                    <a:pt x="40" y="63"/>
                    <a:pt x="40" y="63"/>
                  </a:cubicBezTo>
                  <a:lnTo>
                    <a:pt x="40" y="41"/>
                  </a:lnTo>
                  <a:close/>
                  <a:moveTo>
                    <a:pt x="32" y="41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32" y="41"/>
                  </a:lnTo>
                  <a:close/>
                  <a:moveTo>
                    <a:pt x="40" y="100"/>
                  </a:moveTo>
                  <a:cubicBezTo>
                    <a:pt x="63" y="100"/>
                    <a:pt x="63" y="100"/>
                    <a:pt x="63" y="100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40" y="125"/>
                    <a:pt x="40" y="125"/>
                    <a:pt x="40" y="125"/>
                  </a:cubicBezTo>
                  <a:lnTo>
                    <a:pt x="40" y="100"/>
                  </a:lnTo>
                  <a:close/>
                  <a:moveTo>
                    <a:pt x="32" y="8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2" y="8"/>
                  </a:lnTo>
                  <a:close/>
                  <a:moveTo>
                    <a:pt x="8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8" y="125"/>
                    <a:pt x="8" y="125"/>
                    <a:pt x="8" y="125"/>
                  </a:cubicBezTo>
                  <a:lnTo>
                    <a:pt x="8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93"/>
            <p:cNvSpPr>
              <a:spLocks noEditPoints="1"/>
            </p:cNvSpPr>
            <p:nvPr/>
          </p:nvSpPr>
          <p:spPr bwMode="auto">
            <a:xfrm>
              <a:off x="4603758" y="4949828"/>
              <a:ext cx="263525" cy="487363"/>
            </a:xfrm>
            <a:custGeom>
              <a:avLst/>
              <a:gdLst>
                <a:gd name="T0" fmla="*/ 68 w 72"/>
                <a:gd name="T1" fmla="*/ 0 h 133"/>
                <a:gd name="T2" fmla="*/ 4 w 72"/>
                <a:gd name="T3" fmla="*/ 0 h 133"/>
                <a:gd name="T4" fmla="*/ 0 w 72"/>
                <a:gd name="T5" fmla="*/ 4 h 133"/>
                <a:gd name="T6" fmla="*/ 0 w 72"/>
                <a:gd name="T7" fmla="*/ 129 h 133"/>
                <a:gd name="T8" fmla="*/ 4 w 72"/>
                <a:gd name="T9" fmla="*/ 133 h 133"/>
                <a:gd name="T10" fmla="*/ 68 w 72"/>
                <a:gd name="T11" fmla="*/ 133 h 133"/>
                <a:gd name="T12" fmla="*/ 72 w 72"/>
                <a:gd name="T13" fmla="*/ 129 h 133"/>
                <a:gd name="T14" fmla="*/ 72 w 72"/>
                <a:gd name="T15" fmla="*/ 4 h 133"/>
                <a:gd name="T16" fmla="*/ 68 w 72"/>
                <a:gd name="T17" fmla="*/ 0 h 133"/>
                <a:gd name="T18" fmla="*/ 8 w 72"/>
                <a:gd name="T19" fmla="*/ 125 h 133"/>
                <a:gd name="T20" fmla="*/ 8 w 72"/>
                <a:gd name="T21" fmla="*/ 100 h 133"/>
                <a:gd name="T22" fmla="*/ 32 w 72"/>
                <a:gd name="T23" fmla="*/ 100 h 133"/>
                <a:gd name="T24" fmla="*/ 32 w 72"/>
                <a:gd name="T25" fmla="*/ 125 h 133"/>
                <a:gd name="T26" fmla="*/ 8 w 72"/>
                <a:gd name="T27" fmla="*/ 125 h 133"/>
                <a:gd name="T28" fmla="*/ 40 w 72"/>
                <a:gd name="T29" fmla="*/ 63 h 133"/>
                <a:gd name="T30" fmla="*/ 40 w 72"/>
                <a:gd name="T31" fmla="*/ 41 h 133"/>
                <a:gd name="T32" fmla="*/ 64 w 72"/>
                <a:gd name="T33" fmla="*/ 41 h 133"/>
                <a:gd name="T34" fmla="*/ 64 w 72"/>
                <a:gd name="T35" fmla="*/ 63 h 133"/>
                <a:gd name="T36" fmla="*/ 40 w 72"/>
                <a:gd name="T37" fmla="*/ 63 h 133"/>
                <a:gd name="T38" fmla="*/ 32 w 72"/>
                <a:gd name="T39" fmla="*/ 63 h 133"/>
                <a:gd name="T40" fmla="*/ 8 w 72"/>
                <a:gd name="T41" fmla="*/ 63 h 133"/>
                <a:gd name="T42" fmla="*/ 8 w 72"/>
                <a:gd name="T43" fmla="*/ 41 h 133"/>
                <a:gd name="T44" fmla="*/ 32 w 72"/>
                <a:gd name="T45" fmla="*/ 41 h 133"/>
                <a:gd name="T46" fmla="*/ 32 w 72"/>
                <a:gd name="T47" fmla="*/ 63 h 133"/>
                <a:gd name="T48" fmla="*/ 32 w 72"/>
                <a:gd name="T49" fmla="*/ 71 h 133"/>
                <a:gd name="T50" fmla="*/ 32 w 72"/>
                <a:gd name="T51" fmla="*/ 92 h 133"/>
                <a:gd name="T52" fmla="*/ 8 w 72"/>
                <a:gd name="T53" fmla="*/ 92 h 133"/>
                <a:gd name="T54" fmla="*/ 8 w 72"/>
                <a:gd name="T55" fmla="*/ 71 h 133"/>
                <a:gd name="T56" fmla="*/ 32 w 72"/>
                <a:gd name="T57" fmla="*/ 71 h 133"/>
                <a:gd name="T58" fmla="*/ 40 w 72"/>
                <a:gd name="T59" fmla="*/ 92 h 133"/>
                <a:gd name="T60" fmla="*/ 40 w 72"/>
                <a:gd name="T61" fmla="*/ 71 h 133"/>
                <a:gd name="T62" fmla="*/ 64 w 72"/>
                <a:gd name="T63" fmla="*/ 71 h 133"/>
                <a:gd name="T64" fmla="*/ 64 w 72"/>
                <a:gd name="T65" fmla="*/ 92 h 133"/>
                <a:gd name="T66" fmla="*/ 40 w 72"/>
                <a:gd name="T67" fmla="*/ 92 h 133"/>
                <a:gd name="T68" fmla="*/ 64 w 72"/>
                <a:gd name="T69" fmla="*/ 33 h 133"/>
                <a:gd name="T70" fmla="*/ 40 w 72"/>
                <a:gd name="T71" fmla="*/ 33 h 133"/>
                <a:gd name="T72" fmla="*/ 40 w 72"/>
                <a:gd name="T73" fmla="*/ 8 h 133"/>
                <a:gd name="T74" fmla="*/ 64 w 72"/>
                <a:gd name="T75" fmla="*/ 8 h 133"/>
                <a:gd name="T76" fmla="*/ 64 w 72"/>
                <a:gd name="T77" fmla="*/ 33 h 133"/>
                <a:gd name="T78" fmla="*/ 32 w 72"/>
                <a:gd name="T79" fmla="*/ 8 h 133"/>
                <a:gd name="T80" fmla="*/ 32 w 72"/>
                <a:gd name="T81" fmla="*/ 33 h 133"/>
                <a:gd name="T82" fmla="*/ 8 w 72"/>
                <a:gd name="T83" fmla="*/ 33 h 133"/>
                <a:gd name="T84" fmla="*/ 8 w 72"/>
                <a:gd name="T85" fmla="*/ 8 h 133"/>
                <a:gd name="T86" fmla="*/ 32 w 72"/>
                <a:gd name="T87" fmla="*/ 8 h 133"/>
                <a:gd name="T88" fmla="*/ 40 w 72"/>
                <a:gd name="T89" fmla="*/ 125 h 133"/>
                <a:gd name="T90" fmla="*/ 40 w 72"/>
                <a:gd name="T91" fmla="*/ 100 h 133"/>
                <a:gd name="T92" fmla="*/ 64 w 72"/>
                <a:gd name="T93" fmla="*/ 100 h 133"/>
                <a:gd name="T94" fmla="*/ 64 w 72"/>
                <a:gd name="T95" fmla="*/ 125 h 133"/>
                <a:gd name="T96" fmla="*/ 40 w 72"/>
                <a:gd name="T97" fmla="*/ 1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" h="133">
                  <a:moveTo>
                    <a:pt x="6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1"/>
                    <a:pt x="2" y="133"/>
                    <a:pt x="4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70" y="133"/>
                    <a:pt x="72" y="131"/>
                    <a:pt x="72" y="129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lose/>
                  <a:moveTo>
                    <a:pt x="8" y="125"/>
                  </a:moveTo>
                  <a:cubicBezTo>
                    <a:pt x="8" y="100"/>
                    <a:pt x="8" y="100"/>
                    <a:pt x="8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25"/>
                    <a:pt x="32" y="125"/>
                    <a:pt x="32" y="125"/>
                  </a:cubicBezTo>
                  <a:lnTo>
                    <a:pt x="8" y="125"/>
                  </a:lnTo>
                  <a:close/>
                  <a:moveTo>
                    <a:pt x="40" y="63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63"/>
                    <a:pt x="64" y="63"/>
                    <a:pt x="64" y="63"/>
                  </a:cubicBezTo>
                  <a:lnTo>
                    <a:pt x="40" y="63"/>
                  </a:lnTo>
                  <a:close/>
                  <a:moveTo>
                    <a:pt x="32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2" y="41"/>
                    <a:pt x="32" y="41"/>
                    <a:pt x="32" y="41"/>
                  </a:cubicBezTo>
                  <a:lnTo>
                    <a:pt x="32" y="63"/>
                  </a:lnTo>
                  <a:close/>
                  <a:moveTo>
                    <a:pt x="32" y="71"/>
                  </a:moveTo>
                  <a:cubicBezTo>
                    <a:pt x="32" y="92"/>
                    <a:pt x="32" y="92"/>
                    <a:pt x="32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2" y="71"/>
                  </a:lnTo>
                  <a:close/>
                  <a:moveTo>
                    <a:pt x="40" y="92"/>
                  </a:moveTo>
                  <a:cubicBezTo>
                    <a:pt x="40" y="71"/>
                    <a:pt x="40" y="71"/>
                    <a:pt x="40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92"/>
                    <a:pt x="64" y="92"/>
                    <a:pt x="64" y="92"/>
                  </a:cubicBezTo>
                  <a:lnTo>
                    <a:pt x="40" y="92"/>
                  </a:lnTo>
                  <a:close/>
                  <a:moveTo>
                    <a:pt x="64" y="33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64" y="8"/>
                    <a:pt x="64" y="8"/>
                    <a:pt x="64" y="8"/>
                  </a:cubicBezTo>
                  <a:lnTo>
                    <a:pt x="64" y="33"/>
                  </a:lnTo>
                  <a:close/>
                  <a:moveTo>
                    <a:pt x="32" y="8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2" y="8"/>
                  </a:lnTo>
                  <a:close/>
                  <a:moveTo>
                    <a:pt x="40" y="125"/>
                  </a:moveTo>
                  <a:cubicBezTo>
                    <a:pt x="40" y="100"/>
                    <a:pt x="40" y="100"/>
                    <a:pt x="40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25"/>
                    <a:pt x="64" y="125"/>
                    <a:pt x="64" y="125"/>
                  </a:cubicBezTo>
                  <a:lnTo>
                    <a:pt x="40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94"/>
            <p:cNvSpPr>
              <a:spLocks noEditPoints="1"/>
            </p:cNvSpPr>
            <p:nvPr/>
          </p:nvSpPr>
          <p:spPr bwMode="auto">
            <a:xfrm>
              <a:off x="4992696" y="4949828"/>
              <a:ext cx="258763" cy="487363"/>
            </a:xfrm>
            <a:custGeom>
              <a:avLst/>
              <a:gdLst>
                <a:gd name="T0" fmla="*/ 67 w 71"/>
                <a:gd name="T1" fmla="*/ 0 h 133"/>
                <a:gd name="T2" fmla="*/ 4 w 71"/>
                <a:gd name="T3" fmla="*/ 0 h 133"/>
                <a:gd name="T4" fmla="*/ 0 w 71"/>
                <a:gd name="T5" fmla="*/ 4 h 133"/>
                <a:gd name="T6" fmla="*/ 0 w 71"/>
                <a:gd name="T7" fmla="*/ 129 h 133"/>
                <a:gd name="T8" fmla="*/ 4 w 71"/>
                <a:gd name="T9" fmla="*/ 133 h 133"/>
                <a:gd name="T10" fmla="*/ 67 w 71"/>
                <a:gd name="T11" fmla="*/ 133 h 133"/>
                <a:gd name="T12" fmla="*/ 71 w 71"/>
                <a:gd name="T13" fmla="*/ 129 h 133"/>
                <a:gd name="T14" fmla="*/ 71 w 71"/>
                <a:gd name="T15" fmla="*/ 4 h 133"/>
                <a:gd name="T16" fmla="*/ 67 w 71"/>
                <a:gd name="T17" fmla="*/ 0 h 133"/>
                <a:gd name="T18" fmla="*/ 63 w 71"/>
                <a:gd name="T19" fmla="*/ 33 h 133"/>
                <a:gd name="T20" fmla="*/ 39 w 71"/>
                <a:gd name="T21" fmla="*/ 33 h 133"/>
                <a:gd name="T22" fmla="*/ 39 w 71"/>
                <a:gd name="T23" fmla="*/ 8 h 133"/>
                <a:gd name="T24" fmla="*/ 63 w 71"/>
                <a:gd name="T25" fmla="*/ 8 h 133"/>
                <a:gd name="T26" fmla="*/ 63 w 71"/>
                <a:gd name="T27" fmla="*/ 33 h 133"/>
                <a:gd name="T28" fmla="*/ 31 w 71"/>
                <a:gd name="T29" fmla="*/ 71 h 133"/>
                <a:gd name="T30" fmla="*/ 31 w 71"/>
                <a:gd name="T31" fmla="*/ 92 h 133"/>
                <a:gd name="T32" fmla="*/ 8 w 71"/>
                <a:gd name="T33" fmla="*/ 92 h 133"/>
                <a:gd name="T34" fmla="*/ 8 w 71"/>
                <a:gd name="T35" fmla="*/ 71 h 133"/>
                <a:gd name="T36" fmla="*/ 31 w 71"/>
                <a:gd name="T37" fmla="*/ 71 h 133"/>
                <a:gd name="T38" fmla="*/ 39 w 71"/>
                <a:gd name="T39" fmla="*/ 71 h 133"/>
                <a:gd name="T40" fmla="*/ 63 w 71"/>
                <a:gd name="T41" fmla="*/ 71 h 133"/>
                <a:gd name="T42" fmla="*/ 63 w 71"/>
                <a:gd name="T43" fmla="*/ 92 h 133"/>
                <a:gd name="T44" fmla="*/ 39 w 71"/>
                <a:gd name="T45" fmla="*/ 92 h 133"/>
                <a:gd name="T46" fmla="*/ 39 w 71"/>
                <a:gd name="T47" fmla="*/ 71 h 133"/>
                <a:gd name="T48" fmla="*/ 39 w 71"/>
                <a:gd name="T49" fmla="*/ 41 h 133"/>
                <a:gd name="T50" fmla="*/ 63 w 71"/>
                <a:gd name="T51" fmla="*/ 41 h 133"/>
                <a:gd name="T52" fmla="*/ 63 w 71"/>
                <a:gd name="T53" fmla="*/ 63 h 133"/>
                <a:gd name="T54" fmla="*/ 39 w 71"/>
                <a:gd name="T55" fmla="*/ 63 h 133"/>
                <a:gd name="T56" fmla="*/ 39 w 71"/>
                <a:gd name="T57" fmla="*/ 41 h 133"/>
                <a:gd name="T58" fmla="*/ 31 w 71"/>
                <a:gd name="T59" fmla="*/ 41 h 133"/>
                <a:gd name="T60" fmla="*/ 31 w 71"/>
                <a:gd name="T61" fmla="*/ 63 h 133"/>
                <a:gd name="T62" fmla="*/ 8 w 71"/>
                <a:gd name="T63" fmla="*/ 63 h 133"/>
                <a:gd name="T64" fmla="*/ 8 w 71"/>
                <a:gd name="T65" fmla="*/ 41 h 133"/>
                <a:gd name="T66" fmla="*/ 31 w 71"/>
                <a:gd name="T67" fmla="*/ 41 h 133"/>
                <a:gd name="T68" fmla="*/ 39 w 71"/>
                <a:gd name="T69" fmla="*/ 100 h 133"/>
                <a:gd name="T70" fmla="*/ 63 w 71"/>
                <a:gd name="T71" fmla="*/ 100 h 133"/>
                <a:gd name="T72" fmla="*/ 63 w 71"/>
                <a:gd name="T73" fmla="*/ 125 h 133"/>
                <a:gd name="T74" fmla="*/ 39 w 71"/>
                <a:gd name="T75" fmla="*/ 125 h 133"/>
                <a:gd name="T76" fmla="*/ 39 w 71"/>
                <a:gd name="T77" fmla="*/ 100 h 133"/>
                <a:gd name="T78" fmla="*/ 31 w 71"/>
                <a:gd name="T79" fmla="*/ 8 h 133"/>
                <a:gd name="T80" fmla="*/ 31 w 71"/>
                <a:gd name="T81" fmla="*/ 33 h 133"/>
                <a:gd name="T82" fmla="*/ 8 w 71"/>
                <a:gd name="T83" fmla="*/ 33 h 133"/>
                <a:gd name="T84" fmla="*/ 8 w 71"/>
                <a:gd name="T85" fmla="*/ 8 h 133"/>
                <a:gd name="T86" fmla="*/ 31 w 71"/>
                <a:gd name="T87" fmla="*/ 8 h 133"/>
                <a:gd name="T88" fmla="*/ 8 w 71"/>
                <a:gd name="T89" fmla="*/ 100 h 133"/>
                <a:gd name="T90" fmla="*/ 31 w 71"/>
                <a:gd name="T91" fmla="*/ 100 h 133"/>
                <a:gd name="T92" fmla="*/ 31 w 71"/>
                <a:gd name="T93" fmla="*/ 125 h 133"/>
                <a:gd name="T94" fmla="*/ 8 w 71"/>
                <a:gd name="T95" fmla="*/ 125 h 133"/>
                <a:gd name="T96" fmla="*/ 8 w 71"/>
                <a:gd name="T97" fmla="*/ 10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" h="133">
                  <a:moveTo>
                    <a:pt x="6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1"/>
                    <a:pt x="1" y="133"/>
                    <a:pt x="4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9" y="133"/>
                    <a:pt x="71" y="131"/>
                    <a:pt x="71" y="12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"/>
                    <a:pt x="69" y="0"/>
                    <a:pt x="67" y="0"/>
                  </a:cubicBezTo>
                  <a:close/>
                  <a:moveTo>
                    <a:pt x="63" y="33"/>
                  </a:moveTo>
                  <a:cubicBezTo>
                    <a:pt x="39" y="33"/>
                    <a:pt x="39" y="33"/>
                    <a:pt x="39" y="33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63" y="8"/>
                    <a:pt x="63" y="8"/>
                    <a:pt x="63" y="8"/>
                  </a:cubicBezTo>
                  <a:lnTo>
                    <a:pt x="63" y="33"/>
                  </a:lnTo>
                  <a:close/>
                  <a:moveTo>
                    <a:pt x="31" y="71"/>
                  </a:moveTo>
                  <a:cubicBezTo>
                    <a:pt x="31" y="92"/>
                    <a:pt x="31" y="92"/>
                    <a:pt x="31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1" y="71"/>
                  </a:lnTo>
                  <a:close/>
                  <a:moveTo>
                    <a:pt x="39" y="71"/>
                  </a:moveTo>
                  <a:cubicBezTo>
                    <a:pt x="63" y="71"/>
                    <a:pt x="63" y="71"/>
                    <a:pt x="63" y="71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39" y="92"/>
                    <a:pt x="39" y="92"/>
                    <a:pt x="39" y="92"/>
                  </a:cubicBezTo>
                  <a:lnTo>
                    <a:pt x="39" y="71"/>
                  </a:lnTo>
                  <a:close/>
                  <a:moveTo>
                    <a:pt x="39" y="41"/>
                  </a:moveTo>
                  <a:cubicBezTo>
                    <a:pt x="63" y="41"/>
                    <a:pt x="63" y="41"/>
                    <a:pt x="63" y="41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39" y="63"/>
                    <a:pt x="39" y="63"/>
                    <a:pt x="39" y="63"/>
                  </a:cubicBezTo>
                  <a:lnTo>
                    <a:pt x="39" y="41"/>
                  </a:lnTo>
                  <a:close/>
                  <a:moveTo>
                    <a:pt x="31" y="41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31" y="41"/>
                  </a:lnTo>
                  <a:close/>
                  <a:moveTo>
                    <a:pt x="39" y="100"/>
                  </a:moveTo>
                  <a:cubicBezTo>
                    <a:pt x="63" y="100"/>
                    <a:pt x="63" y="100"/>
                    <a:pt x="63" y="100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39" y="125"/>
                    <a:pt x="39" y="125"/>
                    <a:pt x="39" y="125"/>
                  </a:cubicBezTo>
                  <a:lnTo>
                    <a:pt x="39" y="100"/>
                  </a:lnTo>
                  <a:close/>
                  <a:moveTo>
                    <a:pt x="31" y="8"/>
                  </a:moveTo>
                  <a:cubicBezTo>
                    <a:pt x="31" y="33"/>
                    <a:pt x="31" y="33"/>
                    <a:pt x="31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1" y="8"/>
                  </a:lnTo>
                  <a:close/>
                  <a:moveTo>
                    <a:pt x="8" y="100"/>
                  </a:moveTo>
                  <a:cubicBezTo>
                    <a:pt x="31" y="100"/>
                    <a:pt x="31" y="100"/>
                    <a:pt x="31" y="100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8" y="125"/>
                    <a:pt x="8" y="125"/>
                    <a:pt x="8" y="125"/>
                  </a:cubicBezTo>
                  <a:lnTo>
                    <a:pt x="8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95"/>
            <p:cNvSpPr>
              <a:spLocks noEditPoints="1"/>
            </p:cNvSpPr>
            <p:nvPr/>
          </p:nvSpPr>
          <p:spPr bwMode="auto">
            <a:xfrm>
              <a:off x="5368934" y="4949828"/>
              <a:ext cx="263525" cy="487363"/>
            </a:xfrm>
            <a:custGeom>
              <a:avLst/>
              <a:gdLst>
                <a:gd name="T0" fmla="*/ 68 w 72"/>
                <a:gd name="T1" fmla="*/ 0 h 133"/>
                <a:gd name="T2" fmla="*/ 4 w 72"/>
                <a:gd name="T3" fmla="*/ 0 h 133"/>
                <a:gd name="T4" fmla="*/ 0 w 72"/>
                <a:gd name="T5" fmla="*/ 4 h 133"/>
                <a:gd name="T6" fmla="*/ 0 w 72"/>
                <a:gd name="T7" fmla="*/ 129 h 133"/>
                <a:gd name="T8" fmla="*/ 4 w 72"/>
                <a:gd name="T9" fmla="*/ 133 h 133"/>
                <a:gd name="T10" fmla="*/ 68 w 72"/>
                <a:gd name="T11" fmla="*/ 133 h 133"/>
                <a:gd name="T12" fmla="*/ 72 w 72"/>
                <a:gd name="T13" fmla="*/ 129 h 133"/>
                <a:gd name="T14" fmla="*/ 72 w 72"/>
                <a:gd name="T15" fmla="*/ 4 h 133"/>
                <a:gd name="T16" fmla="*/ 68 w 72"/>
                <a:gd name="T17" fmla="*/ 0 h 133"/>
                <a:gd name="T18" fmla="*/ 8 w 72"/>
                <a:gd name="T19" fmla="*/ 125 h 133"/>
                <a:gd name="T20" fmla="*/ 8 w 72"/>
                <a:gd name="T21" fmla="*/ 100 h 133"/>
                <a:gd name="T22" fmla="*/ 32 w 72"/>
                <a:gd name="T23" fmla="*/ 100 h 133"/>
                <a:gd name="T24" fmla="*/ 32 w 72"/>
                <a:gd name="T25" fmla="*/ 125 h 133"/>
                <a:gd name="T26" fmla="*/ 8 w 72"/>
                <a:gd name="T27" fmla="*/ 125 h 133"/>
                <a:gd name="T28" fmla="*/ 40 w 72"/>
                <a:gd name="T29" fmla="*/ 63 h 133"/>
                <a:gd name="T30" fmla="*/ 40 w 72"/>
                <a:gd name="T31" fmla="*/ 41 h 133"/>
                <a:gd name="T32" fmla="*/ 64 w 72"/>
                <a:gd name="T33" fmla="*/ 41 h 133"/>
                <a:gd name="T34" fmla="*/ 64 w 72"/>
                <a:gd name="T35" fmla="*/ 63 h 133"/>
                <a:gd name="T36" fmla="*/ 40 w 72"/>
                <a:gd name="T37" fmla="*/ 63 h 133"/>
                <a:gd name="T38" fmla="*/ 32 w 72"/>
                <a:gd name="T39" fmla="*/ 63 h 133"/>
                <a:gd name="T40" fmla="*/ 8 w 72"/>
                <a:gd name="T41" fmla="*/ 63 h 133"/>
                <a:gd name="T42" fmla="*/ 8 w 72"/>
                <a:gd name="T43" fmla="*/ 41 h 133"/>
                <a:gd name="T44" fmla="*/ 32 w 72"/>
                <a:gd name="T45" fmla="*/ 41 h 133"/>
                <a:gd name="T46" fmla="*/ 32 w 72"/>
                <a:gd name="T47" fmla="*/ 63 h 133"/>
                <a:gd name="T48" fmla="*/ 32 w 72"/>
                <a:gd name="T49" fmla="*/ 71 h 133"/>
                <a:gd name="T50" fmla="*/ 32 w 72"/>
                <a:gd name="T51" fmla="*/ 92 h 133"/>
                <a:gd name="T52" fmla="*/ 8 w 72"/>
                <a:gd name="T53" fmla="*/ 92 h 133"/>
                <a:gd name="T54" fmla="*/ 8 w 72"/>
                <a:gd name="T55" fmla="*/ 71 h 133"/>
                <a:gd name="T56" fmla="*/ 32 w 72"/>
                <a:gd name="T57" fmla="*/ 71 h 133"/>
                <a:gd name="T58" fmla="*/ 40 w 72"/>
                <a:gd name="T59" fmla="*/ 92 h 133"/>
                <a:gd name="T60" fmla="*/ 40 w 72"/>
                <a:gd name="T61" fmla="*/ 71 h 133"/>
                <a:gd name="T62" fmla="*/ 64 w 72"/>
                <a:gd name="T63" fmla="*/ 71 h 133"/>
                <a:gd name="T64" fmla="*/ 64 w 72"/>
                <a:gd name="T65" fmla="*/ 92 h 133"/>
                <a:gd name="T66" fmla="*/ 40 w 72"/>
                <a:gd name="T67" fmla="*/ 92 h 133"/>
                <a:gd name="T68" fmla="*/ 64 w 72"/>
                <a:gd name="T69" fmla="*/ 33 h 133"/>
                <a:gd name="T70" fmla="*/ 40 w 72"/>
                <a:gd name="T71" fmla="*/ 33 h 133"/>
                <a:gd name="T72" fmla="*/ 40 w 72"/>
                <a:gd name="T73" fmla="*/ 8 h 133"/>
                <a:gd name="T74" fmla="*/ 64 w 72"/>
                <a:gd name="T75" fmla="*/ 8 h 133"/>
                <a:gd name="T76" fmla="*/ 64 w 72"/>
                <a:gd name="T77" fmla="*/ 33 h 133"/>
                <a:gd name="T78" fmla="*/ 32 w 72"/>
                <a:gd name="T79" fmla="*/ 8 h 133"/>
                <a:gd name="T80" fmla="*/ 32 w 72"/>
                <a:gd name="T81" fmla="*/ 33 h 133"/>
                <a:gd name="T82" fmla="*/ 8 w 72"/>
                <a:gd name="T83" fmla="*/ 33 h 133"/>
                <a:gd name="T84" fmla="*/ 8 w 72"/>
                <a:gd name="T85" fmla="*/ 8 h 133"/>
                <a:gd name="T86" fmla="*/ 32 w 72"/>
                <a:gd name="T87" fmla="*/ 8 h 133"/>
                <a:gd name="T88" fmla="*/ 40 w 72"/>
                <a:gd name="T89" fmla="*/ 125 h 133"/>
                <a:gd name="T90" fmla="*/ 40 w 72"/>
                <a:gd name="T91" fmla="*/ 100 h 133"/>
                <a:gd name="T92" fmla="*/ 64 w 72"/>
                <a:gd name="T93" fmla="*/ 100 h 133"/>
                <a:gd name="T94" fmla="*/ 64 w 72"/>
                <a:gd name="T95" fmla="*/ 125 h 133"/>
                <a:gd name="T96" fmla="*/ 40 w 72"/>
                <a:gd name="T97" fmla="*/ 1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" h="133">
                  <a:moveTo>
                    <a:pt x="6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1"/>
                    <a:pt x="2" y="133"/>
                    <a:pt x="4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70" y="133"/>
                    <a:pt x="72" y="131"/>
                    <a:pt x="72" y="129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lose/>
                  <a:moveTo>
                    <a:pt x="8" y="125"/>
                  </a:moveTo>
                  <a:cubicBezTo>
                    <a:pt x="8" y="100"/>
                    <a:pt x="8" y="100"/>
                    <a:pt x="8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25"/>
                    <a:pt x="32" y="125"/>
                    <a:pt x="32" y="125"/>
                  </a:cubicBezTo>
                  <a:lnTo>
                    <a:pt x="8" y="125"/>
                  </a:lnTo>
                  <a:close/>
                  <a:moveTo>
                    <a:pt x="40" y="63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63"/>
                    <a:pt x="64" y="63"/>
                    <a:pt x="64" y="63"/>
                  </a:cubicBezTo>
                  <a:lnTo>
                    <a:pt x="40" y="63"/>
                  </a:lnTo>
                  <a:close/>
                  <a:moveTo>
                    <a:pt x="32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2" y="41"/>
                    <a:pt x="32" y="41"/>
                    <a:pt x="32" y="41"/>
                  </a:cubicBezTo>
                  <a:lnTo>
                    <a:pt x="32" y="63"/>
                  </a:lnTo>
                  <a:close/>
                  <a:moveTo>
                    <a:pt x="32" y="71"/>
                  </a:moveTo>
                  <a:cubicBezTo>
                    <a:pt x="32" y="92"/>
                    <a:pt x="32" y="92"/>
                    <a:pt x="32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2" y="71"/>
                  </a:lnTo>
                  <a:close/>
                  <a:moveTo>
                    <a:pt x="40" y="92"/>
                  </a:moveTo>
                  <a:cubicBezTo>
                    <a:pt x="40" y="71"/>
                    <a:pt x="40" y="71"/>
                    <a:pt x="40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92"/>
                    <a:pt x="64" y="92"/>
                    <a:pt x="64" y="92"/>
                  </a:cubicBezTo>
                  <a:lnTo>
                    <a:pt x="40" y="92"/>
                  </a:lnTo>
                  <a:close/>
                  <a:moveTo>
                    <a:pt x="64" y="33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64" y="8"/>
                    <a:pt x="64" y="8"/>
                    <a:pt x="64" y="8"/>
                  </a:cubicBezTo>
                  <a:lnTo>
                    <a:pt x="64" y="33"/>
                  </a:lnTo>
                  <a:close/>
                  <a:moveTo>
                    <a:pt x="32" y="8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2" y="8"/>
                  </a:lnTo>
                  <a:close/>
                  <a:moveTo>
                    <a:pt x="40" y="125"/>
                  </a:moveTo>
                  <a:cubicBezTo>
                    <a:pt x="40" y="100"/>
                    <a:pt x="40" y="100"/>
                    <a:pt x="40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25"/>
                    <a:pt x="64" y="125"/>
                    <a:pt x="64" y="125"/>
                  </a:cubicBezTo>
                  <a:lnTo>
                    <a:pt x="40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96"/>
            <p:cNvSpPr>
              <a:spLocks noEditPoints="1"/>
            </p:cNvSpPr>
            <p:nvPr/>
          </p:nvSpPr>
          <p:spPr bwMode="auto">
            <a:xfrm>
              <a:off x="5099059" y="6330954"/>
              <a:ext cx="485776" cy="260350"/>
            </a:xfrm>
            <a:custGeom>
              <a:avLst/>
              <a:gdLst>
                <a:gd name="T0" fmla="*/ 129 w 133"/>
                <a:gd name="T1" fmla="*/ 0 h 71"/>
                <a:gd name="T2" fmla="*/ 4 w 133"/>
                <a:gd name="T3" fmla="*/ 0 h 71"/>
                <a:gd name="T4" fmla="*/ 0 w 133"/>
                <a:gd name="T5" fmla="*/ 4 h 71"/>
                <a:gd name="T6" fmla="*/ 0 w 133"/>
                <a:gd name="T7" fmla="*/ 67 h 71"/>
                <a:gd name="T8" fmla="*/ 4 w 133"/>
                <a:gd name="T9" fmla="*/ 71 h 71"/>
                <a:gd name="T10" fmla="*/ 129 w 133"/>
                <a:gd name="T11" fmla="*/ 71 h 71"/>
                <a:gd name="T12" fmla="*/ 133 w 133"/>
                <a:gd name="T13" fmla="*/ 67 h 71"/>
                <a:gd name="T14" fmla="*/ 133 w 133"/>
                <a:gd name="T15" fmla="*/ 4 h 71"/>
                <a:gd name="T16" fmla="*/ 129 w 133"/>
                <a:gd name="T17" fmla="*/ 0 h 71"/>
                <a:gd name="T18" fmla="*/ 125 w 133"/>
                <a:gd name="T19" fmla="*/ 32 h 71"/>
                <a:gd name="T20" fmla="*/ 100 w 133"/>
                <a:gd name="T21" fmla="*/ 32 h 71"/>
                <a:gd name="T22" fmla="*/ 100 w 133"/>
                <a:gd name="T23" fmla="*/ 8 h 71"/>
                <a:gd name="T24" fmla="*/ 125 w 133"/>
                <a:gd name="T25" fmla="*/ 8 h 71"/>
                <a:gd name="T26" fmla="*/ 125 w 133"/>
                <a:gd name="T27" fmla="*/ 32 h 71"/>
                <a:gd name="T28" fmla="*/ 8 w 133"/>
                <a:gd name="T29" fmla="*/ 40 h 71"/>
                <a:gd name="T30" fmla="*/ 33 w 133"/>
                <a:gd name="T31" fmla="*/ 40 h 71"/>
                <a:gd name="T32" fmla="*/ 33 w 133"/>
                <a:gd name="T33" fmla="*/ 63 h 71"/>
                <a:gd name="T34" fmla="*/ 8 w 133"/>
                <a:gd name="T35" fmla="*/ 63 h 71"/>
                <a:gd name="T36" fmla="*/ 8 w 133"/>
                <a:gd name="T37" fmla="*/ 40 h 71"/>
                <a:gd name="T38" fmla="*/ 92 w 133"/>
                <a:gd name="T39" fmla="*/ 32 h 71"/>
                <a:gd name="T40" fmla="*/ 71 w 133"/>
                <a:gd name="T41" fmla="*/ 32 h 71"/>
                <a:gd name="T42" fmla="*/ 71 w 133"/>
                <a:gd name="T43" fmla="*/ 8 h 71"/>
                <a:gd name="T44" fmla="*/ 92 w 133"/>
                <a:gd name="T45" fmla="*/ 8 h 71"/>
                <a:gd name="T46" fmla="*/ 92 w 133"/>
                <a:gd name="T47" fmla="*/ 32 h 71"/>
                <a:gd name="T48" fmla="*/ 63 w 133"/>
                <a:gd name="T49" fmla="*/ 32 h 71"/>
                <a:gd name="T50" fmla="*/ 41 w 133"/>
                <a:gd name="T51" fmla="*/ 32 h 71"/>
                <a:gd name="T52" fmla="*/ 41 w 133"/>
                <a:gd name="T53" fmla="*/ 8 h 71"/>
                <a:gd name="T54" fmla="*/ 63 w 133"/>
                <a:gd name="T55" fmla="*/ 8 h 71"/>
                <a:gd name="T56" fmla="*/ 63 w 133"/>
                <a:gd name="T57" fmla="*/ 32 h 71"/>
                <a:gd name="T58" fmla="*/ 33 w 133"/>
                <a:gd name="T59" fmla="*/ 32 h 71"/>
                <a:gd name="T60" fmla="*/ 8 w 133"/>
                <a:gd name="T61" fmla="*/ 32 h 71"/>
                <a:gd name="T62" fmla="*/ 8 w 133"/>
                <a:gd name="T63" fmla="*/ 8 h 71"/>
                <a:gd name="T64" fmla="*/ 33 w 133"/>
                <a:gd name="T65" fmla="*/ 8 h 71"/>
                <a:gd name="T66" fmla="*/ 33 w 133"/>
                <a:gd name="T67" fmla="*/ 32 h 71"/>
                <a:gd name="T68" fmla="*/ 41 w 133"/>
                <a:gd name="T69" fmla="*/ 40 h 71"/>
                <a:gd name="T70" fmla="*/ 63 w 133"/>
                <a:gd name="T71" fmla="*/ 40 h 71"/>
                <a:gd name="T72" fmla="*/ 63 w 133"/>
                <a:gd name="T73" fmla="*/ 63 h 71"/>
                <a:gd name="T74" fmla="*/ 41 w 133"/>
                <a:gd name="T75" fmla="*/ 63 h 71"/>
                <a:gd name="T76" fmla="*/ 41 w 133"/>
                <a:gd name="T77" fmla="*/ 40 h 71"/>
                <a:gd name="T78" fmla="*/ 71 w 133"/>
                <a:gd name="T79" fmla="*/ 40 h 71"/>
                <a:gd name="T80" fmla="*/ 92 w 133"/>
                <a:gd name="T81" fmla="*/ 40 h 71"/>
                <a:gd name="T82" fmla="*/ 92 w 133"/>
                <a:gd name="T83" fmla="*/ 63 h 71"/>
                <a:gd name="T84" fmla="*/ 71 w 133"/>
                <a:gd name="T85" fmla="*/ 63 h 71"/>
                <a:gd name="T86" fmla="*/ 71 w 133"/>
                <a:gd name="T87" fmla="*/ 40 h 71"/>
                <a:gd name="T88" fmla="*/ 100 w 133"/>
                <a:gd name="T89" fmla="*/ 63 h 71"/>
                <a:gd name="T90" fmla="*/ 100 w 133"/>
                <a:gd name="T91" fmla="*/ 40 h 71"/>
                <a:gd name="T92" fmla="*/ 125 w 133"/>
                <a:gd name="T93" fmla="*/ 40 h 71"/>
                <a:gd name="T94" fmla="*/ 125 w 133"/>
                <a:gd name="T95" fmla="*/ 63 h 71"/>
                <a:gd name="T96" fmla="*/ 100 w 133"/>
                <a:gd name="T97" fmla="*/ 6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71">
                  <a:moveTo>
                    <a:pt x="12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0"/>
                    <a:pt x="2" y="71"/>
                    <a:pt x="4" y="71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32" y="71"/>
                    <a:pt x="133" y="70"/>
                    <a:pt x="133" y="67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2"/>
                    <a:pt x="132" y="0"/>
                    <a:pt x="129" y="0"/>
                  </a:cubicBezTo>
                  <a:close/>
                  <a:moveTo>
                    <a:pt x="125" y="32"/>
                  </a:moveTo>
                  <a:cubicBezTo>
                    <a:pt x="100" y="32"/>
                    <a:pt x="100" y="32"/>
                    <a:pt x="100" y="32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25" y="8"/>
                    <a:pt x="125" y="8"/>
                    <a:pt x="125" y="8"/>
                  </a:cubicBezTo>
                  <a:lnTo>
                    <a:pt x="125" y="32"/>
                  </a:lnTo>
                  <a:close/>
                  <a:moveTo>
                    <a:pt x="8" y="40"/>
                  </a:moveTo>
                  <a:cubicBezTo>
                    <a:pt x="33" y="40"/>
                    <a:pt x="33" y="40"/>
                    <a:pt x="33" y="40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8" y="63"/>
                    <a:pt x="8" y="63"/>
                    <a:pt x="8" y="63"/>
                  </a:cubicBezTo>
                  <a:lnTo>
                    <a:pt x="8" y="40"/>
                  </a:lnTo>
                  <a:close/>
                  <a:moveTo>
                    <a:pt x="92" y="32"/>
                  </a:moveTo>
                  <a:cubicBezTo>
                    <a:pt x="71" y="32"/>
                    <a:pt x="71" y="32"/>
                    <a:pt x="71" y="32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92" y="8"/>
                    <a:pt x="92" y="8"/>
                    <a:pt x="92" y="8"/>
                  </a:cubicBezTo>
                  <a:lnTo>
                    <a:pt x="92" y="32"/>
                  </a:lnTo>
                  <a:close/>
                  <a:moveTo>
                    <a:pt x="63" y="32"/>
                  </a:moveTo>
                  <a:cubicBezTo>
                    <a:pt x="41" y="32"/>
                    <a:pt x="41" y="32"/>
                    <a:pt x="41" y="32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63" y="8"/>
                    <a:pt x="63" y="8"/>
                    <a:pt x="63" y="8"/>
                  </a:cubicBezTo>
                  <a:lnTo>
                    <a:pt x="63" y="32"/>
                  </a:lnTo>
                  <a:close/>
                  <a:moveTo>
                    <a:pt x="33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3" y="8"/>
                    <a:pt x="33" y="8"/>
                    <a:pt x="33" y="8"/>
                  </a:cubicBezTo>
                  <a:lnTo>
                    <a:pt x="33" y="32"/>
                  </a:lnTo>
                  <a:close/>
                  <a:moveTo>
                    <a:pt x="41" y="40"/>
                  </a:moveTo>
                  <a:cubicBezTo>
                    <a:pt x="63" y="40"/>
                    <a:pt x="63" y="40"/>
                    <a:pt x="63" y="40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41" y="63"/>
                    <a:pt x="41" y="63"/>
                    <a:pt x="41" y="63"/>
                  </a:cubicBezTo>
                  <a:lnTo>
                    <a:pt x="41" y="40"/>
                  </a:lnTo>
                  <a:close/>
                  <a:moveTo>
                    <a:pt x="71" y="40"/>
                  </a:moveTo>
                  <a:cubicBezTo>
                    <a:pt x="92" y="40"/>
                    <a:pt x="92" y="40"/>
                    <a:pt x="92" y="40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71" y="63"/>
                    <a:pt x="71" y="63"/>
                    <a:pt x="71" y="63"/>
                  </a:cubicBezTo>
                  <a:lnTo>
                    <a:pt x="71" y="40"/>
                  </a:lnTo>
                  <a:close/>
                  <a:moveTo>
                    <a:pt x="100" y="63"/>
                  </a:moveTo>
                  <a:cubicBezTo>
                    <a:pt x="100" y="40"/>
                    <a:pt x="100" y="40"/>
                    <a:pt x="100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63"/>
                    <a:pt x="125" y="63"/>
                    <a:pt x="125" y="63"/>
                  </a:cubicBezTo>
                  <a:lnTo>
                    <a:pt x="10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" name="Freeform 418"/>
          <p:cNvSpPr>
            <a:spLocks noEditPoints="1"/>
          </p:cNvSpPr>
          <p:nvPr/>
        </p:nvSpPr>
        <p:spPr bwMode="auto">
          <a:xfrm>
            <a:off x="10518775" y="5781675"/>
            <a:ext cx="512763" cy="1103313"/>
          </a:xfrm>
          <a:custGeom>
            <a:avLst/>
            <a:gdLst>
              <a:gd name="T0" fmla="*/ 131 w 140"/>
              <a:gd name="T1" fmla="*/ 140 h 301"/>
              <a:gd name="T2" fmla="*/ 129 w 140"/>
              <a:gd name="T3" fmla="*/ 131 h 301"/>
              <a:gd name="T4" fmla="*/ 126 w 140"/>
              <a:gd name="T5" fmla="*/ 119 h 301"/>
              <a:gd name="T6" fmla="*/ 120 w 140"/>
              <a:gd name="T7" fmla="*/ 86 h 301"/>
              <a:gd name="T8" fmla="*/ 117 w 140"/>
              <a:gd name="T9" fmla="*/ 70 h 301"/>
              <a:gd name="T10" fmla="*/ 115 w 140"/>
              <a:gd name="T11" fmla="*/ 49 h 301"/>
              <a:gd name="T12" fmla="*/ 70 w 140"/>
              <a:gd name="T13" fmla="*/ 0 h 301"/>
              <a:gd name="T14" fmla="*/ 24 w 140"/>
              <a:gd name="T15" fmla="*/ 44 h 301"/>
              <a:gd name="T16" fmla="*/ 22 w 140"/>
              <a:gd name="T17" fmla="*/ 62 h 301"/>
              <a:gd name="T18" fmla="*/ 19 w 140"/>
              <a:gd name="T19" fmla="*/ 80 h 301"/>
              <a:gd name="T20" fmla="*/ 13 w 140"/>
              <a:gd name="T21" fmla="*/ 111 h 301"/>
              <a:gd name="T22" fmla="*/ 11 w 140"/>
              <a:gd name="T23" fmla="*/ 123 h 301"/>
              <a:gd name="T24" fmla="*/ 8 w 140"/>
              <a:gd name="T25" fmla="*/ 134 h 301"/>
              <a:gd name="T26" fmla="*/ 3 w 140"/>
              <a:gd name="T27" fmla="*/ 158 h 301"/>
              <a:gd name="T28" fmla="*/ 3 w 140"/>
              <a:gd name="T29" fmla="*/ 192 h 301"/>
              <a:gd name="T30" fmla="*/ 65 w 140"/>
              <a:gd name="T31" fmla="*/ 297 h 301"/>
              <a:gd name="T32" fmla="*/ 73 w 140"/>
              <a:gd name="T33" fmla="*/ 297 h 301"/>
              <a:gd name="T34" fmla="*/ 86 w 140"/>
              <a:gd name="T35" fmla="*/ 241 h 301"/>
              <a:gd name="T36" fmla="*/ 135 w 140"/>
              <a:gd name="T37" fmla="*/ 158 h 301"/>
              <a:gd name="T38" fmla="*/ 109 w 140"/>
              <a:gd name="T39" fmla="*/ 158 h 301"/>
              <a:gd name="T40" fmla="*/ 101 w 140"/>
              <a:gd name="T41" fmla="*/ 158 h 301"/>
              <a:gd name="T42" fmla="*/ 73 w 140"/>
              <a:gd name="T43" fmla="*/ 137 h 301"/>
              <a:gd name="T44" fmla="*/ 100 w 140"/>
              <a:gd name="T45" fmla="*/ 98 h 301"/>
              <a:gd name="T46" fmla="*/ 73 w 140"/>
              <a:gd name="T47" fmla="*/ 129 h 301"/>
              <a:gd name="T48" fmla="*/ 96 w 140"/>
              <a:gd name="T49" fmla="*/ 49 h 301"/>
              <a:gd name="T50" fmla="*/ 88 w 140"/>
              <a:gd name="T51" fmla="*/ 49 h 301"/>
              <a:gd name="T52" fmla="*/ 73 w 140"/>
              <a:gd name="T53" fmla="*/ 49 h 301"/>
              <a:gd name="T54" fmla="*/ 65 w 140"/>
              <a:gd name="T55" fmla="*/ 49 h 301"/>
              <a:gd name="T56" fmla="*/ 50 w 140"/>
              <a:gd name="T57" fmla="*/ 72 h 301"/>
              <a:gd name="T58" fmla="*/ 42 w 140"/>
              <a:gd name="T59" fmla="*/ 72 h 301"/>
              <a:gd name="T60" fmla="*/ 65 w 140"/>
              <a:gd name="T61" fmla="*/ 152 h 301"/>
              <a:gd name="T62" fmla="*/ 38 w 140"/>
              <a:gd name="T63" fmla="*/ 121 h 301"/>
              <a:gd name="T64" fmla="*/ 65 w 140"/>
              <a:gd name="T65" fmla="*/ 160 h 301"/>
              <a:gd name="T66" fmla="*/ 37 w 140"/>
              <a:gd name="T67" fmla="*/ 182 h 301"/>
              <a:gd name="T68" fmla="*/ 29 w 140"/>
              <a:gd name="T69" fmla="*/ 182 h 301"/>
              <a:gd name="T70" fmla="*/ 65 w 140"/>
              <a:gd name="T71" fmla="*/ 235 h 301"/>
              <a:gd name="T72" fmla="*/ 10 w 140"/>
              <a:gd name="T73" fmla="*/ 190 h 301"/>
              <a:gd name="T74" fmla="*/ 15 w 140"/>
              <a:gd name="T75" fmla="*/ 142 h 301"/>
              <a:gd name="T76" fmla="*/ 17 w 140"/>
              <a:gd name="T77" fmla="*/ 133 h 301"/>
              <a:gd name="T78" fmla="*/ 19 w 140"/>
              <a:gd name="T79" fmla="*/ 120 h 301"/>
              <a:gd name="T80" fmla="*/ 26 w 140"/>
              <a:gd name="T81" fmla="*/ 88 h 301"/>
              <a:gd name="T82" fmla="*/ 29 w 140"/>
              <a:gd name="T83" fmla="*/ 71 h 301"/>
              <a:gd name="T84" fmla="*/ 31 w 140"/>
              <a:gd name="T85" fmla="*/ 50 h 301"/>
              <a:gd name="T86" fmla="*/ 70 w 140"/>
              <a:gd name="T87" fmla="*/ 8 h 301"/>
              <a:gd name="T88" fmla="*/ 107 w 140"/>
              <a:gd name="T89" fmla="*/ 50 h 301"/>
              <a:gd name="T90" fmla="*/ 109 w 140"/>
              <a:gd name="T91" fmla="*/ 71 h 301"/>
              <a:gd name="T92" fmla="*/ 112 w 140"/>
              <a:gd name="T93" fmla="*/ 88 h 301"/>
              <a:gd name="T94" fmla="*/ 118 w 140"/>
              <a:gd name="T95" fmla="*/ 120 h 301"/>
              <a:gd name="T96" fmla="*/ 121 w 140"/>
              <a:gd name="T97" fmla="*/ 133 h 301"/>
              <a:gd name="T98" fmla="*/ 123 w 140"/>
              <a:gd name="T99" fmla="*/ 142 h 301"/>
              <a:gd name="T100" fmla="*/ 84 w 140"/>
              <a:gd name="T101" fmla="*/ 233 h 301"/>
              <a:gd name="T102" fmla="*/ 73 w 140"/>
              <a:gd name="T103" fmla="*/ 198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0" h="301">
                <a:moveTo>
                  <a:pt x="135" y="158"/>
                </a:moveTo>
                <a:cubicBezTo>
                  <a:pt x="131" y="140"/>
                  <a:pt x="131" y="140"/>
                  <a:pt x="131" y="140"/>
                </a:cubicBezTo>
                <a:cubicBezTo>
                  <a:pt x="131" y="138"/>
                  <a:pt x="130" y="136"/>
                  <a:pt x="130" y="134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8" y="129"/>
                  <a:pt x="128" y="126"/>
                  <a:pt x="127" y="123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6" y="116"/>
                  <a:pt x="125" y="114"/>
                  <a:pt x="125" y="11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19" y="84"/>
                  <a:pt x="119" y="82"/>
                  <a:pt x="119" y="80"/>
                </a:cubicBezTo>
                <a:cubicBezTo>
                  <a:pt x="118" y="77"/>
                  <a:pt x="118" y="73"/>
                  <a:pt x="117" y="70"/>
                </a:cubicBezTo>
                <a:cubicBezTo>
                  <a:pt x="117" y="67"/>
                  <a:pt x="116" y="64"/>
                  <a:pt x="116" y="62"/>
                </a:cubicBezTo>
                <a:cubicBezTo>
                  <a:pt x="115" y="57"/>
                  <a:pt x="115" y="53"/>
                  <a:pt x="115" y="49"/>
                </a:cubicBezTo>
                <a:cubicBezTo>
                  <a:pt x="114" y="46"/>
                  <a:pt x="114" y="44"/>
                  <a:pt x="114" y="44"/>
                </a:cubicBezTo>
                <a:cubicBezTo>
                  <a:pt x="114" y="20"/>
                  <a:pt x="94" y="1"/>
                  <a:pt x="70" y="0"/>
                </a:cubicBezTo>
                <a:cubicBezTo>
                  <a:pt x="70" y="0"/>
                  <a:pt x="69" y="0"/>
                  <a:pt x="69" y="0"/>
                </a:cubicBezTo>
                <a:cubicBezTo>
                  <a:pt x="44" y="0"/>
                  <a:pt x="24" y="20"/>
                  <a:pt x="24" y="44"/>
                </a:cubicBezTo>
                <a:cubicBezTo>
                  <a:pt x="24" y="44"/>
                  <a:pt x="24" y="46"/>
                  <a:pt x="23" y="49"/>
                </a:cubicBezTo>
                <a:cubicBezTo>
                  <a:pt x="23" y="53"/>
                  <a:pt x="23" y="57"/>
                  <a:pt x="22" y="62"/>
                </a:cubicBezTo>
                <a:cubicBezTo>
                  <a:pt x="22" y="64"/>
                  <a:pt x="21" y="67"/>
                  <a:pt x="21" y="70"/>
                </a:cubicBezTo>
                <a:cubicBezTo>
                  <a:pt x="20" y="73"/>
                  <a:pt x="20" y="77"/>
                  <a:pt x="19" y="80"/>
                </a:cubicBezTo>
                <a:cubicBezTo>
                  <a:pt x="19" y="82"/>
                  <a:pt x="18" y="84"/>
                  <a:pt x="18" y="86"/>
                </a:cubicBezTo>
                <a:cubicBezTo>
                  <a:pt x="13" y="111"/>
                  <a:pt x="13" y="111"/>
                  <a:pt x="13" y="111"/>
                </a:cubicBezTo>
                <a:cubicBezTo>
                  <a:pt x="13" y="114"/>
                  <a:pt x="12" y="116"/>
                  <a:pt x="12" y="119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0" y="126"/>
                  <a:pt x="10" y="129"/>
                  <a:pt x="9" y="131"/>
                </a:cubicBezTo>
                <a:cubicBezTo>
                  <a:pt x="8" y="134"/>
                  <a:pt x="8" y="134"/>
                  <a:pt x="8" y="134"/>
                </a:cubicBezTo>
                <a:cubicBezTo>
                  <a:pt x="8" y="136"/>
                  <a:pt x="7" y="138"/>
                  <a:pt x="7" y="140"/>
                </a:cubicBezTo>
                <a:cubicBezTo>
                  <a:pt x="3" y="158"/>
                  <a:pt x="3" y="158"/>
                  <a:pt x="3" y="158"/>
                </a:cubicBezTo>
                <a:cubicBezTo>
                  <a:pt x="3" y="158"/>
                  <a:pt x="3" y="158"/>
                  <a:pt x="3" y="158"/>
                </a:cubicBezTo>
                <a:cubicBezTo>
                  <a:pt x="0" y="169"/>
                  <a:pt x="0" y="181"/>
                  <a:pt x="3" y="192"/>
                </a:cubicBezTo>
                <a:cubicBezTo>
                  <a:pt x="10" y="221"/>
                  <a:pt x="36" y="241"/>
                  <a:pt x="65" y="243"/>
                </a:cubicBezTo>
                <a:cubicBezTo>
                  <a:pt x="65" y="297"/>
                  <a:pt x="65" y="297"/>
                  <a:pt x="65" y="297"/>
                </a:cubicBezTo>
                <a:cubicBezTo>
                  <a:pt x="65" y="299"/>
                  <a:pt x="67" y="301"/>
                  <a:pt x="69" y="301"/>
                </a:cubicBezTo>
                <a:cubicBezTo>
                  <a:pt x="71" y="301"/>
                  <a:pt x="73" y="299"/>
                  <a:pt x="73" y="297"/>
                </a:cubicBezTo>
                <a:cubicBezTo>
                  <a:pt x="73" y="243"/>
                  <a:pt x="73" y="243"/>
                  <a:pt x="73" y="243"/>
                </a:cubicBezTo>
                <a:cubicBezTo>
                  <a:pt x="77" y="243"/>
                  <a:pt x="82" y="242"/>
                  <a:pt x="86" y="241"/>
                </a:cubicBezTo>
                <a:cubicBezTo>
                  <a:pt x="104" y="236"/>
                  <a:pt x="118" y="225"/>
                  <a:pt x="128" y="210"/>
                </a:cubicBezTo>
                <a:cubicBezTo>
                  <a:pt x="137" y="194"/>
                  <a:pt x="140" y="176"/>
                  <a:pt x="135" y="158"/>
                </a:cubicBezTo>
                <a:close/>
                <a:moveTo>
                  <a:pt x="73" y="198"/>
                </a:moveTo>
                <a:cubicBezTo>
                  <a:pt x="93" y="196"/>
                  <a:pt x="109" y="179"/>
                  <a:pt x="109" y="158"/>
                </a:cubicBezTo>
                <a:cubicBezTo>
                  <a:pt x="109" y="156"/>
                  <a:pt x="107" y="154"/>
                  <a:pt x="105" y="154"/>
                </a:cubicBezTo>
                <a:cubicBezTo>
                  <a:pt x="103" y="154"/>
                  <a:pt x="101" y="156"/>
                  <a:pt x="101" y="158"/>
                </a:cubicBezTo>
                <a:cubicBezTo>
                  <a:pt x="101" y="175"/>
                  <a:pt x="89" y="188"/>
                  <a:pt x="73" y="190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90" y="135"/>
                  <a:pt x="104" y="120"/>
                  <a:pt x="104" y="102"/>
                </a:cubicBezTo>
                <a:cubicBezTo>
                  <a:pt x="104" y="100"/>
                  <a:pt x="102" y="98"/>
                  <a:pt x="100" y="98"/>
                </a:cubicBezTo>
                <a:cubicBezTo>
                  <a:pt x="98" y="98"/>
                  <a:pt x="96" y="100"/>
                  <a:pt x="96" y="102"/>
                </a:cubicBezTo>
                <a:cubicBezTo>
                  <a:pt x="96" y="116"/>
                  <a:pt x="86" y="127"/>
                  <a:pt x="73" y="129"/>
                </a:cubicBezTo>
                <a:cubicBezTo>
                  <a:pt x="73" y="76"/>
                  <a:pt x="73" y="76"/>
                  <a:pt x="73" y="76"/>
                </a:cubicBezTo>
                <a:cubicBezTo>
                  <a:pt x="86" y="74"/>
                  <a:pt x="96" y="63"/>
                  <a:pt x="96" y="49"/>
                </a:cubicBezTo>
                <a:cubicBezTo>
                  <a:pt x="96" y="47"/>
                  <a:pt x="94" y="45"/>
                  <a:pt x="92" y="45"/>
                </a:cubicBezTo>
                <a:cubicBezTo>
                  <a:pt x="90" y="45"/>
                  <a:pt x="88" y="47"/>
                  <a:pt x="88" y="49"/>
                </a:cubicBezTo>
                <a:cubicBezTo>
                  <a:pt x="88" y="58"/>
                  <a:pt x="82" y="66"/>
                  <a:pt x="73" y="68"/>
                </a:cubicBezTo>
                <a:cubicBezTo>
                  <a:pt x="73" y="49"/>
                  <a:pt x="73" y="49"/>
                  <a:pt x="73" y="49"/>
                </a:cubicBezTo>
                <a:cubicBezTo>
                  <a:pt x="73" y="47"/>
                  <a:pt x="71" y="45"/>
                  <a:pt x="69" y="45"/>
                </a:cubicBezTo>
                <a:cubicBezTo>
                  <a:pt x="67" y="45"/>
                  <a:pt x="65" y="47"/>
                  <a:pt x="65" y="49"/>
                </a:cubicBezTo>
                <a:cubicBezTo>
                  <a:pt x="65" y="91"/>
                  <a:pt x="65" y="91"/>
                  <a:pt x="65" y="91"/>
                </a:cubicBezTo>
                <a:cubicBezTo>
                  <a:pt x="56" y="89"/>
                  <a:pt x="50" y="81"/>
                  <a:pt x="50" y="72"/>
                </a:cubicBezTo>
                <a:cubicBezTo>
                  <a:pt x="50" y="70"/>
                  <a:pt x="48" y="68"/>
                  <a:pt x="46" y="68"/>
                </a:cubicBezTo>
                <a:cubicBezTo>
                  <a:pt x="44" y="68"/>
                  <a:pt x="42" y="70"/>
                  <a:pt x="42" y="72"/>
                </a:cubicBezTo>
                <a:cubicBezTo>
                  <a:pt x="42" y="86"/>
                  <a:pt x="52" y="97"/>
                  <a:pt x="65" y="99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52" y="150"/>
                  <a:pt x="42" y="139"/>
                  <a:pt x="42" y="125"/>
                </a:cubicBezTo>
                <a:cubicBezTo>
                  <a:pt x="42" y="123"/>
                  <a:pt x="40" y="121"/>
                  <a:pt x="38" y="121"/>
                </a:cubicBezTo>
                <a:cubicBezTo>
                  <a:pt x="36" y="121"/>
                  <a:pt x="34" y="123"/>
                  <a:pt x="34" y="125"/>
                </a:cubicBezTo>
                <a:cubicBezTo>
                  <a:pt x="34" y="143"/>
                  <a:pt x="48" y="158"/>
                  <a:pt x="65" y="160"/>
                </a:cubicBezTo>
                <a:cubicBezTo>
                  <a:pt x="65" y="213"/>
                  <a:pt x="65" y="213"/>
                  <a:pt x="65" y="213"/>
                </a:cubicBezTo>
                <a:cubicBezTo>
                  <a:pt x="49" y="211"/>
                  <a:pt x="37" y="198"/>
                  <a:pt x="37" y="182"/>
                </a:cubicBezTo>
                <a:cubicBezTo>
                  <a:pt x="37" y="179"/>
                  <a:pt x="35" y="178"/>
                  <a:pt x="33" y="178"/>
                </a:cubicBezTo>
                <a:cubicBezTo>
                  <a:pt x="31" y="178"/>
                  <a:pt x="29" y="179"/>
                  <a:pt x="29" y="182"/>
                </a:cubicBezTo>
                <a:cubicBezTo>
                  <a:pt x="29" y="202"/>
                  <a:pt x="45" y="219"/>
                  <a:pt x="65" y="221"/>
                </a:cubicBezTo>
                <a:cubicBezTo>
                  <a:pt x="65" y="235"/>
                  <a:pt x="65" y="235"/>
                  <a:pt x="65" y="235"/>
                </a:cubicBezTo>
                <a:cubicBezTo>
                  <a:pt x="56" y="234"/>
                  <a:pt x="46" y="232"/>
                  <a:pt x="38" y="227"/>
                </a:cubicBezTo>
                <a:cubicBezTo>
                  <a:pt x="24" y="218"/>
                  <a:pt x="14" y="205"/>
                  <a:pt x="10" y="190"/>
                </a:cubicBezTo>
                <a:cubicBezTo>
                  <a:pt x="8" y="180"/>
                  <a:pt x="8" y="170"/>
                  <a:pt x="10" y="160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5" y="140"/>
                  <a:pt x="16" y="138"/>
                  <a:pt x="16" y="136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0"/>
                  <a:pt x="18" y="127"/>
                  <a:pt x="19" y="124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20" y="118"/>
                  <a:pt x="20" y="115"/>
                  <a:pt x="21" y="113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6"/>
                  <a:pt x="27" y="83"/>
                  <a:pt x="27" y="81"/>
                </a:cubicBezTo>
                <a:cubicBezTo>
                  <a:pt x="28" y="78"/>
                  <a:pt x="28" y="75"/>
                  <a:pt x="29" y="71"/>
                </a:cubicBezTo>
                <a:cubicBezTo>
                  <a:pt x="29" y="68"/>
                  <a:pt x="30" y="65"/>
                  <a:pt x="30" y="63"/>
                </a:cubicBezTo>
                <a:cubicBezTo>
                  <a:pt x="31" y="58"/>
                  <a:pt x="31" y="54"/>
                  <a:pt x="31" y="50"/>
                </a:cubicBezTo>
                <a:cubicBezTo>
                  <a:pt x="32" y="46"/>
                  <a:pt x="32" y="44"/>
                  <a:pt x="32" y="44"/>
                </a:cubicBezTo>
                <a:cubicBezTo>
                  <a:pt x="32" y="24"/>
                  <a:pt x="49" y="7"/>
                  <a:pt x="70" y="8"/>
                </a:cubicBezTo>
                <a:cubicBezTo>
                  <a:pt x="90" y="8"/>
                  <a:pt x="106" y="24"/>
                  <a:pt x="106" y="44"/>
                </a:cubicBezTo>
                <a:cubicBezTo>
                  <a:pt x="106" y="44"/>
                  <a:pt x="106" y="46"/>
                  <a:pt x="107" y="50"/>
                </a:cubicBezTo>
                <a:cubicBezTo>
                  <a:pt x="107" y="54"/>
                  <a:pt x="107" y="58"/>
                  <a:pt x="108" y="63"/>
                </a:cubicBezTo>
                <a:cubicBezTo>
                  <a:pt x="108" y="65"/>
                  <a:pt x="109" y="68"/>
                  <a:pt x="109" y="71"/>
                </a:cubicBezTo>
                <a:cubicBezTo>
                  <a:pt x="110" y="75"/>
                  <a:pt x="110" y="78"/>
                  <a:pt x="111" y="81"/>
                </a:cubicBezTo>
                <a:cubicBezTo>
                  <a:pt x="111" y="83"/>
                  <a:pt x="112" y="85"/>
                  <a:pt x="112" y="88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117" y="115"/>
                  <a:pt x="118" y="118"/>
                  <a:pt x="118" y="120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20" y="127"/>
                  <a:pt x="121" y="130"/>
                  <a:pt x="121" y="133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2" y="138"/>
                  <a:pt x="123" y="140"/>
                  <a:pt x="123" y="142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6" y="192"/>
                  <a:pt x="116" y="225"/>
                  <a:pt x="84" y="233"/>
                </a:cubicBezTo>
                <a:cubicBezTo>
                  <a:pt x="80" y="234"/>
                  <a:pt x="77" y="235"/>
                  <a:pt x="73" y="235"/>
                </a:cubicBezTo>
                <a:lnTo>
                  <a:pt x="73" y="198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421"/>
          <p:cNvSpPr>
            <a:spLocks noEditPoints="1"/>
          </p:cNvSpPr>
          <p:nvPr/>
        </p:nvSpPr>
        <p:spPr bwMode="auto">
          <a:xfrm>
            <a:off x="411163" y="5726113"/>
            <a:ext cx="995363" cy="1158875"/>
          </a:xfrm>
          <a:custGeom>
            <a:avLst/>
            <a:gdLst>
              <a:gd name="T0" fmla="*/ 208 w 272"/>
              <a:gd name="T1" fmla="*/ 87 h 316"/>
              <a:gd name="T2" fmla="*/ 156 w 272"/>
              <a:gd name="T3" fmla="*/ 0 h 316"/>
              <a:gd name="T4" fmla="*/ 99 w 272"/>
              <a:gd name="T5" fmla="*/ 75 h 316"/>
              <a:gd name="T6" fmla="*/ 0 w 272"/>
              <a:gd name="T7" fmla="*/ 137 h 316"/>
              <a:gd name="T8" fmla="*/ 76 w 272"/>
              <a:gd name="T9" fmla="*/ 205 h 316"/>
              <a:gd name="T10" fmla="*/ 137 w 272"/>
              <a:gd name="T11" fmla="*/ 312 h 316"/>
              <a:gd name="T12" fmla="*/ 145 w 272"/>
              <a:gd name="T13" fmla="*/ 312 h 316"/>
              <a:gd name="T14" fmla="*/ 163 w 272"/>
              <a:gd name="T15" fmla="*/ 233 h 316"/>
              <a:gd name="T16" fmla="*/ 213 w 272"/>
              <a:gd name="T17" fmla="*/ 205 h 316"/>
              <a:gd name="T18" fmla="*/ 213 w 272"/>
              <a:gd name="T19" fmla="*/ 87 h 316"/>
              <a:gd name="T20" fmla="*/ 207 w 272"/>
              <a:gd name="T21" fmla="*/ 196 h 316"/>
              <a:gd name="T22" fmla="*/ 208 w 272"/>
              <a:gd name="T23" fmla="*/ 185 h 316"/>
              <a:gd name="T24" fmla="*/ 235 w 272"/>
              <a:gd name="T25" fmla="*/ 146 h 316"/>
              <a:gd name="T26" fmla="*/ 208 w 272"/>
              <a:gd name="T27" fmla="*/ 177 h 316"/>
              <a:gd name="T28" fmla="*/ 204 w 272"/>
              <a:gd name="T29" fmla="*/ 142 h 316"/>
              <a:gd name="T30" fmla="*/ 200 w 272"/>
              <a:gd name="T31" fmla="*/ 153 h 316"/>
              <a:gd name="T32" fmla="*/ 181 w 272"/>
              <a:gd name="T33" fmla="*/ 130 h 316"/>
              <a:gd name="T34" fmla="*/ 200 w 272"/>
              <a:gd name="T35" fmla="*/ 161 h 316"/>
              <a:gd name="T36" fmla="*/ 199 w 272"/>
              <a:gd name="T37" fmla="*/ 195 h 316"/>
              <a:gd name="T38" fmla="*/ 172 w 272"/>
              <a:gd name="T39" fmla="*/ 115 h 316"/>
              <a:gd name="T40" fmla="*/ 213 w 272"/>
              <a:gd name="T41" fmla="*/ 95 h 316"/>
              <a:gd name="T42" fmla="*/ 213 w 272"/>
              <a:gd name="T43" fmla="*/ 197 h 316"/>
              <a:gd name="T44" fmla="*/ 171 w 272"/>
              <a:gd name="T45" fmla="*/ 89 h 316"/>
              <a:gd name="T46" fmla="*/ 174 w 272"/>
              <a:gd name="T47" fmla="*/ 64 h 316"/>
              <a:gd name="T48" fmla="*/ 161 w 272"/>
              <a:gd name="T49" fmla="*/ 88 h 316"/>
              <a:gd name="T50" fmla="*/ 145 w 272"/>
              <a:gd name="T51" fmla="*/ 87 h 316"/>
              <a:gd name="T52" fmla="*/ 141 w 272"/>
              <a:gd name="T53" fmla="*/ 55 h 316"/>
              <a:gd name="T54" fmla="*/ 137 w 272"/>
              <a:gd name="T55" fmla="*/ 79 h 316"/>
              <a:gd name="T56" fmla="*/ 118 w 272"/>
              <a:gd name="T57" fmla="*/ 56 h 316"/>
              <a:gd name="T58" fmla="*/ 133 w 272"/>
              <a:gd name="T59" fmla="*/ 86 h 316"/>
              <a:gd name="T60" fmla="*/ 137 w 272"/>
              <a:gd name="T61" fmla="*/ 107 h 316"/>
              <a:gd name="T62" fmla="*/ 114 w 272"/>
              <a:gd name="T63" fmla="*/ 85 h 316"/>
              <a:gd name="T64" fmla="*/ 105 w 272"/>
              <a:gd name="T65" fmla="*/ 59 h 316"/>
              <a:gd name="T66" fmla="*/ 207 w 272"/>
              <a:gd name="T67" fmla="*/ 59 h 316"/>
              <a:gd name="T68" fmla="*/ 197 w 272"/>
              <a:gd name="T69" fmla="*/ 89 h 316"/>
              <a:gd name="T70" fmla="*/ 168 w 272"/>
              <a:gd name="T71" fmla="*/ 109 h 316"/>
              <a:gd name="T72" fmla="*/ 145 w 272"/>
              <a:gd name="T73" fmla="*/ 109 h 316"/>
              <a:gd name="T74" fmla="*/ 137 w 272"/>
              <a:gd name="T75" fmla="*/ 134 h 316"/>
              <a:gd name="T76" fmla="*/ 137 w 272"/>
              <a:gd name="T77" fmla="*/ 115 h 316"/>
              <a:gd name="T78" fmla="*/ 129 w 272"/>
              <a:gd name="T79" fmla="*/ 137 h 316"/>
              <a:gd name="T80" fmla="*/ 84 w 272"/>
              <a:gd name="T81" fmla="*/ 165 h 316"/>
              <a:gd name="T82" fmla="*/ 103 w 272"/>
              <a:gd name="T83" fmla="*/ 134 h 316"/>
              <a:gd name="T84" fmla="*/ 84 w 272"/>
              <a:gd name="T85" fmla="*/ 157 h 316"/>
              <a:gd name="T86" fmla="*/ 80 w 272"/>
              <a:gd name="T87" fmla="*/ 145 h 316"/>
              <a:gd name="T88" fmla="*/ 76 w 272"/>
              <a:gd name="T89" fmla="*/ 179 h 316"/>
              <a:gd name="T90" fmla="*/ 42 w 272"/>
              <a:gd name="T91" fmla="*/ 144 h 316"/>
              <a:gd name="T92" fmla="*/ 76 w 272"/>
              <a:gd name="T93" fmla="*/ 187 h 316"/>
              <a:gd name="T94" fmla="*/ 68 w 272"/>
              <a:gd name="T95" fmla="*/ 198 h 316"/>
              <a:gd name="T96" fmla="*/ 68 w 272"/>
              <a:gd name="T97" fmla="*/ 76 h 316"/>
              <a:gd name="T98" fmla="*/ 84 w 272"/>
              <a:gd name="T99" fmla="*/ 204 h 316"/>
              <a:gd name="T100" fmla="*/ 137 w 272"/>
              <a:gd name="T101" fmla="*/ 258 h 316"/>
              <a:gd name="T102" fmla="*/ 163 w 272"/>
              <a:gd name="T103" fmla="*/ 225 h 316"/>
              <a:gd name="T104" fmla="*/ 145 w 272"/>
              <a:gd name="T105" fmla="*/ 117 h 316"/>
              <a:gd name="T106" fmla="*/ 161 w 272"/>
              <a:gd name="T107" fmla="*/ 118 h 316"/>
              <a:gd name="T108" fmla="*/ 197 w 272"/>
              <a:gd name="T109" fmla="*/ 20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2" h="316">
                <a:moveTo>
                  <a:pt x="213" y="87"/>
                </a:moveTo>
                <a:cubicBezTo>
                  <a:pt x="211" y="87"/>
                  <a:pt x="209" y="87"/>
                  <a:pt x="208" y="87"/>
                </a:cubicBezTo>
                <a:cubicBezTo>
                  <a:pt x="212" y="78"/>
                  <a:pt x="215" y="69"/>
                  <a:pt x="215" y="59"/>
                </a:cubicBezTo>
                <a:cubicBezTo>
                  <a:pt x="215" y="27"/>
                  <a:pt x="188" y="0"/>
                  <a:pt x="156" y="0"/>
                </a:cubicBezTo>
                <a:cubicBezTo>
                  <a:pt x="123" y="0"/>
                  <a:pt x="97" y="27"/>
                  <a:pt x="97" y="59"/>
                </a:cubicBezTo>
                <a:cubicBezTo>
                  <a:pt x="97" y="65"/>
                  <a:pt x="98" y="70"/>
                  <a:pt x="99" y="75"/>
                </a:cubicBezTo>
                <a:cubicBezTo>
                  <a:pt x="90" y="71"/>
                  <a:pt x="79" y="68"/>
                  <a:pt x="68" y="68"/>
                </a:cubicBezTo>
                <a:cubicBezTo>
                  <a:pt x="31" y="68"/>
                  <a:pt x="0" y="99"/>
                  <a:pt x="0" y="137"/>
                </a:cubicBezTo>
                <a:cubicBezTo>
                  <a:pt x="0" y="175"/>
                  <a:pt x="31" y="206"/>
                  <a:pt x="68" y="206"/>
                </a:cubicBezTo>
                <a:cubicBezTo>
                  <a:pt x="71" y="206"/>
                  <a:pt x="74" y="205"/>
                  <a:pt x="76" y="205"/>
                </a:cubicBezTo>
                <a:cubicBezTo>
                  <a:pt x="77" y="238"/>
                  <a:pt x="104" y="265"/>
                  <a:pt x="137" y="266"/>
                </a:cubicBezTo>
                <a:cubicBezTo>
                  <a:pt x="137" y="312"/>
                  <a:pt x="137" y="312"/>
                  <a:pt x="137" y="312"/>
                </a:cubicBezTo>
                <a:cubicBezTo>
                  <a:pt x="137" y="314"/>
                  <a:pt x="139" y="316"/>
                  <a:pt x="141" y="316"/>
                </a:cubicBezTo>
                <a:cubicBezTo>
                  <a:pt x="143" y="316"/>
                  <a:pt x="145" y="314"/>
                  <a:pt x="145" y="312"/>
                </a:cubicBezTo>
                <a:cubicBezTo>
                  <a:pt x="145" y="233"/>
                  <a:pt x="145" y="233"/>
                  <a:pt x="145" y="233"/>
                </a:cubicBezTo>
                <a:cubicBezTo>
                  <a:pt x="163" y="233"/>
                  <a:pt x="163" y="233"/>
                  <a:pt x="163" y="233"/>
                </a:cubicBezTo>
                <a:cubicBezTo>
                  <a:pt x="182" y="233"/>
                  <a:pt x="199" y="221"/>
                  <a:pt x="205" y="204"/>
                </a:cubicBezTo>
                <a:cubicBezTo>
                  <a:pt x="208" y="204"/>
                  <a:pt x="211" y="205"/>
                  <a:pt x="213" y="205"/>
                </a:cubicBezTo>
                <a:cubicBezTo>
                  <a:pt x="246" y="205"/>
                  <a:pt x="272" y="178"/>
                  <a:pt x="272" y="146"/>
                </a:cubicBezTo>
                <a:cubicBezTo>
                  <a:pt x="272" y="113"/>
                  <a:pt x="246" y="87"/>
                  <a:pt x="213" y="87"/>
                </a:cubicBezTo>
                <a:close/>
                <a:moveTo>
                  <a:pt x="213" y="197"/>
                </a:moveTo>
                <a:cubicBezTo>
                  <a:pt x="211" y="197"/>
                  <a:pt x="209" y="196"/>
                  <a:pt x="207" y="196"/>
                </a:cubicBezTo>
                <a:cubicBezTo>
                  <a:pt x="208" y="194"/>
                  <a:pt x="208" y="191"/>
                  <a:pt x="208" y="188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25" y="183"/>
                  <a:pt x="239" y="168"/>
                  <a:pt x="239" y="150"/>
                </a:cubicBezTo>
                <a:cubicBezTo>
                  <a:pt x="239" y="148"/>
                  <a:pt x="237" y="146"/>
                  <a:pt x="235" y="146"/>
                </a:cubicBezTo>
                <a:cubicBezTo>
                  <a:pt x="233" y="146"/>
                  <a:pt x="231" y="148"/>
                  <a:pt x="231" y="150"/>
                </a:cubicBezTo>
                <a:cubicBezTo>
                  <a:pt x="231" y="164"/>
                  <a:pt x="221" y="175"/>
                  <a:pt x="208" y="177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3"/>
                  <a:pt x="206" y="142"/>
                  <a:pt x="204" y="142"/>
                </a:cubicBezTo>
                <a:cubicBezTo>
                  <a:pt x="202" y="142"/>
                  <a:pt x="200" y="143"/>
                  <a:pt x="200" y="146"/>
                </a:cubicBezTo>
                <a:cubicBezTo>
                  <a:pt x="200" y="153"/>
                  <a:pt x="200" y="153"/>
                  <a:pt x="200" y="153"/>
                </a:cubicBezTo>
                <a:cubicBezTo>
                  <a:pt x="191" y="151"/>
                  <a:pt x="185" y="143"/>
                  <a:pt x="185" y="134"/>
                </a:cubicBezTo>
                <a:cubicBezTo>
                  <a:pt x="185" y="132"/>
                  <a:pt x="183" y="130"/>
                  <a:pt x="181" y="130"/>
                </a:cubicBezTo>
                <a:cubicBezTo>
                  <a:pt x="179" y="130"/>
                  <a:pt x="177" y="132"/>
                  <a:pt x="177" y="134"/>
                </a:cubicBezTo>
                <a:cubicBezTo>
                  <a:pt x="177" y="148"/>
                  <a:pt x="187" y="159"/>
                  <a:pt x="200" y="161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190"/>
                  <a:pt x="200" y="192"/>
                  <a:pt x="199" y="195"/>
                </a:cubicBezTo>
                <a:cubicBezTo>
                  <a:pt x="178" y="188"/>
                  <a:pt x="162" y="169"/>
                  <a:pt x="162" y="146"/>
                </a:cubicBezTo>
                <a:cubicBezTo>
                  <a:pt x="162" y="134"/>
                  <a:pt x="166" y="124"/>
                  <a:pt x="172" y="115"/>
                </a:cubicBezTo>
                <a:cubicBezTo>
                  <a:pt x="173" y="115"/>
                  <a:pt x="174" y="114"/>
                  <a:pt x="174" y="114"/>
                </a:cubicBezTo>
                <a:cubicBezTo>
                  <a:pt x="183" y="102"/>
                  <a:pt x="197" y="95"/>
                  <a:pt x="213" y="95"/>
                </a:cubicBezTo>
                <a:cubicBezTo>
                  <a:pt x="241" y="95"/>
                  <a:pt x="264" y="118"/>
                  <a:pt x="264" y="146"/>
                </a:cubicBezTo>
                <a:cubicBezTo>
                  <a:pt x="264" y="174"/>
                  <a:pt x="241" y="197"/>
                  <a:pt x="213" y="197"/>
                </a:cubicBezTo>
                <a:close/>
                <a:moveTo>
                  <a:pt x="145" y="103"/>
                </a:moveTo>
                <a:cubicBezTo>
                  <a:pt x="156" y="102"/>
                  <a:pt x="165" y="97"/>
                  <a:pt x="171" y="89"/>
                </a:cubicBezTo>
                <a:cubicBezTo>
                  <a:pt x="175" y="83"/>
                  <a:pt x="178" y="76"/>
                  <a:pt x="178" y="68"/>
                </a:cubicBezTo>
                <a:cubicBezTo>
                  <a:pt x="178" y="66"/>
                  <a:pt x="176" y="64"/>
                  <a:pt x="174" y="64"/>
                </a:cubicBezTo>
                <a:cubicBezTo>
                  <a:pt x="172" y="64"/>
                  <a:pt x="170" y="66"/>
                  <a:pt x="170" y="68"/>
                </a:cubicBezTo>
                <a:cubicBezTo>
                  <a:pt x="170" y="76"/>
                  <a:pt x="167" y="83"/>
                  <a:pt x="161" y="88"/>
                </a:cubicBezTo>
                <a:cubicBezTo>
                  <a:pt x="157" y="92"/>
                  <a:pt x="151" y="95"/>
                  <a:pt x="145" y="95"/>
                </a:cubicBezTo>
                <a:cubicBezTo>
                  <a:pt x="145" y="87"/>
                  <a:pt x="145" y="87"/>
                  <a:pt x="145" y="87"/>
                </a:cubicBezTo>
                <a:cubicBezTo>
                  <a:pt x="145" y="59"/>
                  <a:pt x="145" y="59"/>
                  <a:pt x="145" y="59"/>
                </a:cubicBezTo>
                <a:cubicBezTo>
                  <a:pt x="145" y="57"/>
                  <a:pt x="143" y="55"/>
                  <a:pt x="141" y="55"/>
                </a:cubicBezTo>
                <a:cubicBezTo>
                  <a:pt x="139" y="55"/>
                  <a:pt x="137" y="57"/>
                  <a:pt x="137" y="5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28" y="77"/>
                  <a:pt x="122" y="70"/>
                  <a:pt x="122" y="60"/>
                </a:cubicBezTo>
                <a:cubicBezTo>
                  <a:pt x="122" y="58"/>
                  <a:pt x="120" y="56"/>
                  <a:pt x="118" y="56"/>
                </a:cubicBezTo>
                <a:cubicBezTo>
                  <a:pt x="116" y="56"/>
                  <a:pt x="114" y="58"/>
                  <a:pt x="114" y="60"/>
                </a:cubicBezTo>
                <a:cubicBezTo>
                  <a:pt x="114" y="73"/>
                  <a:pt x="122" y="83"/>
                  <a:pt x="133" y="86"/>
                </a:cubicBezTo>
                <a:cubicBezTo>
                  <a:pt x="134" y="87"/>
                  <a:pt x="136" y="87"/>
                  <a:pt x="137" y="87"/>
                </a:cubicBezTo>
                <a:cubicBezTo>
                  <a:pt x="137" y="107"/>
                  <a:pt x="137" y="107"/>
                  <a:pt x="137" y="107"/>
                </a:cubicBezTo>
                <a:cubicBezTo>
                  <a:pt x="134" y="105"/>
                  <a:pt x="130" y="104"/>
                  <a:pt x="127" y="102"/>
                </a:cubicBezTo>
                <a:cubicBezTo>
                  <a:pt x="124" y="95"/>
                  <a:pt x="119" y="90"/>
                  <a:pt x="114" y="85"/>
                </a:cubicBezTo>
                <a:cubicBezTo>
                  <a:pt x="113" y="84"/>
                  <a:pt x="111" y="83"/>
                  <a:pt x="110" y="82"/>
                </a:cubicBezTo>
                <a:cubicBezTo>
                  <a:pt x="107" y="75"/>
                  <a:pt x="105" y="67"/>
                  <a:pt x="105" y="59"/>
                </a:cubicBezTo>
                <a:cubicBezTo>
                  <a:pt x="105" y="31"/>
                  <a:pt x="128" y="8"/>
                  <a:pt x="156" y="8"/>
                </a:cubicBezTo>
                <a:cubicBezTo>
                  <a:pt x="184" y="8"/>
                  <a:pt x="207" y="31"/>
                  <a:pt x="207" y="59"/>
                </a:cubicBezTo>
                <a:cubicBezTo>
                  <a:pt x="207" y="70"/>
                  <a:pt x="203" y="80"/>
                  <a:pt x="197" y="88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6" y="89"/>
                  <a:pt x="195" y="90"/>
                  <a:pt x="193" y="90"/>
                </a:cubicBezTo>
                <a:cubicBezTo>
                  <a:pt x="183" y="94"/>
                  <a:pt x="174" y="100"/>
                  <a:pt x="168" y="109"/>
                </a:cubicBezTo>
                <a:cubicBezTo>
                  <a:pt x="164" y="110"/>
                  <a:pt x="160" y="110"/>
                  <a:pt x="156" y="110"/>
                </a:cubicBezTo>
                <a:cubicBezTo>
                  <a:pt x="152" y="110"/>
                  <a:pt x="149" y="110"/>
                  <a:pt x="145" y="109"/>
                </a:cubicBezTo>
                <a:lnTo>
                  <a:pt x="145" y="103"/>
                </a:lnTo>
                <a:close/>
                <a:moveTo>
                  <a:pt x="137" y="134"/>
                </a:moveTo>
                <a:cubicBezTo>
                  <a:pt x="137" y="127"/>
                  <a:pt x="135" y="120"/>
                  <a:pt x="133" y="114"/>
                </a:cubicBezTo>
                <a:cubicBezTo>
                  <a:pt x="134" y="114"/>
                  <a:pt x="136" y="115"/>
                  <a:pt x="137" y="115"/>
                </a:cubicBezTo>
                <a:lnTo>
                  <a:pt x="137" y="134"/>
                </a:lnTo>
                <a:close/>
                <a:moveTo>
                  <a:pt x="129" y="137"/>
                </a:moveTo>
                <a:cubicBezTo>
                  <a:pt x="129" y="165"/>
                  <a:pt x="110" y="189"/>
                  <a:pt x="84" y="19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97" y="163"/>
                  <a:pt x="107" y="152"/>
                  <a:pt x="107" y="138"/>
                </a:cubicBezTo>
                <a:cubicBezTo>
                  <a:pt x="107" y="136"/>
                  <a:pt x="106" y="134"/>
                  <a:pt x="103" y="134"/>
                </a:cubicBezTo>
                <a:cubicBezTo>
                  <a:pt x="101" y="134"/>
                  <a:pt x="99" y="136"/>
                  <a:pt x="99" y="138"/>
                </a:cubicBezTo>
                <a:cubicBezTo>
                  <a:pt x="99" y="148"/>
                  <a:pt x="93" y="155"/>
                  <a:pt x="84" y="157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4" y="147"/>
                  <a:pt x="82" y="145"/>
                  <a:pt x="80" y="145"/>
                </a:cubicBezTo>
                <a:cubicBezTo>
                  <a:pt x="78" y="145"/>
                  <a:pt x="76" y="147"/>
                  <a:pt x="76" y="149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60" y="178"/>
                  <a:pt x="46" y="165"/>
                  <a:pt x="46" y="148"/>
                </a:cubicBezTo>
                <a:cubicBezTo>
                  <a:pt x="46" y="146"/>
                  <a:pt x="45" y="144"/>
                  <a:pt x="42" y="144"/>
                </a:cubicBezTo>
                <a:cubicBezTo>
                  <a:pt x="40" y="144"/>
                  <a:pt x="38" y="146"/>
                  <a:pt x="38" y="148"/>
                </a:cubicBezTo>
                <a:cubicBezTo>
                  <a:pt x="38" y="169"/>
                  <a:pt x="55" y="186"/>
                  <a:pt x="76" y="187"/>
                </a:cubicBezTo>
                <a:cubicBezTo>
                  <a:pt x="76" y="197"/>
                  <a:pt x="76" y="197"/>
                  <a:pt x="76" y="197"/>
                </a:cubicBezTo>
                <a:cubicBezTo>
                  <a:pt x="74" y="197"/>
                  <a:pt x="71" y="198"/>
                  <a:pt x="68" y="198"/>
                </a:cubicBezTo>
                <a:cubicBezTo>
                  <a:pt x="35" y="198"/>
                  <a:pt x="8" y="170"/>
                  <a:pt x="8" y="137"/>
                </a:cubicBezTo>
                <a:cubicBezTo>
                  <a:pt x="8" y="103"/>
                  <a:pt x="35" y="76"/>
                  <a:pt x="68" y="76"/>
                </a:cubicBezTo>
                <a:cubicBezTo>
                  <a:pt x="102" y="76"/>
                  <a:pt x="129" y="103"/>
                  <a:pt x="129" y="137"/>
                </a:cubicBezTo>
                <a:close/>
                <a:moveTo>
                  <a:pt x="84" y="204"/>
                </a:moveTo>
                <a:cubicBezTo>
                  <a:pt x="114" y="197"/>
                  <a:pt x="136" y="171"/>
                  <a:pt x="137" y="139"/>
                </a:cubicBezTo>
                <a:cubicBezTo>
                  <a:pt x="137" y="258"/>
                  <a:pt x="137" y="258"/>
                  <a:pt x="137" y="258"/>
                </a:cubicBezTo>
                <a:cubicBezTo>
                  <a:pt x="108" y="257"/>
                  <a:pt x="84" y="233"/>
                  <a:pt x="84" y="204"/>
                </a:cubicBezTo>
                <a:close/>
                <a:moveTo>
                  <a:pt x="163" y="225"/>
                </a:moveTo>
                <a:cubicBezTo>
                  <a:pt x="145" y="225"/>
                  <a:pt x="145" y="225"/>
                  <a:pt x="145" y="225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9" y="118"/>
                  <a:pt x="152" y="118"/>
                  <a:pt x="156" y="118"/>
                </a:cubicBezTo>
                <a:cubicBezTo>
                  <a:pt x="158" y="118"/>
                  <a:pt x="159" y="118"/>
                  <a:pt x="161" y="118"/>
                </a:cubicBezTo>
                <a:cubicBezTo>
                  <a:pt x="157" y="126"/>
                  <a:pt x="154" y="136"/>
                  <a:pt x="154" y="146"/>
                </a:cubicBezTo>
                <a:cubicBezTo>
                  <a:pt x="154" y="173"/>
                  <a:pt x="172" y="195"/>
                  <a:pt x="197" y="202"/>
                </a:cubicBezTo>
                <a:cubicBezTo>
                  <a:pt x="192" y="216"/>
                  <a:pt x="178" y="225"/>
                  <a:pt x="163" y="2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66" name="组合 465"/>
          <p:cNvGrpSpPr/>
          <p:nvPr/>
        </p:nvGrpSpPr>
        <p:grpSpPr>
          <a:xfrm>
            <a:off x="1100138" y="4062413"/>
            <a:ext cx="2735262" cy="2822575"/>
            <a:chOff x="1100138" y="4062413"/>
            <a:chExt cx="2735262" cy="2822575"/>
          </a:xfrm>
          <a:solidFill>
            <a:srgbClr val="005790"/>
          </a:solidFill>
        </p:grpSpPr>
        <p:sp>
          <p:nvSpPr>
            <p:cNvPr id="16" name="Freeform 414"/>
            <p:cNvSpPr>
              <a:spLocks noEditPoints="1"/>
            </p:cNvSpPr>
            <p:nvPr/>
          </p:nvSpPr>
          <p:spPr bwMode="auto">
            <a:xfrm>
              <a:off x="2187575" y="6042025"/>
              <a:ext cx="381000" cy="249238"/>
            </a:xfrm>
            <a:custGeom>
              <a:avLst/>
              <a:gdLst>
                <a:gd name="T0" fmla="*/ 40 w 104"/>
                <a:gd name="T1" fmla="*/ 0 h 68"/>
                <a:gd name="T2" fmla="*/ 36 w 104"/>
                <a:gd name="T3" fmla="*/ 4 h 68"/>
                <a:gd name="T4" fmla="*/ 36 w 104"/>
                <a:gd name="T5" fmla="*/ 47 h 68"/>
                <a:gd name="T6" fmla="*/ 4 w 104"/>
                <a:gd name="T7" fmla="*/ 47 h 68"/>
                <a:gd name="T8" fmla="*/ 0 w 104"/>
                <a:gd name="T9" fmla="*/ 51 h 68"/>
                <a:gd name="T10" fmla="*/ 4 w 104"/>
                <a:gd name="T11" fmla="*/ 55 h 68"/>
                <a:gd name="T12" fmla="*/ 36 w 104"/>
                <a:gd name="T13" fmla="*/ 55 h 68"/>
                <a:gd name="T14" fmla="*/ 36 w 104"/>
                <a:gd name="T15" fmla="*/ 64 h 68"/>
                <a:gd name="T16" fmla="*/ 40 w 104"/>
                <a:gd name="T17" fmla="*/ 68 h 68"/>
                <a:gd name="T18" fmla="*/ 100 w 104"/>
                <a:gd name="T19" fmla="*/ 68 h 68"/>
                <a:gd name="T20" fmla="*/ 104 w 104"/>
                <a:gd name="T21" fmla="*/ 64 h 68"/>
                <a:gd name="T22" fmla="*/ 104 w 104"/>
                <a:gd name="T23" fmla="*/ 4 h 68"/>
                <a:gd name="T24" fmla="*/ 100 w 104"/>
                <a:gd name="T25" fmla="*/ 0 h 68"/>
                <a:gd name="T26" fmla="*/ 40 w 104"/>
                <a:gd name="T27" fmla="*/ 0 h 68"/>
                <a:gd name="T28" fmla="*/ 96 w 104"/>
                <a:gd name="T29" fmla="*/ 60 h 68"/>
                <a:gd name="T30" fmla="*/ 44 w 104"/>
                <a:gd name="T31" fmla="*/ 60 h 68"/>
                <a:gd name="T32" fmla="*/ 44 w 104"/>
                <a:gd name="T33" fmla="*/ 8 h 68"/>
                <a:gd name="T34" fmla="*/ 96 w 104"/>
                <a:gd name="T35" fmla="*/ 8 h 68"/>
                <a:gd name="T36" fmla="*/ 96 w 104"/>
                <a:gd name="T37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68">
                  <a:moveTo>
                    <a:pt x="40" y="0"/>
                  </a:moveTo>
                  <a:cubicBezTo>
                    <a:pt x="38" y="0"/>
                    <a:pt x="36" y="2"/>
                    <a:pt x="36" y="4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9"/>
                    <a:pt x="0" y="51"/>
                  </a:cubicBezTo>
                  <a:cubicBezTo>
                    <a:pt x="0" y="53"/>
                    <a:pt x="2" y="55"/>
                    <a:pt x="4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6"/>
                    <a:pt x="38" y="68"/>
                    <a:pt x="4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2" y="68"/>
                    <a:pt x="104" y="66"/>
                    <a:pt x="104" y="6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lnTo>
                    <a:pt x="40" y="0"/>
                  </a:lnTo>
                  <a:close/>
                  <a:moveTo>
                    <a:pt x="96" y="60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96" y="8"/>
                    <a:pt x="96" y="8"/>
                    <a:pt x="96" y="8"/>
                  </a:cubicBezTo>
                  <a:lnTo>
                    <a:pt x="96" y="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15"/>
            <p:cNvSpPr/>
            <p:nvPr/>
          </p:nvSpPr>
          <p:spPr bwMode="auto">
            <a:xfrm>
              <a:off x="2619375" y="6375400"/>
              <a:ext cx="165100" cy="28575"/>
            </a:xfrm>
            <a:custGeom>
              <a:avLst/>
              <a:gdLst>
                <a:gd name="T0" fmla="*/ 4 w 45"/>
                <a:gd name="T1" fmla="*/ 8 h 8"/>
                <a:gd name="T2" fmla="*/ 41 w 45"/>
                <a:gd name="T3" fmla="*/ 8 h 8"/>
                <a:gd name="T4" fmla="*/ 45 w 45"/>
                <a:gd name="T5" fmla="*/ 4 h 8"/>
                <a:gd name="T6" fmla="*/ 41 w 45"/>
                <a:gd name="T7" fmla="*/ 0 h 8"/>
                <a:gd name="T8" fmla="*/ 4 w 45"/>
                <a:gd name="T9" fmla="*/ 0 h 8"/>
                <a:gd name="T10" fmla="*/ 0 w 45"/>
                <a:gd name="T11" fmla="*/ 4 h 8"/>
                <a:gd name="T12" fmla="*/ 4 w 4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8">
                  <a:moveTo>
                    <a:pt x="4" y="8"/>
                  </a:moveTo>
                  <a:cubicBezTo>
                    <a:pt x="41" y="8"/>
                    <a:pt x="41" y="8"/>
                    <a:pt x="41" y="8"/>
                  </a:cubicBezTo>
                  <a:cubicBezTo>
                    <a:pt x="43" y="8"/>
                    <a:pt x="45" y="6"/>
                    <a:pt x="45" y="4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16"/>
            <p:cNvSpPr>
              <a:spLocks noEditPoints="1"/>
            </p:cNvSpPr>
            <p:nvPr/>
          </p:nvSpPr>
          <p:spPr bwMode="auto">
            <a:xfrm>
              <a:off x="1100138" y="4062413"/>
              <a:ext cx="2687638" cy="2822575"/>
            </a:xfrm>
            <a:custGeom>
              <a:avLst/>
              <a:gdLst>
                <a:gd name="T0" fmla="*/ 489 w 734"/>
                <a:gd name="T1" fmla="*/ 369 h 770"/>
                <a:gd name="T2" fmla="*/ 733 w 734"/>
                <a:gd name="T3" fmla="*/ 125 h 770"/>
                <a:gd name="T4" fmla="*/ 665 w 734"/>
                <a:gd name="T5" fmla="*/ 63 h 770"/>
                <a:gd name="T6" fmla="*/ 366 w 734"/>
                <a:gd name="T7" fmla="*/ 286 h 770"/>
                <a:gd name="T8" fmla="*/ 368 w 734"/>
                <a:gd name="T9" fmla="*/ 240 h 770"/>
                <a:gd name="T10" fmla="*/ 63 w 734"/>
                <a:gd name="T11" fmla="*/ 69 h 770"/>
                <a:gd name="T12" fmla="*/ 287 w 734"/>
                <a:gd name="T13" fmla="*/ 407 h 770"/>
                <a:gd name="T14" fmla="*/ 0 w 734"/>
                <a:gd name="T15" fmla="*/ 607 h 770"/>
                <a:gd name="T16" fmla="*/ 69 w 734"/>
                <a:gd name="T17" fmla="*/ 671 h 770"/>
                <a:gd name="T18" fmla="*/ 225 w 734"/>
                <a:gd name="T19" fmla="*/ 770 h 770"/>
                <a:gd name="T20" fmla="*/ 486 w 734"/>
                <a:gd name="T21" fmla="*/ 615 h 770"/>
                <a:gd name="T22" fmla="*/ 655 w 734"/>
                <a:gd name="T23" fmla="*/ 687 h 770"/>
                <a:gd name="T24" fmla="*/ 455 w 734"/>
                <a:gd name="T25" fmla="*/ 450 h 770"/>
                <a:gd name="T26" fmla="*/ 443 w 734"/>
                <a:gd name="T27" fmla="*/ 323 h 770"/>
                <a:gd name="T28" fmla="*/ 492 w 734"/>
                <a:gd name="T29" fmla="*/ 360 h 770"/>
                <a:gd name="T30" fmla="*/ 668 w 734"/>
                <a:gd name="T31" fmla="*/ 72 h 770"/>
                <a:gd name="T32" fmla="*/ 294 w 734"/>
                <a:gd name="T33" fmla="*/ 414 h 770"/>
                <a:gd name="T34" fmla="*/ 242 w 734"/>
                <a:gd name="T35" fmla="*/ 374 h 770"/>
                <a:gd name="T36" fmla="*/ 242 w 734"/>
                <a:gd name="T37" fmla="*/ 374 h 770"/>
                <a:gd name="T38" fmla="*/ 328 w 734"/>
                <a:gd name="T39" fmla="*/ 323 h 770"/>
                <a:gd name="T40" fmla="*/ 344 w 734"/>
                <a:gd name="T41" fmla="*/ 396 h 770"/>
                <a:gd name="T42" fmla="*/ 297 w 734"/>
                <a:gd name="T43" fmla="*/ 396 h 770"/>
                <a:gd name="T44" fmla="*/ 298 w 734"/>
                <a:gd name="T45" fmla="*/ 430 h 770"/>
                <a:gd name="T46" fmla="*/ 402 w 734"/>
                <a:gd name="T47" fmla="*/ 396 h 770"/>
                <a:gd name="T48" fmla="*/ 402 w 734"/>
                <a:gd name="T49" fmla="*/ 396 h 770"/>
                <a:gd name="T50" fmla="*/ 128 w 734"/>
                <a:gd name="T51" fmla="*/ 10 h 770"/>
                <a:gd name="T52" fmla="*/ 304 w 734"/>
                <a:gd name="T53" fmla="*/ 299 h 770"/>
                <a:gd name="T54" fmla="*/ 333 w 734"/>
                <a:gd name="T55" fmla="*/ 742 h 770"/>
                <a:gd name="T56" fmla="*/ 367 w 734"/>
                <a:gd name="T57" fmla="*/ 660 h 770"/>
                <a:gd name="T58" fmla="*/ 332 w 734"/>
                <a:gd name="T59" fmla="*/ 743 h 770"/>
                <a:gd name="T60" fmla="*/ 443 w 734"/>
                <a:gd name="T61" fmla="*/ 703 h 770"/>
                <a:gd name="T62" fmla="*/ 367 w 734"/>
                <a:gd name="T63" fmla="*/ 652 h 770"/>
                <a:gd name="T64" fmla="*/ 292 w 734"/>
                <a:gd name="T65" fmla="*/ 738 h 770"/>
                <a:gd name="T66" fmla="*/ 324 w 734"/>
                <a:gd name="T67" fmla="*/ 762 h 770"/>
                <a:gd name="T68" fmla="*/ 284 w 734"/>
                <a:gd name="T69" fmla="*/ 665 h 770"/>
                <a:gd name="T70" fmla="*/ 308 w 734"/>
                <a:gd name="T71" fmla="*/ 518 h 770"/>
                <a:gd name="T72" fmla="*/ 286 w 734"/>
                <a:gd name="T73" fmla="*/ 454 h 770"/>
                <a:gd name="T74" fmla="*/ 350 w 734"/>
                <a:gd name="T75" fmla="*/ 429 h 770"/>
                <a:gd name="T76" fmla="*/ 336 w 734"/>
                <a:gd name="T77" fmla="*/ 404 h 770"/>
                <a:gd name="T78" fmla="*/ 411 w 734"/>
                <a:gd name="T79" fmla="*/ 443 h 770"/>
                <a:gd name="T80" fmla="*/ 397 w 734"/>
                <a:gd name="T81" fmla="*/ 443 h 770"/>
                <a:gd name="T82" fmla="*/ 337 w 734"/>
                <a:gd name="T83" fmla="*/ 511 h 770"/>
                <a:gd name="T84" fmla="*/ 393 w 734"/>
                <a:gd name="T85" fmla="*/ 462 h 770"/>
                <a:gd name="T86" fmla="*/ 341 w 734"/>
                <a:gd name="T87" fmla="*/ 503 h 770"/>
                <a:gd name="T88" fmla="*/ 386 w 734"/>
                <a:gd name="T89" fmla="*/ 504 h 770"/>
                <a:gd name="T90" fmla="*/ 400 w 734"/>
                <a:gd name="T91" fmla="*/ 466 h 770"/>
                <a:gd name="T92" fmla="*/ 386 w 734"/>
                <a:gd name="T93" fmla="*/ 504 h 770"/>
                <a:gd name="T94" fmla="*/ 663 w 734"/>
                <a:gd name="T95" fmla="*/ 668 h 770"/>
                <a:gd name="T96" fmla="*/ 439 w 734"/>
                <a:gd name="T97" fmla="*/ 404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4" h="770">
                  <a:moveTo>
                    <a:pt x="443" y="323"/>
                  </a:moveTo>
                  <a:cubicBezTo>
                    <a:pt x="443" y="323"/>
                    <a:pt x="443" y="323"/>
                    <a:pt x="443" y="323"/>
                  </a:cubicBezTo>
                  <a:cubicBezTo>
                    <a:pt x="443" y="323"/>
                    <a:pt x="443" y="323"/>
                    <a:pt x="443" y="323"/>
                  </a:cubicBezTo>
                  <a:cubicBezTo>
                    <a:pt x="489" y="369"/>
                    <a:pt x="489" y="369"/>
                    <a:pt x="489" y="369"/>
                  </a:cubicBezTo>
                  <a:cubicBezTo>
                    <a:pt x="490" y="369"/>
                    <a:pt x="491" y="370"/>
                    <a:pt x="492" y="370"/>
                  </a:cubicBezTo>
                  <a:cubicBezTo>
                    <a:pt x="493" y="370"/>
                    <a:pt x="494" y="369"/>
                    <a:pt x="495" y="369"/>
                  </a:cubicBezTo>
                  <a:cubicBezTo>
                    <a:pt x="733" y="131"/>
                    <a:pt x="733" y="131"/>
                    <a:pt x="733" y="131"/>
                  </a:cubicBezTo>
                  <a:cubicBezTo>
                    <a:pt x="734" y="129"/>
                    <a:pt x="734" y="126"/>
                    <a:pt x="733" y="125"/>
                  </a:cubicBezTo>
                  <a:cubicBezTo>
                    <a:pt x="687" y="79"/>
                    <a:pt x="687" y="79"/>
                    <a:pt x="687" y="79"/>
                  </a:cubicBezTo>
                  <a:cubicBezTo>
                    <a:pt x="687" y="79"/>
                    <a:pt x="687" y="79"/>
                    <a:pt x="687" y="79"/>
                  </a:cubicBezTo>
                  <a:cubicBezTo>
                    <a:pt x="671" y="63"/>
                    <a:pt x="671" y="63"/>
                    <a:pt x="671" y="63"/>
                  </a:cubicBezTo>
                  <a:cubicBezTo>
                    <a:pt x="669" y="62"/>
                    <a:pt x="667" y="62"/>
                    <a:pt x="665" y="63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12" y="317"/>
                    <a:pt x="412" y="317"/>
                    <a:pt x="412" y="317"/>
                  </a:cubicBezTo>
                  <a:cubicBezTo>
                    <a:pt x="400" y="303"/>
                    <a:pt x="385" y="292"/>
                    <a:pt x="368" y="286"/>
                  </a:cubicBezTo>
                  <a:cubicBezTo>
                    <a:pt x="368" y="286"/>
                    <a:pt x="367" y="286"/>
                    <a:pt x="366" y="286"/>
                  </a:cubicBezTo>
                  <a:cubicBezTo>
                    <a:pt x="349" y="292"/>
                    <a:pt x="334" y="303"/>
                    <a:pt x="322" y="317"/>
                  </a:cubicBezTo>
                  <a:cubicBezTo>
                    <a:pt x="310" y="304"/>
                    <a:pt x="310" y="304"/>
                    <a:pt x="310" y="304"/>
                  </a:cubicBezTo>
                  <a:cubicBezTo>
                    <a:pt x="368" y="245"/>
                    <a:pt x="368" y="245"/>
                    <a:pt x="368" y="245"/>
                  </a:cubicBezTo>
                  <a:cubicBezTo>
                    <a:pt x="370" y="244"/>
                    <a:pt x="370" y="241"/>
                    <a:pt x="368" y="240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9" y="0"/>
                    <a:pt x="126" y="0"/>
                    <a:pt x="125" y="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2" y="65"/>
                    <a:pt x="62" y="67"/>
                    <a:pt x="63" y="69"/>
                  </a:cubicBezTo>
                  <a:cubicBezTo>
                    <a:pt x="301" y="307"/>
                    <a:pt x="301" y="307"/>
                    <a:pt x="301" y="307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293" y="356"/>
                    <a:pt x="288" y="396"/>
                    <a:pt x="288" y="400"/>
                  </a:cubicBezTo>
                  <a:cubicBezTo>
                    <a:pt x="287" y="407"/>
                    <a:pt x="287" y="407"/>
                    <a:pt x="287" y="407"/>
                  </a:cubicBezTo>
                  <a:cubicBezTo>
                    <a:pt x="245" y="366"/>
                    <a:pt x="245" y="366"/>
                    <a:pt x="245" y="366"/>
                  </a:cubicBezTo>
                  <a:cubicBezTo>
                    <a:pt x="244" y="364"/>
                    <a:pt x="241" y="364"/>
                    <a:pt x="240" y="366"/>
                  </a:cubicBezTo>
                  <a:cubicBezTo>
                    <a:pt x="2" y="604"/>
                    <a:pt x="2" y="604"/>
                    <a:pt x="2" y="604"/>
                  </a:cubicBezTo>
                  <a:cubicBezTo>
                    <a:pt x="1" y="605"/>
                    <a:pt x="0" y="606"/>
                    <a:pt x="0" y="607"/>
                  </a:cubicBezTo>
                  <a:cubicBezTo>
                    <a:pt x="0" y="608"/>
                    <a:pt x="1" y="609"/>
                    <a:pt x="2" y="610"/>
                  </a:cubicBezTo>
                  <a:cubicBezTo>
                    <a:pt x="63" y="671"/>
                    <a:pt x="63" y="671"/>
                    <a:pt x="63" y="671"/>
                  </a:cubicBezTo>
                  <a:cubicBezTo>
                    <a:pt x="64" y="672"/>
                    <a:pt x="65" y="672"/>
                    <a:pt x="66" y="672"/>
                  </a:cubicBezTo>
                  <a:cubicBezTo>
                    <a:pt x="67" y="672"/>
                    <a:pt x="68" y="672"/>
                    <a:pt x="69" y="671"/>
                  </a:cubicBezTo>
                  <a:cubicBezTo>
                    <a:pt x="276" y="464"/>
                    <a:pt x="276" y="464"/>
                    <a:pt x="276" y="464"/>
                  </a:cubicBezTo>
                  <a:cubicBezTo>
                    <a:pt x="221" y="765"/>
                    <a:pt x="221" y="765"/>
                    <a:pt x="221" y="765"/>
                  </a:cubicBezTo>
                  <a:cubicBezTo>
                    <a:pt x="221" y="766"/>
                    <a:pt x="221" y="768"/>
                    <a:pt x="222" y="769"/>
                  </a:cubicBezTo>
                  <a:cubicBezTo>
                    <a:pt x="222" y="770"/>
                    <a:pt x="223" y="770"/>
                    <a:pt x="225" y="770"/>
                  </a:cubicBezTo>
                  <a:cubicBezTo>
                    <a:pt x="510" y="770"/>
                    <a:pt x="510" y="770"/>
                    <a:pt x="510" y="770"/>
                  </a:cubicBezTo>
                  <a:cubicBezTo>
                    <a:pt x="511" y="770"/>
                    <a:pt x="512" y="770"/>
                    <a:pt x="513" y="769"/>
                  </a:cubicBezTo>
                  <a:cubicBezTo>
                    <a:pt x="513" y="768"/>
                    <a:pt x="514" y="766"/>
                    <a:pt x="513" y="765"/>
                  </a:cubicBezTo>
                  <a:cubicBezTo>
                    <a:pt x="486" y="615"/>
                    <a:pt x="486" y="615"/>
                    <a:pt x="486" y="615"/>
                  </a:cubicBezTo>
                  <a:cubicBezTo>
                    <a:pt x="604" y="733"/>
                    <a:pt x="604" y="733"/>
                    <a:pt x="604" y="733"/>
                  </a:cubicBezTo>
                  <a:cubicBezTo>
                    <a:pt x="605" y="733"/>
                    <a:pt x="606" y="734"/>
                    <a:pt x="607" y="734"/>
                  </a:cubicBezTo>
                  <a:cubicBezTo>
                    <a:pt x="608" y="734"/>
                    <a:pt x="609" y="733"/>
                    <a:pt x="609" y="733"/>
                  </a:cubicBezTo>
                  <a:cubicBezTo>
                    <a:pt x="655" y="687"/>
                    <a:pt x="655" y="687"/>
                    <a:pt x="655" y="687"/>
                  </a:cubicBezTo>
                  <a:cubicBezTo>
                    <a:pt x="655" y="687"/>
                    <a:pt x="655" y="687"/>
                    <a:pt x="655" y="687"/>
                  </a:cubicBezTo>
                  <a:cubicBezTo>
                    <a:pt x="671" y="671"/>
                    <a:pt x="671" y="671"/>
                    <a:pt x="671" y="671"/>
                  </a:cubicBezTo>
                  <a:cubicBezTo>
                    <a:pt x="673" y="670"/>
                    <a:pt x="673" y="667"/>
                    <a:pt x="671" y="665"/>
                  </a:cubicBezTo>
                  <a:cubicBezTo>
                    <a:pt x="455" y="450"/>
                    <a:pt x="455" y="450"/>
                    <a:pt x="455" y="450"/>
                  </a:cubicBezTo>
                  <a:cubicBezTo>
                    <a:pt x="446" y="400"/>
                    <a:pt x="446" y="400"/>
                    <a:pt x="446" y="400"/>
                  </a:cubicBezTo>
                  <a:cubicBezTo>
                    <a:pt x="446" y="396"/>
                    <a:pt x="441" y="356"/>
                    <a:pt x="417" y="323"/>
                  </a:cubicBezTo>
                  <a:cubicBezTo>
                    <a:pt x="430" y="310"/>
                    <a:pt x="430" y="310"/>
                    <a:pt x="430" y="310"/>
                  </a:cubicBezTo>
                  <a:lnTo>
                    <a:pt x="443" y="323"/>
                  </a:lnTo>
                  <a:close/>
                  <a:moveTo>
                    <a:pt x="452" y="320"/>
                  </a:moveTo>
                  <a:cubicBezTo>
                    <a:pt x="684" y="88"/>
                    <a:pt x="684" y="88"/>
                    <a:pt x="684" y="88"/>
                  </a:cubicBezTo>
                  <a:cubicBezTo>
                    <a:pt x="724" y="128"/>
                    <a:pt x="724" y="128"/>
                    <a:pt x="724" y="128"/>
                  </a:cubicBezTo>
                  <a:cubicBezTo>
                    <a:pt x="492" y="360"/>
                    <a:pt x="492" y="360"/>
                    <a:pt x="492" y="360"/>
                  </a:cubicBezTo>
                  <a:lnTo>
                    <a:pt x="452" y="320"/>
                  </a:lnTo>
                  <a:close/>
                  <a:moveTo>
                    <a:pt x="446" y="314"/>
                  </a:moveTo>
                  <a:cubicBezTo>
                    <a:pt x="436" y="304"/>
                    <a:pt x="436" y="304"/>
                    <a:pt x="436" y="304"/>
                  </a:cubicBezTo>
                  <a:cubicBezTo>
                    <a:pt x="668" y="72"/>
                    <a:pt x="668" y="72"/>
                    <a:pt x="668" y="72"/>
                  </a:cubicBezTo>
                  <a:cubicBezTo>
                    <a:pt x="678" y="82"/>
                    <a:pt x="678" y="82"/>
                    <a:pt x="678" y="82"/>
                  </a:cubicBezTo>
                  <a:lnTo>
                    <a:pt x="446" y="314"/>
                  </a:lnTo>
                  <a:close/>
                  <a:moveTo>
                    <a:pt x="304" y="425"/>
                  </a:moveTo>
                  <a:cubicBezTo>
                    <a:pt x="294" y="414"/>
                    <a:pt x="294" y="414"/>
                    <a:pt x="294" y="414"/>
                  </a:cubicBezTo>
                  <a:cubicBezTo>
                    <a:pt x="295" y="404"/>
                    <a:pt x="295" y="404"/>
                    <a:pt x="295" y="404"/>
                  </a:cubicBezTo>
                  <a:cubicBezTo>
                    <a:pt x="325" y="404"/>
                    <a:pt x="325" y="404"/>
                    <a:pt x="325" y="404"/>
                  </a:cubicBezTo>
                  <a:lnTo>
                    <a:pt x="304" y="425"/>
                  </a:lnTo>
                  <a:close/>
                  <a:moveTo>
                    <a:pt x="242" y="374"/>
                  </a:moveTo>
                  <a:cubicBezTo>
                    <a:pt x="283" y="414"/>
                    <a:pt x="283" y="414"/>
                    <a:pt x="283" y="414"/>
                  </a:cubicBezTo>
                  <a:cubicBezTo>
                    <a:pt x="50" y="647"/>
                    <a:pt x="50" y="647"/>
                    <a:pt x="50" y="647"/>
                  </a:cubicBezTo>
                  <a:cubicBezTo>
                    <a:pt x="10" y="607"/>
                    <a:pt x="10" y="607"/>
                    <a:pt x="10" y="607"/>
                  </a:cubicBezTo>
                  <a:lnTo>
                    <a:pt x="242" y="374"/>
                  </a:lnTo>
                  <a:close/>
                  <a:moveTo>
                    <a:pt x="367" y="294"/>
                  </a:moveTo>
                  <a:cubicBezTo>
                    <a:pt x="382" y="300"/>
                    <a:pt x="395" y="309"/>
                    <a:pt x="406" y="323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28" y="323"/>
                    <a:pt x="328" y="323"/>
                    <a:pt x="328" y="323"/>
                  </a:cubicBezTo>
                  <a:cubicBezTo>
                    <a:pt x="339" y="309"/>
                    <a:pt x="352" y="300"/>
                    <a:pt x="367" y="294"/>
                  </a:cubicBezTo>
                  <a:close/>
                  <a:moveTo>
                    <a:pt x="367" y="373"/>
                  </a:moveTo>
                  <a:cubicBezTo>
                    <a:pt x="390" y="396"/>
                    <a:pt x="390" y="396"/>
                    <a:pt x="390" y="396"/>
                  </a:cubicBezTo>
                  <a:cubicBezTo>
                    <a:pt x="344" y="396"/>
                    <a:pt x="344" y="396"/>
                    <a:pt x="344" y="396"/>
                  </a:cubicBezTo>
                  <a:lnTo>
                    <a:pt x="367" y="373"/>
                  </a:lnTo>
                  <a:close/>
                  <a:moveTo>
                    <a:pt x="361" y="367"/>
                  </a:moveTo>
                  <a:cubicBezTo>
                    <a:pt x="333" y="396"/>
                    <a:pt x="333" y="396"/>
                    <a:pt x="333" y="396"/>
                  </a:cubicBezTo>
                  <a:cubicBezTo>
                    <a:pt x="297" y="396"/>
                    <a:pt x="297" y="396"/>
                    <a:pt x="297" y="396"/>
                  </a:cubicBezTo>
                  <a:cubicBezTo>
                    <a:pt x="298" y="385"/>
                    <a:pt x="305" y="355"/>
                    <a:pt x="323" y="329"/>
                  </a:cubicBezTo>
                  <a:lnTo>
                    <a:pt x="361" y="367"/>
                  </a:lnTo>
                  <a:close/>
                  <a:moveTo>
                    <a:pt x="288" y="420"/>
                  </a:moveTo>
                  <a:cubicBezTo>
                    <a:pt x="298" y="430"/>
                    <a:pt x="298" y="430"/>
                    <a:pt x="298" y="430"/>
                  </a:cubicBezTo>
                  <a:cubicBezTo>
                    <a:pt x="66" y="663"/>
                    <a:pt x="66" y="663"/>
                    <a:pt x="66" y="663"/>
                  </a:cubicBezTo>
                  <a:cubicBezTo>
                    <a:pt x="56" y="652"/>
                    <a:pt x="56" y="652"/>
                    <a:pt x="56" y="652"/>
                  </a:cubicBezTo>
                  <a:lnTo>
                    <a:pt x="288" y="420"/>
                  </a:lnTo>
                  <a:close/>
                  <a:moveTo>
                    <a:pt x="402" y="396"/>
                  </a:moveTo>
                  <a:cubicBezTo>
                    <a:pt x="373" y="367"/>
                    <a:pt x="373" y="367"/>
                    <a:pt x="373" y="367"/>
                  </a:cubicBezTo>
                  <a:cubicBezTo>
                    <a:pt x="411" y="329"/>
                    <a:pt x="411" y="329"/>
                    <a:pt x="411" y="329"/>
                  </a:cubicBezTo>
                  <a:cubicBezTo>
                    <a:pt x="430" y="355"/>
                    <a:pt x="436" y="385"/>
                    <a:pt x="438" y="396"/>
                  </a:cubicBezTo>
                  <a:lnTo>
                    <a:pt x="402" y="396"/>
                  </a:lnTo>
                  <a:close/>
                  <a:moveTo>
                    <a:pt x="360" y="243"/>
                  </a:moveTo>
                  <a:cubicBezTo>
                    <a:pt x="320" y="283"/>
                    <a:pt x="320" y="283"/>
                    <a:pt x="320" y="283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128" y="10"/>
                    <a:pt x="128" y="10"/>
                    <a:pt x="128" y="10"/>
                  </a:cubicBezTo>
                  <a:lnTo>
                    <a:pt x="360" y="243"/>
                  </a:lnTo>
                  <a:close/>
                  <a:moveTo>
                    <a:pt x="82" y="56"/>
                  </a:moveTo>
                  <a:cubicBezTo>
                    <a:pt x="314" y="288"/>
                    <a:pt x="314" y="288"/>
                    <a:pt x="314" y="288"/>
                  </a:cubicBezTo>
                  <a:cubicBezTo>
                    <a:pt x="304" y="299"/>
                    <a:pt x="304" y="299"/>
                    <a:pt x="304" y="299"/>
                  </a:cubicBezTo>
                  <a:cubicBezTo>
                    <a:pt x="72" y="66"/>
                    <a:pt x="72" y="66"/>
                    <a:pt x="72" y="66"/>
                  </a:cubicBezTo>
                  <a:lnTo>
                    <a:pt x="82" y="56"/>
                  </a:lnTo>
                  <a:close/>
                  <a:moveTo>
                    <a:pt x="332" y="743"/>
                  </a:moveTo>
                  <a:cubicBezTo>
                    <a:pt x="332" y="743"/>
                    <a:pt x="333" y="742"/>
                    <a:pt x="333" y="742"/>
                  </a:cubicBezTo>
                  <a:cubicBezTo>
                    <a:pt x="333" y="741"/>
                    <a:pt x="332" y="740"/>
                    <a:pt x="332" y="740"/>
                  </a:cubicBezTo>
                  <a:cubicBezTo>
                    <a:pt x="332" y="695"/>
                    <a:pt x="332" y="695"/>
                    <a:pt x="332" y="695"/>
                  </a:cubicBezTo>
                  <a:cubicBezTo>
                    <a:pt x="332" y="686"/>
                    <a:pt x="336" y="677"/>
                    <a:pt x="342" y="671"/>
                  </a:cubicBezTo>
                  <a:cubicBezTo>
                    <a:pt x="349" y="664"/>
                    <a:pt x="358" y="660"/>
                    <a:pt x="367" y="660"/>
                  </a:cubicBezTo>
                  <a:cubicBezTo>
                    <a:pt x="386" y="660"/>
                    <a:pt x="402" y="676"/>
                    <a:pt x="402" y="695"/>
                  </a:cubicBezTo>
                  <a:cubicBezTo>
                    <a:pt x="402" y="762"/>
                    <a:pt x="402" y="762"/>
                    <a:pt x="402" y="762"/>
                  </a:cubicBezTo>
                  <a:cubicBezTo>
                    <a:pt x="332" y="762"/>
                    <a:pt x="332" y="762"/>
                    <a:pt x="332" y="762"/>
                  </a:cubicBezTo>
                  <a:lnTo>
                    <a:pt x="332" y="743"/>
                  </a:lnTo>
                  <a:close/>
                  <a:moveTo>
                    <a:pt x="505" y="762"/>
                  </a:moveTo>
                  <a:cubicBezTo>
                    <a:pt x="410" y="762"/>
                    <a:pt x="410" y="762"/>
                    <a:pt x="410" y="762"/>
                  </a:cubicBezTo>
                  <a:cubicBezTo>
                    <a:pt x="410" y="703"/>
                    <a:pt x="410" y="703"/>
                    <a:pt x="410" y="703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5" y="703"/>
                    <a:pt x="447" y="701"/>
                    <a:pt x="447" y="699"/>
                  </a:cubicBezTo>
                  <a:cubicBezTo>
                    <a:pt x="447" y="696"/>
                    <a:pt x="445" y="695"/>
                    <a:pt x="443" y="695"/>
                  </a:cubicBezTo>
                  <a:cubicBezTo>
                    <a:pt x="410" y="695"/>
                    <a:pt x="410" y="695"/>
                    <a:pt x="410" y="695"/>
                  </a:cubicBezTo>
                  <a:cubicBezTo>
                    <a:pt x="410" y="671"/>
                    <a:pt x="391" y="652"/>
                    <a:pt x="367" y="652"/>
                  </a:cubicBezTo>
                  <a:cubicBezTo>
                    <a:pt x="356" y="652"/>
                    <a:pt x="345" y="657"/>
                    <a:pt x="337" y="665"/>
                  </a:cubicBezTo>
                  <a:cubicBezTo>
                    <a:pt x="329" y="673"/>
                    <a:pt x="324" y="684"/>
                    <a:pt x="324" y="695"/>
                  </a:cubicBezTo>
                  <a:cubicBezTo>
                    <a:pt x="324" y="738"/>
                    <a:pt x="324" y="738"/>
                    <a:pt x="324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0" y="738"/>
                    <a:pt x="288" y="739"/>
                    <a:pt x="288" y="742"/>
                  </a:cubicBezTo>
                  <a:cubicBezTo>
                    <a:pt x="288" y="744"/>
                    <a:pt x="290" y="746"/>
                    <a:pt x="292" y="746"/>
                  </a:cubicBezTo>
                  <a:cubicBezTo>
                    <a:pt x="324" y="746"/>
                    <a:pt x="324" y="746"/>
                    <a:pt x="324" y="746"/>
                  </a:cubicBezTo>
                  <a:cubicBezTo>
                    <a:pt x="324" y="762"/>
                    <a:pt x="324" y="762"/>
                    <a:pt x="324" y="762"/>
                  </a:cubicBezTo>
                  <a:cubicBezTo>
                    <a:pt x="229" y="762"/>
                    <a:pt x="229" y="762"/>
                    <a:pt x="229" y="762"/>
                  </a:cubicBezTo>
                  <a:cubicBezTo>
                    <a:pt x="247" y="669"/>
                    <a:pt x="247" y="669"/>
                    <a:pt x="247" y="669"/>
                  </a:cubicBezTo>
                  <a:cubicBezTo>
                    <a:pt x="280" y="669"/>
                    <a:pt x="280" y="669"/>
                    <a:pt x="280" y="669"/>
                  </a:cubicBezTo>
                  <a:cubicBezTo>
                    <a:pt x="282" y="669"/>
                    <a:pt x="284" y="667"/>
                    <a:pt x="284" y="665"/>
                  </a:cubicBezTo>
                  <a:cubicBezTo>
                    <a:pt x="284" y="663"/>
                    <a:pt x="282" y="661"/>
                    <a:pt x="280" y="661"/>
                  </a:cubicBezTo>
                  <a:cubicBezTo>
                    <a:pt x="248" y="661"/>
                    <a:pt x="248" y="661"/>
                    <a:pt x="248" y="661"/>
                  </a:cubicBezTo>
                  <a:cubicBezTo>
                    <a:pt x="274" y="518"/>
                    <a:pt x="274" y="518"/>
                    <a:pt x="274" y="518"/>
                  </a:cubicBezTo>
                  <a:cubicBezTo>
                    <a:pt x="308" y="518"/>
                    <a:pt x="308" y="518"/>
                    <a:pt x="308" y="518"/>
                  </a:cubicBezTo>
                  <a:cubicBezTo>
                    <a:pt x="310" y="518"/>
                    <a:pt x="312" y="517"/>
                    <a:pt x="312" y="514"/>
                  </a:cubicBezTo>
                  <a:cubicBezTo>
                    <a:pt x="312" y="512"/>
                    <a:pt x="310" y="510"/>
                    <a:pt x="308" y="510"/>
                  </a:cubicBezTo>
                  <a:cubicBezTo>
                    <a:pt x="276" y="510"/>
                    <a:pt x="276" y="510"/>
                    <a:pt x="276" y="510"/>
                  </a:cubicBezTo>
                  <a:cubicBezTo>
                    <a:pt x="286" y="454"/>
                    <a:pt x="286" y="454"/>
                    <a:pt x="286" y="454"/>
                  </a:cubicBezTo>
                  <a:cubicBezTo>
                    <a:pt x="307" y="433"/>
                    <a:pt x="307" y="433"/>
                    <a:pt x="307" y="433"/>
                  </a:cubicBezTo>
                  <a:cubicBezTo>
                    <a:pt x="312" y="428"/>
                    <a:pt x="312" y="428"/>
                    <a:pt x="312" y="428"/>
                  </a:cubicBezTo>
                  <a:cubicBezTo>
                    <a:pt x="312" y="429"/>
                    <a:pt x="313" y="429"/>
                    <a:pt x="314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53" y="429"/>
                    <a:pt x="354" y="427"/>
                    <a:pt x="354" y="425"/>
                  </a:cubicBezTo>
                  <a:cubicBezTo>
                    <a:pt x="354" y="423"/>
                    <a:pt x="353" y="421"/>
                    <a:pt x="350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36" y="404"/>
                    <a:pt x="336" y="404"/>
                    <a:pt x="336" y="404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424" y="430"/>
                    <a:pt x="424" y="430"/>
                    <a:pt x="424" y="430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01" y="454"/>
                    <a:pt x="401" y="454"/>
                    <a:pt x="401" y="454"/>
                  </a:cubicBezTo>
                  <a:cubicBezTo>
                    <a:pt x="401" y="447"/>
                    <a:pt x="401" y="447"/>
                    <a:pt x="401" y="447"/>
                  </a:cubicBezTo>
                  <a:cubicBezTo>
                    <a:pt x="401" y="445"/>
                    <a:pt x="399" y="443"/>
                    <a:pt x="397" y="443"/>
                  </a:cubicBezTo>
                  <a:cubicBezTo>
                    <a:pt x="337" y="443"/>
                    <a:pt x="337" y="443"/>
                    <a:pt x="337" y="443"/>
                  </a:cubicBezTo>
                  <a:cubicBezTo>
                    <a:pt x="335" y="443"/>
                    <a:pt x="333" y="445"/>
                    <a:pt x="333" y="447"/>
                  </a:cubicBezTo>
                  <a:cubicBezTo>
                    <a:pt x="333" y="507"/>
                    <a:pt x="333" y="507"/>
                    <a:pt x="333" y="507"/>
                  </a:cubicBezTo>
                  <a:cubicBezTo>
                    <a:pt x="333" y="509"/>
                    <a:pt x="335" y="511"/>
                    <a:pt x="337" y="511"/>
                  </a:cubicBezTo>
                  <a:cubicBezTo>
                    <a:pt x="382" y="511"/>
                    <a:pt x="382" y="511"/>
                    <a:pt x="382" y="511"/>
                  </a:cubicBezTo>
                  <a:cubicBezTo>
                    <a:pt x="476" y="605"/>
                    <a:pt x="476" y="605"/>
                    <a:pt x="476" y="605"/>
                  </a:cubicBezTo>
                  <a:lnTo>
                    <a:pt x="505" y="762"/>
                  </a:lnTo>
                  <a:close/>
                  <a:moveTo>
                    <a:pt x="393" y="462"/>
                  </a:moveTo>
                  <a:cubicBezTo>
                    <a:pt x="366" y="489"/>
                    <a:pt x="366" y="489"/>
                    <a:pt x="366" y="489"/>
                  </a:cubicBezTo>
                  <a:cubicBezTo>
                    <a:pt x="364" y="491"/>
                    <a:pt x="364" y="493"/>
                    <a:pt x="366" y="495"/>
                  </a:cubicBezTo>
                  <a:cubicBezTo>
                    <a:pt x="374" y="503"/>
                    <a:pt x="374" y="503"/>
                    <a:pt x="374" y="503"/>
                  </a:cubicBezTo>
                  <a:cubicBezTo>
                    <a:pt x="341" y="503"/>
                    <a:pt x="341" y="503"/>
                    <a:pt x="341" y="503"/>
                  </a:cubicBezTo>
                  <a:cubicBezTo>
                    <a:pt x="341" y="451"/>
                    <a:pt x="341" y="451"/>
                    <a:pt x="341" y="451"/>
                  </a:cubicBezTo>
                  <a:cubicBezTo>
                    <a:pt x="393" y="451"/>
                    <a:pt x="393" y="451"/>
                    <a:pt x="393" y="451"/>
                  </a:cubicBezTo>
                  <a:lnTo>
                    <a:pt x="393" y="462"/>
                  </a:lnTo>
                  <a:close/>
                  <a:moveTo>
                    <a:pt x="386" y="504"/>
                  </a:moveTo>
                  <a:cubicBezTo>
                    <a:pt x="386" y="504"/>
                    <a:pt x="386" y="504"/>
                    <a:pt x="386" y="504"/>
                  </a:cubicBezTo>
                  <a:cubicBezTo>
                    <a:pt x="374" y="492"/>
                    <a:pt x="374" y="492"/>
                    <a:pt x="374" y="492"/>
                  </a:cubicBezTo>
                  <a:cubicBezTo>
                    <a:pt x="400" y="466"/>
                    <a:pt x="400" y="466"/>
                    <a:pt x="400" y="466"/>
                  </a:cubicBezTo>
                  <a:cubicBezTo>
                    <a:pt x="400" y="466"/>
                    <a:pt x="400" y="466"/>
                    <a:pt x="400" y="466"/>
                  </a:cubicBezTo>
                  <a:cubicBezTo>
                    <a:pt x="414" y="452"/>
                    <a:pt x="414" y="452"/>
                    <a:pt x="414" y="452"/>
                  </a:cubicBezTo>
                  <a:cubicBezTo>
                    <a:pt x="647" y="684"/>
                    <a:pt x="647" y="684"/>
                    <a:pt x="647" y="684"/>
                  </a:cubicBezTo>
                  <a:cubicBezTo>
                    <a:pt x="607" y="724"/>
                    <a:pt x="607" y="724"/>
                    <a:pt x="607" y="724"/>
                  </a:cubicBezTo>
                  <a:lnTo>
                    <a:pt x="386" y="504"/>
                  </a:lnTo>
                  <a:close/>
                  <a:moveTo>
                    <a:pt x="652" y="679"/>
                  </a:moveTo>
                  <a:cubicBezTo>
                    <a:pt x="420" y="446"/>
                    <a:pt x="420" y="446"/>
                    <a:pt x="420" y="446"/>
                  </a:cubicBezTo>
                  <a:cubicBezTo>
                    <a:pt x="430" y="436"/>
                    <a:pt x="430" y="436"/>
                    <a:pt x="430" y="436"/>
                  </a:cubicBezTo>
                  <a:cubicBezTo>
                    <a:pt x="663" y="668"/>
                    <a:pt x="663" y="668"/>
                    <a:pt x="663" y="668"/>
                  </a:cubicBezTo>
                  <a:lnTo>
                    <a:pt x="652" y="679"/>
                  </a:lnTo>
                  <a:close/>
                  <a:moveTo>
                    <a:pt x="433" y="427"/>
                  </a:moveTo>
                  <a:cubicBezTo>
                    <a:pt x="410" y="404"/>
                    <a:pt x="410" y="404"/>
                    <a:pt x="410" y="404"/>
                  </a:cubicBezTo>
                  <a:cubicBezTo>
                    <a:pt x="439" y="404"/>
                    <a:pt x="439" y="404"/>
                    <a:pt x="439" y="404"/>
                  </a:cubicBezTo>
                  <a:cubicBezTo>
                    <a:pt x="445" y="440"/>
                    <a:pt x="445" y="440"/>
                    <a:pt x="445" y="440"/>
                  </a:cubicBezTo>
                  <a:lnTo>
                    <a:pt x="433" y="4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7"/>
            <p:cNvSpPr/>
            <p:nvPr/>
          </p:nvSpPr>
          <p:spPr bwMode="auto">
            <a:xfrm>
              <a:off x="3832225" y="66246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8"/>
            <p:cNvSpPr/>
            <p:nvPr/>
          </p:nvSpPr>
          <p:spPr bwMode="auto">
            <a:xfrm>
              <a:off x="3795713" y="6632575"/>
              <a:ext cx="9525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32"/>
            <p:cNvSpPr/>
            <p:nvPr/>
          </p:nvSpPr>
          <p:spPr bwMode="auto">
            <a:xfrm>
              <a:off x="3636963" y="6635750"/>
              <a:ext cx="22225" cy="7938"/>
            </a:xfrm>
            <a:custGeom>
              <a:avLst/>
              <a:gdLst>
                <a:gd name="T0" fmla="*/ 3 w 6"/>
                <a:gd name="T1" fmla="*/ 1 h 2"/>
                <a:gd name="T2" fmla="*/ 0 w 6"/>
                <a:gd name="T3" fmla="*/ 2 h 2"/>
                <a:gd name="T4" fmla="*/ 6 w 6"/>
                <a:gd name="T5" fmla="*/ 2 h 2"/>
                <a:gd name="T6" fmla="*/ 6 w 6"/>
                <a:gd name="T7" fmla="*/ 0 h 2"/>
                <a:gd name="T8" fmla="*/ 3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3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33"/>
            <p:cNvSpPr/>
            <p:nvPr/>
          </p:nvSpPr>
          <p:spPr bwMode="auto">
            <a:xfrm>
              <a:off x="3527425" y="6580188"/>
              <a:ext cx="128588" cy="63500"/>
            </a:xfrm>
            <a:custGeom>
              <a:avLst/>
              <a:gdLst>
                <a:gd name="T0" fmla="*/ 35 w 35"/>
                <a:gd name="T1" fmla="*/ 9 h 17"/>
                <a:gd name="T2" fmla="*/ 31 w 35"/>
                <a:gd name="T3" fmla="*/ 0 h 17"/>
                <a:gd name="T4" fmla="*/ 30 w 35"/>
                <a:gd name="T5" fmla="*/ 2 h 17"/>
                <a:gd name="T6" fmla="*/ 15 w 35"/>
                <a:gd name="T7" fmla="*/ 11 h 17"/>
                <a:gd name="T8" fmla="*/ 13 w 35"/>
                <a:gd name="T9" fmla="*/ 11 h 17"/>
                <a:gd name="T10" fmla="*/ 10 w 35"/>
                <a:gd name="T11" fmla="*/ 9 h 17"/>
                <a:gd name="T12" fmla="*/ 10 w 35"/>
                <a:gd name="T13" fmla="*/ 5 h 17"/>
                <a:gd name="T14" fmla="*/ 0 w 35"/>
                <a:gd name="T15" fmla="*/ 17 h 17"/>
                <a:gd name="T16" fmla="*/ 12 w 35"/>
                <a:gd name="T17" fmla="*/ 17 h 17"/>
                <a:gd name="T18" fmla="*/ 12 w 35"/>
                <a:gd name="T19" fmla="*/ 16 h 17"/>
                <a:gd name="T20" fmla="*/ 15 w 35"/>
                <a:gd name="T21" fmla="*/ 11 h 17"/>
                <a:gd name="T22" fmla="*/ 32 w 35"/>
                <a:gd name="T23" fmla="*/ 8 h 17"/>
                <a:gd name="T24" fmla="*/ 35 w 35"/>
                <a:gd name="T2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7">
                  <a:moveTo>
                    <a:pt x="35" y="9"/>
                  </a:moveTo>
                  <a:cubicBezTo>
                    <a:pt x="34" y="6"/>
                    <a:pt x="33" y="3"/>
                    <a:pt x="31" y="0"/>
                  </a:cubicBezTo>
                  <a:cubicBezTo>
                    <a:pt x="31" y="1"/>
                    <a:pt x="31" y="2"/>
                    <a:pt x="30" y="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2" y="11"/>
                    <a:pt x="10" y="10"/>
                    <a:pt x="10" y="9"/>
                  </a:cubicBezTo>
                  <a:cubicBezTo>
                    <a:pt x="9" y="8"/>
                    <a:pt x="9" y="6"/>
                    <a:pt x="10" y="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3" y="12"/>
                    <a:pt x="15" y="1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8"/>
                    <a:pt x="34" y="8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8" name="Freeform 436"/>
          <p:cNvSpPr>
            <a:spLocks noEditPoints="1"/>
          </p:cNvSpPr>
          <p:nvPr/>
        </p:nvSpPr>
        <p:spPr bwMode="auto">
          <a:xfrm>
            <a:off x="2730500" y="6134100"/>
            <a:ext cx="1204913" cy="750888"/>
          </a:xfrm>
          <a:custGeom>
            <a:avLst/>
            <a:gdLst>
              <a:gd name="T0" fmla="*/ 236 w 329"/>
              <a:gd name="T1" fmla="*/ 58 h 205"/>
              <a:gd name="T2" fmla="*/ 227 w 329"/>
              <a:gd name="T3" fmla="*/ 13 h 205"/>
              <a:gd name="T4" fmla="*/ 227 w 329"/>
              <a:gd name="T5" fmla="*/ 55 h 205"/>
              <a:gd name="T6" fmla="*/ 97 w 329"/>
              <a:gd name="T7" fmla="*/ 14 h 205"/>
              <a:gd name="T8" fmla="*/ 64 w 329"/>
              <a:gd name="T9" fmla="*/ 205 h 205"/>
              <a:gd name="T10" fmla="*/ 144 w 329"/>
              <a:gd name="T11" fmla="*/ 179 h 205"/>
              <a:gd name="T12" fmla="*/ 231 w 329"/>
              <a:gd name="T13" fmla="*/ 66 h 205"/>
              <a:gd name="T14" fmla="*/ 106 w 329"/>
              <a:gd name="T15" fmla="*/ 13 h 205"/>
              <a:gd name="T16" fmla="*/ 210 w 329"/>
              <a:gd name="T17" fmla="*/ 141 h 205"/>
              <a:gd name="T18" fmla="*/ 250 w 329"/>
              <a:gd name="T19" fmla="*/ 92 h 205"/>
              <a:gd name="T20" fmla="*/ 269 w 329"/>
              <a:gd name="T21" fmla="*/ 100 h 205"/>
              <a:gd name="T22" fmla="*/ 277 w 329"/>
              <a:gd name="T23" fmla="*/ 120 h 205"/>
              <a:gd name="T24" fmla="*/ 281 w 329"/>
              <a:gd name="T25" fmla="*/ 127 h 205"/>
              <a:gd name="T26" fmla="*/ 283 w 329"/>
              <a:gd name="T27" fmla="*/ 131 h 205"/>
              <a:gd name="T28" fmla="*/ 289 w 329"/>
              <a:gd name="T29" fmla="*/ 133 h 205"/>
              <a:gd name="T30" fmla="*/ 309 w 329"/>
              <a:gd name="T31" fmla="*/ 146 h 205"/>
              <a:gd name="T32" fmla="*/ 308 w 329"/>
              <a:gd name="T33" fmla="*/ 152 h 205"/>
              <a:gd name="T34" fmla="*/ 301 w 329"/>
              <a:gd name="T35" fmla="*/ 166 h 205"/>
              <a:gd name="T36" fmla="*/ 289 w 329"/>
              <a:gd name="T37" fmla="*/ 176 h 205"/>
              <a:gd name="T38" fmla="*/ 276 w 329"/>
              <a:gd name="T39" fmla="*/ 182 h 205"/>
              <a:gd name="T40" fmla="*/ 261 w 329"/>
              <a:gd name="T41" fmla="*/ 183 h 205"/>
              <a:gd name="T42" fmla="*/ 247 w 329"/>
              <a:gd name="T43" fmla="*/ 179 h 205"/>
              <a:gd name="T44" fmla="*/ 236 w 329"/>
              <a:gd name="T45" fmla="*/ 170 h 205"/>
              <a:gd name="T46" fmla="*/ 242 w 329"/>
              <a:gd name="T47" fmla="*/ 150 h 205"/>
              <a:gd name="T48" fmla="*/ 245 w 329"/>
              <a:gd name="T49" fmla="*/ 145 h 205"/>
              <a:gd name="T50" fmla="*/ 240 w 329"/>
              <a:gd name="T51" fmla="*/ 141 h 205"/>
              <a:gd name="T52" fmla="*/ 227 w 329"/>
              <a:gd name="T53" fmla="*/ 124 h 205"/>
              <a:gd name="T54" fmla="*/ 235 w 329"/>
              <a:gd name="T55" fmla="*/ 110 h 205"/>
              <a:gd name="T56" fmla="*/ 265 w 329"/>
              <a:gd name="T57" fmla="*/ 145 h 205"/>
              <a:gd name="T58" fmla="*/ 265 w 329"/>
              <a:gd name="T59" fmla="*/ 121 h 205"/>
              <a:gd name="T60" fmla="*/ 162 w 329"/>
              <a:gd name="T61" fmla="*/ 143 h 205"/>
              <a:gd name="T62" fmla="*/ 155 w 329"/>
              <a:gd name="T63" fmla="*/ 146 h 205"/>
              <a:gd name="T64" fmla="*/ 162 w 329"/>
              <a:gd name="T65" fmla="*/ 143 h 205"/>
              <a:gd name="T66" fmla="*/ 12 w 329"/>
              <a:gd name="T67" fmla="*/ 141 h 205"/>
              <a:gd name="T68" fmla="*/ 87 w 329"/>
              <a:gd name="T69" fmla="*/ 150 h 205"/>
              <a:gd name="T70" fmla="*/ 93 w 329"/>
              <a:gd name="T71" fmla="*/ 170 h 205"/>
              <a:gd name="T72" fmla="*/ 82 w 329"/>
              <a:gd name="T73" fmla="*/ 179 h 205"/>
              <a:gd name="T74" fmla="*/ 68 w 329"/>
              <a:gd name="T75" fmla="*/ 183 h 205"/>
              <a:gd name="T76" fmla="*/ 54 w 329"/>
              <a:gd name="T77" fmla="*/ 182 h 205"/>
              <a:gd name="T78" fmla="*/ 40 w 329"/>
              <a:gd name="T79" fmla="*/ 176 h 205"/>
              <a:gd name="T80" fmla="*/ 28 w 329"/>
              <a:gd name="T81" fmla="*/ 166 h 205"/>
              <a:gd name="T82" fmla="*/ 21 w 329"/>
              <a:gd name="T83" fmla="*/ 152 h 205"/>
              <a:gd name="T84" fmla="*/ 20 w 329"/>
              <a:gd name="T85" fmla="*/ 146 h 205"/>
              <a:gd name="T86" fmla="*/ 40 w 329"/>
              <a:gd name="T87" fmla="*/ 133 h 205"/>
              <a:gd name="T88" fmla="*/ 46 w 329"/>
              <a:gd name="T89" fmla="*/ 131 h 205"/>
              <a:gd name="T90" fmla="*/ 48 w 329"/>
              <a:gd name="T91" fmla="*/ 127 h 205"/>
              <a:gd name="T92" fmla="*/ 52 w 329"/>
              <a:gd name="T93" fmla="*/ 120 h 205"/>
              <a:gd name="T94" fmla="*/ 60 w 329"/>
              <a:gd name="T95" fmla="*/ 100 h 205"/>
              <a:gd name="T96" fmla="*/ 74 w 329"/>
              <a:gd name="T97" fmla="*/ 101 h 205"/>
              <a:gd name="T98" fmla="*/ 89 w 329"/>
              <a:gd name="T99" fmla="*/ 105 h 205"/>
              <a:gd name="T100" fmla="*/ 60 w 329"/>
              <a:gd name="T101" fmla="*/ 144 h 205"/>
              <a:gd name="T102" fmla="*/ 64 w 329"/>
              <a:gd name="T103" fmla="*/ 147 h 205"/>
              <a:gd name="T104" fmla="*/ 107 w 329"/>
              <a:gd name="T105" fmla="*/ 152 h 205"/>
              <a:gd name="T106" fmla="*/ 100 w 329"/>
              <a:gd name="T107" fmla="*/ 117 h 205"/>
              <a:gd name="T108" fmla="*/ 87 w 329"/>
              <a:gd name="T109" fmla="*/ 133 h 205"/>
              <a:gd name="T110" fmla="*/ 102 w 329"/>
              <a:gd name="T111" fmla="*/ 139 h 205"/>
              <a:gd name="T112" fmla="*/ 103 w 329"/>
              <a:gd name="T113" fmla="*/ 101 h 205"/>
              <a:gd name="T114" fmla="*/ 127 w 329"/>
              <a:gd name="T115" fmla="*/ 139 h 205"/>
              <a:gd name="T116" fmla="*/ 148 w 329"/>
              <a:gd name="T117" fmla="*/ 136 h 205"/>
              <a:gd name="T118" fmla="*/ 153 w 329"/>
              <a:gd name="T119" fmla="*/ 126 h 205"/>
              <a:gd name="T120" fmla="*/ 156 w 329"/>
              <a:gd name="T121" fmla="*/ 104 h 205"/>
              <a:gd name="T122" fmla="*/ 236 w 329"/>
              <a:gd name="T123" fmla="*/ 11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9" h="205">
                <a:moveTo>
                  <a:pt x="265" y="78"/>
                </a:moveTo>
                <a:cubicBezTo>
                  <a:pt x="258" y="78"/>
                  <a:pt x="252" y="79"/>
                  <a:pt x="246" y="81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24" y="27"/>
                  <a:pt x="224" y="27"/>
                  <a:pt x="224" y="27"/>
                </a:cubicBezTo>
                <a:cubicBezTo>
                  <a:pt x="233" y="19"/>
                  <a:pt x="233" y="19"/>
                  <a:pt x="233" y="19"/>
                </a:cubicBezTo>
                <a:cubicBezTo>
                  <a:pt x="234" y="19"/>
                  <a:pt x="235" y="19"/>
                  <a:pt x="236" y="19"/>
                </a:cubicBezTo>
                <a:cubicBezTo>
                  <a:pt x="242" y="19"/>
                  <a:pt x="246" y="15"/>
                  <a:pt x="246" y="10"/>
                </a:cubicBezTo>
                <a:cubicBezTo>
                  <a:pt x="246" y="4"/>
                  <a:pt x="242" y="0"/>
                  <a:pt x="236" y="0"/>
                </a:cubicBezTo>
                <a:cubicBezTo>
                  <a:pt x="231" y="0"/>
                  <a:pt x="227" y="4"/>
                  <a:pt x="227" y="10"/>
                </a:cubicBezTo>
                <a:cubicBezTo>
                  <a:pt x="227" y="11"/>
                  <a:pt x="227" y="12"/>
                  <a:pt x="227" y="13"/>
                </a:cubicBezTo>
                <a:cubicBezTo>
                  <a:pt x="217" y="24"/>
                  <a:pt x="217" y="24"/>
                  <a:pt x="217" y="24"/>
                </a:cubicBezTo>
                <a:cubicBezTo>
                  <a:pt x="216" y="24"/>
                  <a:pt x="216" y="24"/>
                  <a:pt x="216" y="25"/>
                </a:cubicBezTo>
                <a:cubicBezTo>
                  <a:pt x="216" y="25"/>
                  <a:pt x="216" y="25"/>
                  <a:pt x="216" y="26"/>
                </a:cubicBezTo>
                <a:cubicBezTo>
                  <a:pt x="216" y="26"/>
                  <a:pt x="215" y="26"/>
                  <a:pt x="215" y="26"/>
                </a:cubicBezTo>
                <a:cubicBezTo>
                  <a:pt x="215" y="27"/>
                  <a:pt x="216" y="27"/>
                  <a:pt x="216" y="28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45" y="23"/>
                  <a:pt x="145" y="23"/>
                  <a:pt x="145" y="23"/>
                </a:cubicBezTo>
                <a:cubicBezTo>
                  <a:pt x="150" y="23"/>
                  <a:pt x="154" y="19"/>
                  <a:pt x="154" y="14"/>
                </a:cubicBezTo>
                <a:cubicBezTo>
                  <a:pt x="154" y="9"/>
                  <a:pt x="150" y="5"/>
                  <a:pt x="145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1" y="5"/>
                  <a:pt x="97" y="9"/>
                  <a:pt x="97" y="14"/>
                </a:cubicBezTo>
                <a:cubicBezTo>
                  <a:pt x="97" y="19"/>
                  <a:pt x="101" y="23"/>
                  <a:pt x="106" y="2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02" y="90"/>
                  <a:pt x="102" y="90"/>
                  <a:pt x="102" y="90"/>
                </a:cubicBezTo>
                <a:cubicBezTo>
                  <a:pt x="91" y="82"/>
                  <a:pt x="77" y="78"/>
                  <a:pt x="64" y="78"/>
                </a:cubicBezTo>
                <a:cubicBezTo>
                  <a:pt x="29" y="78"/>
                  <a:pt x="0" y="106"/>
                  <a:pt x="0" y="141"/>
                </a:cubicBezTo>
                <a:cubicBezTo>
                  <a:pt x="0" y="176"/>
                  <a:pt x="29" y="205"/>
                  <a:pt x="64" y="205"/>
                </a:cubicBezTo>
                <a:cubicBezTo>
                  <a:pt x="98" y="205"/>
                  <a:pt x="125" y="180"/>
                  <a:pt x="12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52"/>
                  <a:pt x="141" y="156"/>
                  <a:pt x="146" y="158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4" y="165"/>
                  <a:pt x="144" y="165"/>
                  <a:pt x="144" y="165"/>
                </a:cubicBezTo>
                <a:cubicBezTo>
                  <a:pt x="140" y="165"/>
                  <a:pt x="137" y="168"/>
                  <a:pt x="137" y="172"/>
                </a:cubicBezTo>
                <a:cubicBezTo>
                  <a:pt x="137" y="176"/>
                  <a:pt x="140" y="179"/>
                  <a:pt x="144" y="179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56" y="179"/>
                  <a:pt x="159" y="176"/>
                  <a:pt x="159" y="172"/>
                </a:cubicBezTo>
                <a:cubicBezTo>
                  <a:pt x="159" y="169"/>
                  <a:pt x="157" y="166"/>
                  <a:pt x="153" y="165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63" y="159"/>
                  <a:pt x="170" y="152"/>
                  <a:pt x="170" y="143"/>
                </a:cubicBezTo>
                <a:cubicBezTo>
                  <a:pt x="170" y="139"/>
                  <a:pt x="169" y="136"/>
                  <a:pt x="168" y="134"/>
                </a:cubicBezTo>
                <a:cubicBezTo>
                  <a:pt x="231" y="66"/>
                  <a:pt x="231" y="66"/>
                  <a:pt x="231" y="66"/>
                </a:cubicBezTo>
                <a:cubicBezTo>
                  <a:pt x="238" y="84"/>
                  <a:pt x="238" y="84"/>
                  <a:pt x="238" y="84"/>
                </a:cubicBezTo>
                <a:cubicBezTo>
                  <a:pt x="216" y="94"/>
                  <a:pt x="202" y="116"/>
                  <a:pt x="202" y="141"/>
                </a:cubicBezTo>
                <a:cubicBezTo>
                  <a:pt x="202" y="176"/>
                  <a:pt x="230" y="205"/>
                  <a:pt x="265" y="205"/>
                </a:cubicBezTo>
                <a:cubicBezTo>
                  <a:pt x="300" y="205"/>
                  <a:pt x="329" y="176"/>
                  <a:pt x="329" y="141"/>
                </a:cubicBezTo>
                <a:cubicBezTo>
                  <a:pt x="329" y="106"/>
                  <a:pt x="300" y="78"/>
                  <a:pt x="265" y="78"/>
                </a:cubicBezTo>
                <a:close/>
                <a:moveTo>
                  <a:pt x="105" y="14"/>
                </a:moveTo>
                <a:cubicBezTo>
                  <a:pt x="105" y="13"/>
                  <a:pt x="106" y="13"/>
                  <a:pt x="106" y="13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6" y="13"/>
                  <a:pt x="146" y="13"/>
                  <a:pt x="146" y="14"/>
                </a:cubicBezTo>
                <a:cubicBezTo>
                  <a:pt x="146" y="14"/>
                  <a:pt x="146" y="15"/>
                  <a:pt x="145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5" y="14"/>
                  <a:pt x="105" y="14"/>
                </a:cubicBezTo>
                <a:close/>
                <a:moveTo>
                  <a:pt x="265" y="197"/>
                </a:moveTo>
                <a:cubicBezTo>
                  <a:pt x="234" y="197"/>
                  <a:pt x="210" y="172"/>
                  <a:pt x="210" y="141"/>
                </a:cubicBezTo>
                <a:cubicBezTo>
                  <a:pt x="210" y="120"/>
                  <a:pt x="222" y="100"/>
                  <a:pt x="241" y="91"/>
                </a:cubicBezTo>
                <a:cubicBezTo>
                  <a:pt x="242" y="95"/>
                  <a:pt x="242" y="95"/>
                  <a:pt x="242" y="95"/>
                </a:cubicBezTo>
                <a:cubicBezTo>
                  <a:pt x="225" y="103"/>
                  <a:pt x="213" y="121"/>
                  <a:pt x="213" y="141"/>
                </a:cubicBezTo>
                <a:cubicBezTo>
                  <a:pt x="213" y="170"/>
                  <a:pt x="236" y="193"/>
                  <a:pt x="265" y="193"/>
                </a:cubicBezTo>
                <a:cubicBezTo>
                  <a:pt x="294" y="193"/>
                  <a:pt x="317" y="170"/>
                  <a:pt x="317" y="141"/>
                </a:cubicBezTo>
                <a:cubicBezTo>
                  <a:pt x="317" y="113"/>
                  <a:pt x="294" y="89"/>
                  <a:pt x="265" y="89"/>
                </a:cubicBezTo>
                <a:cubicBezTo>
                  <a:pt x="260" y="89"/>
                  <a:pt x="255" y="90"/>
                  <a:pt x="250" y="92"/>
                </a:cubicBezTo>
                <a:cubicBezTo>
                  <a:pt x="249" y="88"/>
                  <a:pt x="249" y="88"/>
                  <a:pt x="249" y="88"/>
                </a:cubicBezTo>
                <a:cubicBezTo>
                  <a:pt x="254" y="87"/>
                  <a:pt x="259" y="86"/>
                  <a:pt x="265" y="86"/>
                </a:cubicBezTo>
                <a:cubicBezTo>
                  <a:pt x="296" y="86"/>
                  <a:pt x="321" y="111"/>
                  <a:pt x="321" y="141"/>
                </a:cubicBezTo>
                <a:cubicBezTo>
                  <a:pt x="321" y="172"/>
                  <a:pt x="296" y="197"/>
                  <a:pt x="265" y="197"/>
                </a:cubicBezTo>
                <a:close/>
                <a:moveTo>
                  <a:pt x="265" y="121"/>
                </a:moveTo>
                <a:cubicBezTo>
                  <a:pt x="267" y="121"/>
                  <a:pt x="269" y="119"/>
                  <a:pt x="269" y="117"/>
                </a:cubicBezTo>
                <a:cubicBezTo>
                  <a:pt x="269" y="100"/>
                  <a:pt x="269" y="100"/>
                  <a:pt x="269" y="100"/>
                </a:cubicBezTo>
                <a:cubicBezTo>
                  <a:pt x="269" y="99"/>
                  <a:pt x="269" y="98"/>
                  <a:pt x="268" y="97"/>
                </a:cubicBezTo>
                <a:cubicBezTo>
                  <a:pt x="271" y="98"/>
                  <a:pt x="274" y="98"/>
                  <a:pt x="277" y="99"/>
                </a:cubicBezTo>
                <a:cubicBezTo>
                  <a:pt x="277" y="100"/>
                  <a:pt x="276" y="100"/>
                  <a:pt x="276" y="101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69" y="119"/>
                  <a:pt x="270" y="121"/>
                  <a:pt x="272" y="122"/>
                </a:cubicBezTo>
                <a:cubicBezTo>
                  <a:pt x="273" y="122"/>
                  <a:pt x="273" y="122"/>
                  <a:pt x="274" y="122"/>
                </a:cubicBezTo>
                <a:cubicBezTo>
                  <a:pt x="275" y="122"/>
                  <a:pt x="277" y="121"/>
                  <a:pt x="277" y="120"/>
                </a:cubicBezTo>
                <a:cubicBezTo>
                  <a:pt x="283" y="104"/>
                  <a:pt x="283" y="104"/>
                  <a:pt x="283" y="104"/>
                </a:cubicBezTo>
                <a:cubicBezTo>
                  <a:pt x="283" y="103"/>
                  <a:pt x="283" y="102"/>
                  <a:pt x="283" y="101"/>
                </a:cubicBezTo>
                <a:cubicBezTo>
                  <a:pt x="286" y="102"/>
                  <a:pt x="289" y="104"/>
                  <a:pt x="291" y="106"/>
                </a:cubicBezTo>
                <a:cubicBezTo>
                  <a:pt x="290" y="106"/>
                  <a:pt x="289" y="106"/>
                  <a:pt x="289" y="107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6" y="122"/>
                  <a:pt x="277" y="124"/>
                  <a:pt x="278" y="126"/>
                </a:cubicBezTo>
                <a:cubicBezTo>
                  <a:pt x="279" y="126"/>
                  <a:pt x="280" y="127"/>
                  <a:pt x="281" y="127"/>
                </a:cubicBezTo>
                <a:cubicBezTo>
                  <a:pt x="282" y="127"/>
                  <a:pt x="283" y="126"/>
                  <a:pt x="284" y="125"/>
                </a:cubicBezTo>
                <a:cubicBezTo>
                  <a:pt x="295" y="112"/>
                  <a:pt x="295" y="112"/>
                  <a:pt x="295" y="112"/>
                </a:cubicBezTo>
                <a:cubicBezTo>
                  <a:pt x="295" y="112"/>
                  <a:pt x="296" y="111"/>
                  <a:pt x="296" y="110"/>
                </a:cubicBezTo>
                <a:cubicBezTo>
                  <a:pt x="298" y="112"/>
                  <a:pt x="300" y="114"/>
                  <a:pt x="302" y="117"/>
                </a:cubicBezTo>
                <a:cubicBezTo>
                  <a:pt x="301" y="117"/>
                  <a:pt x="300" y="117"/>
                  <a:pt x="299" y="117"/>
                </a:cubicBezTo>
                <a:cubicBezTo>
                  <a:pt x="284" y="126"/>
                  <a:pt x="284" y="126"/>
                  <a:pt x="284" y="126"/>
                </a:cubicBezTo>
                <a:cubicBezTo>
                  <a:pt x="283" y="127"/>
                  <a:pt x="282" y="129"/>
                  <a:pt x="283" y="131"/>
                </a:cubicBezTo>
                <a:cubicBezTo>
                  <a:pt x="284" y="132"/>
                  <a:pt x="285" y="133"/>
                  <a:pt x="286" y="133"/>
                </a:cubicBezTo>
                <a:cubicBezTo>
                  <a:pt x="287" y="133"/>
                  <a:pt x="288" y="133"/>
                  <a:pt x="288" y="133"/>
                </a:cubicBezTo>
                <a:cubicBezTo>
                  <a:pt x="303" y="124"/>
                  <a:pt x="303" y="124"/>
                  <a:pt x="303" y="124"/>
                </a:cubicBezTo>
                <a:cubicBezTo>
                  <a:pt x="304" y="124"/>
                  <a:pt x="304" y="123"/>
                  <a:pt x="305" y="122"/>
                </a:cubicBezTo>
                <a:cubicBezTo>
                  <a:pt x="306" y="125"/>
                  <a:pt x="307" y="128"/>
                  <a:pt x="308" y="131"/>
                </a:cubicBezTo>
                <a:cubicBezTo>
                  <a:pt x="307" y="130"/>
                  <a:pt x="306" y="130"/>
                  <a:pt x="305" y="130"/>
                </a:cubicBezTo>
                <a:cubicBezTo>
                  <a:pt x="289" y="133"/>
                  <a:pt x="289" y="133"/>
                  <a:pt x="289" y="133"/>
                </a:cubicBezTo>
                <a:cubicBezTo>
                  <a:pt x="286" y="134"/>
                  <a:pt x="285" y="136"/>
                  <a:pt x="285" y="138"/>
                </a:cubicBezTo>
                <a:cubicBezTo>
                  <a:pt x="286" y="140"/>
                  <a:pt x="287" y="141"/>
                  <a:pt x="289" y="141"/>
                </a:cubicBezTo>
                <a:cubicBezTo>
                  <a:pt x="290" y="141"/>
                  <a:pt x="290" y="141"/>
                  <a:pt x="290" y="141"/>
                </a:cubicBezTo>
                <a:cubicBezTo>
                  <a:pt x="307" y="138"/>
                  <a:pt x="307" y="138"/>
                  <a:pt x="307" y="138"/>
                </a:cubicBezTo>
                <a:cubicBezTo>
                  <a:pt x="308" y="138"/>
                  <a:pt x="308" y="137"/>
                  <a:pt x="309" y="137"/>
                </a:cubicBezTo>
                <a:cubicBezTo>
                  <a:pt x="309" y="138"/>
                  <a:pt x="309" y="140"/>
                  <a:pt x="309" y="141"/>
                </a:cubicBezTo>
                <a:cubicBezTo>
                  <a:pt x="309" y="143"/>
                  <a:pt x="309" y="145"/>
                  <a:pt x="309" y="146"/>
                </a:cubicBezTo>
                <a:cubicBezTo>
                  <a:pt x="308" y="145"/>
                  <a:pt x="308" y="145"/>
                  <a:pt x="307" y="145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88" y="141"/>
                  <a:pt x="286" y="143"/>
                  <a:pt x="285" y="145"/>
                </a:cubicBezTo>
                <a:cubicBezTo>
                  <a:pt x="285" y="147"/>
                  <a:pt x="286" y="149"/>
                  <a:pt x="289" y="150"/>
                </a:cubicBezTo>
                <a:cubicBezTo>
                  <a:pt x="305" y="152"/>
                  <a:pt x="305" y="152"/>
                  <a:pt x="305" y="152"/>
                </a:cubicBezTo>
                <a:cubicBezTo>
                  <a:pt x="305" y="152"/>
                  <a:pt x="306" y="153"/>
                  <a:pt x="306" y="153"/>
                </a:cubicBezTo>
                <a:cubicBezTo>
                  <a:pt x="307" y="153"/>
                  <a:pt x="307" y="152"/>
                  <a:pt x="308" y="152"/>
                </a:cubicBezTo>
                <a:cubicBezTo>
                  <a:pt x="307" y="155"/>
                  <a:pt x="306" y="158"/>
                  <a:pt x="305" y="161"/>
                </a:cubicBezTo>
                <a:cubicBezTo>
                  <a:pt x="304" y="160"/>
                  <a:pt x="304" y="159"/>
                  <a:pt x="303" y="159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87" y="149"/>
                  <a:pt x="284" y="150"/>
                  <a:pt x="283" y="152"/>
                </a:cubicBezTo>
                <a:cubicBezTo>
                  <a:pt x="282" y="154"/>
                  <a:pt x="283" y="156"/>
                  <a:pt x="284" y="157"/>
                </a:cubicBezTo>
                <a:cubicBezTo>
                  <a:pt x="299" y="165"/>
                  <a:pt x="299" y="165"/>
                  <a:pt x="299" y="165"/>
                </a:cubicBezTo>
                <a:cubicBezTo>
                  <a:pt x="300" y="166"/>
                  <a:pt x="300" y="166"/>
                  <a:pt x="301" y="166"/>
                </a:cubicBezTo>
                <a:cubicBezTo>
                  <a:pt x="301" y="166"/>
                  <a:pt x="301" y="166"/>
                  <a:pt x="302" y="166"/>
                </a:cubicBezTo>
                <a:cubicBezTo>
                  <a:pt x="300" y="169"/>
                  <a:pt x="298" y="171"/>
                  <a:pt x="296" y="173"/>
                </a:cubicBezTo>
                <a:cubicBezTo>
                  <a:pt x="296" y="172"/>
                  <a:pt x="295" y="171"/>
                  <a:pt x="295" y="170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3" y="156"/>
                  <a:pt x="280" y="156"/>
                  <a:pt x="278" y="157"/>
                </a:cubicBezTo>
                <a:cubicBezTo>
                  <a:pt x="277" y="159"/>
                  <a:pt x="276" y="161"/>
                  <a:pt x="278" y="163"/>
                </a:cubicBezTo>
                <a:cubicBezTo>
                  <a:pt x="289" y="176"/>
                  <a:pt x="289" y="176"/>
                  <a:pt x="289" y="176"/>
                </a:cubicBezTo>
                <a:cubicBezTo>
                  <a:pt x="289" y="176"/>
                  <a:pt x="290" y="177"/>
                  <a:pt x="291" y="177"/>
                </a:cubicBezTo>
                <a:cubicBezTo>
                  <a:pt x="289" y="179"/>
                  <a:pt x="286" y="180"/>
                  <a:pt x="283" y="182"/>
                </a:cubicBezTo>
                <a:cubicBezTo>
                  <a:pt x="283" y="181"/>
                  <a:pt x="283" y="180"/>
                  <a:pt x="283" y="179"/>
                </a:cubicBezTo>
                <a:cubicBezTo>
                  <a:pt x="277" y="163"/>
                  <a:pt x="277" y="163"/>
                  <a:pt x="277" y="163"/>
                </a:cubicBezTo>
                <a:cubicBezTo>
                  <a:pt x="277" y="161"/>
                  <a:pt x="274" y="160"/>
                  <a:pt x="272" y="161"/>
                </a:cubicBezTo>
                <a:cubicBezTo>
                  <a:pt x="270" y="161"/>
                  <a:pt x="269" y="164"/>
                  <a:pt x="270" y="166"/>
                </a:cubicBezTo>
                <a:cubicBezTo>
                  <a:pt x="276" y="182"/>
                  <a:pt x="276" y="182"/>
                  <a:pt x="276" y="182"/>
                </a:cubicBezTo>
                <a:cubicBezTo>
                  <a:pt x="276" y="182"/>
                  <a:pt x="277" y="183"/>
                  <a:pt x="277" y="184"/>
                </a:cubicBezTo>
                <a:cubicBezTo>
                  <a:pt x="274" y="184"/>
                  <a:pt x="271" y="185"/>
                  <a:pt x="268" y="185"/>
                </a:cubicBezTo>
                <a:cubicBezTo>
                  <a:pt x="269" y="185"/>
                  <a:pt x="269" y="184"/>
                  <a:pt x="269" y="183"/>
                </a:cubicBezTo>
                <a:cubicBezTo>
                  <a:pt x="269" y="166"/>
                  <a:pt x="269" y="166"/>
                  <a:pt x="269" y="166"/>
                </a:cubicBezTo>
                <a:cubicBezTo>
                  <a:pt x="269" y="164"/>
                  <a:pt x="267" y="162"/>
                  <a:pt x="265" y="162"/>
                </a:cubicBezTo>
                <a:cubicBezTo>
                  <a:pt x="263" y="162"/>
                  <a:pt x="261" y="164"/>
                  <a:pt x="261" y="166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184"/>
                  <a:pt x="262" y="185"/>
                  <a:pt x="262" y="185"/>
                </a:cubicBezTo>
                <a:cubicBezTo>
                  <a:pt x="259" y="185"/>
                  <a:pt x="256" y="184"/>
                  <a:pt x="253" y="184"/>
                </a:cubicBezTo>
                <a:cubicBezTo>
                  <a:pt x="254" y="183"/>
                  <a:pt x="254" y="182"/>
                  <a:pt x="255" y="182"/>
                </a:cubicBezTo>
                <a:cubicBezTo>
                  <a:pt x="261" y="166"/>
                  <a:pt x="261" y="166"/>
                  <a:pt x="261" y="166"/>
                </a:cubicBezTo>
                <a:cubicBezTo>
                  <a:pt x="261" y="164"/>
                  <a:pt x="260" y="161"/>
                  <a:pt x="258" y="161"/>
                </a:cubicBezTo>
                <a:cubicBezTo>
                  <a:pt x="256" y="160"/>
                  <a:pt x="254" y="161"/>
                  <a:pt x="253" y="163"/>
                </a:cubicBezTo>
                <a:cubicBezTo>
                  <a:pt x="247" y="179"/>
                  <a:pt x="247" y="179"/>
                  <a:pt x="247" y="179"/>
                </a:cubicBezTo>
                <a:cubicBezTo>
                  <a:pt x="247" y="180"/>
                  <a:pt x="247" y="181"/>
                  <a:pt x="247" y="182"/>
                </a:cubicBezTo>
                <a:cubicBezTo>
                  <a:pt x="244" y="180"/>
                  <a:pt x="242" y="179"/>
                  <a:pt x="239" y="177"/>
                </a:cubicBezTo>
                <a:cubicBezTo>
                  <a:pt x="240" y="177"/>
                  <a:pt x="241" y="176"/>
                  <a:pt x="242" y="176"/>
                </a:cubicBezTo>
                <a:cubicBezTo>
                  <a:pt x="252" y="163"/>
                  <a:pt x="252" y="163"/>
                  <a:pt x="252" y="163"/>
                </a:cubicBezTo>
                <a:cubicBezTo>
                  <a:pt x="254" y="161"/>
                  <a:pt x="254" y="158"/>
                  <a:pt x="252" y="157"/>
                </a:cubicBezTo>
                <a:cubicBezTo>
                  <a:pt x="250" y="156"/>
                  <a:pt x="248" y="156"/>
                  <a:pt x="246" y="158"/>
                </a:cubicBezTo>
                <a:cubicBezTo>
                  <a:pt x="236" y="170"/>
                  <a:pt x="236" y="170"/>
                  <a:pt x="236" y="170"/>
                </a:cubicBezTo>
                <a:cubicBezTo>
                  <a:pt x="235" y="171"/>
                  <a:pt x="235" y="172"/>
                  <a:pt x="235" y="173"/>
                </a:cubicBezTo>
                <a:cubicBezTo>
                  <a:pt x="232" y="171"/>
                  <a:pt x="230" y="169"/>
                  <a:pt x="229" y="166"/>
                </a:cubicBezTo>
                <a:cubicBezTo>
                  <a:pt x="229" y="166"/>
                  <a:pt x="229" y="166"/>
                  <a:pt x="229" y="166"/>
                </a:cubicBezTo>
                <a:cubicBezTo>
                  <a:pt x="230" y="166"/>
                  <a:pt x="231" y="166"/>
                  <a:pt x="231" y="165"/>
                </a:cubicBezTo>
                <a:cubicBezTo>
                  <a:pt x="246" y="157"/>
                  <a:pt x="246" y="157"/>
                  <a:pt x="246" y="157"/>
                </a:cubicBezTo>
                <a:cubicBezTo>
                  <a:pt x="248" y="156"/>
                  <a:pt x="249" y="154"/>
                  <a:pt x="247" y="152"/>
                </a:cubicBezTo>
                <a:cubicBezTo>
                  <a:pt x="246" y="150"/>
                  <a:pt x="244" y="149"/>
                  <a:pt x="242" y="150"/>
                </a:cubicBezTo>
                <a:cubicBezTo>
                  <a:pt x="227" y="159"/>
                  <a:pt x="227" y="159"/>
                  <a:pt x="227" y="159"/>
                </a:cubicBezTo>
                <a:cubicBezTo>
                  <a:pt x="227" y="159"/>
                  <a:pt x="226" y="160"/>
                  <a:pt x="226" y="161"/>
                </a:cubicBezTo>
                <a:cubicBezTo>
                  <a:pt x="224" y="158"/>
                  <a:pt x="223" y="155"/>
                  <a:pt x="222" y="152"/>
                </a:cubicBezTo>
                <a:cubicBezTo>
                  <a:pt x="223" y="152"/>
                  <a:pt x="224" y="153"/>
                  <a:pt x="225" y="153"/>
                </a:cubicBezTo>
                <a:cubicBezTo>
                  <a:pt x="225" y="153"/>
                  <a:pt x="225" y="152"/>
                  <a:pt x="225" y="152"/>
                </a:cubicBezTo>
                <a:cubicBezTo>
                  <a:pt x="242" y="150"/>
                  <a:pt x="242" y="150"/>
                  <a:pt x="242" y="150"/>
                </a:cubicBezTo>
                <a:cubicBezTo>
                  <a:pt x="244" y="149"/>
                  <a:pt x="245" y="147"/>
                  <a:pt x="245" y="145"/>
                </a:cubicBezTo>
                <a:cubicBezTo>
                  <a:pt x="245" y="143"/>
                  <a:pt x="242" y="141"/>
                  <a:pt x="240" y="142"/>
                </a:cubicBezTo>
                <a:cubicBezTo>
                  <a:pt x="224" y="145"/>
                  <a:pt x="224" y="145"/>
                  <a:pt x="224" y="145"/>
                </a:cubicBezTo>
                <a:cubicBezTo>
                  <a:pt x="223" y="145"/>
                  <a:pt x="222" y="145"/>
                  <a:pt x="221" y="146"/>
                </a:cubicBezTo>
                <a:cubicBezTo>
                  <a:pt x="221" y="145"/>
                  <a:pt x="221" y="143"/>
                  <a:pt x="221" y="141"/>
                </a:cubicBezTo>
                <a:cubicBezTo>
                  <a:pt x="221" y="140"/>
                  <a:pt x="221" y="138"/>
                  <a:pt x="221" y="137"/>
                </a:cubicBezTo>
                <a:cubicBezTo>
                  <a:pt x="222" y="137"/>
                  <a:pt x="223" y="138"/>
                  <a:pt x="224" y="138"/>
                </a:cubicBezTo>
                <a:cubicBezTo>
                  <a:pt x="240" y="141"/>
                  <a:pt x="240" y="141"/>
                  <a:pt x="240" y="141"/>
                </a:cubicBezTo>
                <a:cubicBezTo>
                  <a:pt x="241" y="141"/>
                  <a:pt x="241" y="141"/>
                  <a:pt x="241" y="141"/>
                </a:cubicBezTo>
                <a:cubicBezTo>
                  <a:pt x="243" y="141"/>
                  <a:pt x="245" y="140"/>
                  <a:pt x="245" y="138"/>
                </a:cubicBezTo>
                <a:cubicBezTo>
                  <a:pt x="245" y="136"/>
                  <a:pt x="244" y="134"/>
                  <a:pt x="242" y="133"/>
                </a:cubicBezTo>
                <a:cubicBezTo>
                  <a:pt x="225" y="130"/>
                  <a:pt x="225" y="130"/>
                  <a:pt x="225" y="130"/>
                </a:cubicBezTo>
                <a:cubicBezTo>
                  <a:pt x="224" y="130"/>
                  <a:pt x="223" y="130"/>
                  <a:pt x="222" y="131"/>
                </a:cubicBezTo>
                <a:cubicBezTo>
                  <a:pt x="223" y="128"/>
                  <a:pt x="224" y="125"/>
                  <a:pt x="226" y="122"/>
                </a:cubicBezTo>
                <a:cubicBezTo>
                  <a:pt x="226" y="123"/>
                  <a:pt x="227" y="124"/>
                  <a:pt x="227" y="124"/>
                </a:cubicBezTo>
                <a:cubicBezTo>
                  <a:pt x="242" y="133"/>
                  <a:pt x="242" y="133"/>
                  <a:pt x="242" y="133"/>
                </a:cubicBezTo>
                <a:cubicBezTo>
                  <a:pt x="243" y="133"/>
                  <a:pt x="243" y="133"/>
                  <a:pt x="244" y="133"/>
                </a:cubicBezTo>
                <a:cubicBezTo>
                  <a:pt x="245" y="133"/>
                  <a:pt x="247" y="132"/>
                  <a:pt x="247" y="131"/>
                </a:cubicBezTo>
                <a:cubicBezTo>
                  <a:pt x="249" y="129"/>
                  <a:pt x="248" y="127"/>
                  <a:pt x="246" y="126"/>
                </a:cubicBezTo>
                <a:cubicBezTo>
                  <a:pt x="231" y="117"/>
                  <a:pt x="231" y="117"/>
                  <a:pt x="231" y="117"/>
                </a:cubicBezTo>
                <a:cubicBezTo>
                  <a:pt x="231" y="117"/>
                  <a:pt x="230" y="117"/>
                  <a:pt x="229" y="117"/>
                </a:cubicBezTo>
                <a:cubicBezTo>
                  <a:pt x="230" y="114"/>
                  <a:pt x="232" y="112"/>
                  <a:pt x="235" y="110"/>
                </a:cubicBezTo>
                <a:cubicBezTo>
                  <a:pt x="235" y="111"/>
                  <a:pt x="235" y="111"/>
                  <a:pt x="236" y="112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47" y="126"/>
                  <a:pt x="248" y="127"/>
                  <a:pt x="249" y="127"/>
                </a:cubicBezTo>
                <a:cubicBezTo>
                  <a:pt x="250" y="127"/>
                  <a:pt x="251" y="126"/>
                  <a:pt x="252" y="126"/>
                </a:cubicBezTo>
                <a:cubicBezTo>
                  <a:pt x="253" y="125"/>
                  <a:pt x="253" y="123"/>
                  <a:pt x="253" y="122"/>
                </a:cubicBezTo>
                <a:cubicBezTo>
                  <a:pt x="261" y="143"/>
                  <a:pt x="261" y="143"/>
                  <a:pt x="261" y="143"/>
                </a:cubicBezTo>
                <a:cubicBezTo>
                  <a:pt x="262" y="144"/>
                  <a:pt x="264" y="145"/>
                  <a:pt x="265" y="145"/>
                </a:cubicBezTo>
                <a:cubicBezTo>
                  <a:pt x="266" y="145"/>
                  <a:pt x="266" y="145"/>
                  <a:pt x="267" y="145"/>
                </a:cubicBezTo>
                <a:cubicBezTo>
                  <a:pt x="269" y="144"/>
                  <a:pt x="270" y="142"/>
                  <a:pt x="269" y="140"/>
                </a:cubicBezTo>
                <a:cubicBezTo>
                  <a:pt x="253" y="99"/>
                  <a:pt x="253" y="99"/>
                  <a:pt x="253" y="99"/>
                </a:cubicBezTo>
                <a:cubicBezTo>
                  <a:pt x="256" y="98"/>
                  <a:pt x="259" y="98"/>
                  <a:pt x="262" y="97"/>
                </a:cubicBezTo>
                <a:cubicBezTo>
                  <a:pt x="262" y="98"/>
                  <a:pt x="261" y="99"/>
                  <a:pt x="261" y="100"/>
                </a:cubicBezTo>
                <a:cubicBezTo>
                  <a:pt x="261" y="117"/>
                  <a:pt x="261" y="117"/>
                  <a:pt x="261" y="117"/>
                </a:cubicBezTo>
                <a:cubicBezTo>
                  <a:pt x="261" y="119"/>
                  <a:pt x="263" y="121"/>
                  <a:pt x="265" y="121"/>
                </a:cubicBezTo>
                <a:close/>
                <a:moveTo>
                  <a:pt x="252" y="120"/>
                </a:moveTo>
                <a:cubicBezTo>
                  <a:pt x="252" y="120"/>
                  <a:pt x="252" y="120"/>
                  <a:pt x="252" y="120"/>
                </a:cubicBezTo>
                <a:cubicBezTo>
                  <a:pt x="242" y="107"/>
                  <a:pt x="242" y="107"/>
                  <a:pt x="242" y="107"/>
                </a:cubicBezTo>
                <a:cubicBezTo>
                  <a:pt x="241" y="106"/>
                  <a:pt x="240" y="106"/>
                  <a:pt x="239" y="106"/>
                </a:cubicBezTo>
                <a:cubicBezTo>
                  <a:pt x="241" y="104"/>
                  <a:pt x="243" y="103"/>
                  <a:pt x="245" y="102"/>
                </a:cubicBezTo>
                <a:lnTo>
                  <a:pt x="252" y="120"/>
                </a:lnTo>
                <a:close/>
                <a:moveTo>
                  <a:pt x="162" y="143"/>
                </a:moveTo>
                <a:cubicBezTo>
                  <a:pt x="162" y="148"/>
                  <a:pt x="158" y="152"/>
                  <a:pt x="153" y="152"/>
                </a:cubicBezTo>
                <a:cubicBezTo>
                  <a:pt x="153" y="152"/>
                  <a:pt x="152" y="152"/>
                  <a:pt x="151" y="152"/>
                </a:cubicBezTo>
                <a:cubicBezTo>
                  <a:pt x="149" y="151"/>
                  <a:pt x="147" y="149"/>
                  <a:pt x="145" y="147"/>
                </a:cubicBezTo>
                <a:cubicBezTo>
                  <a:pt x="153" y="147"/>
                  <a:pt x="153" y="147"/>
                  <a:pt x="153" y="147"/>
                </a:cubicBezTo>
                <a:cubicBezTo>
                  <a:pt x="153" y="147"/>
                  <a:pt x="153" y="147"/>
                  <a:pt x="153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4" y="147"/>
                  <a:pt x="155" y="147"/>
                  <a:pt x="155" y="146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6" y="146"/>
                  <a:pt x="156" y="146"/>
                  <a:pt x="156" y="146"/>
                </a:cubicBezTo>
                <a:cubicBezTo>
                  <a:pt x="156" y="146"/>
                  <a:pt x="156" y="146"/>
                  <a:pt x="156" y="146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2" y="140"/>
                  <a:pt x="162" y="140"/>
                  <a:pt x="162" y="140"/>
                </a:cubicBezTo>
                <a:cubicBezTo>
                  <a:pt x="162" y="141"/>
                  <a:pt x="162" y="142"/>
                  <a:pt x="162" y="143"/>
                </a:cubicBezTo>
                <a:close/>
                <a:moveTo>
                  <a:pt x="64" y="197"/>
                </a:moveTo>
                <a:cubicBezTo>
                  <a:pt x="33" y="197"/>
                  <a:pt x="8" y="172"/>
                  <a:pt x="8" y="141"/>
                </a:cubicBezTo>
                <a:cubicBezTo>
                  <a:pt x="8" y="111"/>
                  <a:pt x="33" y="86"/>
                  <a:pt x="64" y="86"/>
                </a:cubicBezTo>
                <a:cubicBezTo>
                  <a:pt x="76" y="86"/>
                  <a:pt x="87" y="89"/>
                  <a:pt x="96" y="96"/>
                </a:cubicBezTo>
                <a:cubicBezTo>
                  <a:pt x="94" y="99"/>
                  <a:pt x="94" y="99"/>
                  <a:pt x="94" y="99"/>
                </a:cubicBezTo>
                <a:cubicBezTo>
                  <a:pt x="85" y="93"/>
                  <a:pt x="75" y="89"/>
                  <a:pt x="64" y="89"/>
                </a:cubicBezTo>
                <a:cubicBezTo>
                  <a:pt x="35" y="89"/>
                  <a:pt x="12" y="113"/>
                  <a:pt x="12" y="141"/>
                </a:cubicBezTo>
                <a:cubicBezTo>
                  <a:pt x="12" y="170"/>
                  <a:pt x="35" y="193"/>
                  <a:pt x="64" y="193"/>
                </a:cubicBezTo>
                <a:cubicBezTo>
                  <a:pt x="91" y="193"/>
                  <a:pt x="113" y="173"/>
                  <a:pt x="116" y="147"/>
                </a:cubicBezTo>
                <a:cubicBezTo>
                  <a:pt x="119" y="147"/>
                  <a:pt x="119" y="147"/>
                  <a:pt x="119" y="147"/>
                </a:cubicBezTo>
                <a:cubicBezTo>
                  <a:pt x="117" y="175"/>
                  <a:pt x="93" y="197"/>
                  <a:pt x="64" y="197"/>
                </a:cubicBezTo>
                <a:close/>
                <a:moveTo>
                  <a:pt x="103" y="161"/>
                </a:moveTo>
                <a:cubicBezTo>
                  <a:pt x="103" y="160"/>
                  <a:pt x="103" y="159"/>
                  <a:pt x="102" y="159"/>
                </a:cubicBezTo>
                <a:cubicBezTo>
                  <a:pt x="87" y="150"/>
                  <a:pt x="87" y="150"/>
                  <a:pt x="87" y="150"/>
                </a:cubicBezTo>
                <a:cubicBezTo>
                  <a:pt x="85" y="149"/>
                  <a:pt x="83" y="150"/>
                  <a:pt x="82" y="152"/>
                </a:cubicBezTo>
                <a:cubicBezTo>
                  <a:pt x="81" y="154"/>
                  <a:pt x="81" y="156"/>
                  <a:pt x="83" y="157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8" y="166"/>
                  <a:pt x="99" y="166"/>
                  <a:pt x="100" y="166"/>
                </a:cubicBezTo>
                <a:cubicBezTo>
                  <a:pt x="100" y="166"/>
                  <a:pt x="100" y="166"/>
                  <a:pt x="101" y="166"/>
                </a:cubicBezTo>
                <a:cubicBezTo>
                  <a:pt x="99" y="169"/>
                  <a:pt x="97" y="171"/>
                  <a:pt x="94" y="173"/>
                </a:cubicBezTo>
                <a:cubicBezTo>
                  <a:pt x="94" y="172"/>
                  <a:pt x="94" y="171"/>
                  <a:pt x="93" y="170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1" y="156"/>
                  <a:pt x="79" y="156"/>
                  <a:pt x="77" y="157"/>
                </a:cubicBezTo>
                <a:cubicBezTo>
                  <a:pt x="75" y="159"/>
                  <a:pt x="75" y="161"/>
                  <a:pt x="77" y="163"/>
                </a:cubicBezTo>
                <a:cubicBezTo>
                  <a:pt x="87" y="176"/>
                  <a:pt x="87" y="176"/>
                  <a:pt x="87" y="176"/>
                </a:cubicBezTo>
                <a:cubicBezTo>
                  <a:pt x="88" y="176"/>
                  <a:pt x="89" y="177"/>
                  <a:pt x="90" y="177"/>
                </a:cubicBezTo>
                <a:cubicBezTo>
                  <a:pt x="87" y="179"/>
                  <a:pt x="85" y="180"/>
                  <a:pt x="82" y="182"/>
                </a:cubicBezTo>
                <a:cubicBezTo>
                  <a:pt x="82" y="181"/>
                  <a:pt x="82" y="180"/>
                  <a:pt x="82" y="179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5" y="161"/>
                  <a:pt x="73" y="160"/>
                  <a:pt x="71" y="161"/>
                </a:cubicBezTo>
                <a:cubicBezTo>
                  <a:pt x="69" y="161"/>
                  <a:pt x="68" y="164"/>
                  <a:pt x="69" y="166"/>
                </a:cubicBezTo>
                <a:cubicBezTo>
                  <a:pt x="74" y="182"/>
                  <a:pt x="74" y="182"/>
                  <a:pt x="74" y="182"/>
                </a:cubicBezTo>
                <a:cubicBezTo>
                  <a:pt x="75" y="182"/>
                  <a:pt x="75" y="183"/>
                  <a:pt x="76" y="184"/>
                </a:cubicBezTo>
                <a:cubicBezTo>
                  <a:pt x="73" y="185"/>
                  <a:pt x="70" y="185"/>
                  <a:pt x="67" y="185"/>
                </a:cubicBezTo>
                <a:cubicBezTo>
                  <a:pt x="67" y="185"/>
                  <a:pt x="68" y="184"/>
                  <a:pt x="68" y="183"/>
                </a:cubicBezTo>
                <a:cubicBezTo>
                  <a:pt x="68" y="166"/>
                  <a:pt x="68" y="166"/>
                  <a:pt x="68" y="166"/>
                </a:cubicBezTo>
                <a:cubicBezTo>
                  <a:pt x="68" y="164"/>
                  <a:pt x="66" y="162"/>
                  <a:pt x="64" y="162"/>
                </a:cubicBezTo>
                <a:cubicBezTo>
                  <a:pt x="62" y="162"/>
                  <a:pt x="60" y="164"/>
                  <a:pt x="60" y="166"/>
                </a:cubicBezTo>
                <a:cubicBezTo>
                  <a:pt x="60" y="183"/>
                  <a:pt x="60" y="183"/>
                  <a:pt x="60" y="183"/>
                </a:cubicBezTo>
                <a:cubicBezTo>
                  <a:pt x="60" y="184"/>
                  <a:pt x="60" y="185"/>
                  <a:pt x="61" y="185"/>
                </a:cubicBezTo>
                <a:cubicBezTo>
                  <a:pt x="58" y="185"/>
                  <a:pt x="55" y="184"/>
                  <a:pt x="52" y="184"/>
                </a:cubicBezTo>
                <a:cubicBezTo>
                  <a:pt x="52" y="183"/>
                  <a:pt x="53" y="182"/>
                  <a:pt x="54" y="182"/>
                </a:cubicBezTo>
                <a:cubicBezTo>
                  <a:pt x="59" y="166"/>
                  <a:pt x="59" y="166"/>
                  <a:pt x="59" y="166"/>
                </a:cubicBezTo>
                <a:cubicBezTo>
                  <a:pt x="60" y="164"/>
                  <a:pt x="59" y="161"/>
                  <a:pt x="57" y="161"/>
                </a:cubicBezTo>
                <a:cubicBezTo>
                  <a:pt x="55" y="160"/>
                  <a:pt x="52" y="161"/>
                  <a:pt x="52" y="163"/>
                </a:cubicBezTo>
                <a:cubicBezTo>
                  <a:pt x="46" y="179"/>
                  <a:pt x="46" y="179"/>
                  <a:pt x="46" y="179"/>
                </a:cubicBezTo>
                <a:cubicBezTo>
                  <a:pt x="46" y="180"/>
                  <a:pt x="46" y="181"/>
                  <a:pt x="46" y="182"/>
                </a:cubicBezTo>
                <a:cubicBezTo>
                  <a:pt x="43" y="180"/>
                  <a:pt x="40" y="179"/>
                  <a:pt x="38" y="177"/>
                </a:cubicBezTo>
                <a:cubicBezTo>
                  <a:pt x="39" y="177"/>
                  <a:pt x="40" y="176"/>
                  <a:pt x="40" y="176"/>
                </a:cubicBezTo>
                <a:cubicBezTo>
                  <a:pt x="51" y="163"/>
                  <a:pt x="51" y="163"/>
                  <a:pt x="51" y="163"/>
                </a:cubicBezTo>
                <a:cubicBezTo>
                  <a:pt x="53" y="161"/>
                  <a:pt x="52" y="159"/>
                  <a:pt x="51" y="157"/>
                </a:cubicBezTo>
                <a:cubicBezTo>
                  <a:pt x="49" y="156"/>
                  <a:pt x="46" y="156"/>
                  <a:pt x="45" y="15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1"/>
                  <a:pt x="33" y="172"/>
                  <a:pt x="33" y="173"/>
                </a:cubicBezTo>
                <a:cubicBezTo>
                  <a:pt x="31" y="171"/>
                  <a:pt x="29" y="169"/>
                  <a:pt x="27" y="166"/>
                </a:cubicBezTo>
                <a:cubicBezTo>
                  <a:pt x="28" y="166"/>
                  <a:pt x="28" y="166"/>
                  <a:pt x="28" y="166"/>
                </a:cubicBezTo>
                <a:cubicBezTo>
                  <a:pt x="29" y="166"/>
                  <a:pt x="29" y="166"/>
                  <a:pt x="30" y="165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7" y="156"/>
                  <a:pt x="47" y="154"/>
                  <a:pt x="46" y="152"/>
                </a:cubicBezTo>
                <a:cubicBezTo>
                  <a:pt x="45" y="150"/>
                  <a:pt x="43" y="149"/>
                  <a:pt x="41" y="150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60"/>
                  <a:pt x="24" y="161"/>
                </a:cubicBezTo>
                <a:cubicBezTo>
                  <a:pt x="23" y="158"/>
                  <a:pt x="22" y="155"/>
                  <a:pt x="21" y="152"/>
                </a:cubicBezTo>
                <a:cubicBezTo>
                  <a:pt x="22" y="152"/>
                  <a:pt x="22" y="153"/>
                  <a:pt x="23" y="153"/>
                </a:cubicBezTo>
                <a:cubicBezTo>
                  <a:pt x="23" y="153"/>
                  <a:pt x="24" y="152"/>
                  <a:pt x="24" y="152"/>
                </a:cubicBezTo>
                <a:cubicBezTo>
                  <a:pt x="40" y="150"/>
                  <a:pt x="40" y="150"/>
                  <a:pt x="40" y="150"/>
                </a:cubicBezTo>
                <a:cubicBezTo>
                  <a:pt x="43" y="149"/>
                  <a:pt x="44" y="147"/>
                  <a:pt x="44" y="145"/>
                </a:cubicBezTo>
                <a:cubicBezTo>
                  <a:pt x="43" y="143"/>
                  <a:pt x="41" y="141"/>
                  <a:pt x="39" y="142"/>
                </a:cubicBezTo>
                <a:cubicBezTo>
                  <a:pt x="23" y="145"/>
                  <a:pt x="23" y="145"/>
                  <a:pt x="23" y="145"/>
                </a:cubicBezTo>
                <a:cubicBezTo>
                  <a:pt x="22" y="145"/>
                  <a:pt x="21" y="145"/>
                  <a:pt x="20" y="146"/>
                </a:cubicBezTo>
                <a:cubicBezTo>
                  <a:pt x="20" y="145"/>
                  <a:pt x="20" y="143"/>
                  <a:pt x="20" y="141"/>
                </a:cubicBezTo>
                <a:cubicBezTo>
                  <a:pt x="20" y="140"/>
                  <a:pt x="20" y="138"/>
                  <a:pt x="20" y="137"/>
                </a:cubicBezTo>
                <a:cubicBezTo>
                  <a:pt x="21" y="137"/>
                  <a:pt x="22" y="138"/>
                  <a:pt x="23" y="138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1"/>
                  <a:pt x="39" y="141"/>
                  <a:pt x="40" y="141"/>
                </a:cubicBezTo>
                <a:cubicBezTo>
                  <a:pt x="42" y="141"/>
                  <a:pt x="43" y="140"/>
                  <a:pt x="44" y="138"/>
                </a:cubicBezTo>
                <a:cubicBezTo>
                  <a:pt x="44" y="136"/>
                  <a:pt x="43" y="134"/>
                  <a:pt x="40" y="133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2" y="130"/>
                  <a:pt x="21" y="131"/>
                </a:cubicBezTo>
                <a:cubicBezTo>
                  <a:pt x="22" y="128"/>
                  <a:pt x="23" y="125"/>
                  <a:pt x="24" y="122"/>
                </a:cubicBezTo>
                <a:cubicBezTo>
                  <a:pt x="25" y="123"/>
                  <a:pt x="25" y="124"/>
                  <a:pt x="26" y="124"/>
                </a:cubicBezTo>
                <a:cubicBezTo>
                  <a:pt x="41" y="133"/>
                  <a:pt x="41" y="133"/>
                  <a:pt x="41" y="133"/>
                </a:cubicBezTo>
                <a:cubicBezTo>
                  <a:pt x="41" y="133"/>
                  <a:pt x="42" y="133"/>
                  <a:pt x="43" y="133"/>
                </a:cubicBezTo>
                <a:cubicBezTo>
                  <a:pt x="44" y="133"/>
                  <a:pt x="45" y="132"/>
                  <a:pt x="46" y="131"/>
                </a:cubicBezTo>
                <a:cubicBezTo>
                  <a:pt x="47" y="129"/>
                  <a:pt x="47" y="127"/>
                  <a:pt x="45" y="126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29" y="117"/>
                  <a:pt x="28" y="117"/>
                  <a:pt x="27" y="117"/>
                </a:cubicBezTo>
                <a:cubicBezTo>
                  <a:pt x="29" y="114"/>
                  <a:pt x="31" y="112"/>
                  <a:pt x="33" y="110"/>
                </a:cubicBezTo>
                <a:cubicBezTo>
                  <a:pt x="33" y="111"/>
                  <a:pt x="34" y="112"/>
                  <a:pt x="34" y="112"/>
                </a:cubicBezTo>
                <a:cubicBezTo>
                  <a:pt x="45" y="125"/>
                  <a:pt x="45" y="125"/>
                  <a:pt x="45" y="125"/>
                </a:cubicBezTo>
                <a:cubicBezTo>
                  <a:pt x="46" y="126"/>
                  <a:pt x="47" y="127"/>
                  <a:pt x="48" y="127"/>
                </a:cubicBezTo>
                <a:cubicBezTo>
                  <a:pt x="49" y="127"/>
                  <a:pt x="50" y="126"/>
                  <a:pt x="51" y="126"/>
                </a:cubicBezTo>
                <a:cubicBezTo>
                  <a:pt x="52" y="124"/>
                  <a:pt x="53" y="122"/>
                  <a:pt x="51" y="120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6"/>
                  <a:pt x="39" y="106"/>
                  <a:pt x="38" y="106"/>
                </a:cubicBezTo>
                <a:cubicBezTo>
                  <a:pt x="40" y="104"/>
                  <a:pt x="43" y="102"/>
                  <a:pt x="46" y="101"/>
                </a:cubicBezTo>
                <a:cubicBezTo>
                  <a:pt x="46" y="102"/>
                  <a:pt x="46" y="103"/>
                  <a:pt x="46" y="104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52" y="121"/>
                  <a:pt x="54" y="122"/>
                  <a:pt x="55" y="122"/>
                </a:cubicBezTo>
                <a:cubicBezTo>
                  <a:pt x="56" y="122"/>
                  <a:pt x="56" y="122"/>
                  <a:pt x="57" y="122"/>
                </a:cubicBezTo>
                <a:cubicBezTo>
                  <a:pt x="59" y="121"/>
                  <a:pt x="60" y="119"/>
                  <a:pt x="59" y="117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53" y="100"/>
                  <a:pt x="52" y="100"/>
                  <a:pt x="52" y="99"/>
                </a:cubicBezTo>
                <a:cubicBezTo>
                  <a:pt x="55" y="98"/>
                  <a:pt x="58" y="98"/>
                  <a:pt x="61" y="97"/>
                </a:cubicBezTo>
                <a:cubicBezTo>
                  <a:pt x="60" y="98"/>
                  <a:pt x="60" y="99"/>
                  <a:pt x="60" y="100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0" y="119"/>
                  <a:pt x="62" y="121"/>
                  <a:pt x="64" y="121"/>
                </a:cubicBezTo>
                <a:cubicBezTo>
                  <a:pt x="66" y="121"/>
                  <a:pt x="68" y="119"/>
                  <a:pt x="68" y="117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99"/>
                  <a:pt x="67" y="98"/>
                  <a:pt x="67" y="97"/>
                </a:cubicBezTo>
                <a:cubicBezTo>
                  <a:pt x="70" y="98"/>
                  <a:pt x="73" y="98"/>
                  <a:pt x="76" y="99"/>
                </a:cubicBezTo>
                <a:cubicBezTo>
                  <a:pt x="75" y="100"/>
                  <a:pt x="75" y="100"/>
                  <a:pt x="74" y="101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8" y="119"/>
                  <a:pt x="69" y="121"/>
                  <a:pt x="71" y="122"/>
                </a:cubicBezTo>
                <a:cubicBezTo>
                  <a:pt x="71" y="122"/>
                  <a:pt x="72" y="122"/>
                  <a:pt x="72" y="122"/>
                </a:cubicBezTo>
                <a:cubicBezTo>
                  <a:pt x="74" y="122"/>
                  <a:pt x="75" y="121"/>
                  <a:pt x="76" y="120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103"/>
                  <a:pt x="82" y="102"/>
                  <a:pt x="82" y="101"/>
                </a:cubicBezTo>
                <a:cubicBezTo>
                  <a:pt x="84" y="102"/>
                  <a:pt x="87" y="104"/>
                  <a:pt x="89" y="105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40"/>
                  <a:pt x="61" y="141"/>
                  <a:pt x="61" y="141"/>
                </a:cubicBezTo>
                <a:cubicBezTo>
                  <a:pt x="60" y="141"/>
                  <a:pt x="60" y="141"/>
                  <a:pt x="60" y="141"/>
                </a:cubicBezTo>
                <a:cubicBezTo>
                  <a:pt x="60" y="142"/>
                  <a:pt x="60" y="142"/>
                  <a:pt x="60" y="142"/>
                </a:cubicBezTo>
                <a:cubicBezTo>
                  <a:pt x="60" y="142"/>
                  <a:pt x="60" y="143"/>
                  <a:pt x="60" y="143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0" y="143"/>
                  <a:pt x="60" y="143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1" y="145"/>
                  <a:pt x="61" y="145"/>
                </a:cubicBezTo>
                <a:cubicBezTo>
                  <a:pt x="61" y="145"/>
                  <a:pt x="61" y="145"/>
                  <a:pt x="61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62" y="146"/>
                  <a:pt x="62" y="146"/>
                  <a:pt x="62" y="146"/>
                </a:cubicBezTo>
                <a:cubicBezTo>
                  <a:pt x="62" y="146"/>
                  <a:pt x="62" y="146"/>
                  <a:pt x="62" y="146"/>
                </a:cubicBezTo>
                <a:cubicBezTo>
                  <a:pt x="63" y="147"/>
                  <a:pt x="63" y="147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5" y="148"/>
                  <a:pt x="86" y="149"/>
                  <a:pt x="87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4" y="153"/>
                  <a:pt x="105" y="153"/>
                </a:cubicBezTo>
                <a:cubicBezTo>
                  <a:pt x="105" y="153"/>
                  <a:pt x="106" y="152"/>
                  <a:pt x="107" y="152"/>
                </a:cubicBezTo>
                <a:cubicBezTo>
                  <a:pt x="106" y="155"/>
                  <a:pt x="105" y="158"/>
                  <a:pt x="103" y="161"/>
                </a:cubicBezTo>
                <a:close/>
                <a:moveTo>
                  <a:pt x="100" y="117"/>
                </a:moveTo>
                <a:cubicBezTo>
                  <a:pt x="99" y="117"/>
                  <a:pt x="99" y="117"/>
                  <a:pt x="98" y="117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2" y="126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97" y="112"/>
                  <a:pt x="99" y="115"/>
                  <a:pt x="100" y="117"/>
                </a:cubicBezTo>
                <a:close/>
                <a:moveTo>
                  <a:pt x="84" y="138"/>
                </a:moveTo>
                <a:cubicBezTo>
                  <a:pt x="84" y="138"/>
                  <a:pt x="84" y="138"/>
                  <a:pt x="84" y="139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1" y="128"/>
                  <a:pt x="81" y="130"/>
                  <a:pt x="82" y="131"/>
                </a:cubicBezTo>
                <a:cubicBezTo>
                  <a:pt x="82" y="132"/>
                  <a:pt x="84" y="133"/>
                  <a:pt x="85" y="133"/>
                </a:cubicBezTo>
                <a:cubicBezTo>
                  <a:pt x="86" y="133"/>
                  <a:pt x="87" y="133"/>
                  <a:pt x="87" y="13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3" y="124"/>
                  <a:pt x="103" y="123"/>
                  <a:pt x="103" y="122"/>
                </a:cubicBezTo>
                <a:cubicBezTo>
                  <a:pt x="105" y="125"/>
                  <a:pt x="106" y="128"/>
                  <a:pt x="107" y="131"/>
                </a:cubicBezTo>
                <a:cubicBezTo>
                  <a:pt x="106" y="130"/>
                  <a:pt x="105" y="130"/>
                  <a:pt x="104" y="130"/>
                </a:cubicBezTo>
                <a:cubicBezTo>
                  <a:pt x="87" y="133"/>
                  <a:pt x="87" y="133"/>
                  <a:pt x="87" y="133"/>
                </a:cubicBezTo>
                <a:cubicBezTo>
                  <a:pt x="85" y="134"/>
                  <a:pt x="84" y="136"/>
                  <a:pt x="84" y="138"/>
                </a:cubicBezTo>
                <a:close/>
                <a:moveTo>
                  <a:pt x="102" y="139"/>
                </a:moveTo>
                <a:cubicBezTo>
                  <a:pt x="105" y="138"/>
                  <a:pt x="105" y="138"/>
                  <a:pt x="105" y="138"/>
                </a:cubicBezTo>
                <a:cubicBezTo>
                  <a:pt x="106" y="138"/>
                  <a:pt x="107" y="137"/>
                  <a:pt x="108" y="137"/>
                </a:cubicBezTo>
                <a:cubicBezTo>
                  <a:pt x="108" y="137"/>
                  <a:pt x="108" y="138"/>
                  <a:pt x="108" y="139"/>
                </a:cubicBezTo>
                <a:lnTo>
                  <a:pt x="102" y="139"/>
                </a:lnTo>
                <a:close/>
                <a:moveTo>
                  <a:pt x="116" y="139"/>
                </a:moveTo>
                <a:cubicBezTo>
                  <a:pt x="115" y="126"/>
                  <a:pt x="110" y="113"/>
                  <a:pt x="100" y="104"/>
                </a:cubicBezTo>
                <a:cubicBezTo>
                  <a:pt x="103" y="101"/>
                  <a:pt x="103" y="101"/>
                  <a:pt x="103" y="101"/>
                </a:cubicBezTo>
                <a:cubicBezTo>
                  <a:pt x="113" y="111"/>
                  <a:pt x="119" y="125"/>
                  <a:pt x="119" y="139"/>
                </a:cubicBezTo>
                <a:lnTo>
                  <a:pt x="116" y="139"/>
                </a:lnTo>
                <a:close/>
                <a:moveTo>
                  <a:pt x="108" y="95"/>
                </a:moveTo>
                <a:cubicBezTo>
                  <a:pt x="130" y="68"/>
                  <a:pt x="130" y="68"/>
                  <a:pt x="130" y="68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41" y="130"/>
                  <a:pt x="138" y="134"/>
                  <a:pt x="137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7" y="122"/>
                  <a:pt x="120" y="107"/>
                  <a:pt x="108" y="95"/>
                </a:cubicBezTo>
                <a:close/>
                <a:moveTo>
                  <a:pt x="155" y="134"/>
                </a:moveTo>
                <a:cubicBezTo>
                  <a:pt x="155" y="134"/>
                  <a:pt x="155" y="134"/>
                  <a:pt x="155" y="134"/>
                </a:cubicBezTo>
                <a:cubicBezTo>
                  <a:pt x="156" y="134"/>
                  <a:pt x="156" y="134"/>
                  <a:pt x="156" y="134"/>
                </a:cubicBezTo>
                <a:cubicBezTo>
                  <a:pt x="155" y="135"/>
                  <a:pt x="155" y="135"/>
                  <a:pt x="155" y="135"/>
                </a:cubicBezTo>
                <a:lnTo>
                  <a:pt x="155" y="134"/>
                </a:lnTo>
                <a:close/>
                <a:moveTo>
                  <a:pt x="148" y="136"/>
                </a:moveTo>
                <a:cubicBezTo>
                  <a:pt x="148" y="139"/>
                  <a:pt x="148" y="139"/>
                  <a:pt x="148" y="139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46" y="138"/>
                  <a:pt x="147" y="137"/>
                  <a:pt x="148" y="136"/>
                </a:cubicBezTo>
                <a:close/>
                <a:moveTo>
                  <a:pt x="153" y="126"/>
                </a:moveTo>
                <a:cubicBezTo>
                  <a:pt x="150" y="115"/>
                  <a:pt x="150" y="115"/>
                  <a:pt x="150" y="115"/>
                </a:cubicBezTo>
                <a:cubicBezTo>
                  <a:pt x="151" y="116"/>
                  <a:pt x="153" y="118"/>
                  <a:pt x="155" y="118"/>
                </a:cubicBezTo>
                <a:lnTo>
                  <a:pt x="153" y="126"/>
                </a:lnTo>
                <a:close/>
                <a:moveTo>
                  <a:pt x="162" y="128"/>
                </a:moveTo>
                <a:cubicBezTo>
                  <a:pt x="162" y="128"/>
                  <a:pt x="161" y="128"/>
                  <a:pt x="161" y="128"/>
                </a:cubicBezTo>
                <a:cubicBezTo>
                  <a:pt x="163" y="118"/>
                  <a:pt x="163" y="118"/>
                  <a:pt x="163" y="118"/>
                </a:cubicBezTo>
                <a:cubicBezTo>
                  <a:pt x="165" y="118"/>
                  <a:pt x="165" y="118"/>
                  <a:pt x="165" y="118"/>
                </a:cubicBezTo>
                <a:cubicBezTo>
                  <a:pt x="169" y="118"/>
                  <a:pt x="172" y="115"/>
                  <a:pt x="172" y="111"/>
                </a:cubicBezTo>
                <a:cubicBezTo>
                  <a:pt x="172" y="107"/>
                  <a:pt x="169" y="104"/>
                  <a:pt x="165" y="104"/>
                </a:cubicBezTo>
                <a:cubicBezTo>
                  <a:pt x="156" y="104"/>
                  <a:pt x="156" y="104"/>
                  <a:pt x="156" y="104"/>
                </a:cubicBezTo>
                <a:cubicBezTo>
                  <a:pt x="153" y="104"/>
                  <a:pt x="150" y="107"/>
                  <a:pt x="149" y="110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223" y="63"/>
                  <a:pt x="223" y="63"/>
                  <a:pt x="223" y="63"/>
                </a:cubicBezTo>
                <a:lnTo>
                  <a:pt x="162" y="128"/>
                </a:lnTo>
                <a:close/>
                <a:moveTo>
                  <a:pt x="236" y="8"/>
                </a:moveTo>
                <a:cubicBezTo>
                  <a:pt x="237" y="8"/>
                  <a:pt x="238" y="9"/>
                  <a:pt x="238" y="10"/>
                </a:cubicBezTo>
                <a:cubicBezTo>
                  <a:pt x="238" y="11"/>
                  <a:pt x="237" y="11"/>
                  <a:pt x="236" y="11"/>
                </a:cubicBezTo>
                <a:cubicBezTo>
                  <a:pt x="235" y="11"/>
                  <a:pt x="235" y="11"/>
                  <a:pt x="235" y="10"/>
                </a:cubicBezTo>
                <a:cubicBezTo>
                  <a:pt x="235" y="9"/>
                  <a:pt x="235" y="8"/>
                  <a:pt x="236" y="8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45"/>
          <p:cNvSpPr>
            <a:spLocks noEditPoints="1"/>
          </p:cNvSpPr>
          <p:nvPr/>
        </p:nvSpPr>
        <p:spPr bwMode="auto">
          <a:xfrm>
            <a:off x="10972800" y="5403850"/>
            <a:ext cx="725488" cy="1481138"/>
          </a:xfrm>
          <a:custGeom>
            <a:avLst/>
            <a:gdLst>
              <a:gd name="T0" fmla="*/ 181 w 198"/>
              <a:gd name="T1" fmla="*/ 73 h 404"/>
              <a:gd name="T2" fmla="*/ 177 w 198"/>
              <a:gd name="T3" fmla="*/ 62 h 404"/>
              <a:gd name="T4" fmla="*/ 169 w 198"/>
              <a:gd name="T5" fmla="*/ 34 h 404"/>
              <a:gd name="T6" fmla="*/ 135 w 198"/>
              <a:gd name="T7" fmla="*/ 0 h 404"/>
              <a:gd name="T8" fmla="*/ 101 w 198"/>
              <a:gd name="T9" fmla="*/ 56 h 404"/>
              <a:gd name="T10" fmla="*/ 96 w 198"/>
              <a:gd name="T11" fmla="*/ 34 h 404"/>
              <a:gd name="T12" fmla="*/ 39 w 198"/>
              <a:gd name="T13" fmla="*/ 10 h 404"/>
              <a:gd name="T14" fmla="*/ 29 w 198"/>
              <a:gd name="T15" fmla="*/ 62 h 404"/>
              <a:gd name="T16" fmla="*/ 16 w 198"/>
              <a:gd name="T17" fmla="*/ 66 h 404"/>
              <a:gd name="T18" fmla="*/ 1 w 198"/>
              <a:gd name="T19" fmla="*/ 88 h 404"/>
              <a:gd name="T20" fmla="*/ 4 w 198"/>
              <a:gd name="T21" fmla="*/ 95 h 404"/>
              <a:gd name="T22" fmla="*/ 33 w 198"/>
              <a:gd name="T23" fmla="*/ 119 h 404"/>
              <a:gd name="T24" fmla="*/ 61 w 198"/>
              <a:gd name="T25" fmla="*/ 95 h 404"/>
              <a:gd name="T26" fmla="*/ 64 w 198"/>
              <a:gd name="T27" fmla="*/ 88 h 404"/>
              <a:gd name="T28" fmla="*/ 49 w 198"/>
              <a:gd name="T29" fmla="*/ 66 h 404"/>
              <a:gd name="T30" fmla="*/ 37 w 198"/>
              <a:gd name="T31" fmla="*/ 62 h 404"/>
              <a:gd name="T32" fmla="*/ 44 w 198"/>
              <a:gd name="T33" fmla="*/ 15 h 404"/>
              <a:gd name="T34" fmla="*/ 88 w 198"/>
              <a:gd name="T35" fmla="*/ 34 h 404"/>
              <a:gd name="T36" fmla="*/ 83 w 198"/>
              <a:gd name="T37" fmla="*/ 56 h 404"/>
              <a:gd name="T38" fmla="*/ 79 w 198"/>
              <a:gd name="T39" fmla="*/ 67 h 404"/>
              <a:gd name="T40" fmla="*/ 95 w 198"/>
              <a:gd name="T41" fmla="*/ 71 h 404"/>
              <a:gd name="T42" fmla="*/ 87 w 198"/>
              <a:gd name="T43" fmla="*/ 288 h 404"/>
              <a:gd name="T44" fmla="*/ 83 w 198"/>
              <a:gd name="T45" fmla="*/ 381 h 404"/>
              <a:gd name="T46" fmla="*/ 67 w 198"/>
              <a:gd name="T47" fmla="*/ 385 h 404"/>
              <a:gd name="T48" fmla="*/ 71 w 198"/>
              <a:gd name="T49" fmla="*/ 404 h 404"/>
              <a:gd name="T50" fmla="*/ 130 w 198"/>
              <a:gd name="T51" fmla="*/ 400 h 404"/>
              <a:gd name="T52" fmla="*/ 126 w 198"/>
              <a:gd name="T53" fmla="*/ 381 h 404"/>
              <a:gd name="T54" fmla="*/ 115 w 198"/>
              <a:gd name="T55" fmla="*/ 292 h 404"/>
              <a:gd name="T56" fmla="*/ 103 w 198"/>
              <a:gd name="T57" fmla="*/ 288 h 404"/>
              <a:gd name="T58" fmla="*/ 114 w 198"/>
              <a:gd name="T59" fmla="*/ 71 h 404"/>
              <a:gd name="T60" fmla="*/ 118 w 198"/>
              <a:gd name="T61" fmla="*/ 60 h 404"/>
              <a:gd name="T62" fmla="*/ 109 w 198"/>
              <a:gd name="T63" fmla="*/ 56 h 404"/>
              <a:gd name="T64" fmla="*/ 135 w 198"/>
              <a:gd name="T65" fmla="*/ 8 h 404"/>
              <a:gd name="T66" fmla="*/ 161 w 198"/>
              <a:gd name="T67" fmla="*/ 34 h 404"/>
              <a:gd name="T68" fmla="*/ 152 w 198"/>
              <a:gd name="T69" fmla="*/ 62 h 404"/>
              <a:gd name="T70" fmla="*/ 148 w 198"/>
              <a:gd name="T71" fmla="*/ 73 h 404"/>
              <a:gd name="T72" fmla="*/ 132 w 198"/>
              <a:gd name="T73" fmla="*/ 93 h 404"/>
              <a:gd name="T74" fmla="*/ 137 w 198"/>
              <a:gd name="T75" fmla="*/ 95 h 404"/>
              <a:gd name="T76" fmla="*/ 192 w 198"/>
              <a:gd name="T77" fmla="*/ 95 h 404"/>
              <a:gd name="T78" fmla="*/ 197 w 198"/>
              <a:gd name="T79" fmla="*/ 93 h 404"/>
              <a:gd name="T80" fmla="*/ 13 w 198"/>
              <a:gd name="T81" fmla="*/ 95 h 404"/>
              <a:gd name="T82" fmla="*/ 33 w 198"/>
              <a:gd name="T83" fmla="*/ 111 h 404"/>
              <a:gd name="T84" fmla="*/ 41 w 198"/>
              <a:gd name="T85" fmla="*/ 70 h 404"/>
              <a:gd name="T86" fmla="*/ 24 w 198"/>
              <a:gd name="T87" fmla="*/ 71 h 404"/>
              <a:gd name="T88" fmla="*/ 41 w 198"/>
              <a:gd name="T89" fmla="*/ 70 h 404"/>
              <a:gd name="T90" fmla="*/ 14 w 198"/>
              <a:gd name="T91" fmla="*/ 87 h 404"/>
              <a:gd name="T92" fmla="*/ 43 w 198"/>
              <a:gd name="T93" fmla="*/ 79 h 404"/>
              <a:gd name="T94" fmla="*/ 122 w 198"/>
              <a:gd name="T95" fmla="*/ 396 h 404"/>
              <a:gd name="T96" fmla="*/ 75 w 198"/>
              <a:gd name="T97" fmla="*/ 389 h 404"/>
              <a:gd name="T98" fmla="*/ 111 w 198"/>
              <a:gd name="T99" fmla="*/ 389 h 404"/>
              <a:gd name="T100" fmla="*/ 122 w 198"/>
              <a:gd name="T101" fmla="*/ 396 h 404"/>
              <a:gd name="T102" fmla="*/ 107 w 198"/>
              <a:gd name="T103" fmla="*/ 381 h 404"/>
              <a:gd name="T104" fmla="*/ 91 w 198"/>
              <a:gd name="T105" fmla="*/ 296 h 404"/>
              <a:gd name="T106" fmla="*/ 145 w 198"/>
              <a:gd name="T107" fmla="*/ 95 h 404"/>
              <a:gd name="T108" fmla="*/ 165 w 198"/>
              <a:gd name="T109" fmla="*/ 111 h 404"/>
              <a:gd name="T110" fmla="*/ 146 w 198"/>
              <a:gd name="T111" fmla="*/ 87 h 404"/>
              <a:gd name="T112" fmla="*/ 175 w 198"/>
              <a:gd name="T113" fmla="*/ 79 h 404"/>
              <a:gd name="T114" fmla="*/ 146 w 198"/>
              <a:gd name="T115" fmla="*/ 87 h 404"/>
              <a:gd name="T116" fmla="*/ 173 w 198"/>
              <a:gd name="T117" fmla="*/ 71 h 404"/>
              <a:gd name="T118" fmla="*/ 156 w 198"/>
              <a:gd name="T119" fmla="*/ 7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8" h="404">
                <a:moveTo>
                  <a:pt x="196" y="88"/>
                </a:moveTo>
                <a:cubicBezTo>
                  <a:pt x="181" y="73"/>
                  <a:pt x="181" y="73"/>
                  <a:pt x="181" y="73"/>
                </a:cubicBezTo>
                <a:cubicBezTo>
                  <a:pt x="181" y="66"/>
                  <a:pt x="181" y="66"/>
                  <a:pt x="181" y="66"/>
                </a:cubicBezTo>
                <a:cubicBezTo>
                  <a:pt x="181" y="64"/>
                  <a:pt x="179" y="62"/>
                  <a:pt x="177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34"/>
                  <a:pt x="169" y="34"/>
                  <a:pt x="169" y="34"/>
                </a:cubicBezTo>
                <a:cubicBezTo>
                  <a:pt x="169" y="24"/>
                  <a:pt x="165" y="16"/>
                  <a:pt x="159" y="10"/>
                </a:cubicBezTo>
                <a:cubicBezTo>
                  <a:pt x="152" y="3"/>
                  <a:pt x="144" y="0"/>
                  <a:pt x="135" y="0"/>
                </a:cubicBezTo>
                <a:cubicBezTo>
                  <a:pt x="116" y="0"/>
                  <a:pt x="101" y="15"/>
                  <a:pt x="101" y="34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15"/>
                  <a:pt x="81" y="0"/>
                  <a:pt x="63" y="0"/>
                </a:cubicBezTo>
                <a:cubicBezTo>
                  <a:pt x="53" y="0"/>
                  <a:pt x="45" y="3"/>
                  <a:pt x="39" y="10"/>
                </a:cubicBezTo>
                <a:cubicBezTo>
                  <a:pt x="32" y="16"/>
                  <a:pt x="29" y="24"/>
                  <a:pt x="29" y="34"/>
                </a:cubicBezTo>
                <a:cubicBezTo>
                  <a:pt x="29" y="62"/>
                  <a:pt x="29" y="62"/>
                  <a:pt x="29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8" y="62"/>
                  <a:pt x="16" y="64"/>
                  <a:pt x="16" y="66"/>
                </a:cubicBezTo>
                <a:cubicBezTo>
                  <a:pt x="16" y="73"/>
                  <a:pt x="16" y="73"/>
                  <a:pt x="16" y="73"/>
                </a:cubicBezTo>
                <a:cubicBezTo>
                  <a:pt x="1" y="88"/>
                  <a:pt x="1" y="88"/>
                  <a:pt x="1" y="88"/>
                </a:cubicBezTo>
                <a:cubicBezTo>
                  <a:pt x="0" y="90"/>
                  <a:pt x="0" y="91"/>
                  <a:pt x="0" y="93"/>
                </a:cubicBezTo>
                <a:cubicBezTo>
                  <a:pt x="1" y="94"/>
                  <a:pt x="2" y="95"/>
                  <a:pt x="4" y="95"/>
                </a:cubicBezTo>
                <a:cubicBezTo>
                  <a:pt x="5" y="95"/>
                  <a:pt x="5" y="95"/>
                  <a:pt x="5" y="95"/>
                </a:cubicBezTo>
                <a:cubicBezTo>
                  <a:pt x="7" y="109"/>
                  <a:pt x="19" y="119"/>
                  <a:pt x="33" y="119"/>
                </a:cubicBezTo>
                <a:cubicBezTo>
                  <a:pt x="47" y="119"/>
                  <a:pt x="58" y="109"/>
                  <a:pt x="60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3" y="95"/>
                  <a:pt x="64" y="94"/>
                  <a:pt x="65" y="93"/>
                </a:cubicBezTo>
                <a:cubicBezTo>
                  <a:pt x="66" y="91"/>
                  <a:pt x="65" y="90"/>
                  <a:pt x="64" y="88"/>
                </a:cubicBezTo>
                <a:cubicBezTo>
                  <a:pt x="49" y="73"/>
                  <a:pt x="49" y="73"/>
                  <a:pt x="49" y="73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4"/>
                  <a:pt x="47" y="62"/>
                  <a:pt x="45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27"/>
                  <a:pt x="39" y="20"/>
                  <a:pt x="44" y="15"/>
                </a:cubicBezTo>
                <a:cubicBezTo>
                  <a:pt x="49" y="10"/>
                  <a:pt x="56" y="8"/>
                  <a:pt x="63" y="8"/>
                </a:cubicBezTo>
                <a:cubicBezTo>
                  <a:pt x="77" y="8"/>
                  <a:pt x="88" y="19"/>
                  <a:pt x="88" y="34"/>
                </a:cubicBezTo>
                <a:cubicBezTo>
                  <a:pt x="88" y="56"/>
                  <a:pt x="88" y="56"/>
                  <a:pt x="88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1" y="56"/>
                  <a:pt x="79" y="58"/>
                  <a:pt x="79" y="60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9"/>
                  <a:pt x="81" y="71"/>
                  <a:pt x="83" y="71"/>
                </a:cubicBezTo>
                <a:cubicBezTo>
                  <a:pt x="95" y="71"/>
                  <a:pt x="95" y="71"/>
                  <a:pt x="95" y="71"/>
                </a:cubicBezTo>
                <a:cubicBezTo>
                  <a:pt x="95" y="288"/>
                  <a:pt x="95" y="288"/>
                  <a:pt x="95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4" y="288"/>
                  <a:pt x="83" y="290"/>
                  <a:pt x="83" y="292"/>
                </a:cubicBezTo>
                <a:cubicBezTo>
                  <a:pt x="83" y="381"/>
                  <a:pt x="83" y="381"/>
                  <a:pt x="83" y="381"/>
                </a:cubicBezTo>
                <a:cubicBezTo>
                  <a:pt x="71" y="381"/>
                  <a:pt x="71" y="381"/>
                  <a:pt x="71" y="381"/>
                </a:cubicBezTo>
                <a:cubicBezTo>
                  <a:pt x="69" y="381"/>
                  <a:pt x="67" y="382"/>
                  <a:pt x="67" y="385"/>
                </a:cubicBezTo>
                <a:cubicBezTo>
                  <a:pt x="67" y="400"/>
                  <a:pt x="67" y="400"/>
                  <a:pt x="67" y="400"/>
                </a:cubicBezTo>
                <a:cubicBezTo>
                  <a:pt x="67" y="402"/>
                  <a:pt x="69" y="404"/>
                  <a:pt x="71" y="404"/>
                </a:cubicBezTo>
                <a:cubicBezTo>
                  <a:pt x="126" y="404"/>
                  <a:pt x="126" y="404"/>
                  <a:pt x="126" y="404"/>
                </a:cubicBezTo>
                <a:cubicBezTo>
                  <a:pt x="129" y="404"/>
                  <a:pt x="130" y="402"/>
                  <a:pt x="130" y="400"/>
                </a:cubicBezTo>
                <a:cubicBezTo>
                  <a:pt x="130" y="385"/>
                  <a:pt x="130" y="385"/>
                  <a:pt x="130" y="385"/>
                </a:cubicBezTo>
                <a:cubicBezTo>
                  <a:pt x="130" y="382"/>
                  <a:pt x="129" y="381"/>
                  <a:pt x="126" y="381"/>
                </a:cubicBezTo>
                <a:cubicBezTo>
                  <a:pt x="115" y="381"/>
                  <a:pt x="115" y="381"/>
                  <a:pt x="115" y="381"/>
                </a:cubicBezTo>
                <a:cubicBezTo>
                  <a:pt x="115" y="292"/>
                  <a:pt x="115" y="292"/>
                  <a:pt x="115" y="292"/>
                </a:cubicBezTo>
                <a:cubicBezTo>
                  <a:pt x="115" y="290"/>
                  <a:pt x="113" y="288"/>
                  <a:pt x="111" y="288"/>
                </a:cubicBezTo>
                <a:cubicBezTo>
                  <a:pt x="103" y="288"/>
                  <a:pt x="103" y="288"/>
                  <a:pt x="103" y="288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14" y="71"/>
                  <a:pt x="114" y="71"/>
                  <a:pt x="114" y="71"/>
                </a:cubicBezTo>
                <a:cubicBezTo>
                  <a:pt x="116" y="71"/>
                  <a:pt x="118" y="69"/>
                  <a:pt x="118" y="67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18" y="58"/>
                  <a:pt x="116" y="56"/>
                  <a:pt x="114" y="56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19"/>
                  <a:pt x="121" y="8"/>
                  <a:pt x="135" y="8"/>
                </a:cubicBezTo>
                <a:cubicBezTo>
                  <a:pt x="142" y="8"/>
                  <a:pt x="148" y="10"/>
                  <a:pt x="153" y="15"/>
                </a:cubicBezTo>
                <a:cubicBezTo>
                  <a:pt x="158" y="20"/>
                  <a:pt x="161" y="27"/>
                  <a:pt x="161" y="34"/>
                </a:cubicBezTo>
                <a:cubicBezTo>
                  <a:pt x="161" y="62"/>
                  <a:pt x="161" y="62"/>
                  <a:pt x="161" y="62"/>
                </a:cubicBezTo>
                <a:cubicBezTo>
                  <a:pt x="152" y="62"/>
                  <a:pt x="152" y="62"/>
                  <a:pt x="152" y="62"/>
                </a:cubicBezTo>
                <a:cubicBezTo>
                  <a:pt x="150" y="62"/>
                  <a:pt x="148" y="64"/>
                  <a:pt x="148" y="66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133" y="88"/>
                  <a:pt x="133" y="88"/>
                  <a:pt x="133" y="88"/>
                </a:cubicBezTo>
                <a:cubicBezTo>
                  <a:pt x="132" y="90"/>
                  <a:pt x="132" y="91"/>
                  <a:pt x="132" y="93"/>
                </a:cubicBezTo>
                <a:cubicBezTo>
                  <a:pt x="133" y="94"/>
                  <a:pt x="134" y="95"/>
                  <a:pt x="136" y="95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39" y="109"/>
                  <a:pt x="151" y="119"/>
                  <a:pt x="165" y="119"/>
                </a:cubicBezTo>
                <a:cubicBezTo>
                  <a:pt x="179" y="119"/>
                  <a:pt x="190" y="109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5" y="95"/>
                  <a:pt x="196" y="94"/>
                  <a:pt x="197" y="93"/>
                </a:cubicBezTo>
                <a:cubicBezTo>
                  <a:pt x="198" y="91"/>
                  <a:pt x="197" y="90"/>
                  <a:pt x="196" y="88"/>
                </a:cubicBezTo>
                <a:close/>
                <a:moveTo>
                  <a:pt x="13" y="95"/>
                </a:moveTo>
                <a:cubicBezTo>
                  <a:pt x="52" y="95"/>
                  <a:pt x="52" y="95"/>
                  <a:pt x="52" y="95"/>
                </a:cubicBezTo>
                <a:cubicBezTo>
                  <a:pt x="50" y="104"/>
                  <a:pt x="42" y="111"/>
                  <a:pt x="33" y="111"/>
                </a:cubicBezTo>
                <a:cubicBezTo>
                  <a:pt x="23" y="111"/>
                  <a:pt x="15" y="104"/>
                  <a:pt x="13" y="95"/>
                </a:cubicBezTo>
                <a:close/>
                <a:moveTo>
                  <a:pt x="41" y="70"/>
                </a:moveTo>
                <a:cubicBezTo>
                  <a:pt x="41" y="71"/>
                  <a:pt x="41" y="71"/>
                  <a:pt x="41" y="71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70"/>
                  <a:pt x="24" y="70"/>
                  <a:pt x="24" y="70"/>
                </a:cubicBezTo>
                <a:lnTo>
                  <a:pt x="41" y="70"/>
                </a:lnTo>
                <a:close/>
                <a:moveTo>
                  <a:pt x="52" y="87"/>
                </a:moveTo>
                <a:cubicBezTo>
                  <a:pt x="14" y="87"/>
                  <a:pt x="14" y="87"/>
                  <a:pt x="14" y="87"/>
                </a:cubicBezTo>
                <a:cubicBezTo>
                  <a:pt x="22" y="79"/>
                  <a:pt x="22" y="79"/>
                  <a:pt x="22" y="79"/>
                </a:cubicBezTo>
                <a:cubicBezTo>
                  <a:pt x="43" y="79"/>
                  <a:pt x="43" y="79"/>
                  <a:pt x="43" y="79"/>
                </a:cubicBezTo>
                <a:lnTo>
                  <a:pt x="52" y="87"/>
                </a:lnTo>
                <a:close/>
                <a:moveTo>
                  <a:pt x="122" y="396"/>
                </a:moveTo>
                <a:cubicBezTo>
                  <a:pt x="75" y="396"/>
                  <a:pt x="75" y="396"/>
                  <a:pt x="75" y="396"/>
                </a:cubicBezTo>
                <a:cubicBezTo>
                  <a:pt x="75" y="389"/>
                  <a:pt x="75" y="389"/>
                  <a:pt x="75" y="389"/>
                </a:cubicBezTo>
                <a:cubicBezTo>
                  <a:pt x="87" y="389"/>
                  <a:pt x="87" y="389"/>
                  <a:pt x="87" y="389"/>
                </a:cubicBezTo>
                <a:cubicBezTo>
                  <a:pt x="111" y="389"/>
                  <a:pt x="111" y="389"/>
                  <a:pt x="111" y="389"/>
                </a:cubicBezTo>
                <a:cubicBezTo>
                  <a:pt x="122" y="389"/>
                  <a:pt x="122" y="389"/>
                  <a:pt x="122" y="389"/>
                </a:cubicBezTo>
                <a:lnTo>
                  <a:pt x="122" y="396"/>
                </a:lnTo>
                <a:close/>
                <a:moveTo>
                  <a:pt x="107" y="296"/>
                </a:moveTo>
                <a:cubicBezTo>
                  <a:pt x="107" y="381"/>
                  <a:pt x="107" y="381"/>
                  <a:pt x="107" y="381"/>
                </a:cubicBezTo>
                <a:cubicBezTo>
                  <a:pt x="91" y="381"/>
                  <a:pt x="91" y="381"/>
                  <a:pt x="91" y="381"/>
                </a:cubicBezTo>
                <a:cubicBezTo>
                  <a:pt x="91" y="296"/>
                  <a:pt x="91" y="296"/>
                  <a:pt x="91" y="296"/>
                </a:cubicBezTo>
                <a:lnTo>
                  <a:pt x="107" y="296"/>
                </a:lnTo>
                <a:close/>
                <a:moveTo>
                  <a:pt x="145" y="95"/>
                </a:moveTo>
                <a:cubicBezTo>
                  <a:pt x="184" y="95"/>
                  <a:pt x="184" y="95"/>
                  <a:pt x="184" y="95"/>
                </a:cubicBezTo>
                <a:cubicBezTo>
                  <a:pt x="182" y="104"/>
                  <a:pt x="174" y="111"/>
                  <a:pt x="165" y="111"/>
                </a:cubicBezTo>
                <a:cubicBezTo>
                  <a:pt x="155" y="111"/>
                  <a:pt x="147" y="104"/>
                  <a:pt x="145" y="95"/>
                </a:cubicBezTo>
                <a:close/>
                <a:moveTo>
                  <a:pt x="146" y="87"/>
                </a:moveTo>
                <a:cubicBezTo>
                  <a:pt x="154" y="79"/>
                  <a:pt x="154" y="79"/>
                  <a:pt x="154" y="79"/>
                </a:cubicBezTo>
                <a:cubicBezTo>
                  <a:pt x="175" y="79"/>
                  <a:pt x="175" y="79"/>
                  <a:pt x="175" y="79"/>
                </a:cubicBezTo>
                <a:cubicBezTo>
                  <a:pt x="184" y="87"/>
                  <a:pt x="184" y="87"/>
                  <a:pt x="184" y="87"/>
                </a:cubicBezTo>
                <a:lnTo>
                  <a:pt x="146" y="87"/>
                </a:lnTo>
                <a:close/>
                <a:moveTo>
                  <a:pt x="173" y="70"/>
                </a:moveTo>
                <a:cubicBezTo>
                  <a:pt x="173" y="71"/>
                  <a:pt x="173" y="71"/>
                  <a:pt x="173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56" y="70"/>
                  <a:pt x="156" y="70"/>
                  <a:pt x="156" y="70"/>
                </a:cubicBezTo>
                <a:lnTo>
                  <a:pt x="173" y="7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451"/>
          <p:cNvSpPr>
            <a:spLocks noEditPoints="1"/>
          </p:cNvSpPr>
          <p:nvPr/>
        </p:nvSpPr>
        <p:spPr bwMode="auto">
          <a:xfrm>
            <a:off x="3935413" y="4989516"/>
            <a:ext cx="581034" cy="1895472"/>
          </a:xfrm>
          <a:custGeom>
            <a:avLst/>
            <a:gdLst>
              <a:gd name="T0" fmla="*/ 107 w 124"/>
              <a:gd name="T1" fmla="*/ 73 h 404"/>
              <a:gd name="T2" fmla="*/ 103 w 124"/>
              <a:gd name="T3" fmla="*/ 62 h 404"/>
              <a:gd name="T4" fmla="*/ 95 w 124"/>
              <a:gd name="T5" fmla="*/ 34 h 404"/>
              <a:gd name="T6" fmla="*/ 61 w 124"/>
              <a:gd name="T7" fmla="*/ 0 h 404"/>
              <a:gd name="T8" fmla="*/ 27 w 124"/>
              <a:gd name="T9" fmla="*/ 56 h 404"/>
              <a:gd name="T10" fmla="*/ 16 w 124"/>
              <a:gd name="T11" fmla="*/ 60 h 404"/>
              <a:gd name="T12" fmla="*/ 20 w 124"/>
              <a:gd name="T13" fmla="*/ 71 h 404"/>
              <a:gd name="T14" fmla="*/ 27 w 124"/>
              <a:gd name="T15" fmla="*/ 288 h 404"/>
              <a:gd name="T16" fmla="*/ 15 w 124"/>
              <a:gd name="T17" fmla="*/ 292 h 404"/>
              <a:gd name="T18" fmla="*/ 4 w 124"/>
              <a:gd name="T19" fmla="*/ 381 h 404"/>
              <a:gd name="T20" fmla="*/ 0 w 124"/>
              <a:gd name="T21" fmla="*/ 400 h 404"/>
              <a:gd name="T22" fmla="*/ 59 w 124"/>
              <a:gd name="T23" fmla="*/ 404 h 404"/>
              <a:gd name="T24" fmla="*/ 63 w 124"/>
              <a:gd name="T25" fmla="*/ 385 h 404"/>
              <a:gd name="T26" fmla="*/ 48 w 124"/>
              <a:gd name="T27" fmla="*/ 381 h 404"/>
              <a:gd name="T28" fmla="*/ 44 w 124"/>
              <a:gd name="T29" fmla="*/ 288 h 404"/>
              <a:gd name="T30" fmla="*/ 35 w 124"/>
              <a:gd name="T31" fmla="*/ 71 h 404"/>
              <a:gd name="T32" fmla="*/ 47 w 124"/>
              <a:gd name="T33" fmla="*/ 67 h 404"/>
              <a:gd name="T34" fmla="*/ 43 w 124"/>
              <a:gd name="T35" fmla="*/ 56 h 404"/>
              <a:gd name="T36" fmla="*/ 35 w 124"/>
              <a:gd name="T37" fmla="*/ 34 h 404"/>
              <a:gd name="T38" fmla="*/ 79 w 124"/>
              <a:gd name="T39" fmla="*/ 15 h 404"/>
              <a:gd name="T40" fmla="*/ 87 w 124"/>
              <a:gd name="T41" fmla="*/ 62 h 404"/>
              <a:gd name="T42" fmla="*/ 75 w 124"/>
              <a:gd name="T43" fmla="*/ 66 h 404"/>
              <a:gd name="T44" fmla="*/ 60 w 124"/>
              <a:gd name="T45" fmla="*/ 89 h 404"/>
              <a:gd name="T46" fmla="*/ 62 w 124"/>
              <a:gd name="T47" fmla="*/ 95 h 404"/>
              <a:gd name="T48" fmla="*/ 91 w 124"/>
              <a:gd name="T49" fmla="*/ 119 h 404"/>
              <a:gd name="T50" fmla="*/ 120 w 124"/>
              <a:gd name="T51" fmla="*/ 95 h 404"/>
              <a:gd name="T52" fmla="*/ 123 w 124"/>
              <a:gd name="T53" fmla="*/ 89 h 404"/>
              <a:gd name="T54" fmla="*/ 8 w 124"/>
              <a:gd name="T55" fmla="*/ 396 h 404"/>
              <a:gd name="T56" fmla="*/ 19 w 124"/>
              <a:gd name="T57" fmla="*/ 389 h 404"/>
              <a:gd name="T58" fmla="*/ 55 w 124"/>
              <a:gd name="T59" fmla="*/ 389 h 404"/>
              <a:gd name="T60" fmla="*/ 40 w 124"/>
              <a:gd name="T61" fmla="*/ 296 h 404"/>
              <a:gd name="T62" fmla="*/ 23 w 124"/>
              <a:gd name="T63" fmla="*/ 381 h 404"/>
              <a:gd name="T64" fmla="*/ 40 w 124"/>
              <a:gd name="T65" fmla="*/ 296 h 404"/>
              <a:gd name="T66" fmla="*/ 72 w 124"/>
              <a:gd name="T67" fmla="*/ 95 h 404"/>
              <a:gd name="T68" fmla="*/ 91 w 124"/>
              <a:gd name="T69" fmla="*/ 111 h 404"/>
              <a:gd name="T70" fmla="*/ 80 w 124"/>
              <a:gd name="T71" fmla="*/ 79 h 404"/>
              <a:gd name="T72" fmla="*/ 110 w 124"/>
              <a:gd name="T73" fmla="*/ 87 h 404"/>
              <a:gd name="T74" fmla="*/ 99 w 124"/>
              <a:gd name="T75" fmla="*/ 70 h 404"/>
              <a:gd name="T76" fmla="*/ 83 w 124"/>
              <a:gd name="T77" fmla="*/ 71 h 404"/>
              <a:gd name="T78" fmla="*/ 99 w 124"/>
              <a:gd name="T79" fmla="*/ 7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" h="404">
                <a:moveTo>
                  <a:pt x="123" y="89"/>
                </a:moveTo>
                <a:cubicBezTo>
                  <a:pt x="107" y="73"/>
                  <a:pt x="107" y="73"/>
                  <a:pt x="107" y="73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64"/>
                  <a:pt x="106" y="62"/>
                  <a:pt x="103" y="62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34"/>
                  <a:pt x="95" y="34"/>
                  <a:pt x="95" y="34"/>
                </a:cubicBezTo>
                <a:cubicBezTo>
                  <a:pt x="95" y="25"/>
                  <a:pt x="92" y="16"/>
                  <a:pt x="85" y="10"/>
                </a:cubicBezTo>
                <a:cubicBezTo>
                  <a:pt x="79" y="3"/>
                  <a:pt x="70" y="0"/>
                  <a:pt x="61" y="0"/>
                </a:cubicBezTo>
                <a:cubicBezTo>
                  <a:pt x="43" y="0"/>
                  <a:pt x="27" y="15"/>
                  <a:pt x="27" y="34"/>
                </a:cubicBezTo>
                <a:cubicBezTo>
                  <a:pt x="27" y="56"/>
                  <a:pt x="27" y="56"/>
                  <a:pt x="27" y="56"/>
                </a:cubicBezTo>
                <a:cubicBezTo>
                  <a:pt x="20" y="56"/>
                  <a:pt x="20" y="56"/>
                  <a:pt x="20" y="56"/>
                </a:cubicBezTo>
                <a:cubicBezTo>
                  <a:pt x="18" y="56"/>
                  <a:pt x="16" y="58"/>
                  <a:pt x="16" y="60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9"/>
                  <a:pt x="18" y="71"/>
                  <a:pt x="20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288"/>
                  <a:pt x="27" y="288"/>
                  <a:pt x="27" y="288"/>
                </a:cubicBezTo>
                <a:cubicBezTo>
                  <a:pt x="19" y="288"/>
                  <a:pt x="19" y="288"/>
                  <a:pt x="19" y="288"/>
                </a:cubicBezTo>
                <a:cubicBezTo>
                  <a:pt x="17" y="288"/>
                  <a:pt x="15" y="290"/>
                  <a:pt x="15" y="292"/>
                </a:cubicBezTo>
                <a:cubicBezTo>
                  <a:pt x="15" y="381"/>
                  <a:pt x="15" y="381"/>
                  <a:pt x="15" y="381"/>
                </a:cubicBezTo>
                <a:cubicBezTo>
                  <a:pt x="4" y="381"/>
                  <a:pt x="4" y="381"/>
                  <a:pt x="4" y="381"/>
                </a:cubicBezTo>
                <a:cubicBezTo>
                  <a:pt x="2" y="381"/>
                  <a:pt x="0" y="382"/>
                  <a:pt x="0" y="385"/>
                </a:cubicBezTo>
                <a:cubicBezTo>
                  <a:pt x="0" y="400"/>
                  <a:pt x="0" y="400"/>
                  <a:pt x="0" y="400"/>
                </a:cubicBezTo>
                <a:cubicBezTo>
                  <a:pt x="0" y="402"/>
                  <a:pt x="2" y="404"/>
                  <a:pt x="4" y="404"/>
                </a:cubicBezTo>
                <a:cubicBezTo>
                  <a:pt x="59" y="404"/>
                  <a:pt x="59" y="404"/>
                  <a:pt x="59" y="404"/>
                </a:cubicBezTo>
                <a:cubicBezTo>
                  <a:pt x="61" y="404"/>
                  <a:pt x="63" y="402"/>
                  <a:pt x="63" y="400"/>
                </a:cubicBezTo>
                <a:cubicBezTo>
                  <a:pt x="63" y="385"/>
                  <a:pt x="63" y="385"/>
                  <a:pt x="63" y="385"/>
                </a:cubicBezTo>
                <a:cubicBezTo>
                  <a:pt x="63" y="382"/>
                  <a:pt x="61" y="381"/>
                  <a:pt x="59" y="381"/>
                </a:cubicBezTo>
                <a:cubicBezTo>
                  <a:pt x="48" y="381"/>
                  <a:pt x="48" y="381"/>
                  <a:pt x="48" y="381"/>
                </a:cubicBezTo>
                <a:cubicBezTo>
                  <a:pt x="48" y="292"/>
                  <a:pt x="48" y="292"/>
                  <a:pt x="48" y="292"/>
                </a:cubicBezTo>
                <a:cubicBezTo>
                  <a:pt x="48" y="290"/>
                  <a:pt x="46" y="288"/>
                  <a:pt x="44" y="288"/>
                </a:cubicBezTo>
                <a:cubicBezTo>
                  <a:pt x="35" y="288"/>
                  <a:pt x="35" y="288"/>
                  <a:pt x="35" y="288"/>
                </a:cubicBezTo>
                <a:cubicBezTo>
                  <a:pt x="35" y="71"/>
                  <a:pt x="35" y="71"/>
                  <a:pt x="35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5" y="71"/>
                  <a:pt x="47" y="69"/>
                  <a:pt x="47" y="67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8"/>
                  <a:pt x="45" y="56"/>
                  <a:pt x="43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19"/>
                  <a:pt x="47" y="8"/>
                  <a:pt x="61" y="8"/>
                </a:cubicBezTo>
                <a:cubicBezTo>
                  <a:pt x="68" y="8"/>
                  <a:pt x="75" y="11"/>
                  <a:pt x="79" y="15"/>
                </a:cubicBezTo>
                <a:cubicBezTo>
                  <a:pt x="84" y="20"/>
                  <a:pt x="87" y="27"/>
                  <a:pt x="87" y="34"/>
                </a:cubicBezTo>
                <a:cubicBezTo>
                  <a:pt x="87" y="62"/>
                  <a:pt x="87" y="62"/>
                  <a:pt x="87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77" y="62"/>
                  <a:pt x="75" y="64"/>
                  <a:pt x="75" y="66"/>
                </a:cubicBezTo>
                <a:cubicBezTo>
                  <a:pt x="75" y="73"/>
                  <a:pt x="75" y="73"/>
                  <a:pt x="75" y="73"/>
                </a:cubicBezTo>
                <a:cubicBezTo>
                  <a:pt x="60" y="89"/>
                  <a:pt x="60" y="89"/>
                  <a:pt x="60" y="89"/>
                </a:cubicBezTo>
                <a:cubicBezTo>
                  <a:pt x="58" y="90"/>
                  <a:pt x="58" y="91"/>
                  <a:pt x="59" y="93"/>
                </a:cubicBezTo>
                <a:cubicBezTo>
                  <a:pt x="59" y="94"/>
                  <a:pt x="61" y="95"/>
                  <a:pt x="62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6" y="109"/>
                  <a:pt x="77" y="119"/>
                  <a:pt x="91" y="119"/>
                </a:cubicBezTo>
                <a:cubicBezTo>
                  <a:pt x="105" y="119"/>
                  <a:pt x="117" y="109"/>
                  <a:pt x="118" y="95"/>
                </a:cubicBezTo>
                <a:cubicBezTo>
                  <a:pt x="120" y="95"/>
                  <a:pt x="120" y="95"/>
                  <a:pt x="120" y="95"/>
                </a:cubicBezTo>
                <a:cubicBezTo>
                  <a:pt x="121" y="95"/>
                  <a:pt x="123" y="94"/>
                  <a:pt x="123" y="93"/>
                </a:cubicBezTo>
                <a:cubicBezTo>
                  <a:pt x="124" y="91"/>
                  <a:pt x="124" y="90"/>
                  <a:pt x="123" y="89"/>
                </a:cubicBezTo>
                <a:close/>
                <a:moveTo>
                  <a:pt x="55" y="396"/>
                </a:moveTo>
                <a:cubicBezTo>
                  <a:pt x="8" y="396"/>
                  <a:pt x="8" y="396"/>
                  <a:pt x="8" y="396"/>
                </a:cubicBezTo>
                <a:cubicBezTo>
                  <a:pt x="8" y="389"/>
                  <a:pt x="8" y="389"/>
                  <a:pt x="8" y="389"/>
                </a:cubicBezTo>
                <a:cubicBezTo>
                  <a:pt x="19" y="389"/>
                  <a:pt x="19" y="389"/>
                  <a:pt x="19" y="389"/>
                </a:cubicBezTo>
                <a:cubicBezTo>
                  <a:pt x="44" y="389"/>
                  <a:pt x="44" y="389"/>
                  <a:pt x="44" y="389"/>
                </a:cubicBezTo>
                <a:cubicBezTo>
                  <a:pt x="55" y="389"/>
                  <a:pt x="55" y="389"/>
                  <a:pt x="55" y="389"/>
                </a:cubicBezTo>
                <a:lnTo>
                  <a:pt x="55" y="396"/>
                </a:lnTo>
                <a:close/>
                <a:moveTo>
                  <a:pt x="40" y="296"/>
                </a:moveTo>
                <a:cubicBezTo>
                  <a:pt x="40" y="381"/>
                  <a:pt x="40" y="381"/>
                  <a:pt x="40" y="381"/>
                </a:cubicBezTo>
                <a:cubicBezTo>
                  <a:pt x="23" y="381"/>
                  <a:pt x="23" y="381"/>
                  <a:pt x="23" y="381"/>
                </a:cubicBezTo>
                <a:cubicBezTo>
                  <a:pt x="23" y="296"/>
                  <a:pt x="23" y="296"/>
                  <a:pt x="23" y="296"/>
                </a:cubicBezTo>
                <a:lnTo>
                  <a:pt x="40" y="296"/>
                </a:lnTo>
                <a:close/>
                <a:moveTo>
                  <a:pt x="91" y="111"/>
                </a:moveTo>
                <a:cubicBezTo>
                  <a:pt x="82" y="111"/>
                  <a:pt x="74" y="104"/>
                  <a:pt x="72" y="95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109" y="104"/>
                  <a:pt x="101" y="111"/>
                  <a:pt x="91" y="111"/>
                </a:cubicBezTo>
                <a:close/>
                <a:moveTo>
                  <a:pt x="72" y="87"/>
                </a:moveTo>
                <a:cubicBezTo>
                  <a:pt x="80" y="79"/>
                  <a:pt x="80" y="79"/>
                  <a:pt x="80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10" y="87"/>
                  <a:pt x="110" y="87"/>
                  <a:pt x="110" y="87"/>
                </a:cubicBezTo>
                <a:lnTo>
                  <a:pt x="72" y="87"/>
                </a:lnTo>
                <a:close/>
                <a:moveTo>
                  <a:pt x="99" y="70"/>
                </a:moveTo>
                <a:cubicBezTo>
                  <a:pt x="99" y="71"/>
                  <a:pt x="99" y="71"/>
                  <a:pt x="99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70"/>
                  <a:pt x="83" y="70"/>
                  <a:pt x="83" y="70"/>
                </a:cubicBezTo>
                <a:lnTo>
                  <a:pt x="99" y="7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453"/>
          <p:cNvSpPr>
            <a:spLocks noEditPoints="1"/>
          </p:cNvSpPr>
          <p:nvPr/>
        </p:nvSpPr>
        <p:spPr bwMode="auto">
          <a:xfrm>
            <a:off x="10135547" y="3057695"/>
            <a:ext cx="1279217" cy="550524"/>
          </a:xfrm>
          <a:custGeom>
            <a:avLst/>
            <a:gdLst>
              <a:gd name="T0" fmla="*/ 187 w 277"/>
              <a:gd name="T1" fmla="*/ 0 h 119"/>
              <a:gd name="T2" fmla="*/ 117 w 277"/>
              <a:gd name="T3" fmla="*/ 33 h 119"/>
              <a:gd name="T4" fmla="*/ 73 w 277"/>
              <a:gd name="T5" fmla="*/ 18 h 119"/>
              <a:gd name="T6" fmla="*/ 0 w 277"/>
              <a:gd name="T7" fmla="*/ 91 h 119"/>
              <a:gd name="T8" fmla="*/ 29 w 277"/>
              <a:gd name="T9" fmla="*/ 119 h 119"/>
              <a:gd name="T10" fmla="*/ 249 w 277"/>
              <a:gd name="T11" fmla="*/ 119 h 119"/>
              <a:gd name="T12" fmla="*/ 277 w 277"/>
              <a:gd name="T13" fmla="*/ 91 h 119"/>
              <a:gd name="T14" fmla="*/ 187 w 277"/>
              <a:gd name="T15" fmla="*/ 0 h 119"/>
              <a:gd name="T16" fmla="*/ 249 w 277"/>
              <a:gd name="T17" fmla="*/ 111 h 119"/>
              <a:gd name="T18" fmla="*/ 29 w 277"/>
              <a:gd name="T19" fmla="*/ 111 h 119"/>
              <a:gd name="T20" fmla="*/ 8 w 277"/>
              <a:gd name="T21" fmla="*/ 91 h 119"/>
              <a:gd name="T22" fmla="*/ 73 w 277"/>
              <a:gd name="T23" fmla="*/ 26 h 119"/>
              <a:gd name="T24" fmla="*/ 115 w 277"/>
              <a:gd name="T25" fmla="*/ 42 h 119"/>
              <a:gd name="T26" fmla="*/ 118 w 277"/>
              <a:gd name="T27" fmla="*/ 43 h 119"/>
              <a:gd name="T28" fmla="*/ 120 w 277"/>
              <a:gd name="T29" fmla="*/ 42 h 119"/>
              <a:gd name="T30" fmla="*/ 187 w 277"/>
              <a:gd name="T31" fmla="*/ 8 h 119"/>
              <a:gd name="T32" fmla="*/ 269 w 277"/>
              <a:gd name="T33" fmla="*/ 91 h 119"/>
              <a:gd name="T34" fmla="*/ 249 w 277"/>
              <a:gd name="T35" fmla="*/ 11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7" h="119">
                <a:moveTo>
                  <a:pt x="187" y="0"/>
                </a:moveTo>
                <a:cubicBezTo>
                  <a:pt x="160" y="0"/>
                  <a:pt x="134" y="12"/>
                  <a:pt x="117" y="33"/>
                </a:cubicBezTo>
                <a:cubicBezTo>
                  <a:pt x="104" y="24"/>
                  <a:pt x="88" y="18"/>
                  <a:pt x="73" y="18"/>
                </a:cubicBezTo>
                <a:cubicBezTo>
                  <a:pt x="33" y="18"/>
                  <a:pt x="0" y="51"/>
                  <a:pt x="0" y="91"/>
                </a:cubicBezTo>
                <a:cubicBezTo>
                  <a:pt x="0" y="106"/>
                  <a:pt x="13" y="119"/>
                  <a:pt x="29" y="119"/>
                </a:cubicBezTo>
                <a:cubicBezTo>
                  <a:pt x="249" y="119"/>
                  <a:pt x="249" y="119"/>
                  <a:pt x="249" y="119"/>
                </a:cubicBezTo>
                <a:cubicBezTo>
                  <a:pt x="264" y="119"/>
                  <a:pt x="277" y="106"/>
                  <a:pt x="277" y="91"/>
                </a:cubicBezTo>
                <a:cubicBezTo>
                  <a:pt x="277" y="41"/>
                  <a:pt x="237" y="0"/>
                  <a:pt x="187" y="0"/>
                </a:cubicBezTo>
                <a:close/>
                <a:moveTo>
                  <a:pt x="24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18" y="111"/>
                  <a:pt x="8" y="102"/>
                  <a:pt x="8" y="91"/>
                </a:cubicBezTo>
                <a:cubicBezTo>
                  <a:pt x="8" y="55"/>
                  <a:pt x="37" y="26"/>
                  <a:pt x="73" y="26"/>
                </a:cubicBezTo>
                <a:cubicBezTo>
                  <a:pt x="88" y="26"/>
                  <a:pt x="103" y="32"/>
                  <a:pt x="115" y="42"/>
                </a:cubicBezTo>
                <a:cubicBezTo>
                  <a:pt x="115" y="43"/>
                  <a:pt x="117" y="43"/>
                  <a:pt x="118" y="43"/>
                </a:cubicBezTo>
                <a:cubicBezTo>
                  <a:pt x="119" y="43"/>
                  <a:pt x="120" y="42"/>
                  <a:pt x="120" y="42"/>
                </a:cubicBezTo>
                <a:cubicBezTo>
                  <a:pt x="136" y="20"/>
                  <a:pt x="160" y="8"/>
                  <a:pt x="187" y="8"/>
                </a:cubicBezTo>
                <a:cubicBezTo>
                  <a:pt x="232" y="8"/>
                  <a:pt x="269" y="45"/>
                  <a:pt x="269" y="91"/>
                </a:cubicBezTo>
                <a:cubicBezTo>
                  <a:pt x="269" y="102"/>
                  <a:pt x="260" y="111"/>
                  <a:pt x="249" y="11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455"/>
          <p:cNvSpPr>
            <a:spLocks noEditPoints="1"/>
          </p:cNvSpPr>
          <p:nvPr/>
        </p:nvSpPr>
        <p:spPr bwMode="auto">
          <a:xfrm>
            <a:off x="1035050" y="3281365"/>
            <a:ext cx="874713" cy="377825"/>
          </a:xfrm>
          <a:custGeom>
            <a:avLst/>
            <a:gdLst>
              <a:gd name="T0" fmla="*/ 176 w 239"/>
              <a:gd name="T1" fmla="*/ 16 h 103"/>
              <a:gd name="T2" fmla="*/ 138 w 239"/>
              <a:gd name="T3" fmla="*/ 28 h 103"/>
              <a:gd name="T4" fmla="*/ 78 w 239"/>
              <a:gd name="T5" fmla="*/ 0 h 103"/>
              <a:gd name="T6" fmla="*/ 0 w 239"/>
              <a:gd name="T7" fmla="*/ 78 h 103"/>
              <a:gd name="T8" fmla="*/ 25 w 239"/>
              <a:gd name="T9" fmla="*/ 103 h 103"/>
              <a:gd name="T10" fmla="*/ 213 w 239"/>
              <a:gd name="T11" fmla="*/ 103 h 103"/>
              <a:gd name="T12" fmla="*/ 239 w 239"/>
              <a:gd name="T13" fmla="*/ 78 h 103"/>
              <a:gd name="T14" fmla="*/ 176 w 239"/>
              <a:gd name="T15" fmla="*/ 16 h 103"/>
              <a:gd name="T16" fmla="*/ 213 w 239"/>
              <a:gd name="T17" fmla="*/ 95 h 103"/>
              <a:gd name="T18" fmla="*/ 25 w 239"/>
              <a:gd name="T19" fmla="*/ 95 h 103"/>
              <a:gd name="T20" fmla="*/ 8 w 239"/>
              <a:gd name="T21" fmla="*/ 78 h 103"/>
              <a:gd name="T22" fmla="*/ 78 w 239"/>
              <a:gd name="T23" fmla="*/ 8 h 103"/>
              <a:gd name="T24" fmla="*/ 135 w 239"/>
              <a:gd name="T25" fmla="*/ 36 h 103"/>
              <a:gd name="T26" fmla="*/ 137 w 239"/>
              <a:gd name="T27" fmla="*/ 38 h 103"/>
              <a:gd name="T28" fmla="*/ 140 w 239"/>
              <a:gd name="T29" fmla="*/ 37 h 103"/>
              <a:gd name="T30" fmla="*/ 176 w 239"/>
              <a:gd name="T31" fmla="*/ 24 h 103"/>
              <a:gd name="T32" fmla="*/ 231 w 239"/>
              <a:gd name="T33" fmla="*/ 78 h 103"/>
              <a:gd name="T34" fmla="*/ 213 w 239"/>
              <a:gd name="T35" fmla="*/ 9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9" h="103">
                <a:moveTo>
                  <a:pt x="176" y="16"/>
                </a:moveTo>
                <a:cubicBezTo>
                  <a:pt x="162" y="16"/>
                  <a:pt x="149" y="20"/>
                  <a:pt x="138" y="28"/>
                </a:cubicBezTo>
                <a:cubicBezTo>
                  <a:pt x="124" y="11"/>
                  <a:pt x="101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92"/>
                  <a:pt x="11" y="103"/>
                  <a:pt x="25" y="103"/>
                </a:cubicBezTo>
                <a:cubicBezTo>
                  <a:pt x="213" y="103"/>
                  <a:pt x="213" y="103"/>
                  <a:pt x="213" y="103"/>
                </a:cubicBezTo>
                <a:cubicBezTo>
                  <a:pt x="227" y="103"/>
                  <a:pt x="239" y="92"/>
                  <a:pt x="239" y="78"/>
                </a:cubicBezTo>
                <a:cubicBezTo>
                  <a:pt x="239" y="44"/>
                  <a:pt x="211" y="16"/>
                  <a:pt x="176" y="16"/>
                </a:cubicBezTo>
                <a:close/>
                <a:moveTo>
                  <a:pt x="213" y="95"/>
                </a:moveTo>
                <a:cubicBezTo>
                  <a:pt x="25" y="95"/>
                  <a:pt x="25" y="95"/>
                  <a:pt x="25" y="95"/>
                </a:cubicBezTo>
                <a:cubicBezTo>
                  <a:pt x="16" y="95"/>
                  <a:pt x="8" y="88"/>
                  <a:pt x="8" y="78"/>
                </a:cubicBezTo>
                <a:cubicBezTo>
                  <a:pt x="8" y="39"/>
                  <a:pt x="39" y="8"/>
                  <a:pt x="78" y="8"/>
                </a:cubicBezTo>
                <a:cubicBezTo>
                  <a:pt x="101" y="8"/>
                  <a:pt x="121" y="18"/>
                  <a:pt x="135" y="36"/>
                </a:cubicBezTo>
                <a:cubicBezTo>
                  <a:pt x="135" y="37"/>
                  <a:pt x="136" y="38"/>
                  <a:pt x="137" y="38"/>
                </a:cubicBezTo>
                <a:cubicBezTo>
                  <a:pt x="138" y="38"/>
                  <a:pt x="140" y="38"/>
                  <a:pt x="140" y="37"/>
                </a:cubicBezTo>
                <a:cubicBezTo>
                  <a:pt x="150" y="28"/>
                  <a:pt x="163" y="24"/>
                  <a:pt x="176" y="24"/>
                </a:cubicBezTo>
                <a:cubicBezTo>
                  <a:pt x="206" y="24"/>
                  <a:pt x="231" y="48"/>
                  <a:pt x="231" y="78"/>
                </a:cubicBezTo>
                <a:cubicBezTo>
                  <a:pt x="231" y="88"/>
                  <a:pt x="223" y="95"/>
                  <a:pt x="213" y="9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457"/>
          <p:cNvSpPr>
            <a:spLocks noEditPoints="1"/>
          </p:cNvSpPr>
          <p:nvPr/>
        </p:nvSpPr>
        <p:spPr bwMode="auto">
          <a:xfrm>
            <a:off x="3084512" y="2628903"/>
            <a:ext cx="1014413" cy="419100"/>
          </a:xfrm>
          <a:custGeom>
            <a:avLst/>
            <a:gdLst>
              <a:gd name="T0" fmla="*/ 277 w 277"/>
              <a:gd name="T1" fmla="*/ 85 h 114"/>
              <a:gd name="T2" fmla="*/ 277 w 277"/>
              <a:gd name="T3" fmla="*/ 82 h 114"/>
              <a:gd name="T4" fmla="*/ 220 w 277"/>
              <a:gd name="T5" fmla="*/ 29 h 114"/>
              <a:gd name="T6" fmla="*/ 204 w 277"/>
              <a:gd name="T7" fmla="*/ 32 h 114"/>
              <a:gd name="T8" fmla="*/ 141 w 277"/>
              <a:gd name="T9" fmla="*/ 0 h 114"/>
              <a:gd name="T10" fmla="*/ 77 w 277"/>
              <a:gd name="T11" fmla="*/ 33 h 114"/>
              <a:gd name="T12" fmla="*/ 57 w 277"/>
              <a:gd name="T13" fmla="*/ 29 h 114"/>
              <a:gd name="T14" fmla="*/ 1 w 277"/>
              <a:gd name="T15" fmla="*/ 82 h 114"/>
              <a:gd name="T16" fmla="*/ 0 w 277"/>
              <a:gd name="T17" fmla="*/ 86 h 114"/>
              <a:gd name="T18" fmla="*/ 0 w 277"/>
              <a:gd name="T19" fmla="*/ 86 h 114"/>
              <a:gd name="T20" fmla="*/ 0 w 277"/>
              <a:gd name="T21" fmla="*/ 87 h 114"/>
              <a:gd name="T22" fmla="*/ 29 w 277"/>
              <a:gd name="T23" fmla="*/ 114 h 114"/>
              <a:gd name="T24" fmla="*/ 249 w 277"/>
              <a:gd name="T25" fmla="*/ 114 h 114"/>
              <a:gd name="T26" fmla="*/ 277 w 277"/>
              <a:gd name="T27" fmla="*/ 87 h 114"/>
              <a:gd name="T28" fmla="*/ 277 w 277"/>
              <a:gd name="T29" fmla="*/ 86 h 114"/>
              <a:gd name="T30" fmla="*/ 277 w 277"/>
              <a:gd name="T31" fmla="*/ 86 h 114"/>
              <a:gd name="T32" fmla="*/ 277 w 277"/>
              <a:gd name="T33" fmla="*/ 85 h 114"/>
              <a:gd name="T34" fmla="*/ 249 w 277"/>
              <a:gd name="T35" fmla="*/ 106 h 114"/>
              <a:gd name="T36" fmla="*/ 29 w 277"/>
              <a:gd name="T37" fmla="*/ 106 h 114"/>
              <a:gd name="T38" fmla="*/ 8 w 277"/>
              <a:gd name="T39" fmla="*/ 86 h 114"/>
              <a:gd name="T40" fmla="*/ 8 w 277"/>
              <a:gd name="T41" fmla="*/ 85 h 114"/>
              <a:gd name="T42" fmla="*/ 8 w 277"/>
              <a:gd name="T43" fmla="*/ 85 h 114"/>
              <a:gd name="T44" fmla="*/ 9 w 277"/>
              <a:gd name="T45" fmla="*/ 83 h 114"/>
              <a:gd name="T46" fmla="*/ 57 w 277"/>
              <a:gd name="T47" fmla="*/ 37 h 114"/>
              <a:gd name="T48" fmla="*/ 77 w 277"/>
              <a:gd name="T49" fmla="*/ 41 h 114"/>
              <a:gd name="T50" fmla="*/ 82 w 277"/>
              <a:gd name="T51" fmla="*/ 40 h 114"/>
              <a:gd name="T52" fmla="*/ 141 w 277"/>
              <a:gd name="T53" fmla="*/ 8 h 114"/>
              <a:gd name="T54" fmla="*/ 199 w 277"/>
              <a:gd name="T55" fmla="*/ 39 h 114"/>
              <a:gd name="T56" fmla="*/ 204 w 277"/>
              <a:gd name="T57" fmla="*/ 40 h 114"/>
              <a:gd name="T58" fmla="*/ 220 w 277"/>
              <a:gd name="T59" fmla="*/ 37 h 114"/>
              <a:gd name="T60" fmla="*/ 269 w 277"/>
              <a:gd name="T61" fmla="*/ 83 h 114"/>
              <a:gd name="T62" fmla="*/ 269 w 277"/>
              <a:gd name="T63" fmla="*/ 85 h 114"/>
              <a:gd name="T64" fmla="*/ 269 w 277"/>
              <a:gd name="T65" fmla="*/ 86 h 114"/>
              <a:gd name="T66" fmla="*/ 269 w 277"/>
              <a:gd name="T67" fmla="*/ 86 h 114"/>
              <a:gd name="T68" fmla="*/ 249 w 277"/>
              <a:gd name="T69" fmla="*/ 10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7" h="114">
                <a:moveTo>
                  <a:pt x="277" y="85"/>
                </a:moveTo>
                <a:cubicBezTo>
                  <a:pt x="277" y="84"/>
                  <a:pt x="277" y="83"/>
                  <a:pt x="277" y="82"/>
                </a:cubicBezTo>
                <a:cubicBezTo>
                  <a:pt x="275" y="52"/>
                  <a:pt x="250" y="29"/>
                  <a:pt x="220" y="29"/>
                </a:cubicBezTo>
                <a:cubicBezTo>
                  <a:pt x="215" y="29"/>
                  <a:pt x="209" y="30"/>
                  <a:pt x="204" y="32"/>
                </a:cubicBezTo>
                <a:cubicBezTo>
                  <a:pt x="189" y="12"/>
                  <a:pt x="166" y="0"/>
                  <a:pt x="141" y="0"/>
                </a:cubicBezTo>
                <a:cubicBezTo>
                  <a:pt x="116" y="0"/>
                  <a:pt x="92" y="12"/>
                  <a:pt x="77" y="33"/>
                </a:cubicBezTo>
                <a:cubicBezTo>
                  <a:pt x="71" y="30"/>
                  <a:pt x="64" y="29"/>
                  <a:pt x="57" y="29"/>
                </a:cubicBezTo>
                <a:cubicBezTo>
                  <a:pt x="28" y="29"/>
                  <a:pt x="3" y="52"/>
                  <a:pt x="1" y="82"/>
                </a:cubicBezTo>
                <a:cubicBezTo>
                  <a:pt x="0" y="83"/>
                  <a:pt x="0" y="84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7"/>
                  <a:pt x="0" y="87"/>
                </a:cubicBezTo>
                <a:cubicBezTo>
                  <a:pt x="1" y="102"/>
                  <a:pt x="14" y="114"/>
                  <a:pt x="29" y="114"/>
                </a:cubicBezTo>
                <a:cubicBezTo>
                  <a:pt x="249" y="114"/>
                  <a:pt x="249" y="114"/>
                  <a:pt x="249" y="114"/>
                </a:cubicBezTo>
                <a:cubicBezTo>
                  <a:pt x="264" y="114"/>
                  <a:pt x="277" y="102"/>
                  <a:pt x="277" y="87"/>
                </a:cubicBezTo>
                <a:cubicBezTo>
                  <a:pt x="277" y="87"/>
                  <a:pt x="277" y="86"/>
                  <a:pt x="277" y="86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7" y="86"/>
                  <a:pt x="277" y="85"/>
                  <a:pt x="277" y="85"/>
                </a:cubicBezTo>
                <a:close/>
                <a:moveTo>
                  <a:pt x="249" y="106"/>
                </a:moveTo>
                <a:cubicBezTo>
                  <a:pt x="29" y="106"/>
                  <a:pt x="29" y="106"/>
                  <a:pt x="29" y="106"/>
                </a:cubicBezTo>
                <a:cubicBezTo>
                  <a:pt x="18" y="106"/>
                  <a:pt x="9" y="97"/>
                  <a:pt x="8" y="86"/>
                </a:cubicBezTo>
                <a:cubicBezTo>
                  <a:pt x="8" y="86"/>
                  <a:pt x="8" y="86"/>
                  <a:pt x="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5"/>
                  <a:pt x="8" y="84"/>
                  <a:pt x="9" y="83"/>
                </a:cubicBezTo>
                <a:cubicBezTo>
                  <a:pt x="10" y="57"/>
                  <a:pt x="32" y="37"/>
                  <a:pt x="57" y="37"/>
                </a:cubicBezTo>
                <a:cubicBezTo>
                  <a:pt x="64" y="37"/>
                  <a:pt x="71" y="38"/>
                  <a:pt x="77" y="41"/>
                </a:cubicBezTo>
                <a:cubicBezTo>
                  <a:pt x="79" y="42"/>
                  <a:pt x="81" y="41"/>
                  <a:pt x="82" y="40"/>
                </a:cubicBezTo>
                <a:cubicBezTo>
                  <a:pt x="95" y="20"/>
                  <a:pt x="117" y="8"/>
                  <a:pt x="141" y="8"/>
                </a:cubicBezTo>
                <a:cubicBezTo>
                  <a:pt x="164" y="8"/>
                  <a:pt x="186" y="20"/>
                  <a:pt x="199" y="39"/>
                </a:cubicBezTo>
                <a:cubicBezTo>
                  <a:pt x="200" y="40"/>
                  <a:pt x="202" y="41"/>
                  <a:pt x="204" y="40"/>
                </a:cubicBezTo>
                <a:cubicBezTo>
                  <a:pt x="209" y="38"/>
                  <a:pt x="215" y="37"/>
                  <a:pt x="220" y="37"/>
                </a:cubicBezTo>
                <a:cubicBezTo>
                  <a:pt x="246" y="37"/>
                  <a:pt x="268" y="57"/>
                  <a:pt x="269" y="83"/>
                </a:cubicBezTo>
                <a:cubicBezTo>
                  <a:pt x="269" y="84"/>
                  <a:pt x="269" y="85"/>
                  <a:pt x="269" y="85"/>
                </a:cubicBezTo>
                <a:cubicBezTo>
                  <a:pt x="269" y="85"/>
                  <a:pt x="269" y="86"/>
                  <a:pt x="269" y="86"/>
                </a:cubicBezTo>
                <a:cubicBezTo>
                  <a:pt x="269" y="86"/>
                  <a:pt x="269" y="86"/>
                  <a:pt x="269" y="86"/>
                </a:cubicBezTo>
                <a:cubicBezTo>
                  <a:pt x="269" y="97"/>
                  <a:pt x="260" y="106"/>
                  <a:pt x="249" y="10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459"/>
          <p:cNvSpPr>
            <a:spLocks noEditPoints="1"/>
          </p:cNvSpPr>
          <p:nvPr/>
        </p:nvSpPr>
        <p:spPr bwMode="auto">
          <a:xfrm>
            <a:off x="7960179" y="509753"/>
            <a:ext cx="719364" cy="296703"/>
          </a:xfrm>
          <a:custGeom>
            <a:avLst/>
            <a:gdLst>
              <a:gd name="T0" fmla="*/ 223 w 223"/>
              <a:gd name="T1" fmla="*/ 68 h 92"/>
              <a:gd name="T2" fmla="*/ 223 w 223"/>
              <a:gd name="T3" fmla="*/ 66 h 92"/>
              <a:gd name="T4" fmla="*/ 177 w 223"/>
              <a:gd name="T5" fmla="*/ 23 h 92"/>
              <a:gd name="T6" fmla="*/ 164 w 223"/>
              <a:gd name="T7" fmla="*/ 24 h 92"/>
              <a:gd name="T8" fmla="*/ 113 w 223"/>
              <a:gd name="T9" fmla="*/ 0 h 92"/>
              <a:gd name="T10" fmla="*/ 62 w 223"/>
              <a:gd name="T11" fmla="*/ 25 h 92"/>
              <a:gd name="T12" fmla="*/ 46 w 223"/>
              <a:gd name="T13" fmla="*/ 23 h 92"/>
              <a:gd name="T14" fmla="*/ 0 w 223"/>
              <a:gd name="T15" fmla="*/ 66 h 92"/>
              <a:gd name="T16" fmla="*/ 0 w 223"/>
              <a:gd name="T17" fmla="*/ 69 h 92"/>
              <a:gd name="T18" fmla="*/ 0 w 223"/>
              <a:gd name="T19" fmla="*/ 69 h 92"/>
              <a:gd name="T20" fmla="*/ 0 w 223"/>
              <a:gd name="T21" fmla="*/ 70 h 92"/>
              <a:gd name="T22" fmla="*/ 24 w 223"/>
              <a:gd name="T23" fmla="*/ 92 h 92"/>
              <a:gd name="T24" fmla="*/ 199 w 223"/>
              <a:gd name="T25" fmla="*/ 92 h 92"/>
              <a:gd name="T26" fmla="*/ 223 w 223"/>
              <a:gd name="T27" fmla="*/ 70 h 92"/>
              <a:gd name="T28" fmla="*/ 223 w 223"/>
              <a:gd name="T29" fmla="*/ 69 h 92"/>
              <a:gd name="T30" fmla="*/ 223 w 223"/>
              <a:gd name="T31" fmla="*/ 69 h 92"/>
              <a:gd name="T32" fmla="*/ 223 w 223"/>
              <a:gd name="T33" fmla="*/ 68 h 92"/>
              <a:gd name="T34" fmla="*/ 199 w 223"/>
              <a:gd name="T35" fmla="*/ 84 h 92"/>
              <a:gd name="T36" fmla="*/ 24 w 223"/>
              <a:gd name="T37" fmla="*/ 84 h 92"/>
              <a:gd name="T38" fmla="*/ 8 w 223"/>
              <a:gd name="T39" fmla="*/ 69 h 92"/>
              <a:gd name="T40" fmla="*/ 8 w 223"/>
              <a:gd name="T41" fmla="*/ 69 h 92"/>
              <a:gd name="T42" fmla="*/ 8 w 223"/>
              <a:gd name="T43" fmla="*/ 68 h 92"/>
              <a:gd name="T44" fmla="*/ 8 w 223"/>
              <a:gd name="T45" fmla="*/ 66 h 92"/>
              <a:gd name="T46" fmla="*/ 46 w 223"/>
              <a:gd name="T47" fmla="*/ 31 h 92"/>
              <a:gd name="T48" fmla="*/ 61 w 223"/>
              <a:gd name="T49" fmla="*/ 34 h 92"/>
              <a:gd name="T50" fmla="*/ 66 w 223"/>
              <a:gd name="T51" fmla="*/ 32 h 92"/>
              <a:gd name="T52" fmla="*/ 113 w 223"/>
              <a:gd name="T53" fmla="*/ 8 h 92"/>
              <a:gd name="T54" fmla="*/ 159 w 223"/>
              <a:gd name="T55" fmla="*/ 31 h 92"/>
              <a:gd name="T56" fmla="*/ 164 w 223"/>
              <a:gd name="T57" fmla="*/ 33 h 92"/>
              <a:gd name="T58" fmla="*/ 177 w 223"/>
              <a:gd name="T59" fmla="*/ 31 h 92"/>
              <a:gd name="T60" fmla="*/ 215 w 223"/>
              <a:gd name="T61" fmla="*/ 67 h 92"/>
              <a:gd name="T62" fmla="*/ 215 w 223"/>
              <a:gd name="T63" fmla="*/ 68 h 92"/>
              <a:gd name="T64" fmla="*/ 215 w 223"/>
              <a:gd name="T65" fmla="*/ 69 h 92"/>
              <a:gd name="T66" fmla="*/ 215 w 223"/>
              <a:gd name="T67" fmla="*/ 69 h 92"/>
              <a:gd name="T68" fmla="*/ 199 w 223"/>
              <a:gd name="T69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3" h="92">
                <a:moveTo>
                  <a:pt x="223" y="68"/>
                </a:moveTo>
                <a:cubicBezTo>
                  <a:pt x="223" y="68"/>
                  <a:pt x="223" y="67"/>
                  <a:pt x="223" y="66"/>
                </a:cubicBezTo>
                <a:cubicBezTo>
                  <a:pt x="221" y="42"/>
                  <a:pt x="201" y="23"/>
                  <a:pt x="177" y="23"/>
                </a:cubicBezTo>
                <a:cubicBezTo>
                  <a:pt x="172" y="23"/>
                  <a:pt x="168" y="23"/>
                  <a:pt x="164" y="24"/>
                </a:cubicBezTo>
                <a:cubicBezTo>
                  <a:pt x="152" y="9"/>
                  <a:pt x="133" y="0"/>
                  <a:pt x="113" y="0"/>
                </a:cubicBezTo>
                <a:cubicBezTo>
                  <a:pt x="93" y="0"/>
                  <a:pt x="74" y="9"/>
                  <a:pt x="62" y="25"/>
                </a:cubicBezTo>
                <a:cubicBezTo>
                  <a:pt x="57" y="24"/>
                  <a:pt x="51" y="23"/>
                  <a:pt x="46" y="23"/>
                </a:cubicBezTo>
                <a:cubicBezTo>
                  <a:pt x="22" y="23"/>
                  <a:pt x="2" y="42"/>
                  <a:pt x="0" y="66"/>
                </a:cubicBezTo>
                <a:cubicBezTo>
                  <a:pt x="0" y="67"/>
                  <a:pt x="0" y="68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70"/>
                </a:cubicBezTo>
                <a:cubicBezTo>
                  <a:pt x="0" y="82"/>
                  <a:pt x="11" y="92"/>
                  <a:pt x="24" y="92"/>
                </a:cubicBezTo>
                <a:cubicBezTo>
                  <a:pt x="199" y="92"/>
                  <a:pt x="199" y="92"/>
                  <a:pt x="199" y="92"/>
                </a:cubicBezTo>
                <a:cubicBezTo>
                  <a:pt x="212" y="92"/>
                  <a:pt x="222" y="82"/>
                  <a:pt x="223" y="70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8"/>
                  <a:pt x="223" y="68"/>
                </a:cubicBezTo>
                <a:close/>
                <a:moveTo>
                  <a:pt x="199" y="84"/>
                </a:moveTo>
                <a:cubicBezTo>
                  <a:pt x="24" y="84"/>
                  <a:pt x="24" y="84"/>
                  <a:pt x="24" y="84"/>
                </a:cubicBezTo>
                <a:cubicBezTo>
                  <a:pt x="15" y="84"/>
                  <a:pt x="8" y="77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8"/>
                  <a:pt x="8" y="67"/>
                  <a:pt x="8" y="66"/>
                </a:cubicBezTo>
                <a:cubicBezTo>
                  <a:pt x="9" y="46"/>
                  <a:pt x="26" y="31"/>
                  <a:pt x="46" y="31"/>
                </a:cubicBezTo>
                <a:cubicBezTo>
                  <a:pt x="51" y="31"/>
                  <a:pt x="57" y="32"/>
                  <a:pt x="61" y="34"/>
                </a:cubicBezTo>
                <a:cubicBezTo>
                  <a:pt x="63" y="35"/>
                  <a:pt x="65" y="34"/>
                  <a:pt x="66" y="32"/>
                </a:cubicBezTo>
                <a:cubicBezTo>
                  <a:pt x="77" y="17"/>
                  <a:pt x="94" y="8"/>
                  <a:pt x="113" y="8"/>
                </a:cubicBezTo>
                <a:cubicBezTo>
                  <a:pt x="131" y="8"/>
                  <a:pt x="148" y="17"/>
                  <a:pt x="159" y="31"/>
                </a:cubicBezTo>
                <a:cubicBezTo>
                  <a:pt x="160" y="33"/>
                  <a:pt x="162" y="34"/>
                  <a:pt x="164" y="33"/>
                </a:cubicBezTo>
                <a:cubicBezTo>
                  <a:pt x="168" y="31"/>
                  <a:pt x="172" y="31"/>
                  <a:pt x="177" y="31"/>
                </a:cubicBezTo>
                <a:cubicBezTo>
                  <a:pt x="197" y="31"/>
                  <a:pt x="214" y="46"/>
                  <a:pt x="215" y="67"/>
                </a:cubicBezTo>
                <a:cubicBezTo>
                  <a:pt x="215" y="67"/>
                  <a:pt x="215" y="68"/>
                  <a:pt x="215" y="68"/>
                </a:cubicBezTo>
                <a:cubicBezTo>
                  <a:pt x="215" y="68"/>
                  <a:pt x="215" y="69"/>
                  <a:pt x="215" y="69"/>
                </a:cubicBezTo>
                <a:cubicBezTo>
                  <a:pt x="215" y="69"/>
                  <a:pt x="215" y="69"/>
                  <a:pt x="215" y="69"/>
                </a:cubicBezTo>
                <a:cubicBezTo>
                  <a:pt x="215" y="77"/>
                  <a:pt x="208" y="84"/>
                  <a:pt x="199" y="84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9" name="Freeform 21"/>
          <p:cNvSpPr/>
          <p:nvPr/>
        </p:nvSpPr>
        <p:spPr bwMode="auto">
          <a:xfrm>
            <a:off x="2130920" y="2106424"/>
            <a:ext cx="7957398" cy="279576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470" name="文本框 469"/>
          <p:cNvSpPr txBox="1"/>
          <p:nvPr/>
        </p:nvSpPr>
        <p:spPr>
          <a:xfrm>
            <a:off x="2176230" y="1166085"/>
            <a:ext cx="785971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建筑手绘风</a:t>
            </a:r>
            <a:r>
              <a:rPr lang="zh-CN" altLang="en-US" sz="54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商务通用</a:t>
            </a:r>
            <a:r>
              <a:rPr lang="zh-CN" altLang="en-US" sz="5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模版</a:t>
            </a:r>
            <a:endParaRPr lang="zh-CN" altLang="en-US" sz="5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1" name="文本框 470"/>
          <p:cNvSpPr txBox="1"/>
          <p:nvPr/>
        </p:nvSpPr>
        <p:spPr>
          <a:xfrm>
            <a:off x="4841240" y="2372995"/>
            <a:ext cx="313436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8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汇报人</a:t>
            </a:r>
            <a:r>
              <a:rPr lang="en-US" altLang="zh-CN" sz="28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:</a:t>
            </a:r>
            <a:r>
              <a:rPr lang="zh-CN" altLang="en-US" sz="28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蓝素材</a:t>
            </a:r>
            <a:endParaRPr lang="zh-CN" altLang="en-US" sz="2800" b="1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矩形 68"/>
          <p:cNvSpPr/>
          <p:nvPr/>
        </p:nvSpPr>
        <p:spPr>
          <a:xfrm>
            <a:off x="1454566" y="4906625"/>
            <a:ext cx="1912748" cy="548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2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1483595" y="4460215"/>
            <a:ext cx="19127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3714931" y="4906625"/>
            <a:ext cx="1912748" cy="548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2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3743961" y="4460215"/>
            <a:ext cx="19127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矩形 72"/>
          <p:cNvSpPr/>
          <p:nvPr/>
        </p:nvSpPr>
        <p:spPr>
          <a:xfrm>
            <a:off x="5969019" y="4906625"/>
            <a:ext cx="1912748" cy="548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2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4" name="矩形 73"/>
          <p:cNvSpPr/>
          <p:nvPr/>
        </p:nvSpPr>
        <p:spPr>
          <a:xfrm>
            <a:off x="5998047" y="4460215"/>
            <a:ext cx="19127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矩形 74"/>
          <p:cNvSpPr/>
          <p:nvPr/>
        </p:nvSpPr>
        <p:spPr>
          <a:xfrm>
            <a:off x="8223106" y="4906625"/>
            <a:ext cx="1912748" cy="548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2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矩形 75"/>
          <p:cNvSpPr/>
          <p:nvPr/>
        </p:nvSpPr>
        <p:spPr>
          <a:xfrm>
            <a:off x="8252135" y="4460215"/>
            <a:ext cx="19127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1594508" y="1784643"/>
            <a:ext cx="3545608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+70%</a:t>
            </a:r>
            <a:endParaRPr lang="zh-CN" altLang="en-US" sz="115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矩形 77"/>
          <p:cNvSpPr/>
          <p:nvPr/>
        </p:nvSpPr>
        <p:spPr>
          <a:xfrm>
            <a:off x="4840617" y="2560876"/>
            <a:ext cx="3081252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矩形 78"/>
          <p:cNvSpPr/>
          <p:nvPr/>
        </p:nvSpPr>
        <p:spPr>
          <a:xfrm>
            <a:off x="4840617" y="2185728"/>
            <a:ext cx="30812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1364348" y="2431411"/>
            <a:ext cx="9189504" cy="1593643"/>
          </a:xfrm>
          <a:custGeom>
            <a:avLst/>
            <a:gdLst>
              <a:gd name="connsiteX0" fmla="*/ 0 w 9174994"/>
              <a:gd name="connsiteY0" fmla="*/ 1472931 h 1630140"/>
              <a:gd name="connsiteX1" fmla="*/ 8287657 w 9174994"/>
              <a:gd name="connsiteY1" fmla="*/ 1516474 h 1630140"/>
              <a:gd name="connsiteX2" fmla="*/ 8810171 w 9174994"/>
              <a:gd name="connsiteY2" fmla="*/ 195674 h 1630140"/>
              <a:gd name="connsiteX3" fmla="*/ 7126514 w 9174994"/>
              <a:gd name="connsiteY3" fmla="*/ 6988 h 1630140"/>
              <a:gd name="connsiteX4" fmla="*/ 7126514 w 9174994"/>
              <a:gd name="connsiteY4" fmla="*/ 6988 h 163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4994" h="1630140">
                <a:moveTo>
                  <a:pt x="0" y="1472931"/>
                </a:moveTo>
                <a:cubicBezTo>
                  <a:pt x="3409647" y="1601140"/>
                  <a:pt x="6819295" y="1729350"/>
                  <a:pt x="8287657" y="1516474"/>
                </a:cubicBezTo>
                <a:cubicBezTo>
                  <a:pt x="9756019" y="1303598"/>
                  <a:pt x="9003695" y="447255"/>
                  <a:pt x="8810171" y="195674"/>
                </a:cubicBezTo>
                <a:cubicBezTo>
                  <a:pt x="8616647" y="-55907"/>
                  <a:pt x="7126514" y="6988"/>
                  <a:pt x="7126514" y="6988"/>
                </a:cubicBezTo>
                <a:lnTo>
                  <a:pt x="7126514" y="6988"/>
                </a:lnTo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8490821" y="2177143"/>
            <a:ext cx="246779" cy="508000"/>
          </a:xfrm>
          <a:custGeom>
            <a:avLst/>
            <a:gdLst>
              <a:gd name="connsiteX0" fmla="*/ 246779 w 246779"/>
              <a:gd name="connsiteY0" fmla="*/ 0 h 508000"/>
              <a:gd name="connsiteX1" fmla="*/ 36 w 246779"/>
              <a:gd name="connsiteY1" fmla="*/ 261257 h 508000"/>
              <a:gd name="connsiteX2" fmla="*/ 232265 w 246779"/>
              <a:gd name="connsiteY2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79" h="508000">
                <a:moveTo>
                  <a:pt x="246779" y="0"/>
                </a:moveTo>
                <a:cubicBezTo>
                  <a:pt x="124617" y="88295"/>
                  <a:pt x="2455" y="176590"/>
                  <a:pt x="36" y="261257"/>
                </a:cubicBezTo>
                <a:cubicBezTo>
                  <a:pt x="-2383" y="345924"/>
                  <a:pt x="114941" y="426962"/>
                  <a:pt x="232265" y="508000"/>
                </a:cubicBezTo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1790555" y="3328240"/>
            <a:ext cx="754118" cy="1015663"/>
            <a:chOff x="977755" y="2705276"/>
            <a:chExt cx="754118" cy="1015663"/>
          </a:xfrm>
        </p:grpSpPr>
        <p:sp>
          <p:nvSpPr>
            <p:cNvPr id="36" name="椭圆 31"/>
            <p:cNvSpPr/>
            <p:nvPr/>
          </p:nvSpPr>
          <p:spPr>
            <a:xfrm rot="15654318">
              <a:off x="973980" y="2867614"/>
              <a:ext cx="757304" cy="74975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1149192" y="2705276"/>
              <a:ext cx="5826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0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</a:t>
              </a:r>
              <a:endParaRPr lang="zh-CN" altLang="en-US" sz="6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4034327" y="3292315"/>
            <a:ext cx="754118" cy="1015663"/>
            <a:chOff x="977755" y="2705276"/>
            <a:chExt cx="754118" cy="1015663"/>
          </a:xfrm>
        </p:grpSpPr>
        <p:sp>
          <p:nvSpPr>
            <p:cNvPr id="39" name="椭圆 31"/>
            <p:cNvSpPr/>
            <p:nvPr/>
          </p:nvSpPr>
          <p:spPr>
            <a:xfrm rot="15654318">
              <a:off x="973980" y="2867614"/>
              <a:ext cx="757304" cy="74975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1149192" y="2705276"/>
              <a:ext cx="5826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0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2</a:t>
              </a:r>
              <a:endParaRPr lang="zh-CN" altLang="en-US" sz="6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364120" y="3321697"/>
            <a:ext cx="754118" cy="1015663"/>
            <a:chOff x="977755" y="2705276"/>
            <a:chExt cx="754118" cy="1015663"/>
          </a:xfrm>
        </p:grpSpPr>
        <p:sp>
          <p:nvSpPr>
            <p:cNvPr id="42" name="椭圆 31"/>
            <p:cNvSpPr/>
            <p:nvPr/>
          </p:nvSpPr>
          <p:spPr>
            <a:xfrm rot="15654318">
              <a:off x="973980" y="2867614"/>
              <a:ext cx="757304" cy="74975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1149192" y="2705276"/>
              <a:ext cx="5826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0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3</a:t>
              </a:r>
              <a:endParaRPr lang="zh-CN" altLang="en-US" sz="6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8564454" y="3311651"/>
            <a:ext cx="754118" cy="1015663"/>
            <a:chOff x="977755" y="2705276"/>
            <a:chExt cx="754118" cy="1015663"/>
          </a:xfrm>
        </p:grpSpPr>
        <p:sp>
          <p:nvSpPr>
            <p:cNvPr id="46" name="椭圆 31"/>
            <p:cNvSpPr/>
            <p:nvPr/>
          </p:nvSpPr>
          <p:spPr>
            <a:xfrm rot="15654318">
              <a:off x="973980" y="2867614"/>
              <a:ext cx="757304" cy="74975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文本框 46"/>
            <p:cNvSpPr txBox="1"/>
            <p:nvPr/>
          </p:nvSpPr>
          <p:spPr>
            <a:xfrm>
              <a:off x="1149192" y="2705276"/>
              <a:ext cx="5826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0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4</a:t>
              </a:r>
              <a:endParaRPr lang="zh-CN" altLang="en-US" sz="6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28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文本框 28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96636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537190" y="2341641"/>
            <a:ext cx="2412203" cy="1509692"/>
          </a:xfrm>
          <a:prstGeom prst="rect">
            <a:avLst/>
          </a:prstGeom>
          <a:blipFill>
            <a:blip r:embed="rId1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89462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82287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41050" y="2337474"/>
            <a:ext cx="2390135" cy="1513859"/>
          </a:xfrm>
          <a:prstGeom prst="rect">
            <a:avLst/>
          </a:prstGeom>
          <a:blipFill>
            <a:blip r:embed="rId1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1306744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733812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65344" y="4278526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49026" y="2337473"/>
            <a:ext cx="2390135" cy="1513859"/>
          </a:xfrm>
          <a:prstGeom prst="rect">
            <a:avLst/>
          </a:prstGeom>
          <a:blipFill dpi="0" rotWithShape="1">
            <a:blip r:embed="rId1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5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文本框 15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任意多边形 160"/>
          <p:cNvSpPr/>
          <p:nvPr/>
        </p:nvSpPr>
        <p:spPr>
          <a:xfrm>
            <a:off x="4705643" y="2240181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2" name="任意多边形 161"/>
          <p:cNvSpPr/>
          <p:nvPr/>
        </p:nvSpPr>
        <p:spPr>
          <a:xfrm rot="16200000">
            <a:off x="4776155" y="2201509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5022376" y="2184057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zh-CN" altLang="en-US" sz="72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3" name="文本框 162"/>
          <p:cNvSpPr txBox="1"/>
          <p:nvPr/>
        </p:nvSpPr>
        <p:spPr>
          <a:xfrm>
            <a:off x="6676596" y="2162380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zh-CN" altLang="en-US" sz="72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5022376" y="3818395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zh-CN" altLang="en-US" sz="72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6676596" y="3796718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zh-CN" altLang="en-US" sz="72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6" name="文本框 16"/>
          <p:cNvSpPr txBox="1">
            <a:spLocks noChangeArrowheads="1"/>
          </p:cNvSpPr>
          <p:nvPr/>
        </p:nvSpPr>
        <p:spPr bwMode="auto">
          <a:xfrm>
            <a:off x="1143617" y="2873706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8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1514734" y="238592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1221796" y="24851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169" name="文本框 16"/>
          <p:cNvSpPr txBox="1">
            <a:spLocks noChangeArrowheads="1"/>
          </p:cNvSpPr>
          <p:nvPr/>
        </p:nvSpPr>
        <p:spPr bwMode="auto">
          <a:xfrm>
            <a:off x="1173006" y="4265493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8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1544123" y="3777708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Freeform 30"/>
          <p:cNvSpPr>
            <a:spLocks noEditPoints="1"/>
          </p:cNvSpPr>
          <p:nvPr/>
        </p:nvSpPr>
        <p:spPr bwMode="auto">
          <a:xfrm>
            <a:off x="1251185" y="387691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2" name="文本框 16"/>
          <p:cNvSpPr txBox="1">
            <a:spLocks noChangeArrowheads="1"/>
          </p:cNvSpPr>
          <p:nvPr/>
        </p:nvSpPr>
        <p:spPr bwMode="auto">
          <a:xfrm>
            <a:off x="8308739" y="2833998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8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3" name="文本框 172"/>
          <p:cNvSpPr txBox="1"/>
          <p:nvPr/>
        </p:nvSpPr>
        <p:spPr>
          <a:xfrm>
            <a:off x="9621554" y="234621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" name="Freeform 30"/>
          <p:cNvSpPr>
            <a:spLocks noEditPoints="1"/>
          </p:cNvSpPr>
          <p:nvPr/>
        </p:nvSpPr>
        <p:spPr bwMode="auto">
          <a:xfrm>
            <a:off x="9328616" y="244542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175" name="文本框 16"/>
          <p:cNvSpPr txBox="1">
            <a:spLocks noChangeArrowheads="1"/>
          </p:cNvSpPr>
          <p:nvPr/>
        </p:nvSpPr>
        <p:spPr bwMode="auto">
          <a:xfrm>
            <a:off x="8338128" y="4225785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8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6" name="文本框 175"/>
          <p:cNvSpPr txBox="1"/>
          <p:nvPr/>
        </p:nvSpPr>
        <p:spPr>
          <a:xfrm>
            <a:off x="9650943" y="3738000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7" name="Freeform 30"/>
          <p:cNvSpPr>
            <a:spLocks noEditPoints="1"/>
          </p:cNvSpPr>
          <p:nvPr/>
        </p:nvSpPr>
        <p:spPr bwMode="auto">
          <a:xfrm>
            <a:off x="9358005" y="383720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78" name="组合 177"/>
          <p:cNvGrpSpPr/>
          <p:nvPr/>
        </p:nvGrpSpPr>
        <p:grpSpPr>
          <a:xfrm>
            <a:off x="5750665" y="3153466"/>
            <a:ext cx="727961" cy="723449"/>
            <a:chOff x="6137276" y="2995613"/>
            <a:chExt cx="768350" cy="763588"/>
          </a:xfrm>
          <a:solidFill>
            <a:srgbClr val="005790"/>
          </a:solidFill>
        </p:grpSpPr>
        <p:sp>
          <p:nvSpPr>
            <p:cNvPr id="179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2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3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0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1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8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9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2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3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89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>
        <p15:prstTrans prst="crush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31"/>
          <p:cNvSpPr/>
          <p:nvPr/>
        </p:nvSpPr>
        <p:spPr>
          <a:xfrm rot="15654318">
            <a:off x="2389646" y="2781865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" name="椭圆 31"/>
          <p:cNvSpPr/>
          <p:nvPr/>
        </p:nvSpPr>
        <p:spPr>
          <a:xfrm rot="15654318">
            <a:off x="3852231" y="2793042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" name="椭圆 31"/>
          <p:cNvSpPr/>
          <p:nvPr/>
        </p:nvSpPr>
        <p:spPr>
          <a:xfrm rot="15654318">
            <a:off x="5220023" y="2793040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椭圆 31"/>
          <p:cNvSpPr/>
          <p:nvPr/>
        </p:nvSpPr>
        <p:spPr>
          <a:xfrm rot="15654318">
            <a:off x="6682608" y="2804217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椭圆 31"/>
          <p:cNvSpPr/>
          <p:nvPr/>
        </p:nvSpPr>
        <p:spPr>
          <a:xfrm rot="15654318">
            <a:off x="8024417" y="2781863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386894" y="1860543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4756888" y="1860543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327489" y="1860543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188254" y="4644416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6558248" y="4644416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810140" y="3439561"/>
            <a:ext cx="546655" cy="576628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13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7213505" y="3421006"/>
            <a:ext cx="622302" cy="612311"/>
            <a:chOff x="5219701" y="3138488"/>
            <a:chExt cx="692150" cy="681038"/>
          </a:xfrm>
          <a:solidFill>
            <a:srgbClr val="005790"/>
          </a:solidFill>
        </p:grpSpPr>
        <p:sp>
          <p:nvSpPr>
            <p:cNvPr id="60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8685982" y="3433852"/>
            <a:ext cx="586619" cy="599465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69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4476527" y="3338223"/>
            <a:ext cx="602320" cy="609456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90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2950486" y="3368450"/>
            <a:ext cx="628012" cy="643711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12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53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文本框 153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31"/>
          <p:cNvSpPr/>
          <p:nvPr/>
        </p:nvSpPr>
        <p:spPr>
          <a:xfrm rot="10800000">
            <a:off x="1415124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503261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122244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椭圆 31"/>
          <p:cNvSpPr/>
          <p:nvPr/>
        </p:nvSpPr>
        <p:spPr>
          <a:xfrm rot="10800000">
            <a:off x="4797340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885477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5504460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椭圆 31"/>
          <p:cNvSpPr/>
          <p:nvPr/>
        </p:nvSpPr>
        <p:spPr>
          <a:xfrm rot="10800000">
            <a:off x="8179555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267692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8886675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5605424" y="2604181"/>
            <a:ext cx="716339" cy="755616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12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9083571" y="2630366"/>
            <a:ext cx="789283" cy="798634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5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2344568" y="2568084"/>
            <a:ext cx="822950" cy="843522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9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22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文本框 122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746739" y="1233361"/>
            <a:ext cx="5219840" cy="1364776"/>
            <a:chOff x="3842273" y="1232565"/>
            <a:chExt cx="5165251" cy="1032963"/>
          </a:xfrm>
        </p:grpSpPr>
        <p:grpSp>
          <p:nvGrpSpPr>
            <p:cNvPr id="3" name="组合 2"/>
            <p:cNvGrpSpPr/>
            <p:nvPr/>
          </p:nvGrpSpPr>
          <p:grpSpPr>
            <a:xfrm>
              <a:off x="3842273" y="1232565"/>
              <a:ext cx="5165251" cy="1032963"/>
              <a:chOff x="3910510" y="905019"/>
              <a:chExt cx="4824057" cy="958092"/>
            </a:xfrm>
            <a:solidFill>
              <a:srgbClr val="005790"/>
            </a:solidFill>
          </p:grpSpPr>
          <p:sp>
            <p:nvSpPr>
              <p:cNvPr id="5" name="Freeform 18"/>
              <p:cNvSpPr/>
              <p:nvPr/>
            </p:nvSpPr>
            <p:spPr bwMode="auto">
              <a:xfrm>
                <a:off x="8724870" y="1529039"/>
                <a:ext cx="9697" cy="630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2"/>
                      <a:pt x="1" y="2"/>
                    </a:cubicBezTo>
                    <a:cubicBezTo>
                      <a:pt x="3" y="2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3910510" y="905019"/>
                <a:ext cx="4261654" cy="958092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070504" y="1518534"/>
                <a:ext cx="87269" cy="31517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203831" y="1516432"/>
                <a:ext cx="121207" cy="27315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385643" y="1516432"/>
                <a:ext cx="99391" cy="31517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4676541" y="1755955"/>
                <a:ext cx="128481" cy="3992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4887441" y="1745451"/>
                <a:ext cx="123632" cy="3992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088647" y="1747551"/>
                <a:ext cx="111511" cy="31517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246215" y="1751753"/>
                <a:ext cx="111511" cy="27315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425603" y="1743349"/>
                <a:ext cx="113936" cy="35719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5612263" y="1745451"/>
                <a:ext cx="126056" cy="42022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5806195" y="1737046"/>
                <a:ext cx="130904" cy="35719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000127" y="1732844"/>
                <a:ext cx="130904" cy="37819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201330" y="1737046"/>
                <a:ext cx="126056" cy="31517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392839" y="1737046"/>
                <a:ext cx="96966" cy="35719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547984" y="1724440"/>
                <a:ext cx="118784" cy="31517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6744340" y="1724440"/>
                <a:ext cx="109087" cy="37819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6923727" y="1724440"/>
                <a:ext cx="111511" cy="31517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107962" y="1713934"/>
                <a:ext cx="123632" cy="42022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493403" y="1470209"/>
                <a:ext cx="106663" cy="25213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7663093" y="1447097"/>
                <a:ext cx="104239" cy="31517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7823087" y="1428187"/>
                <a:ext cx="135752" cy="3151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109290" y="1020578"/>
                <a:ext cx="92118" cy="27315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269284" y="1026882"/>
                <a:ext cx="106663" cy="27315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436550" y="1026882"/>
                <a:ext cx="113936" cy="33617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4606240" y="1018477"/>
                <a:ext cx="104239" cy="33617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4746841" y="1012173"/>
                <a:ext cx="109087" cy="31517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4918956" y="1014275"/>
                <a:ext cx="92118" cy="29415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149173" y="1018477"/>
                <a:ext cx="94543" cy="2101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306742" y="1014275"/>
                <a:ext cx="113936" cy="29415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476433" y="1010073"/>
                <a:ext cx="104239" cy="25213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7653396" y="995365"/>
                <a:ext cx="109087" cy="31517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7823087" y="980658"/>
                <a:ext cx="113936" cy="31517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7983081" y="972254"/>
                <a:ext cx="89694" cy="25213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4717751" y="1205473"/>
                <a:ext cx="96966" cy="27315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4889866" y="1192866"/>
                <a:ext cx="121207" cy="33617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100767" y="1182361"/>
                <a:ext cx="121207" cy="33617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285002" y="1182361"/>
                <a:ext cx="111511" cy="31517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471662" y="1169755"/>
                <a:ext cx="96966" cy="3151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5660746" y="1165553"/>
                <a:ext cx="96966" cy="31517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5823163" y="1152946"/>
                <a:ext cx="130904" cy="31517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026792" y="1159249"/>
                <a:ext cx="116359" cy="31517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232845" y="1167653"/>
                <a:ext cx="113936" cy="33617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412232" y="1161351"/>
                <a:ext cx="111511" cy="25213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6581922" y="1159249"/>
                <a:ext cx="126056" cy="31517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6758885" y="1161351"/>
                <a:ext cx="104239" cy="29415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6938272" y="1165553"/>
                <a:ext cx="104239" cy="27315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110387" y="1157148"/>
                <a:ext cx="116359" cy="35719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4" name="文本框 3"/>
            <p:cNvSpPr txBox="1"/>
            <p:nvPr/>
          </p:nvSpPr>
          <p:spPr>
            <a:xfrm>
              <a:off x="4942252" y="1542935"/>
              <a:ext cx="2242600" cy="582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第</a:t>
              </a:r>
              <a:r>
                <a:rPr lang="en-US" altLang="zh-CN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03</a:t>
              </a:r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章</a:t>
              </a:r>
              <a:endParaRPr lang="zh-CN" altLang="en-US" sz="4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3855078" y="5030856"/>
            <a:ext cx="4442326" cy="769441"/>
            <a:chOff x="3623907" y="5163298"/>
            <a:chExt cx="4846750" cy="769441"/>
          </a:xfrm>
        </p:grpSpPr>
        <p:sp>
          <p:nvSpPr>
            <p:cNvPr id="55" name="任意多边形 54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文本框 55"/>
            <p:cNvSpPr txBox="1"/>
            <p:nvPr/>
          </p:nvSpPr>
          <p:spPr>
            <a:xfrm>
              <a:off x="3632908" y="5163298"/>
              <a:ext cx="4837749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</a:t>
              </a:r>
              <a:r>
                <a:rPr lang="zh-CN" altLang="en-US" sz="4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5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3469454" y="2842129"/>
            <a:ext cx="5259273" cy="2123867"/>
            <a:chOff x="3338826" y="2842129"/>
            <a:chExt cx="5259273" cy="2123867"/>
          </a:xfrm>
        </p:grpSpPr>
        <p:grpSp>
          <p:nvGrpSpPr>
            <p:cNvPr id="58" name="组合 57"/>
            <p:cNvGrpSpPr/>
            <p:nvPr/>
          </p:nvGrpSpPr>
          <p:grpSpPr>
            <a:xfrm>
              <a:off x="6748244" y="2842129"/>
              <a:ext cx="1009584" cy="2056749"/>
              <a:chOff x="7423150" y="3670300"/>
              <a:chExt cx="1577975" cy="3214688"/>
            </a:xfrm>
            <a:solidFill>
              <a:srgbClr val="005790"/>
            </a:solidFill>
          </p:grpSpPr>
          <p:sp>
            <p:nvSpPr>
              <p:cNvPr id="59" name="Freeform 178"/>
              <p:cNvSpPr>
                <a:spLocks noEditPoints="1"/>
              </p:cNvSpPr>
              <p:nvPr/>
            </p:nvSpPr>
            <p:spPr bwMode="auto">
              <a:xfrm>
                <a:off x="7423150" y="3670300"/>
                <a:ext cx="1577975" cy="3214688"/>
              </a:xfrm>
              <a:custGeom>
                <a:avLst/>
                <a:gdLst>
                  <a:gd name="T0" fmla="*/ 378 w 431"/>
                  <a:gd name="T1" fmla="*/ 78 h 877"/>
                  <a:gd name="T2" fmla="*/ 234 w 431"/>
                  <a:gd name="T3" fmla="*/ 26 h 877"/>
                  <a:gd name="T4" fmla="*/ 210 w 431"/>
                  <a:gd name="T5" fmla="*/ 2 h 877"/>
                  <a:gd name="T6" fmla="*/ 192 w 431"/>
                  <a:gd name="T7" fmla="*/ 59 h 877"/>
                  <a:gd name="T8" fmla="*/ 53 w 431"/>
                  <a:gd name="T9" fmla="*/ 62 h 877"/>
                  <a:gd name="T10" fmla="*/ 0 w 431"/>
                  <a:gd name="T11" fmla="*/ 290 h 877"/>
                  <a:gd name="T12" fmla="*/ 0 w 431"/>
                  <a:gd name="T13" fmla="*/ 611 h 877"/>
                  <a:gd name="T14" fmla="*/ 4 w 431"/>
                  <a:gd name="T15" fmla="*/ 877 h 877"/>
                  <a:gd name="T16" fmla="*/ 431 w 431"/>
                  <a:gd name="T17" fmla="*/ 611 h 877"/>
                  <a:gd name="T18" fmla="*/ 431 w 431"/>
                  <a:gd name="T19" fmla="*/ 62 h 877"/>
                  <a:gd name="T20" fmla="*/ 26 w 431"/>
                  <a:gd name="T21" fmla="*/ 44 h 877"/>
                  <a:gd name="T22" fmla="*/ 45 w 431"/>
                  <a:gd name="T23" fmla="*/ 102 h 877"/>
                  <a:gd name="T24" fmla="*/ 45 w 431"/>
                  <a:gd name="T25" fmla="*/ 286 h 877"/>
                  <a:gd name="T26" fmla="*/ 200 w 431"/>
                  <a:gd name="T27" fmla="*/ 28 h 877"/>
                  <a:gd name="T28" fmla="*/ 226 w 431"/>
                  <a:gd name="T29" fmla="*/ 56 h 877"/>
                  <a:gd name="T30" fmla="*/ 378 w 431"/>
                  <a:gd name="T31" fmla="*/ 86 h 877"/>
                  <a:gd name="T32" fmla="*/ 347 w 431"/>
                  <a:gd name="T33" fmla="*/ 102 h 877"/>
                  <a:gd name="T34" fmla="*/ 378 w 431"/>
                  <a:gd name="T35" fmla="*/ 127 h 877"/>
                  <a:gd name="T36" fmla="*/ 351 w 431"/>
                  <a:gd name="T37" fmla="*/ 135 h 877"/>
                  <a:gd name="T38" fmla="*/ 351 w 431"/>
                  <a:gd name="T39" fmla="*/ 157 h 877"/>
                  <a:gd name="T40" fmla="*/ 378 w 431"/>
                  <a:gd name="T41" fmla="*/ 165 h 877"/>
                  <a:gd name="T42" fmla="*/ 336 w 431"/>
                  <a:gd name="T43" fmla="*/ 203 h 877"/>
                  <a:gd name="T44" fmla="*/ 325 w 431"/>
                  <a:gd name="T45" fmla="*/ 153 h 877"/>
                  <a:gd name="T46" fmla="*/ 295 w 431"/>
                  <a:gd name="T47" fmla="*/ 145 h 877"/>
                  <a:gd name="T48" fmla="*/ 303 w 431"/>
                  <a:gd name="T49" fmla="*/ 111 h 877"/>
                  <a:gd name="T50" fmla="*/ 253 w 431"/>
                  <a:gd name="T51" fmla="*/ 86 h 877"/>
                  <a:gd name="T52" fmla="*/ 423 w 431"/>
                  <a:gd name="T53" fmla="*/ 62 h 877"/>
                  <a:gd name="T54" fmla="*/ 386 w 431"/>
                  <a:gd name="T55" fmla="*/ 161 h 877"/>
                  <a:gd name="T56" fmla="*/ 386 w 431"/>
                  <a:gd name="T57" fmla="*/ 62 h 877"/>
                  <a:gd name="T58" fmla="*/ 8 w 431"/>
                  <a:gd name="T59" fmla="*/ 595 h 877"/>
                  <a:gd name="T60" fmla="*/ 423 w 431"/>
                  <a:gd name="T61" fmla="*/ 607 h 877"/>
                  <a:gd name="T62" fmla="*/ 423 w 431"/>
                  <a:gd name="T63" fmla="*/ 587 h 877"/>
                  <a:gd name="T64" fmla="*/ 8 w 431"/>
                  <a:gd name="T65" fmla="*/ 294 h 877"/>
                  <a:gd name="T66" fmla="*/ 332 w 431"/>
                  <a:gd name="T67" fmla="*/ 294 h 877"/>
                  <a:gd name="T68" fmla="*/ 423 w 431"/>
                  <a:gd name="T69" fmla="*/ 554 h 877"/>
                  <a:gd name="T70" fmla="*/ 242 w 431"/>
                  <a:gd name="T71" fmla="*/ 84 h 877"/>
                  <a:gd name="T72" fmla="*/ 328 w 431"/>
                  <a:gd name="T73" fmla="*/ 286 h 877"/>
                  <a:gd name="T74" fmla="*/ 135 w 431"/>
                  <a:gd name="T75" fmla="*/ 152 h 877"/>
                  <a:gd name="T76" fmla="*/ 157 w 431"/>
                  <a:gd name="T77" fmla="*/ 107 h 877"/>
                  <a:gd name="T78" fmla="*/ 122 w 431"/>
                  <a:gd name="T79" fmla="*/ 111 h 877"/>
                  <a:gd name="T80" fmla="*/ 131 w 431"/>
                  <a:gd name="T81" fmla="*/ 145 h 877"/>
                  <a:gd name="T82" fmla="*/ 102 w 431"/>
                  <a:gd name="T83" fmla="*/ 153 h 877"/>
                  <a:gd name="T84" fmla="*/ 90 w 431"/>
                  <a:gd name="T85" fmla="*/ 203 h 877"/>
                  <a:gd name="T86" fmla="*/ 53 w 431"/>
                  <a:gd name="T87" fmla="*/ 165 h 877"/>
                  <a:gd name="T88" fmla="*/ 80 w 431"/>
                  <a:gd name="T89" fmla="*/ 157 h 877"/>
                  <a:gd name="T90" fmla="*/ 80 w 431"/>
                  <a:gd name="T91" fmla="*/ 135 h 877"/>
                  <a:gd name="T92" fmla="*/ 53 w 431"/>
                  <a:gd name="T93" fmla="*/ 127 h 877"/>
                  <a:gd name="T94" fmla="*/ 84 w 431"/>
                  <a:gd name="T95" fmla="*/ 102 h 877"/>
                  <a:gd name="T96" fmla="*/ 53 w 431"/>
                  <a:gd name="T97" fmla="*/ 86 h 877"/>
                  <a:gd name="T98" fmla="*/ 423 w 431"/>
                  <a:gd name="T99" fmla="*/ 852 h 877"/>
                  <a:gd name="T100" fmla="*/ 8 w 431"/>
                  <a:gd name="T101" fmla="*/ 852 h 877"/>
                  <a:gd name="T102" fmla="*/ 223 w 431"/>
                  <a:gd name="T103" fmla="*/ 615 h 877"/>
                  <a:gd name="T104" fmla="*/ 423 w 431"/>
                  <a:gd name="T105" fmla="*/ 852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1" h="877">
                    <a:moveTo>
                      <a:pt x="405" y="36"/>
                    </a:moveTo>
                    <a:cubicBezTo>
                      <a:pt x="390" y="36"/>
                      <a:pt x="378" y="48"/>
                      <a:pt x="378" y="62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248" y="78"/>
                      <a:pt x="248" y="78"/>
                      <a:pt x="248" y="78"/>
                    </a:cubicBezTo>
                    <a:cubicBezTo>
                      <a:pt x="234" y="59"/>
                      <a:pt x="234" y="59"/>
                      <a:pt x="234" y="59"/>
                    </a:cubicBezTo>
                    <a:cubicBezTo>
                      <a:pt x="234" y="26"/>
                      <a:pt x="234" y="26"/>
                      <a:pt x="234" y="26"/>
                    </a:cubicBezTo>
                    <a:cubicBezTo>
                      <a:pt x="234" y="26"/>
                      <a:pt x="234" y="25"/>
                      <a:pt x="233" y="24"/>
                    </a:cubicBezTo>
                    <a:cubicBezTo>
                      <a:pt x="216" y="2"/>
                      <a:pt x="216" y="2"/>
                      <a:pt x="216" y="2"/>
                    </a:cubicBezTo>
                    <a:cubicBezTo>
                      <a:pt x="215" y="0"/>
                      <a:pt x="211" y="0"/>
                      <a:pt x="210" y="2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2" y="25"/>
                      <a:pt x="192" y="26"/>
                      <a:pt x="192" y="26"/>
                    </a:cubicBezTo>
                    <a:cubicBezTo>
                      <a:pt x="192" y="59"/>
                      <a:pt x="192" y="59"/>
                      <a:pt x="192" y="59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48"/>
                      <a:pt x="41" y="36"/>
                      <a:pt x="26" y="36"/>
                    </a:cubicBezTo>
                    <a:cubicBezTo>
                      <a:pt x="12" y="36"/>
                      <a:pt x="0" y="48"/>
                      <a:pt x="0" y="62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0" y="590"/>
                      <a:pt x="0" y="590"/>
                      <a:pt x="0" y="591"/>
                    </a:cubicBezTo>
                    <a:cubicBezTo>
                      <a:pt x="0" y="611"/>
                      <a:pt x="0" y="611"/>
                      <a:pt x="0" y="611"/>
                    </a:cubicBezTo>
                    <a:cubicBezTo>
                      <a:pt x="0" y="611"/>
                      <a:pt x="0" y="611"/>
                      <a:pt x="0" y="611"/>
                    </a:cubicBezTo>
                    <a:cubicBezTo>
                      <a:pt x="0" y="873"/>
                      <a:pt x="0" y="873"/>
                      <a:pt x="0" y="873"/>
                    </a:cubicBezTo>
                    <a:cubicBezTo>
                      <a:pt x="0" y="875"/>
                      <a:pt x="1" y="877"/>
                      <a:pt x="4" y="877"/>
                    </a:cubicBezTo>
                    <a:cubicBezTo>
                      <a:pt x="427" y="877"/>
                      <a:pt x="427" y="877"/>
                      <a:pt x="427" y="877"/>
                    </a:cubicBezTo>
                    <a:cubicBezTo>
                      <a:pt x="430" y="877"/>
                      <a:pt x="431" y="875"/>
                      <a:pt x="431" y="873"/>
                    </a:cubicBezTo>
                    <a:cubicBezTo>
                      <a:pt x="431" y="611"/>
                      <a:pt x="431" y="611"/>
                      <a:pt x="431" y="611"/>
                    </a:cubicBezTo>
                    <a:cubicBezTo>
                      <a:pt x="431" y="591"/>
                      <a:pt x="431" y="591"/>
                      <a:pt x="431" y="591"/>
                    </a:cubicBezTo>
                    <a:cubicBezTo>
                      <a:pt x="431" y="290"/>
                      <a:pt x="431" y="290"/>
                      <a:pt x="431" y="290"/>
                    </a:cubicBezTo>
                    <a:cubicBezTo>
                      <a:pt x="431" y="62"/>
                      <a:pt x="431" y="62"/>
                      <a:pt x="431" y="62"/>
                    </a:cubicBezTo>
                    <a:cubicBezTo>
                      <a:pt x="431" y="48"/>
                      <a:pt x="420" y="36"/>
                      <a:pt x="405" y="36"/>
                    </a:cubicBezTo>
                    <a:close/>
                    <a:moveTo>
                      <a:pt x="8" y="62"/>
                    </a:moveTo>
                    <a:cubicBezTo>
                      <a:pt x="8" y="52"/>
                      <a:pt x="16" y="44"/>
                      <a:pt x="26" y="44"/>
                    </a:cubicBezTo>
                    <a:cubicBezTo>
                      <a:pt x="36" y="44"/>
                      <a:pt x="45" y="52"/>
                      <a:pt x="45" y="6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102"/>
                      <a:pt x="45" y="102"/>
                      <a:pt x="45" y="102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8" y="286"/>
                      <a:pt x="8" y="286"/>
                      <a:pt x="8" y="286"/>
                    </a:cubicBezTo>
                    <a:lnTo>
                      <a:pt x="8" y="62"/>
                    </a:lnTo>
                    <a:close/>
                    <a:moveTo>
                      <a:pt x="200" y="28"/>
                    </a:moveTo>
                    <a:cubicBezTo>
                      <a:pt x="213" y="11"/>
                      <a:pt x="213" y="11"/>
                      <a:pt x="213" y="11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6" y="56"/>
                      <a:pt x="226" y="56"/>
                      <a:pt x="226" y="56"/>
                    </a:cubicBezTo>
                    <a:cubicBezTo>
                      <a:pt x="200" y="56"/>
                      <a:pt x="200" y="56"/>
                      <a:pt x="200" y="56"/>
                    </a:cubicBezTo>
                    <a:lnTo>
                      <a:pt x="200" y="28"/>
                    </a:lnTo>
                    <a:close/>
                    <a:moveTo>
                      <a:pt x="378" y="86"/>
                    </a:moveTo>
                    <a:cubicBezTo>
                      <a:pt x="378" y="98"/>
                      <a:pt x="378" y="98"/>
                      <a:pt x="378" y="98"/>
                    </a:cubicBezTo>
                    <a:cubicBezTo>
                      <a:pt x="351" y="98"/>
                      <a:pt x="351" y="98"/>
                      <a:pt x="351" y="98"/>
                    </a:cubicBezTo>
                    <a:cubicBezTo>
                      <a:pt x="349" y="98"/>
                      <a:pt x="347" y="100"/>
                      <a:pt x="347" y="102"/>
                    </a:cubicBezTo>
                    <a:cubicBezTo>
                      <a:pt x="347" y="104"/>
                      <a:pt x="349" y="106"/>
                      <a:pt x="351" y="106"/>
                    </a:cubicBezTo>
                    <a:cubicBezTo>
                      <a:pt x="378" y="106"/>
                      <a:pt x="378" y="106"/>
                      <a:pt x="378" y="106"/>
                    </a:cubicBezTo>
                    <a:cubicBezTo>
                      <a:pt x="378" y="127"/>
                      <a:pt x="378" y="127"/>
                      <a:pt x="378" y="127"/>
                    </a:cubicBezTo>
                    <a:cubicBezTo>
                      <a:pt x="351" y="127"/>
                      <a:pt x="351" y="127"/>
                      <a:pt x="351" y="127"/>
                    </a:cubicBezTo>
                    <a:cubicBezTo>
                      <a:pt x="349" y="127"/>
                      <a:pt x="347" y="129"/>
                      <a:pt x="347" y="131"/>
                    </a:cubicBezTo>
                    <a:cubicBezTo>
                      <a:pt x="347" y="134"/>
                      <a:pt x="349" y="135"/>
                      <a:pt x="351" y="135"/>
                    </a:cubicBezTo>
                    <a:cubicBezTo>
                      <a:pt x="378" y="135"/>
                      <a:pt x="378" y="135"/>
                      <a:pt x="378" y="135"/>
                    </a:cubicBezTo>
                    <a:cubicBezTo>
                      <a:pt x="378" y="157"/>
                      <a:pt x="378" y="157"/>
                      <a:pt x="378" y="157"/>
                    </a:cubicBezTo>
                    <a:cubicBezTo>
                      <a:pt x="351" y="157"/>
                      <a:pt x="351" y="157"/>
                      <a:pt x="351" y="157"/>
                    </a:cubicBezTo>
                    <a:cubicBezTo>
                      <a:pt x="349" y="157"/>
                      <a:pt x="347" y="159"/>
                      <a:pt x="347" y="161"/>
                    </a:cubicBezTo>
                    <a:cubicBezTo>
                      <a:pt x="347" y="163"/>
                      <a:pt x="349" y="165"/>
                      <a:pt x="351" y="165"/>
                    </a:cubicBezTo>
                    <a:cubicBezTo>
                      <a:pt x="378" y="165"/>
                      <a:pt x="378" y="165"/>
                      <a:pt x="378" y="165"/>
                    </a:cubicBezTo>
                    <a:cubicBezTo>
                      <a:pt x="378" y="286"/>
                      <a:pt x="378" y="286"/>
                      <a:pt x="378" y="286"/>
                    </a:cubicBezTo>
                    <a:cubicBezTo>
                      <a:pt x="336" y="286"/>
                      <a:pt x="336" y="286"/>
                      <a:pt x="336" y="286"/>
                    </a:cubicBezTo>
                    <a:cubicBezTo>
                      <a:pt x="336" y="203"/>
                      <a:pt x="336" y="203"/>
                      <a:pt x="336" y="203"/>
                    </a:cubicBezTo>
                    <a:cubicBezTo>
                      <a:pt x="336" y="203"/>
                      <a:pt x="336" y="202"/>
                      <a:pt x="335" y="201"/>
                    </a:cubicBezTo>
                    <a:cubicBezTo>
                      <a:pt x="301" y="153"/>
                      <a:pt x="301" y="153"/>
                      <a:pt x="301" y="153"/>
                    </a:cubicBezTo>
                    <a:cubicBezTo>
                      <a:pt x="325" y="153"/>
                      <a:pt x="325" y="153"/>
                      <a:pt x="325" y="153"/>
                    </a:cubicBezTo>
                    <a:cubicBezTo>
                      <a:pt x="328" y="153"/>
                      <a:pt x="329" y="151"/>
                      <a:pt x="329" y="149"/>
                    </a:cubicBezTo>
                    <a:cubicBezTo>
                      <a:pt x="329" y="147"/>
                      <a:pt x="328" y="145"/>
                      <a:pt x="325" y="145"/>
                    </a:cubicBezTo>
                    <a:cubicBezTo>
                      <a:pt x="295" y="145"/>
                      <a:pt x="295" y="145"/>
                      <a:pt x="295" y="145"/>
                    </a:cubicBezTo>
                    <a:cubicBezTo>
                      <a:pt x="274" y="115"/>
                      <a:pt x="274" y="115"/>
                      <a:pt x="274" y="115"/>
                    </a:cubicBezTo>
                    <a:cubicBezTo>
                      <a:pt x="299" y="115"/>
                      <a:pt x="299" y="115"/>
                      <a:pt x="299" y="115"/>
                    </a:cubicBezTo>
                    <a:cubicBezTo>
                      <a:pt x="301" y="115"/>
                      <a:pt x="303" y="113"/>
                      <a:pt x="303" y="111"/>
                    </a:cubicBezTo>
                    <a:cubicBezTo>
                      <a:pt x="303" y="109"/>
                      <a:pt x="301" y="107"/>
                      <a:pt x="299" y="107"/>
                    </a:cubicBezTo>
                    <a:cubicBezTo>
                      <a:pt x="268" y="107"/>
                      <a:pt x="268" y="107"/>
                      <a:pt x="268" y="107"/>
                    </a:cubicBezTo>
                    <a:cubicBezTo>
                      <a:pt x="253" y="86"/>
                      <a:pt x="253" y="86"/>
                      <a:pt x="253" y="86"/>
                    </a:cubicBezTo>
                    <a:lnTo>
                      <a:pt x="378" y="86"/>
                    </a:lnTo>
                    <a:close/>
                    <a:moveTo>
                      <a:pt x="405" y="44"/>
                    </a:moveTo>
                    <a:cubicBezTo>
                      <a:pt x="415" y="44"/>
                      <a:pt x="423" y="52"/>
                      <a:pt x="423" y="62"/>
                    </a:cubicBezTo>
                    <a:cubicBezTo>
                      <a:pt x="423" y="286"/>
                      <a:pt x="423" y="286"/>
                      <a:pt x="423" y="286"/>
                    </a:cubicBezTo>
                    <a:cubicBezTo>
                      <a:pt x="386" y="286"/>
                      <a:pt x="386" y="286"/>
                      <a:pt x="386" y="286"/>
                    </a:cubicBezTo>
                    <a:cubicBezTo>
                      <a:pt x="386" y="161"/>
                      <a:pt x="386" y="161"/>
                      <a:pt x="386" y="161"/>
                    </a:cubicBezTo>
                    <a:cubicBezTo>
                      <a:pt x="386" y="131"/>
                      <a:pt x="386" y="131"/>
                      <a:pt x="386" y="131"/>
                    </a:cubicBezTo>
                    <a:cubicBezTo>
                      <a:pt x="386" y="102"/>
                      <a:pt x="386" y="102"/>
                      <a:pt x="386" y="102"/>
                    </a:cubicBezTo>
                    <a:cubicBezTo>
                      <a:pt x="386" y="62"/>
                      <a:pt x="386" y="62"/>
                      <a:pt x="386" y="62"/>
                    </a:cubicBezTo>
                    <a:cubicBezTo>
                      <a:pt x="386" y="52"/>
                      <a:pt x="395" y="44"/>
                      <a:pt x="405" y="44"/>
                    </a:cubicBezTo>
                    <a:close/>
                    <a:moveTo>
                      <a:pt x="8" y="607"/>
                    </a:moveTo>
                    <a:cubicBezTo>
                      <a:pt x="8" y="595"/>
                      <a:pt x="8" y="595"/>
                      <a:pt x="8" y="595"/>
                    </a:cubicBezTo>
                    <a:cubicBezTo>
                      <a:pt x="8" y="595"/>
                      <a:pt x="8" y="595"/>
                      <a:pt x="8" y="595"/>
                    </a:cubicBezTo>
                    <a:cubicBezTo>
                      <a:pt x="423" y="595"/>
                      <a:pt x="423" y="595"/>
                      <a:pt x="423" y="595"/>
                    </a:cubicBezTo>
                    <a:cubicBezTo>
                      <a:pt x="423" y="607"/>
                      <a:pt x="423" y="607"/>
                      <a:pt x="423" y="607"/>
                    </a:cubicBezTo>
                    <a:cubicBezTo>
                      <a:pt x="8" y="607"/>
                      <a:pt x="8" y="607"/>
                      <a:pt x="8" y="607"/>
                    </a:cubicBezTo>
                    <a:close/>
                    <a:moveTo>
                      <a:pt x="423" y="554"/>
                    </a:moveTo>
                    <a:cubicBezTo>
                      <a:pt x="423" y="587"/>
                      <a:pt x="423" y="587"/>
                      <a:pt x="423" y="587"/>
                    </a:cubicBezTo>
                    <a:cubicBezTo>
                      <a:pt x="8" y="587"/>
                      <a:pt x="8" y="587"/>
                      <a:pt x="8" y="587"/>
                    </a:cubicBezTo>
                    <a:cubicBezTo>
                      <a:pt x="8" y="554"/>
                      <a:pt x="8" y="554"/>
                      <a:pt x="8" y="554"/>
                    </a:cubicBezTo>
                    <a:cubicBezTo>
                      <a:pt x="8" y="294"/>
                      <a:pt x="8" y="294"/>
                      <a:pt x="8" y="294"/>
                    </a:cubicBezTo>
                    <a:cubicBezTo>
                      <a:pt x="49" y="294"/>
                      <a:pt x="49" y="294"/>
                      <a:pt x="49" y="294"/>
                    </a:cubicBezTo>
                    <a:cubicBezTo>
                      <a:pt x="94" y="294"/>
                      <a:pt x="94" y="294"/>
                      <a:pt x="94" y="294"/>
                    </a:cubicBezTo>
                    <a:cubicBezTo>
                      <a:pt x="332" y="294"/>
                      <a:pt x="332" y="294"/>
                      <a:pt x="332" y="294"/>
                    </a:cubicBezTo>
                    <a:cubicBezTo>
                      <a:pt x="382" y="294"/>
                      <a:pt x="382" y="294"/>
                      <a:pt x="382" y="294"/>
                    </a:cubicBezTo>
                    <a:cubicBezTo>
                      <a:pt x="423" y="294"/>
                      <a:pt x="423" y="294"/>
                      <a:pt x="423" y="294"/>
                    </a:cubicBezTo>
                    <a:lnTo>
                      <a:pt x="423" y="554"/>
                    </a:lnTo>
                    <a:close/>
                    <a:moveTo>
                      <a:pt x="198" y="64"/>
                    </a:moveTo>
                    <a:cubicBezTo>
                      <a:pt x="228" y="64"/>
                      <a:pt x="228" y="64"/>
                      <a:pt x="228" y="64"/>
                    </a:cubicBezTo>
                    <a:cubicBezTo>
                      <a:pt x="242" y="84"/>
                      <a:pt x="242" y="84"/>
                      <a:pt x="242" y="84"/>
                    </a:cubicBezTo>
                    <a:cubicBezTo>
                      <a:pt x="290" y="152"/>
                      <a:pt x="290" y="152"/>
                      <a:pt x="290" y="152"/>
                    </a:cubicBezTo>
                    <a:cubicBezTo>
                      <a:pt x="328" y="205"/>
                      <a:pt x="328" y="205"/>
                      <a:pt x="328" y="205"/>
                    </a:cubicBezTo>
                    <a:cubicBezTo>
                      <a:pt x="328" y="286"/>
                      <a:pt x="328" y="286"/>
                      <a:pt x="328" y="286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98" y="205"/>
                      <a:pt x="98" y="205"/>
                      <a:pt x="98" y="205"/>
                    </a:cubicBezTo>
                    <a:cubicBezTo>
                      <a:pt x="135" y="152"/>
                      <a:pt x="135" y="152"/>
                      <a:pt x="135" y="152"/>
                    </a:cubicBezTo>
                    <a:cubicBezTo>
                      <a:pt x="136" y="152"/>
                      <a:pt x="136" y="151"/>
                      <a:pt x="137" y="150"/>
                    </a:cubicBezTo>
                    <a:lnTo>
                      <a:pt x="198" y="64"/>
                    </a:lnTo>
                    <a:close/>
                    <a:moveTo>
                      <a:pt x="157" y="107"/>
                    </a:moveTo>
                    <a:cubicBezTo>
                      <a:pt x="157" y="107"/>
                      <a:pt x="157" y="107"/>
                      <a:pt x="157" y="107"/>
                    </a:cubicBez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24" y="107"/>
                      <a:pt x="122" y="109"/>
                      <a:pt x="122" y="111"/>
                    </a:cubicBezTo>
                    <a:cubicBezTo>
                      <a:pt x="122" y="113"/>
                      <a:pt x="124" y="115"/>
                      <a:pt x="126" y="115"/>
                    </a:cubicBezTo>
                    <a:cubicBezTo>
                      <a:pt x="152" y="115"/>
                      <a:pt x="152" y="115"/>
                      <a:pt x="152" y="115"/>
                    </a:cubicBezTo>
                    <a:cubicBezTo>
                      <a:pt x="131" y="145"/>
                      <a:pt x="131" y="145"/>
                      <a:pt x="131" y="145"/>
                    </a:cubicBezTo>
                    <a:cubicBezTo>
                      <a:pt x="102" y="145"/>
                      <a:pt x="102" y="145"/>
                      <a:pt x="102" y="145"/>
                    </a:cubicBezTo>
                    <a:cubicBezTo>
                      <a:pt x="100" y="145"/>
                      <a:pt x="98" y="147"/>
                      <a:pt x="98" y="149"/>
                    </a:cubicBezTo>
                    <a:cubicBezTo>
                      <a:pt x="98" y="151"/>
                      <a:pt x="100" y="153"/>
                      <a:pt x="102" y="153"/>
                    </a:cubicBezTo>
                    <a:cubicBezTo>
                      <a:pt x="125" y="153"/>
                      <a:pt x="125" y="153"/>
                      <a:pt x="125" y="153"/>
                    </a:cubicBezTo>
                    <a:cubicBezTo>
                      <a:pt x="90" y="201"/>
                      <a:pt x="90" y="201"/>
                      <a:pt x="90" y="201"/>
                    </a:cubicBezTo>
                    <a:cubicBezTo>
                      <a:pt x="90" y="202"/>
                      <a:pt x="90" y="203"/>
                      <a:pt x="90" y="203"/>
                    </a:cubicBezTo>
                    <a:cubicBezTo>
                      <a:pt x="90" y="286"/>
                      <a:pt x="90" y="286"/>
                      <a:pt x="90" y="286"/>
                    </a:cubicBezTo>
                    <a:cubicBezTo>
                      <a:pt x="53" y="286"/>
                      <a:pt x="53" y="286"/>
                      <a:pt x="53" y="286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80" y="165"/>
                      <a:pt x="80" y="165"/>
                      <a:pt x="80" y="165"/>
                    </a:cubicBezTo>
                    <a:cubicBezTo>
                      <a:pt x="82" y="165"/>
                      <a:pt x="84" y="163"/>
                      <a:pt x="84" y="161"/>
                    </a:cubicBezTo>
                    <a:cubicBezTo>
                      <a:pt x="84" y="159"/>
                      <a:pt x="82" y="157"/>
                      <a:pt x="80" y="157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3" y="135"/>
                      <a:pt x="53" y="135"/>
                      <a:pt x="53" y="135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2" y="135"/>
                      <a:pt x="84" y="134"/>
                      <a:pt x="84" y="131"/>
                    </a:cubicBezTo>
                    <a:cubicBezTo>
                      <a:pt x="84" y="129"/>
                      <a:pt x="82" y="127"/>
                      <a:pt x="80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6"/>
                      <a:pt x="84" y="104"/>
                      <a:pt x="84" y="102"/>
                    </a:cubicBezTo>
                    <a:cubicBezTo>
                      <a:pt x="84" y="100"/>
                      <a:pt x="82" y="98"/>
                      <a:pt x="80" y="98"/>
                    </a:cubicBezTo>
                    <a:cubicBezTo>
                      <a:pt x="53" y="98"/>
                      <a:pt x="53" y="98"/>
                      <a:pt x="53" y="98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173" y="86"/>
                      <a:pt x="173" y="86"/>
                      <a:pt x="173" y="86"/>
                    </a:cubicBezTo>
                    <a:lnTo>
                      <a:pt x="157" y="107"/>
                    </a:lnTo>
                    <a:close/>
                    <a:moveTo>
                      <a:pt x="423" y="852"/>
                    </a:moveTo>
                    <a:cubicBezTo>
                      <a:pt x="423" y="869"/>
                      <a:pt x="423" y="869"/>
                      <a:pt x="423" y="869"/>
                    </a:cubicBezTo>
                    <a:cubicBezTo>
                      <a:pt x="8" y="869"/>
                      <a:pt x="8" y="869"/>
                      <a:pt x="8" y="869"/>
                    </a:cubicBezTo>
                    <a:cubicBezTo>
                      <a:pt x="8" y="852"/>
                      <a:pt x="8" y="852"/>
                      <a:pt x="8" y="852"/>
                    </a:cubicBezTo>
                    <a:cubicBezTo>
                      <a:pt x="8" y="615"/>
                      <a:pt x="8" y="615"/>
                      <a:pt x="8" y="615"/>
                    </a:cubicBezTo>
                    <a:cubicBezTo>
                      <a:pt x="85" y="615"/>
                      <a:pt x="85" y="615"/>
                      <a:pt x="85" y="615"/>
                    </a:cubicBezTo>
                    <a:cubicBezTo>
                      <a:pt x="223" y="615"/>
                      <a:pt x="223" y="615"/>
                      <a:pt x="223" y="615"/>
                    </a:cubicBezTo>
                    <a:cubicBezTo>
                      <a:pt x="360" y="615"/>
                      <a:pt x="360" y="615"/>
                      <a:pt x="360" y="615"/>
                    </a:cubicBezTo>
                    <a:cubicBezTo>
                      <a:pt x="423" y="615"/>
                      <a:pt x="423" y="615"/>
                      <a:pt x="423" y="615"/>
                    </a:cubicBezTo>
                    <a:lnTo>
                      <a:pt x="423" y="8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80"/>
              <p:cNvSpPr>
                <a:spLocks noEditPoints="1"/>
              </p:cNvSpPr>
              <p:nvPr/>
            </p:nvSpPr>
            <p:spPr bwMode="auto">
              <a:xfrm>
                <a:off x="8477250" y="5957888"/>
                <a:ext cx="476250" cy="849313"/>
              </a:xfrm>
              <a:custGeom>
                <a:avLst/>
                <a:gdLst>
                  <a:gd name="T0" fmla="*/ 58 w 130"/>
                  <a:gd name="T1" fmla="*/ 0 h 232"/>
                  <a:gd name="T2" fmla="*/ 13 w 130"/>
                  <a:gd name="T3" fmla="*/ 46 h 232"/>
                  <a:gd name="T4" fmla="*/ 13 w 130"/>
                  <a:gd name="T5" fmla="*/ 68 h 232"/>
                  <a:gd name="T6" fmla="*/ 13 w 130"/>
                  <a:gd name="T7" fmla="*/ 209 h 232"/>
                  <a:gd name="T8" fmla="*/ 4 w 130"/>
                  <a:gd name="T9" fmla="*/ 209 h 232"/>
                  <a:gd name="T10" fmla="*/ 0 w 130"/>
                  <a:gd name="T11" fmla="*/ 213 h 232"/>
                  <a:gd name="T12" fmla="*/ 0 w 130"/>
                  <a:gd name="T13" fmla="*/ 228 h 232"/>
                  <a:gd name="T14" fmla="*/ 4 w 130"/>
                  <a:gd name="T15" fmla="*/ 232 h 232"/>
                  <a:gd name="T16" fmla="*/ 126 w 130"/>
                  <a:gd name="T17" fmla="*/ 232 h 232"/>
                  <a:gd name="T18" fmla="*/ 130 w 130"/>
                  <a:gd name="T19" fmla="*/ 228 h 232"/>
                  <a:gd name="T20" fmla="*/ 130 w 130"/>
                  <a:gd name="T21" fmla="*/ 213 h 232"/>
                  <a:gd name="T22" fmla="*/ 126 w 130"/>
                  <a:gd name="T23" fmla="*/ 209 h 232"/>
                  <a:gd name="T24" fmla="*/ 118 w 130"/>
                  <a:gd name="T25" fmla="*/ 209 h 232"/>
                  <a:gd name="T26" fmla="*/ 118 w 130"/>
                  <a:gd name="T27" fmla="*/ 68 h 232"/>
                  <a:gd name="T28" fmla="*/ 118 w 130"/>
                  <a:gd name="T29" fmla="*/ 46 h 232"/>
                  <a:gd name="T30" fmla="*/ 72 w 130"/>
                  <a:gd name="T31" fmla="*/ 0 h 232"/>
                  <a:gd name="T32" fmla="*/ 58 w 130"/>
                  <a:gd name="T33" fmla="*/ 0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7 w 130"/>
                  <a:gd name="T41" fmla="*/ 217 h 232"/>
                  <a:gd name="T42" fmla="*/ 114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110 w 130"/>
                  <a:gd name="T49" fmla="*/ 209 h 232"/>
                  <a:gd name="T50" fmla="*/ 21 w 130"/>
                  <a:gd name="T51" fmla="*/ 209 h 232"/>
                  <a:gd name="T52" fmla="*/ 21 w 130"/>
                  <a:gd name="T53" fmla="*/ 72 h 232"/>
                  <a:gd name="T54" fmla="*/ 110 w 130"/>
                  <a:gd name="T55" fmla="*/ 72 h 232"/>
                  <a:gd name="T56" fmla="*/ 110 w 130"/>
                  <a:gd name="T57" fmla="*/ 209 h 232"/>
                  <a:gd name="T58" fmla="*/ 110 w 130"/>
                  <a:gd name="T59" fmla="*/ 64 h 232"/>
                  <a:gd name="T60" fmla="*/ 21 w 130"/>
                  <a:gd name="T61" fmla="*/ 64 h 232"/>
                  <a:gd name="T62" fmla="*/ 21 w 130"/>
                  <a:gd name="T63" fmla="*/ 46 h 232"/>
                  <a:gd name="T64" fmla="*/ 58 w 130"/>
                  <a:gd name="T65" fmla="*/ 8 h 232"/>
                  <a:gd name="T66" fmla="*/ 72 w 130"/>
                  <a:gd name="T67" fmla="*/ 8 h 232"/>
                  <a:gd name="T68" fmla="*/ 110 w 130"/>
                  <a:gd name="T69" fmla="*/ 46 h 232"/>
                  <a:gd name="T70" fmla="*/ 110 w 130"/>
                  <a:gd name="T71" fmla="*/ 6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58" y="0"/>
                    </a:moveTo>
                    <a:cubicBezTo>
                      <a:pt x="33" y="0"/>
                      <a:pt x="13" y="20"/>
                      <a:pt x="13" y="46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9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9" y="209"/>
                      <a:pt x="126" y="209"/>
                    </a:cubicBezTo>
                    <a:cubicBezTo>
                      <a:pt x="118" y="209"/>
                      <a:pt x="118" y="209"/>
                      <a:pt x="118" y="209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0"/>
                      <a:pt x="97" y="0"/>
                      <a:pt x="72" y="0"/>
                    </a:cubicBezTo>
                    <a:lnTo>
                      <a:pt x="58" y="0"/>
                    </a:ln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14" y="217"/>
                      <a:pt x="114" y="217"/>
                      <a:pt x="114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110" y="209"/>
                    </a:move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110" y="72"/>
                      <a:pt x="110" y="72"/>
                      <a:pt x="110" y="72"/>
                    </a:cubicBezTo>
                    <a:lnTo>
                      <a:pt x="110" y="209"/>
                    </a:lnTo>
                    <a:close/>
                    <a:moveTo>
                      <a:pt x="110" y="64"/>
                    </a:move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25"/>
                      <a:pt x="38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lnTo>
                      <a:pt x="110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82"/>
              <p:cNvSpPr>
                <a:spLocks noEditPoints="1"/>
              </p:cNvSpPr>
              <p:nvPr/>
            </p:nvSpPr>
            <p:spPr bwMode="auto">
              <a:xfrm>
                <a:off x="8474075" y="4860925"/>
                <a:ext cx="479425" cy="854075"/>
              </a:xfrm>
              <a:custGeom>
                <a:avLst/>
                <a:gdLst>
                  <a:gd name="T0" fmla="*/ 59 w 131"/>
                  <a:gd name="T1" fmla="*/ 0 h 233"/>
                  <a:gd name="T2" fmla="*/ 13 w 131"/>
                  <a:gd name="T3" fmla="*/ 46 h 233"/>
                  <a:gd name="T4" fmla="*/ 13 w 131"/>
                  <a:gd name="T5" fmla="*/ 69 h 233"/>
                  <a:gd name="T6" fmla="*/ 13 w 131"/>
                  <a:gd name="T7" fmla="*/ 210 h 233"/>
                  <a:gd name="T8" fmla="*/ 4 w 131"/>
                  <a:gd name="T9" fmla="*/ 210 h 233"/>
                  <a:gd name="T10" fmla="*/ 0 w 131"/>
                  <a:gd name="T11" fmla="*/ 214 h 233"/>
                  <a:gd name="T12" fmla="*/ 0 w 131"/>
                  <a:gd name="T13" fmla="*/ 229 h 233"/>
                  <a:gd name="T14" fmla="*/ 4 w 131"/>
                  <a:gd name="T15" fmla="*/ 233 h 233"/>
                  <a:gd name="T16" fmla="*/ 127 w 131"/>
                  <a:gd name="T17" fmla="*/ 233 h 233"/>
                  <a:gd name="T18" fmla="*/ 131 w 131"/>
                  <a:gd name="T19" fmla="*/ 229 h 233"/>
                  <a:gd name="T20" fmla="*/ 131 w 131"/>
                  <a:gd name="T21" fmla="*/ 214 h 233"/>
                  <a:gd name="T22" fmla="*/ 127 w 131"/>
                  <a:gd name="T23" fmla="*/ 210 h 233"/>
                  <a:gd name="T24" fmla="*/ 118 w 131"/>
                  <a:gd name="T25" fmla="*/ 210 h 233"/>
                  <a:gd name="T26" fmla="*/ 118 w 131"/>
                  <a:gd name="T27" fmla="*/ 69 h 233"/>
                  <a:gd name="T28" fmla="*/ 118 w 131"/>
                  <a:gd name="T29" fmla="*/ 46 h 233"/>
                  <a:gd name="T30" fmla="*/ 72 w 131"/>
                  <a:gd name="T31" fmla="*/ 0 h 233"/>
                  <a:gd name="T32" fmla="*/ 59 w 131"/>
                  <a:gd name="T33" fmla="*/ 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110 w 131"/>
                  <a:gd name="T49" fmla="*/ 210 h 233"/>
                  <a:gd name="T50" fmla="*/ 21 w 131"/>
                  <a:gd name="T51" fmla="*/ 210 h 233"/>
                  <a:gd name="T52" fmla="*/ 21 w 131"/>
                  <a:gd name="T53" fmla="*/ 73 h 233"/>
                  <a:gd name="T54" fmla="*/ 110 w 131"/>
                  <a:gd name="T55" fmla="*/ 73 h 233"/>
                  <a:gd name="T56" fmla="*/ 110 w 131"/>
                  <a:gd name="T57" fmla="*/ 210 h 233"/>
                  <a:gd name="T58" fmla="*/ 110 w 131"/>
                  <a:gd name="T59" fmla="*/ 65 h 233"/>
                  <a:gd name="T60" fmla="*/ 21 w 131"/>
                  <a:gd name="T61" fmla="*/ 65 h 233"/>
                  <a:gd name="T62" fmla="*/ 21 w 131"/>
                  <a:gd name="T63" fmla="*/ 46 h 233"/>
                  <a:gd name="T64" fmla="*/ 59 w 131"/>
                  <a:gd name="T65" fmla="*/ 8 h 233"/>
                  <a:gd name="T66" fmla="*/ 72 w 131"/>
                  <a:gd name="T67" fmla="*/ 8 h 233"/>
                  <a:gd name="T68" fmla="*/ 110 w 131"/>
                  <a:gd name="T69" fmla="*/ 46 h 233"/>
                  <a:gd name="T70" fmla="*/ 110 w 131"/>
                  <a:gd name="T71" fmla="*/ 6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59" y="0"/>
                    </a:move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8" y="0"/>
                      <a:pt x="72" y="0"/>
                    </a:cubicBezTo>
                    <a:lnTo>
                      <a:pt x="59" y="0"/>
                    </a:ln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110" y="210"/>
                    </a:moveTo>
                    <a:cubicBezTo>
                      <a:pt x="21" y="210"/>
                      <a:pt x="21" y="210"/>
                      <a:pt x="21" y="210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110" y="73"/>
                      <a:pt x="110" y="73"/>
                      <a:pt x="110" y="73"/>
                    </a:cubicBezTo>
                    <a:lnTo>
                      <a:pt x="110" y="210"/>
                    </a:lnTo>
                    <a:close/>
                    <a:moveTo>
                      <a:pt x="110" y="65"/>
                    </a:move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lnTo>
                      <a:pt x="110" y="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90"/>
              <p:cNvSpPr>
                <a:spLocks noEditPoints="1"/>
              </p:cNvSpPr>
              <p:nvPr/>
            </p:nvSpPr>
            <p:spPr bwMode="auto">
              <a:xfrm>
                <a:off x="8064500" y="4124325"/>
                <a:ext cx="274638" cy="484188"/>
              </a:xfrm>
              <a:custGeom>
                <a:avLst/>
                <a:gdLst>
                  <a:gd name="T0" fmla="*/ 4 w 75"/>
                  <a:gd name="T1" fmla="*/ 132 h 132"/>
                  <a:gd name="T2" fmla="*/ 71 w 75"/>
                  <a:gd name="T3" fmla="*/ 132 h 132"/>
                  <a:gd name="T4" fmla="*/ 75 w 75"/>
                  <a:gd name="T5" fmla="*/ 128 h 132"/>
                  <a:gd name="T6" fmla="*/ 75 w 75"/>
                  <a:gd name="T7" fmla="*/ 37 h 132"/>
                  <a:gd name="T8" fmla="*/ 38 w 75"/>
                  <a:gd name="T9" fmla="*/ 0 h 132"/>
                  <a:gd name="T10" fmla="*/ 0 w 75"/>
                  <a:gd name="T11" fmla="*/ 37 h 132"/>
                  <a:gd name="T12" fmla="*/ 0 w 75"/>
                  <a:gd name="T13" fmla="*/ 128 h 132"/>
                  <a:gd name="T14" fmla="*/ 4 w 75"/>
                  <a:gd name="T15" fmla="*/ 132 h 132"/>
                  <a:gd name="T16" fmla="*/ 38 w 75"/>
                  <a:gd name="T17" fmla="*/ 8 h 132"/>
                  <a:gd name="T18" fmla="*/ 67 w 75"/>
                  <a:gd name="T19" fmla="*/ 33 h 132"/>
                  <a:gd name="T20" fmla="*/ 9 w 75"/>
                  <a:gd name="T21" fmla="*/ 33 h 132"/>
                  <a:gd name="T22" fmla="*/ 38 w 75"/>
                  <a:gd name="T23" fmla="*/ 8 h 132"/>
                  <a:gd name="T24" fmla="*/ 67 w 75"/>
                  <a:gd name="T25" fmla="*/ 124 h 132"/>
                  <a:gd name="T26" fmla="*/ 8 w 75"/>
                  <a:gd name="T27" fmla="*/ 124 h 132"/>
                  <a:gd name="T28" fmla="*/ 8 w 75"/>
                  <a:gd name="T29" fmla="*/ 41 h 132"/>
                  <a:gd name="T30" fmla="*/ 67 w 75"/>
                  <a:gd name="T31" fmla="*/ 41 h 132"/>
                  <a:gd name="T32" fmla="*/ 67 w 75"/>
                  <a:gd name="T33" fmla="*/ 12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132">
                    <a:moveTo>
                      <a:pt x="4" y="132"/>
                    </a:moveTo>
                    <a:cubicBezTo>
                      <a:pt x="71" y="132"/>
                      <a:pt x="71" y="132"/>
                      <a:pt x="71" y="132"/>
                    </a:cubicBezTo>
                    <a:cubicBezTo>
                      <a:pt x="74" y="132"/>
                      <a:pt x="75" y="130"/>
                      <a:pt x="75" y="128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16"/>
                      <a:pt x="59" y="0"/>
                      <a:pt x="38" y="0"/>
                    </a:cubicBezTo>
                    <a:cubicBezTo>
                      <a:pt x="17" y="0"/>
                      <a:pt x="0" y="16"/>
                      <a:pt x="0" y="3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30"/>
                      <a:pt x="2" y="132"/>
                      <a:pt x="4" y="132"/>
                    </a:cubicBezTo>
                    <a:close/>
                    <a:moveTo>
                      <a:pt x="38" y="8"/>
                    </a:moveTo>
                    <a:cubicBezTo>
                      <a:pt x="53" y="8"/>
                      <a:pt x="65" y="19"/>
                      <a:pt x="67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19"/>
                      <a:pt x="23" y="8"/>
                      <a:pt x="38" y="8"/>
                    </a:cubicBezTo>
                    <a:close/>
                    <a:moveTo>
                      <a:pt x="67" y="124"/>
                    </a:moveTo>
                    <a:cubicBezTo>
                      <a:pt x="8" y="124"/>
                      <a:pt x="8" y="124"/>
                      <a:pt x="8" y="124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67" y="41"/>
                      <a:pt x="67" y="41"/>
                      <a:pt x="67" y="41"/>
                    </a:cubicBezTo>
                    <a:lnTo>
                      <a:pt x="67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93"/>
              <p:cNvSpPr>
                <a:spLocks noEditPoints="1"/>
              </p:cNvSpPr>
              <p:nvPr/>
            </p:nvSpPr>
            <p:spPr bwMode="auto">
              <a:xfrm>
                <a:off x="7975600" y="5957888"/>
                <a:ext cx="476250" cy="849313"/>
              </a:xfrm>
              <a:custGeom>
                <a:avLst/>
                <a:gdLst>
                  <a:gd name="T0" fmla="*/ 126 w 130"/>
                  <a:gd name="T1" fmla="*/ 209 h 232"/>
                  <a:gd name="T2" fmla="*/ 117 w 130"/>
                  <a:gd name="T3" fmla="*/ 209 h 232"/>
                  <a:gd name="T4" fmla="*/ 117 w 130"/>
                  <a:gd name="T5" fmla="*/ 68 h 232"/>
                  <a:gd name="T6" fmla="*/ 117 w 130"/>
                  <a:gd name="T7" fmla="*/ 46 h 232"/>
                  <a:gd name="T8" fmla="*/ 72 w 130"/>
                  <a:gd name="T9" fmla="*/ 0 h 232"/>
                  <a:gd name="T10" fmla="*/ 58 w 130"/>
                  <a:gd name="T11" fmla="*/ 0 h 232"/>
                  <a:gd name="T12" fmla="*/ 13 w 130"/>
                  <a:gd name="T13" fmla="*/ 46 h 232"/>
                  <a:gd name="T14" fmla="*/ 13 w 130"/>
                  <a:gd name="T15" fmla="*/ 68 h 232"/>
                  <a:gd name="T16" fmla="*/ 13 w 130"/>
                  <a:gd name="T17" fmla="*/ 209 h 232"/>
                  <a:gd name="T18" fmla="*/ 4 w 130"/>
                  <a:gd name="T19" fmla="*/ 209 h 232"/>
                  <a:gd name="T20" fmla="*/ 0 w 130"/>
                  <a:gd name="T21" fmla="*/ 213 h 232"/>
                  <a:gd name="T22" fmla="*/ 0 w 130"/>
                  <a:gd name="T23" fmla="*/ 228 h 232"/>
                  <a:gd name="T24" fmla="*/ 4 w 130"/>
                  <a:gd name="T25" fmla="*/ 232 h 232"/>
                  <a:gd name="T26" fmla="*/ 126 w 130"/>
                  <a:gd name="T27" fmla="*/ 232 h 232"/>
                  <a:gd name="T28" fmla="*/ 130 w 130"/>
                  <a:gd name="T29" fmla="*/ 228 h 232"/>
                  <a:gd name="T30" fmla="*/ 130 w 130"/>
                  <a:gd name="T31" fmla="*/ 213 h 232"/>
                  <a:gd name="T32" fmla="*/ 126 w 130"/>
                  <a:gd name="T33" fmla="*/ 209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7 w 130"/>
                  <a:gd name="T41" fmla="*/ 217 h 232"/>
                  <a:gd name="T42" fmla="*/ 113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21 w 130"/>
                  <a:gd name="T49" fmla="*/ 46 h 232"/>
                  <a:gd name="T50" fmla="*/ 58 w 130"/>
                  <a:gd name="T51" fmla="*/ 8 h 232"/>
                  <a:gd name="T52" fmla="*/ 72 w 130"/>
                  <a:gd name="T53" fmla="*/ 8 h 232"/>
                  <a:gd name="T54" fmla="*/ 109 w 130"/>
                  <a:gd name="T55" fmla="*/ 46 h 232"/>
                  <a:gd name="T56" fmla="*/ 109 w 130"/>
                  <a:gd name="T57" fmla="*/ 64 h 232"/>
                  <a:gd name="T58" fmla="*/ 21 w 130"/>
                  <a:gd name="T59" fmla="*/ 64 h 232"/>
                  <a:gd name="T60" fmla="*/ 21 w 130"/>
                  <a:gd name="T61" fmla="*/ 46 h 232"/>
                  <a:gd name="T62" fmla="*/ 21 w 130"/>
                  <a:gd name="T63" fmla="*/ 72 h 232"/>
                  <a:gd name="T64" fmla="*/ 109 w 130"/>
                  <a:gd name="T65" fmla="*/ 72 h 232"/>
                  <a:gd name="T66" fmla="*/ 109 w 130"/>
                  <a:gd name="T67" fmla="*/ 209 h 232"/>
                  <a:gd name="T68" fmla="*/ 21 w 130"/>
                  <a:gd name="T69" fmla="*/ 209 h 232"/>
                  <a:gd name="T70" fmla="*/ 21 w 130"/>
                  <a:gd name="T71" fmla="*/ 7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126" y="209"/>
                    </a:move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20"/>
                      <a:pt x="97" y="0"/>
                      <a:pt x="7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3" y="0"/>
                      <a:pt x="13" y="20"/>
                      <a:pt x="13" y="46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8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8" y="209"/>
                      <a:pt x="126" y="209"/>
                    </a:cubicBez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13" y="217"/>
                      <a:pt x="113" y="217"/>
                      <a:pt x="113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09" y="25"/>
                      <a:pt x="109" y="46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21" y="64"/>
                      <a:pt x="21" y="64"/>
                      <a:pt x="21" y="64"/>
                    </a:cubicBezTo>
                    <a:lnTo>
                      <a:pt x="21" y="46"/>
                    </a:lnTo>
                    <a:close/>
                    <a:moveTo>
                      <a:pt x="21" y="72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209"/>
                      <a:pt x="109" y="209"/>
                      <a:pt x="109" y="209"/>
                    </a:cubicBezTo>
                    <a:cubicBezTo>
                      <a:pt x="21" y="209"/>
                      <a:pt x="21" y="209"/>
                      <a:pt x="21" y="209"/>
                    </a:cubicBezTo>
                    <a:lnTo>
                      <a:pt x="21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94"/>
              <p:cNvSpPr>
                <a:spLocks noEditPoints="1"/>
              </p:cNvSpPr>
              <p:nvPr/>
            </p:nvSpPr>
            <p:spPr bwMode="auto">
              <a:xfrm>
                <a:off x="7972425" y="4860925"/>
                <a:ext cx="479425" cy="854075"/>
              </a:xfrm>
              <a:custGeom>
                <a:avLst/>
                <a:gdLst>
                  <a:gd name="T0" fmla="*/ 127 w 131"/>
                  <a:gd name="T1" fmla="*/ 210 h 233"/>
                  <a:gd name="T2" fmla="*/ 118 w 131"/>
                  <a:gd name="T3" fmla="*/ 210 h 233"/>
                  <a:gd name="T4" fmla="*/ 118 w 131"/>
                  <a:gd name="T5" fmla="*/ 69 h 233"/>
                  <a:gd name="T6" fmla="*/ 118 w 131"/>
                  <a:gd name="T7" fmla="*/ 46 h 233"/>
                  <a:gd name="T8" fmla="*/ 72 w 131"/>
                  <a:gd name="T9" fmla="*/ 0 h 233"/>
                  <a:gd name="T10" fmla="*/ 59 w 131"/>
                  <a:gd name="T11" fmla="*/ 0 h 233"/>
                  <a:gd name="T12" fmla="*/ 13 w 131"/>
                  <a:gd name="T13" fmla="*/ 46 h 233"/>
                  <a:gd name="T14" fmla="*/ 13 w 131"/>
                  <a:gd name="T15" fmla="*/ 69 h 233"/>
                  <a:gd name="T16" fmla="*/ 13 w 131"/>
                  <a:gd name="T17" fmla="*/ 210 h 233"/>
                  <a:gd name="T18" fmla="*/ 4 w 131"/>
                  <a:gd name="T19" fmla="*/ 210 h 233"/>
                  <a:gd name="T20" fmla="*/ 0 w 131"/>
                  <a:gd name="T21" fmla="*/ 214 h 233"/>
                  <a:gd name="T22" fmla="*/ 0 w 131"/>
                  <a:gd name="T23" fmla="*/ 229 h 233"/>
                  <a:gd name="T24" fmla="*/ 4 w 131"/>
                  <a:gd name="T25" fmla="*/ 233 h 233"/>
                  <a:gd name="T26" fmla="*/ 127 w 131"/>
                  <a:gd name="T27" fmla="*/ 233 h 233"/>
                  <a:gd name="T28" fmla="*/ 131 w 131"/>
                  <a:gd name="T29" fmla="*/ 229 h 233"/>
                  <a:gd name="T30" fmla="*/ 131 w 131"/>
                  <a:gd name="T31" fmla="*/ 214 h 233"/>
                  <a:gd name="T32" fmla="*/ 127 w 131"/>
                  <a:gd name="T33" fmla="*/ 21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21 w 131"/>
                  <a:gd name="T49" fmla="*/ 46 h 233"/>
                  <a:gd name="T50" fmla="*/ 59 w 131"/>
                  <a:gd name="T51" fmla="*/ 8 h 233"/>
                  <a:gd name="T52" fmla="*/ 72 w 131"/>
                  <a:gd name="T53" fmla="*/ 8 h 233"/>
                  <a:gd name="T54" fmla="*/ 110 w 131"/>
                  <a:gd name="T55" fmla="*/ 46 h 233"/>
                  <a:gd name="T56" fmla="*/ 110 w 131"/>
                  <a:gd name="T57" fmla="*/ 65 h 233"/>
                  <a:gd name="T58" fmla="*/ 21 w 131"/>
                  <a:gd name="T59" fmla="*/ 65 h 233"/>
                  <a:gd name="T60" fmla="*/ 21 w 131"/>
                  <a:gd name="T61" fmla="*/ 46 h 233"/>
                  <a:gd name="T62" fmla="*/ 21 w 131"/>
                  <a:gd name="T63" fmla="*/ 73 h 233"/>
                  <a:gd name="T64" fmla="*/ 110 w 131"/>
                  <a:gd name="T65" fmla="*/ 73 h 233"/>
                  <a:gd name="T66" fmla="*/ 110 w 131"/>
                  <a:gd name="T67" fmla="*/ 210 h 233"/>
                  <a:gd name="T68" fmla="*/ 21 w 131"/>
                  <a:gd name="T69" fmla="*/ 210 h 233"/>
                  <a:gd name="T70" fmla="*/ 21 w 131"/>
                  <a:gd name="T71" fmla="*/ 7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127" y="210"/>
                    </a:move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7" y="0"/>
                      <a:pt x="7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21" y="65"/>
                      <a:pt x="21" y="65"/>
                      <a:pt x="21" y="65"/>
                    </a:cubicBezTo>
                    <a:lnTo>
                      <a:pt x="21" y="46"/>
                    </a:lnTo>
                    <a:close/>
                    <a:moveTo>
                      <a:pt x="21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210"/>
                      <a:pt x="110" y="210"/>
                      <a:pt x="110" y="210"/>
                    </a:cubicBezTo>
                    <a:cubicBezTo>
                      <a:pt x="21" y="210"/>
                      <a:pt x="21" y="210"/>
                      <a:pt x="21" y="210"/>
                    </a:cubicBezTo>
                    <a:lnTo>
                      <a:pt x="21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00"/>
              <p:cNvSpPr>
                <a:spLocks noEditPoints="1"/>
              </p:cNvSpPr>
              <p:nvPr/>
            </p:nvSpPr>
            <p:spPr bwMode="auto">
              <a:xfrm>
                <a:off x="7470775" y="5957888"/>
                <a:ext cx="476250" cy="849313"/>
              </a:xfrm>
              <a:custGeom>
                <a:avLst/>
                <a:gdLst>
                  <a:gd name="T0" fmla="*/ 126 w 130"/>
                  <a:gd name="T1" fmla="*/ 209 h 232"/>
                  <a:gd name="T2" fmla="*/ 117 w 130"/>
                  <a:gd name="T3" fmla="*/ 209 h 232"/>
                  <a:gd name="T4" fmla="*/ 117 w 130"/>
                  <a:gd name="T5" fmla="*/ 68 h 232"/>
                  <a:gd name="T6" fmla="*/ 117 w 130"/>
                  <a:gd name="T7" fmla="*/ 46 h 232"/>
                  <a:gd name="T8" fmla="*/ 72 w 130"/>
                  <a:gd name="T9" fmla="*/ 0 h 232"/>
                  <a:gd name="T10" fmla="*/ 58 w 130"/>
                  <a:gd name="T11" fmla="*/ 0 h 232"/>
                  <a:gd name="T12" fmla="*/ 12 w 130"/>
                  <a:gd name="T13" fmla="*/ 46 h 232"/>
                  <a:gd name="T14" fmla="*/ 12 w 130"/>
                  <a:gd name="T15" fmla="*/ 68 h 232"/>
                  <a:gd name="T16" fmla="*/ 12 w 130"/>
                  <a:gd name="T17" fmla="*/ 209 h 232"/>
                  <a:gd name="T18" fmla="*/ 4 w 130"/>
                  <a:gd name="T19" fmla="*/ 209 h 232"/>
                  <a:gd name="T20" fmla="*/ 0 w 130"/>
                  <a:gd name="T21" fmla="*/ 213 h 232"/>
                  <a:gd name="T22" fmla="*/ 0 w 130"/>
                  <a:gd name="T23" fmla="*/ 228 h 232"/>
                  <a:gd name="T24" fmla="*/ 4 w 130"/>
                  <a:gd name="T25" fmla="*/ 232 h 232"/>
                  <a:gd name="T26" fmla="*/ 126 w 130"/>
                  <a:gd name="T27" fmla="*/ 232 h 232"/>
                  <a:gd name="T28" fmla="*/ 130 w 130"/>
                  <a:gd name="T29" fmla="*/ 228 h 232"/>
                  <a:gd name="T30" fmla="*/ 130 w 130"/>
                  <a:gd name="T31" fmla="*/ 213 h 232"/>
                  <a:gd name="T32" fmla="*/ 126 w 130"/>
                  <a:gd name="T33" fmla="*/ 209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6 w 130"/>
                  <a:gd name="T41" fmla="*/ 217 h 232"/>
                  <a:gd name="T42" fmla="*/ 113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20 w 130"/>
                  <a:gd name="T49" fmla="*/ 46 h 232"/>
                  <a:gd name="T50" fmla="*/ 58 w 130"/>
                  <a:gd name="T51" fmla="*/ 8 h 232"/>
                  <a:gd name="T52" fmla="*/ 72 w 130"/>
                  <a:gd name="T53" fmla="*/ 8 h 232"/>
                  <a:gd name="T54" fmla="*/ 109 w 130"/>
                  <a:gd name="T55" fmla="*/ 46 h 232"/>
                  <a:gd name="T56" fmla="*/ 109 w 130"/>
                  <a:gd name="T57" fmla="*/ 64 h 232"/>
                  <a:gd name="T58" fmla="*/ 20 w 130"/>
                  <a:gd name="T59" fmla="*/ 64 h 232"/>
                  <a:gd name="T60" fmla="*/ 20 w 130"/>
                  <a:gd name="T61" fmla="*/ 46 h 232"/>
                  <a:gd name="T62" fmla="*/ 20 w 130"/>
                  <a:gd name="T63" fmla="*/ 72 h 232"/>
                  <a:gd name="T64" fmla="*/ 109 w 130"/>
                  <a:gd name="T65" fmla="*/ 72 h 232"/>
                  <a:gd name="T66" fmla="*/ 109 w 130"/>
                  <a:gd name="T67" fmla="*/ 209 h 232"/>
                  <a:gd name="T68" fmla="*/ 20 w 130"/>
                  <a:gd name="T69" fmla="*/ 209 h 232"/>
                  <a:gd name="T70" fmla="*/ 20 w 130"/>
                  <a:gd name="T71" fmla="*/ 7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126" y="209"/>
                    </a:move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20"/>
                      <a:pt x="97" y="0"/>
                      <a:pt x="7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3" y="0"/>
                      <a:pt x="12" y="20"/>
                      <a:pt x="12" y="4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209"/>
                      <a:pt x="12" y="209"/>
                      <a:pt x="12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8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8" y="209"/>
                      <a:pt x="126" y="209"/>
                    </a:cubicBez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6" y="217"/>
                      <a:pt x="16" y="217"/>
                      <a:pt x="16" y="217"/>
                    </a:cubicBezTo>
                    <a:cubicBezTo>
                      <a:pt x="113" y="217"/>
                      <a:pt x="113" y="217"/>
                      <a:pt x="113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20" y="46"/>
                    </a:moveTo>
                    <a:cubicBezTo>
                      <a:pt x="20" y="25"/>
                      <a:pt x="37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2" y="8"/>
                      <a:pt x="109" y="25"/>
                      <a:pt x="109" y="46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20" y="64"/>
                      <a:pt x="20" y="64"/>
                      <a:pt x="20" y="64"/>
                    </a:cubicBezTo>
                    <a:lnTo>
                      <a:pt x="20" y="46"/>
                    </a:lnTo>
                    <a:close/>
                    <a:moveTo>
                      <a:pt x="20" y="72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209"/>
                      <a:pt x="109" y="209"/>
                      <a:pt x="109" y="209"/>
                    </a:cubicBezTo>
                    <a:cubicBezTo>
                      <a:pt x="20" y="209"/>
                      <a:pt x="20" y="209"/>
                      <a:pt x="20" y="209"/>
                    </a:cubicBezTo>
                    <a:lnTo>
                      <a:pt x="20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1"/>
              <p:cNvSpPr>
                <a:spLocks noEditPoints="1"/>
              </p:cNvSpPr>
              <p:nvPr/>
            </p:nvSpPr>
            <p:spPr bwMode="auto">
              <a:xfrm>
                <a:off x="7467600" y="4860925"/>
                <a:ext cx="479425" cy="854075"/>
              </a:xfrm>
              <a:custGeom>
                <a:avLst/>
                <a:gdLst>
                  <a:gd name="T0" fmla="*/ 127 w 131"/>
                  <a:gd name="T1" fmla="*/ 210 h 233"/>
                  <a:gd name="T2" fmla="*/ 118 w 131"/>
                  <a:gd name="T3" fmla="*/ 210 h 233"/>
                  <a:gd name="T4" fmla="*/ 118 w 131"/>
                  <a:gd name="T5" fmla="*/ 69 h 233"/>
                  <a:gd name="T6" fmla="*/ 118 w 131"/>
                  <a:gd name="T7" fmla="*/ 46 h 233"/>
                  <a:gd name="T8" fmla="*/ 72 w 131"/>
                  <a:gd name="T9" fmla="*/ 0 h 233"/>
                  <a:gd name="T10" fmla="*/ 59 w 131"/>
                  <a:gd name="T11" fmla="*/ 0 h 233"/>
                  <a:gd name="T12" fmla="*/ 13 w 131"/>
                  <a:gd name="T13" fmla="*/ 46 h 233"/>
                  <a:gd name="T14" fmla="*/ 13 w 131"/>
                  <a:gd name="T15" fmla="*/ 69 h 233"/>
                  <a:gd name="T16" fmla="*/ 13 w 131"/>
                  <a:gd name="T17" fmla="*/ 210 h 233"/>
                  <a:gd name="T18" fmla="*/ 4 w 131"/>
                  <a:gd name="T19" fmla="*/ 210 h 233"/>
                  <a:gd name="T20" fmla="*/ 0 w 131"/>
                  <a:gd name="T21" fmla="*/ 214 h 233"/>
                  <a:gd name="T22" fmla="*/ 0 w 131"/>
                  <a:gd name="T23" fmla="*/ 229 h 233"/>
                  <a:gd name="T24" fmla="*/ 4 w 131"/>
                  <a:gd name="T25" fmla="*/ 233 h 233"/>
                  <a:gd name="T26" fmla="*/ 127 w 131"/>
                  <a:gd name="T27" fmla="*/ 233 h 233"/>
                  <a:gd name="T28" fmla="*/ 131 w 131"/>
                  <a:gd name="T29" fmla="*/ 229 h 233"/>
                  <a:gd name="T30" fmla="*/ 131 w 131"/>
                  <a:gd name="T31" fmla="*/ 214 h 233"/>
                  <a:gd name="T32" fmla="*/ 127 w 131"/>
                  <a:gd name="T33" fmla="*/ 21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21 w 131"/>
                  <a:gd name="T49" fmla="*/ 46 h 233"/>
                  <a:gd name="T50" fmla="*/ 59 w 131"/>
                  <a:gd name="T51" fmla="*/ 8 h 233"/>
                  <a:gd name="T52" fmla="*/ 72 w 131"/>
                  <a:gd name="T53" fmla="*/ 8 h 233"/>
                  <a:gd name="T54" fmla="*/ 110 w 131"/>
                  <a:gd name="T55" fmla="*/ 46 h 233"/>
                  <a:gd name="T56" fmla="*/ 110 w 131"/>
                  <a:gd name="T57" fmla="*/ 65 h 233"/>
                  <a:gd name="T58" fmla="*/ 21 w 131"/>
                  <a:gd name="T59" fmla="*/ 65 h 233"/>
                  <a:gd name="T60" fmla="*/ 21 w 131"/>
                  <a:gd name="T61" fmla="*/ 46 h 233"/>
                  <a:gd name="T62" fmla="*/ 21 w 131"/>
                  <a:gd name="T63" fmla="*/ 73 h 233"/>
                  <a:gd name="T64" fmla="*/ 110 w 131"/>
                  <a:gd name="T65" fmla="*/ 73 h 233"/>
                  <a:gd name="T66" fmla="*/ 110 w 131"/>
                  <a:gd name="T67" fmla="*/ 210 h 233"/>
                  <a:gd name="T68" fmla="*/ 21 w 131"/>
                  <a:gd name="T69" fmla="*/ 210 h 233"/>
                  <a:gd name="T70" fmla="*/ 21 w 131"/>
                  <a:gd name="T71" fmla="*/ 7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127" y="210"/>
                    </a:move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7" y="0"/>
                      <a:pt x="7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21" y="65"/>
                      <a:pt x="21" y="65"/>
                      <a:pt x="21" y="65"/>
                    </a:cubicBezTo>
                    <a:lnTo>
                      <a:pt x="21" y="46"/>
                    </a:lnTo>
                    <a:close/>
                    <a:moveTo>
                      <a:pt x="21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210"/>
                      <a:pt x="110" y="210"/>
                      <a:pt x="110" y="210"/>
                    </a:cubicBezTo>
                    <a:cubicBezTo>
                      <a:pt x="21" y="210"/>
                      <a:pt x="21" y="210"/>
                      <a:pt x="21" y="210"/>
                    </a:cubicBezTo>
                    <a:lnTo>
                      <a:pt x="21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>
              <a:off x="5713274" y="2968074"/>
              <a:ext cx="964897" cy="1930807"/>
              <a:chOff x="5805497" y="3867152"/>
              <a:chExt cx="1508128" cy="3017840"/>
            </a:xfrm>
            <a:solidFill>
              <a:srgbClr val="005790"/>
            </a:solidFill>
          </p:grpSpPr>
          <p:sp>
            <p:nvSpPr>
              <p:cNvPr id="68" name="Freeform 308"/>
              <p:cNvSpPr>
                <a:spLocks noEditPoints="1"/>
              </p:cNvSpPr>
              <p:nvPr/>
            </p:nvSpPr>
            <p:spPr bwMode="auto">
              <a:xfrm>
                <a:off x="5805497" y="3867152"/>
                <a:ext cx="1508128" cy="3017840"/>
              </a:xfrm>
              <a:custGeom>
                <a:avLst/>
                <a:gdLst>
                  <a:gd name="T0" fmla="*/ 408 w 412"/>
                  <a:gd name="T1" fmla="*/ 266 h 823"/>
                  <a:gd name="T2" fmla="*/ 318 w 412"/>
                  <a:gd name="T3" fmla="*/ 176 h 823"/>
                  <a:gd name="T4" fmla="*/ 314 w 412"/>
                  <a:gd name="T5" fmla="*/ 99 h 823"/>
                  <a:gd name="T6" fmla="*/ 298 w 412"/>
                  <a:gd name="T7" fmla="*/ 71 h 823"/>
                  <a:gd name="T8" fmla="*/ 270 w 412"/>
                  <a:gd name="T9" fmla="*/ 57 h 823"/>
                  <a:gd name="T10" fmla="*/ 260 w 412"/>
                  <a:gd name="T11" fmla="*/ 4 h 823"/>
                  <a:gd name="T12" fmla="*/ 156 w 412"/>
                  <a:gd name="T13" fmla="*/ 0 h 823"/>
                  <a:gd name="T14" fmla="*/ 152 w 412"/>
                  <a:gd name="T15" fmla="*/ 32 h 823"/>
                  <a:gd name="T16" fmla="*/ 114 w 412"/>
                  <a:gd name="T17" fmla="*/ 71 h 823"/>
                  <a:gd name="T18" fmla="*/ 98 w 412"/>
                  <a:gd name="T19" fmla="*/ 99 h 823"/>
                  <a:gd name="T20" fmla="*/ 94 w 412"/>
                  <a:gd name="T21" fmla="*/ 176 h 823"/>
                  <a:gd name="T22" fmla="*/ 0 w 412"/>
                  <a:gd name="T23" fmla="*/ 270 h 823"/>
                  <a:gd name="T24" fmla="*/ 0 w 412"/>
                  <a:gd name="T25" fmla="*/ 439 h 823"/>
                  <a:gd name="T26" fmla="*/ 0 w 412"/>
                  <a:gd name="T27" fmla="*/ 652 h 823"/>
                  <a:gd name="T28" fmla="*/ 4 w 412"/>
                  <a:gd name="T29" fmla="*/ 823 h 823"/>
                  <a:gd name="T30" fmla="*/ 54 w 412"/>
                  <a:gd name="T31" fmla="*/ 823 h 823"/>
                  <a:gd name="T32" fmla="*/ 121 w 412"/>
                  <a:gd name="T33" fmla="*/ 823 h 823"/>
                  <a:gd name="T34" fmla="*/ 410 w 412"/>
                  <a:gd name="T35" fmla="*/ 819 h 823"/>
                  <a:gd name="T36" fmla="*/ 410 w 412"/>
                  <a:gd name="T37" fmla="*/ 640 h 823"/>
                  <a:gd name="T38" fmla="*/ 410 w 412"/>
                  <a:gd name="T39" fmla="*/ 427 h 823"/>
                  <a:gd name="T40" fmla="*/ 412 w 412"/>
                  <a:gd name="T41" fmla="*/ 270 h 823"/>
                  <a:gd name="T42" fmla="*/ 106 w 412"/>
                  <a:gd name="T43" fmla="*/ 691 h 823"/>
                  <a:gd name="T44" fmla="*/ 58 w 412"/>
                  <a:gd name="T45" fmla="*/ 815 h 823"/>
                  <a:gd name="T46" fmla="*/ 110 w 412"/>
                  <a:gd name="T47" fmla="*/ 683 h 823"/>
                  <a:gd name="T48" fmla="*/ 50 w 412"/>
                  <a:gd name="T49" fmla="*/ 687 h 823"/>
                  <a:gd name="T50" fmla="*/ 48 w 412"/>
                  <a:gd name="T51" fmla="*/ 815 h 823"/>
                  <a:gd name="T52" fmla="*/ 117 w 412"/>
                  <a:gd name="T53" fmla="*/ 680 h 823"/>
                  <a:gd name="T54" fmla="*/ 114 w 412"/>
                  <a:gd name="T55" fmla="*/ 815 h 823"/>
                  <a:gd name="T56" fmla="*/ 110 w 412"/>
                  <a:gd name="T57" fmla="*/ 683 h 823"/>
                  <a:gd name="T58" fmla="*/ 44 w 412"/>
                  <a:gd name="T59" fmla="*/ 672 h 823"/>
                  <a:gd name="T60" fmla="*/ 40 w 412"/>
                  <a:gd name="T61" fmla="*/ 815 h 823"/>
                  <a:gd name="T62" fmla="*/ 8 w 412"/>
                  <a:gd name="T63" fmla="*/ 656 h 823"/>
                  <a:gd name="T64" fmla="*/ 402 w 412"/>
                  <a:gd name="T65" fmla="*/ 815 h 823"/>
                  <a:gd name="T66" fmla="*/ 125 w 412"/>
                  <a:gd name="T67" fmla="*/ 676 h 823"/>
                  <a:gd name="T68" fmla="*/ 402 w 412"/>
                  <a:gd name="T69" fmla="*/ 423 h 823"/>
                  <a:gd name="T70" fmla="*/ 8 w 412"/>
                  <a:gd name="T71" fmla="*/ 274 h 823"/>
                  <a:gd name="T72" fmla="*/ 402 w 412"/>
                  <a:gd name="T73" fmla="*/ 423 h 823"/>
                  <a:gd name="T74" fmla="*/ 8 w 412"/>
                  <a:gd name="T75" fmla="*/ 435 h 823"/>
                  <a:gd name="T76" fmla="*/ 402 w 412"/>
                  <a:gd name="T77" fmla="*/ 431 h 823"/>
                  <a:gd name="T78" fmla="*/ 402 w 412"/>
                  <a:gd name="T79" fmla="*/ 648 h 823"/>
                  <a:gd name="T80" fmla="*/ 8 w 412"/>
                  <a:gd name="T81" fmla="*/ 644 h 823"/>
                  <a:gd name="T82" fmla="*/ 402 w 412"/>
                  <a:gd name="T83" fmla="*/ 648 h 823"/>
                  <a:gd name="T84" fmla="*/ 8 w 412"/>
                  <a:gd name="T85" fmla="*/ 443 h 823"/>
                  <a:gd name="T86" fmla="*/ 402 w 412"/>
                  <a:gd name="T87" fmla="*/ 636 h 823"/>
                  <a:gd name="T88" fmla="*/ 160 w 412"/>
                  <a:gd name="T89" fmla="*/ 8 h 823"/>
                  <a:gd name="T90" fmla="*/ 252 w 412"/>
                  <a:gd name="T91" fmla="*/ 32 h 823"/>
                  <a:gd name="T92" fmla="*/ 290 w 412"/>
                  <a:gd name="T93" fmla="*/ 75 h 823"/>
                  <a:gd name="T94" fmla="*/ 122 w 412"/>
                  <a:gd name="T95" fmla="*/ 99 h 823"/>
                  <a:gd name="T96" fmla="*/ 160 w 412"/>
                  <a:gd name="T97" fmla="*/ 32 h 823"/>
                  <a:gd name="T98" fmla="*/ 102 w 412"/>
                  <a:gd name="T99" fmla="*/ 176 h 823"/>
                  <a:gd name="T100" fmla="*/ 310 w 412"/>
                  <a:gd name="T101" fmla="*/ 107 h 823"/>
                  <a:gd name="T102" fmla="*/ 369 w 412"/>
                  <a:gd name="T103" fmla="*/ 266 h 823"/>
                  <a:gd name="T104" fmla="*/ 102 w 412"/>
                  <a:gd name="T105" fmla="*/ 176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2" h="823">
                    <a:moveTo>
                      <a:pt x="412" y="270"/>
                    </a:moveTo>
                    <a:cubicBezTo>
                      <a:pt x="412" y="268"/>
                      <a:pt x="410" y="266"/>
                      <a:pt x="408" y="266"/>
                    </a:cubicBezTo>
                    <a:cubicBezTo>
                      <a:pt x="407" y="266"/>
                      <a:pt x="407" y="266"/>
                      <a:pt x="406" y="266"/>
                    </a:cubicBezTo>
                    <a:cubicBezTo>
                      <a:pt x="357" y="265"/>
                      <a:pt x="318" y="225"/>
                      <a:pt x="318" y="176"/>
                    </a:cubicBezTo>
                    <a:cubicBezTo>
                      <a:pt x="318" y="103"/>
                      <a:pt x="318" y="103"/>
                      <a:pt x="318" y="103"/>
                    </a:cubicBezTo>
                    <a:cubicBezTo>
                      <a:pt x="318" y="101"/>
                      <a:pt x="316" y="99"/>
                      <a:pt x="314" y="99"/>
                    </a:cubicBezTo>
                    <a:cubicBezTo>
                      <a:pt x="298" y="99"/>
                      <a:pt x="298" y="99"/>
                      <a:pt x="298" y="99"/>
                    </a:cubicBezTo>
                    <a:cubicBezTo>
                      <a:pt x="298" y="71"/>
                      <a:pt x="298" y="71"/>
                      <a:pt x="298" y="71"/>
                    </a:cubicBezTo>
                    <a:cubicBezTo>
                      <a:pt x="298" y="69"/>
                      <a:pt x="296" y="67"/>
                      <a:pt x="294" y="67"/>
                    </a:cubicBezTo>
                    <a:cubicBezTo>
                      <a:pt x="285" y="67"/>
                      <a:pt x="276" y="63"/>
                      <a:pt x="270" y="57"/>
                    </a:cubicBezTo>
                    <a:cubicBezTo>
                      <a:pt x="263" y="50"/>
                      <a:pt x="260" y="42"/>
                      <a:pt x="260" y="32"/>
                    </a:cubicBezTo>
                    <a:cubicBezTo>
                      <a:pt x="260" y="4"/>
                      <a:pt x="260" y="4"/>
                      <a:pt x="260" y="4"/>
                    </a:cubicBezTo>
                    <a:cubicBezTo>
                      <a:pt x="260" y="1"/>
                      <a:pt x="258" y="0"/>
                      <a:pt x="2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4" y="0"/>
                      <a:pt x="152" y="1"/>
                      <a:pt x="152" y="4"/>
                    </a:cubicBezTo>
                    <a:cubicBezTo>
                      <a:pt x="152" y="32"/>
                      <a:pt x="152" y="32"/>
                      <a:pt x="152" y="32"/>
                    </a:cubicBezTo>
                    <a:cubicBezTo>
                      <a:pt x="152" y="51"/>
                      <a:pt x="137" y="67"/>
                      <a:pt x="118" y="67"/>
                    </a:cubicBezTo>
                    <a:cubicBezTo>
                      <a:pt x="116" y="67"/>
                      <a:pt x="114" y="69"/>
                      <a:pt x="114" y="71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5" y="99"/>
                      <a:pt x="94" y="101"/>
                      <a:pt x="94" y="103"/>
                    </a:cubicBezTo>
                    <a:cubicBezTo>
                      <a:pt x="94" y="176"/>
                      <a:pt x="94" y="176"/>
                      <a:pt x="94" y="176"/>
                    </a:cubicBezTo>
                    <a:cubicBezTo>
                      <a:pt x="94" y="226"/>
                      <a:pt x="53" y="266"/>
                      <a:pt x="4" y="266"/>
                    </a:cubicBezTo>
                    <a:cubicBezTo>
                      <a:pt x="2" y="266"/>
                      <a:pt x="0" y="268"/>
                      <a:pt x="0" y="270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0" y="439"/>
                      <a:pt x="0" y="439"/>
                      <a:pt x="0" y="439"/>
                    </a:cubicBezTo>
                    <a:cubicBezTo>
                      <a:pt x="0" y="640"/>
                      <a:pt x="0" y="640"/>
                      <a:pt x="0" y="640"/>
                    </a:cubicBezTo>
                    <a:cubicBezTo>
                      <a:pt x="0" y="652"/>
                      <a:pt x="0" y="652"/>
                      <a:pt x="0" y="652"/>
                    </a:cubicBezTo>
                    <a:cubicBezTo>
                      <a:pt x="0" y="819"/>
                      <a:pt x="0" y="819"/>
                      <a:pt x="0" y="819"/>
                    </a:cubicBezTo>
                    <a:cubicBezTo>
                      <a:pt x="0" y="821"/>
                      <a:pt x="2" y="823"/>
                      <a:pt x="4" y="823"/>
                    </a:cubicBezTo>
                    <a:cubicBezTo>
                      <a:pt x="44" y="823"/>
                      <a:pt x="44" y="823"/>
                      <a:pt x="44" y="823"/>
                    </a:cubicBezTo>
                    <a:cubicBezTo>
                      <a:pt x="54" y="823"/>
                      <a:pt x="54" y="823"/>
                      <a:pt x="54" y="823"/>
                    </a:cubicBezTo>
                    <a:cubicBezTo>
                      <a:pt x="110" y="823"/>
                      <a:pt x="110" y="823"/>
                      <a:pt x="110" y="823"/>
                    </a:cubicBezTo>
                    <a:cubicBezTo>
                      <a:pt x="121" y="823"/>
                      <a:pt x="121" y="823"/>
                      <a:pt x="121" y="823"/>
                    </a:cubicBezTo>
                    <a:cubicBezTo>
                      <a:pt x="406" y="823"/>
                      <a:pt x="406" y="823"/>
                      <a:pt x="406" y="823"/>
                    </a:cubicBezTo>
                    <a:cubicBezTo>
                      <a:pt x="408" y="823"/>
                      <a:pt x="410" y="821"/>
                      <a:pt x="410" y="819"/>
                    </a:cubicBezTo>
                    <a:cubicBezTo>
                      <a:pt x="410" y="652"/>
                      <a:pt x="410" y="652"/>
                      <a:pt x="410" y="652"/>
                    </a:cubicBezTo>
                    <a:cubicBezTo>
                      <a:pt x="410" y="640"/>
                      <a:pt x="410" y="640"/>
                      <a:pt x="410" y="640"/>
                    </a:cubicBezTo>
                    <a:cubicBezTo>
                      <a:pt x="410" y="439"/>
                      <a:pt x="410" y="439"/>
                      <a:pt x="410" y="439"/>
                    </a:cubicBezTo>
                    <a:cubicBezTo>
                      <a:pt x="410" y="427"/>
                      <a:pt x="410" y="427"/>
                      <a:pt x="410" y="427"/>
                    </a:cubicBezTo>
                    <a:cubicBezTo>
                      <a:pt x="410" y="274"/>
                      <a:pt x="410" y="274"/>
                      <a:pt x="410" y="274"/>
                    </a:cubicBezTo>
                    <a:cubicBezTo>
                      <a:pt x="411" y="273"/>
                      <a:pt x="412" y="272"/>
                      <a:pt x="412" y="270"/>
                    </a:cubicBezTo>
                    <a:close/>
                    <a:moveTo>
                      <a:pt x="58" y="691"/>
                    </a:moveTo>
                    <a:cubicBezTo>
                      <a:pt x="106" y="691"/>
                      <a:pt x="106" y="691"/>
                      <a:pt x="106" y="691"/>
                    </a:cubicBezTo>
                    <a:cubicBezTo>
                      <a:pt x="106" y="815"/>
                      <a:pt x="106" y="815"/>
                      <a:pt x="106" y="815"/>
                    </a:cubicBezTo>
                    <a:cubicBezTo>
                      <a:pt x="58" y="815"/>
                      <a:pt x="58" y="815"/>
                      <a:pt x="58" y="815"/>
                    </a:cubicBezTo>
                    <a:lnTo>
                      <a:pt x="58" y="691"/>
                    </a:lnTo>
                    <a:close/>
                    <a:moveTo>
                      <a:pt x="110" y="683"/>
                    </a:moveTo>
                    <a:cubicBezTo>
                      <a:pt x="54" y="683"/>
                      <a:pt x="54" y="683"/>
                      <a:pt x="54" y="683"/>
                    </a:cubicBezTo>
                    <a:cubicBezTo>
                      <a:pt x="52" y="683"/>
                      <a:pt x="50" y="685"/>
                      <a:pt x="50" y="687"/>
                    </a:cubicBezTo>
                    <a:cubicBezTo>
                      <a:pt x="50" y="815"/>
                      <a:pt x="50" y="815"/>
                      <a:pt x="50" y="815"/>
                    </a:cubicBezTo>
                    <a:cubicBezTo>
                      <a:pt x="48" y="815"/>
                      <a:pt x="48" y="815"/>
                      <a:pt x="48" y="815"/>
                    </a:cubicBezTo>
                    <a:cubicBezTo>
                      <a:pt x="48" y="680"/>
                      <a:pt x="48" y="680"/>
                      <a:pt x="48" y="680"/>
                    </a:cubicBezTo>
                    <a:cubicBezTo>
                      <a:pt x="117" y="680"/>
                      <a:pt x="117" y="680"/>
                      <a:pt x="117" y="680"/>
                    </a:cubicBezTo>
                    <a:cubicBezTo>
                      <a:pt x="117" y="815"/>
                      <a:pt x="117" y="815"/>
                      <a:pt x="117" y="815"/>
                    </a:cubicBezTo>
                    <a:cubicBezTo>
                      <a:pt x="114" y="815"/>
                      <a:pt x="114" y="815"/>
                      <a:pt x="114" y="815"/>
                    </a:cubicBezTo>
                    <a:cubicBezTo>
                      <a:pt x="114" y="687"/>
                      <a:pt x="114" y="687"/>
                      <a:pt x="114" y="687"/>
                    </a:cubicBezTo>
                    <a:cubicBezTo>
                      <a:pt x="114" y="685"/>
                      <a:pt x="112" y="683"/>
                      <a:pt x="110" y="683"/>
                    </a:cubicBezTo>
                    <a:close/>
                    <a:moveTo>
                      <a:pt x="121" y="672"/>
                    </a:moveTo>
                    <a:cubicBezTo>
                      <a:pt x="44" y="672"/>
                      <a:pt x="44" y="672"/>
                      <a:pt x="44" y="672"/>
                    </a:cubicBezTo>
                    <a:cubicBezTo>
                      <a:pt x="42" y="672"/>
                      <a:pt x="40" y="674"/>
                      <a:pt x="40" y="676"/>
                    </a:cubicBezTo>
                    <a:cubicBezTo>
                      <a:pt x="40" y="815"/>
                      <a:pt x="40" y="815"/>
                      <a:pt x="40" y="815"/>
                    </a:cubicBezTo>
                    <a:cubicBezTo>
                      <a:pt x="8" y="815"/>
                      <a:pt x="8" y="815"/>
                      <a:pt x="8" y="815"/>
                    </a:cubicBezTo>
                    <a:cubicBezTo>
                      <a:pt x="8" y="656"/>
                      <a:pt x="8" y="656"/>
                      <a:pt x="8" y="656"/>
                    </a:cubicBezTo>
                    <a:cubicBezTo>
                      <a:pt x="402" y="656"/>
                      <a:pt x="402" y="656"/>
                      <a:pt x="402" y="656"/>
                    </a:cubicBezTo>
                    <a:cubicBezTo>
                      <a:pt x="402" y="815"/>
                      <a:pt x="402" y="815"/>
                      <a:pt x="402" y="815"/>
                    </a:cubicBezTo>
                    <a:cubicBezTo>
                      <a:pt x="125" y="815"/>
                      <a:pt x="125" y="815"/>
                      <a:pt x="125" y="815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5" y="674"/>
                      <a:pt x="123" y="672"/>
                      <a:pt x="121" y="672"/>
                    </a:cubicBezTo>
                    <a:close/>
                    <a:moveTo>
                      <a:pt x="402" y="423"/>
                    </a:moveTo>
                    <a:cubicBezTo>
                      <a:pt x="8" y="423"/>
                      <a:pt x="8" y="423"/>
                      <a:pt x="8" y="423"/>
                    </a:cubicBezTo>
                    <a:cubicBezTo>
                      <a:pt x="8" y="274"/>
                      <a:pt x="8" y="274"/>
                      <a:pt x="8" y="274"/>
                    </a:cubicBezTo>
                    <a:cubicBezTo>
                      <a:pt x="402" y="274"/>
                      <a:pt x="402" y="274"/>
                      <a:pt x="402" y="274"/>
                    </a:cubicBezTo>
                    <a:lnTo>
                      <a:pt x="402" y="423"/>
                    </a:lnTo>
                    <a:close/>
                    <a:moveTo>
                      <a:pt x="402" y="435"/>
                    </a:moveTo>
                    <a:cubicBezTo>
                      <a:pt x="8" y="435"/>
                      <a:pt x="8" y="435"/>
                      <a:pt x="8" y="435"/>
                    </a:cubicBezTo>
                    <a:cubicBezTo>
                      <a:pt x="8" y="431"/>
                      <a:pt x="8" y="431"/>
                      <a:pt x="8" y="431"/>
                    </a:cubicBezTo>
                    <a:cubicBezTo>
                      <a:pt x="402" y="431"/>
                      <a:pt x="402" y="431"/>
                      <a:pt x="402" y="431"/>
                    </a:cubicBezTo>
                    <a:lnTo>
                      <a:pt x="402" y="435"/>
                    </a:lnTo>
                    <a:close/>
                    <a:moveTo>
                      <a:pt x="402" y="648"/>
                    </a:moveTo>
                    <a:cubicBezTo>
                      <a:pt x="8" y="648"/>
                      <a:pt x="8" y="648"/>
                      <a:pt x="8" y="648"/>
                    </a:cubicBezTo>
                    <a:cubicBezTo>
                      <a:pt x="8" y="644"/>
                      <a:pt x="8" y="644"/>
                      <a:pt x="8" y="644"/>
                    </a:cubicBezTo>
                    <a:cubicBezTo>
                      <a:pt x="402" y="644"/>
                      <a:pt x="402" y="644"/>
                      <a:pt x="402" y="644"/>
                    </a:cubicBezTo>
                    <a:lnTo>
                      <a:pt x="402" y="648"/>
                    </a:lnTo>
                    <a:close/>
                    <a:moveTo>
                      <a:pt x="8" y="636"/>
                    </a:moveTo>
                    <a:cubicBezTo>
                      <a:pt x="8" y="443"/>
                      <a:pt x="8" y="443"/>
                      <a:pt x="8" y="443"/>
                    </a:cubicBezTo>
                    <a:cubicBezTo>
                      <a:pt x="402" y="443"/>
                      <a:pt x="402" y="443"/>
                      <a:pt x="402" y="443"/>
                    </a:cubicBezTo>
                    <a:cubicBezTo>
                      <a:pt x="402" y="636"/>
                      <a:pt x="402" y="636"/>
                      <a:pt x="402" y="636"/>
                    </a:cubicBezTo>
                    <a:lnTo>
                      <a:pt x="8" y="636"/>
                    </a:lnTo>
                    <a:close/>
                    <a:moveTo>
                      <a:pt x="160" y="8"/>
                    </a:moveTo>
                    <a:cubicBezTo>
                      <a:pt x="252" y="8"/>
                      <a:pt x="252" y="8"/>
                      <a:pt x="252" y="8"/>
                    </a:cubicBezTo>
                    <a:cubicBezTo>
                      <a:pt x="252" y="32"/>
                      <a:pt x="252" y="32"/>
                      <a:pt x="252" y="32"/>
                    </a:cubicBezTo>
                    <a:cubicBezTo>
                      <a:pt x="252" y="44"/>
                      <a:pt x="256" y="54"/>
                      <a:pt x="264" y="62"/>
                    </a:cubicBezTo>
                    <a:cubicBezTo>
                      <a:pt x="271" y="70"/>
                      <a:pt x="280" y="74"/>
                      <a:pt x="290" y="75"/>
                    </a:cubicBezTo>
                    <a:cubicBezTo>
                      <a:pt x="290" y="99"/>
                      <a:pt x="290" y="99"/>
                      <a:pt x="290" y="99"/>
                    </a:cubicBezTo>
                    <a:cubicBezTo>
                      <a:pt x="122" y="99"/>
                      <a:pt x="122" y="99"/>
                      <a:pt x="122" y="99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143" y="73"/>
                      <a:pt x="160" y="55"/>
                      <a:pt x="160" y="32"/>
                    </a:cubicBezTo>
                    <a:lnTo>
                      <a:pt x="160" y="8"/>
                    </a:lnTo>
                    <a:close/>
                    <a:moveTo>
                      <a:pt x="102" y="176"/>
                    </a:moveTo>
                    <a:cubicBezTo>
                      <a:pt x="102" y="107"/>
                      <a:pt x="102" y="107"/>
                      <a:pt x="102" y="107"/>
                    </a:cubicBezTo>
                    <a:cubicBezTo>
                      <a:pt x="310" y="107"/>
                      <a:pt x="310" y="107"/>
                      <a:pt x="310" y="107"/>
                    </a:cubicBezTo>
                    <a:cubicBezTo>
                      <a:pt x="310" y="176"/>
                      <a:pt x="310" y="176"/>
                      <a:pt x="310" y="176"/>
                    </a:cubicBezTo>
                    <a:cubicBezTo>
                      <a:pt x="310" y="217"/>
                      <a:pt x="334" y="251"/>
                      <a:pt x="369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77" y="251"/>
                      <a:pt x="102" y="216"/>
                      <a:pt x="10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09"/>
              <p:cNvSpPr>
                <a:spLocks noEditPoints="1"/>
              </p:cNvSpPr>
              <p:nvPr/>
            </p:nvSpPr>
            <p:spPr bwMode="auto">
              <a:xfrm>
                <a:off x="6445261" y="3959227"/>
                <a:ext cx="227013" cy="227013"/>
              </a:xfrm>
              <a:custGeom>
                <a:avLst/>
                <a:gdLst>
                  <a:gd name="T0" fmla="*/ 31 w 62"/>
                  <a:gd name="T1" fmla="*/ 62 h 62"/>
                  <a:gd name="T2" fmla="*/ 62 w 62"/>
                  <a:gd name="T3" fmla="*/ 31 h 62"/>
                  <a:gd name="T4" fmla="*/ 31 w 62"/>
                  <a:gd name="T5" fmla="*/ 0 h 62"/>
                  <a:gd name="T6" fmla="*/ 0 w 62"/>
                  <a:gd name="T7" fmla="*/ 31 h 62"/>
                  <a:gd name="T8" fmla="*/ 31 w 62"/>
                  <a:gd name="T9" fmla="*/ 62 h 62"/>
                  <a:gd name="T10" fmla="*/ 31 w 62"/>
                  <a:gd name="T11" fmla="*/ 8 h 62"/>
                  <a:gd name="T12" fmla="*/ 54 w 62"/>
                  <a:gd name="T13" fmla="*/ 31 h 62"/>
                  <a:gd name="T14" fmla="*/ 31 w 62"/>
                  <a:gd name="T15" fmla="*/ 54 h 62"/>
                  <a:gd name="T16" fmla="*/ 8 w 62"/>
                  <a:gd name="T17" fmla="*/ 31 h 62"/>
                  <a:gd name="T18" fmla="*/ 31 w 62"/>
                  <a:gd name="T19" fmla="*/ 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62">
                    <a:moveTo>
                      <a:pt x="31" y="62"/>
                    </a:move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0"/>
                      <a:pt x="31" y="0"/>
                    </a:cubicBezTo>
                    <a:cubicBezTo>
                      <a:pt x="14" y="0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lose/>
                    <a:moveTo>
                      <a:pt x="31" y="8"/>
                    </a:moveTo>
                    <a:cubicBezTo>
                      <a:pt x="44" y="8"/>
                      <a:pt x="54" y="18"/>
                      <a:pt x="54" y="31"/>
                    </a:cubicBezTo>
                    <a:cubicBezTo>
                      <a:pt x="54" y="44"/>
                      <a:pt x="44" y="54"/>
                      <a:pt x="31" y="54"/>
                    </a:cubicBezTo>
                    <a:cubicBezTo>
                      <a:pt x="18" y="54"/>
                      <a:pt x="8" y="44"/>
                      <a:pt x="8" y="31"/>
                    </a:cubicBezTo>
                    <a:cubicBezTo>
                      <a:pt x="8" y="18"/>
                      <a:pt x="18" y="8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10"/>
              <p:cNvSpPr>
                <a:spLocks noEditPoints="1"/>
              </p:cNvSpPr>
              <p:nvPr/>
            </p:nvSpPr>
            <p:spPr bwMode="auto">
              <a:xfrm>
                <a:off x="6343661" y="4311652"/>
                <a:ext cx="431801" cy="479425"/>
              </a:xfrm>
              <a:custGeom>
                <a:avLst/>
                <a:gdLst>
                  <a:gd name="T0" fmla="*/ 114 w 118"/>
                  <a:gd name="T1" fmla="*/ 0 h 131"/>
                  <a:gd name="T2" fmla="*/ 4 w 118"/>
                  <a:gd name="T3" fmla="*/ 0 h 131"/>
                  <a:gd name="T4" fmla="*/ 0 w 118"/>
                  <a:gd name="T5" fmla="*/ 4 h 131"/>
                  <a:gd name="T6" fmla="*/ 0 w 118"/>
                  <a:gd name="T7" fmla="*/ 127 h 131"/>
                  <a:gd name="T8" fmla="*/ 4 w 118"/>
                  <a:gd name="T9" fmla="*/ 131 h 131"/>
                  <a:gd name="T10" fmla="*/ 114 w 118"/>
                  <a:gd name="T11" fmla="*/ 131 h 131"/>
                  <a:gd name="T12" fmla="*/ 118 w 118"/>
                  <a:gd name="T13" fmla="*/ 127 h 131"/>
                  <a:gd name="T14" fmla="*/ 118 w 118"/>
                  <a:gd name="T15" fmla="*/ 4 h 131"/>
                  <a:gd name="T16" fmla="*/ 114 w 118"/>
                  <a:gd name="T17" fmla="*/ 0 h 131"/>
                  <a:gd name="T18" fmla="*/ 110 w 118"/>
                  <a:gd name="T19" fmla="*/ 123 h 131"/>
                  <a:gd name="T20" fmla="*/ 8 w 118"/>
                  <a:gd name="T21" fmla="*/ 123 h 131"/>
                  <a:gd name="T22" fmla="*/ 8 w 118"/>
                  <a:gd name="T23" fmla="*/ 8 h 131"/>
                  <a:gd name="T24" fmla="*/ 110 w 118"/>
                  <a:gd name="T25" fmla="*/ 8 h 131"/>
                  <a:gd name="T26" fmla="*/ 110 w 118"/>
                  <a:gd name="T27" fmla="*/ 12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131">
                    <a:moveTo>
                      <a:pt x="1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9"/>
                      <a:pt x="2" y="131"/>
                      <a:pt x="4" y="131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16" y="131"/>
                      <a:pt x="118" y="129"/>
                      <a:pt x="118" y="127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8" y="2"/>
                      <a:pt x="116" y="0"/>
                      <a:pt x="114" y="0"/>
                    </a:cubicBezTo>
                    <a:close/>
                    <a:moveTo>
                      <a:pt x="110" y="123"/>
                    </a:moveTo>
                    <a:cubicBezTo>
                      <a:pt x="8" y="123"/>
                      <a:pt x="8" y="123"/>
                      <a:pt x="8" y="12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0" y="8"/>
                      <a:pt x="110" y="8"/>
                      <a:pt x="110" y="8"/>
                    </a:cubicBezTo>
                    <a:lnTo>
                      <a:pt x="110" y="1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311"/>
              <p:cNvSpPr>
                <a:spLocks noEditPoints="1"/>
              </p:cNvSpPr>
              <p:nvPr/>
            </p:nvSpPr>
            <p:spPr bwMode="auto">
              <a:xfrm>
                <a:off x="6394461" y="4362452"/>
                <a:ext cx="330201" cy="377825"/>
              </a:xfrm>
              <a:custGeom>
                <a:avLst/>
                <a:gdLst>
                  <a:gd name="T0" fmla="*/ 4 w 90"/>
                  <a:gd name="T1" fmla="*/ 103 h 103"/>
                  <a:gd name="T2" fmla="*/ 86 w 90"/>
                  <a:gd name="T3" fmla="*/ 103 h 103"/>
                  <a:gd name="T4" fmla="*/ 90 w 90"/>
                  <a:gd name="T5" fmla="*/ 99 h 103"/>
                  <a:gd name="T6" fmla="*/ 90 w 90"/>
                  <a:gd name="T7" fmla="*/ 4 h 103"/>
                  <a:gd name="T8" fmla="*/ 86 w 90"/>
                  <a:gd name="T9" fmla="*/ 0 h 103"/>
                  <a:gd name="T10" fmla="*/ 4 w 90"/>
                  <a:gd name="T11" fmla="*/ 0 h 103"/>
                  <a:gd name="T12" fmla="*/ 0 w 90"/>
                  <a:gd name="T13" fmla="*/ 4 h 103"/>
                  <a:gd name="T14" fmla="*/ 0 w 90"/>
                  <a:gd name="T15" fmla="*/ 99 h 103"/>
                  <a:gd name="T16" fmla="*/ 4 w 90"/>
                  <a:gd name="T17" fmla="*/ 103 h 103"/>
                  <a:gd name="T18" fmla="*/ 8 w 90"/>
                  <a:gd name="T19" fmla="*/ 8 h 103"/>
                  <a:gd name="T20" fmla="*/ 82 w 90"/>
                  <a:gd name="T21" fmla="*/ 8 h 103"/>
                  <a:gd name="T22" fmla="*/ 82 w 90"/>
                  <a:gd name="T23" fmla="*/ 95 h 103"/>
                  <a:gd name="T24" fmla="*/ 8 w 90"/>
                  <a:gd name="T25" fmla="*/ 95 h 103"/>
                  <a:gd name="T26" fmla="*/ 8 w 90"/>
                  <a:gd name="T27" fmla="*/ 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103">
                    <a:moveTo>
                      <a:pt x="4" y="103"/>
                    </a:moveTo>
                    <a:cubicBezTo>
                      <a:pt x="86" y="103"/>
                      <a:pt x="86" y="103"/>
                      <a:pt x="86" y="103"/>
                    </a:cubicBezTo>
                    <a:cubicBezTo>
                      <a:pt x="88" y="103"/>
                      <a:pt x="90" y="101"/>
                      <a:pt x="90" y="99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0" y="2"/>
                      <a:pt x="88" y="0"/>
                      <a:pt x="8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1"/>
                      <a:pt x="2" y="103"/>
                      <a:pt x="4" y="103"/>
                    </a:cubicBezTo>
                    <a:close/>
                    <a:moveTo>
                      <a:pt x="8" y="8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" y="95"/>
                      <a:pt x="8" y="95"/>
                      <a:pt x="8" y="95"/>
                    </a:cubicBez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12"/>
              <p:cNvSpPr>
                <a:spLocks noEditPoints="1"/>
              </p:cNvSpPr>
              <p:nvPr/>
            </p:nvSpPr>
            <p:spPr bwMode="auto">
              <a:xfrm>
                <a:off x="6361123" y="6330954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89 h 104"/>
                  <a:gd name="T4" fmla="*/ 96 w 105"/>
                  <a:gd name="T5" fmla="*/ 85 h 104"/>
                  <a:gd name="T6" fmla="*/ 92 w 105"/>
                  <a:gd name="T7" fmla="*/ 0 h 104"/>
                  <a:gd name="T8" fmla="*/ 10 w 105"/>
                  <a:gd name="T9" fmla="*/ 4 h 104"/>
                  <a:gd name="T10" fmla="*/ 9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5 h 104"/>
                  <a:gd name="T18" fmla="*/ 0 w 105"/>
                  <a:gd name="T19" fmla="*/ 100 h 104"/>
                  <a:gd name="T20" fmla="*/ 88 w 105"/>
                  <a:gd name="T21" fmla="*/ 20 h 104"/>
                  <a:gd name="T22" fmla="*/ 77 w 105"/>
                  <a:gd name="T23" fmla="*/ 8 h 104"/>
                  <a:gd name="T24" fmla="*/ 88 w 105"/>
                  <a:gd name="T25" fmla="*/ 20 h 104"/>
                  <a:gd name="T26" fmla="*/ 57 w 105"/>
                  <a:gd name="T27" fmla="*/ 73 h 104"/>
                  <a:gd name="T28" fmla="*/ 69 w 105"/>
                  <a:gd name="T29" fmla="*/ 85 h 104"/>
                  <a:gd name="T30" fmla="*/ 36 w 105"/>
                  <a:gd name="T31" fmla="*/ 85 h 104"/>
                  <a:gd name="T32" fmla="*/ 49 w 105"/>
                  <a:gd name="T33" fmla="*/ 73 h 104"/>
                  <a:gd name="T34" fmla="*/ 36 w 105"/>
                  <a:gd name="T35" fmla="*/ 85 h 104"/>
                  <a:gd name="T36" fmla="*/ 57 w 105"/>
                  <a:gd name="T37" fmla="*/ 43 h 104"/>
                  <a:gd name="T38" fmla="*/ 69 w 105"/>
                  <a:gd name="T39" fmla="*/ 28 h 104"/>
                  <a:gd name="T40" fmla="*/ 57 w 105"/>
                  <a:gd name="T41" fmla="*/ 65 h 104"/>
                  <a:gd name="T42" fmla="*/ 69 w 105"/>
                  <a:gd name="T43" fmla="*/ 51 h 104"/>
                  <a:gd name="T44" fmla="*/ 57 w 105"/>
                  <a:gd name="T45" fmla="*/ 65 h 104"/>
                  <a:gd name="T46" fmla="*/ 88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8 w 105"/>
                  <a:gd name="T53" fmla="*/ 43 h 104"/>
                  <a:gd name="T54" fmla="*/ 77 w 105"/>
                  <a:gd name="T55" fmla="*/ 28 h 104"/>
                  <a:gd name="T56" fmla="*/ 49 w 105"/>
                  <a:gd name="T57" fmla="*/ 43 h 104"/>
                  <a:gd name="T58" fmla="*/ 36 w 105"/>
                  <a:gd name="T59" fmla="*/ 28 h 104"/>
                  <a:gd name="T60" fmla="*/ 28 w 105"/>
                  <a:gd name="T61" fmla="*/ 43 h 104"/>
                  <a:gd name="T62" fmla="*/ 18 w 105"/>
                  <a:gd name="T63" fmla="*/ 28 h 104"/>
                  <a:gd name="T64" fmla="*/ 28 w 105"/>
                  <a:gd name="T65" fmla="*/ 43 h 104"/>
                  <a:gd name="T66" fmla="*/ 49 w 105"/>
                  <a:gd name="T67" fmla="*/ 51 h 104"/>
                  <a:gd name="T68" fmla="*/ 36 w 105"/>
                  <a:gd name="T69" fmla="*/ 65 h 104"/>
                  <a:gd name="T70" fmla="*/ 69 w 105"/>
                  <a:gd name="T71" fmla="*/ 20 h 104"/>
                  <a:gd name="T72" fmla="*/ 57 w 105"/>
                  <a:gd name="T73" fmla="*/ 8 h 104"/>
                  <a:gd name="T74" fmla="*/ 69 w 105"/>
                  <a:gd name="T75" fmla="*/ 20 h 104"/>
                  <a:gd name="T76" fmla="*/ 36 w 105"/>
                  <a:gd name="T77" fmla="*/ 20 h 104"/>
                  <a:gd name="T78" fmla="*/ 49 w 105"/>
                  <a:gd name="T79" fmla="*/ 8 h 104"/>
                  <a:gd name="T80" fmla="*/ 18 w 105"/>
                  <a:gd name="T81" fmla="*/ 51 h 104"/>
                  <a:gd name="T82" fmla="*/ 28 w 105"/>
                  <a:gd name="T83" fmla="*/ 65 h 104"/>
                  <a:gd name="T84" fmla="*/ 18 w 105"/>
                  <a:gd name="T85" fmla="*/ 51 h 104"/>
                  <a:gd name="T86" fmla="*/ 77 w 105"/>
                  <a:gd name="T87" fmla="*/ 73 h 104"/>
                  <a:gd name="T88" fmla="*/ 88 w 105"/>
                  <a:gd name="T89" fmla="*/ 85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73 h 104"/>
                  <a:gd name="T98" fmla="*/ 18 w 105"/>
                  <a:gd name="T99" fmla="*/ 85 h 104"/>
                  <a:gd name="T100" fmla="*/ 8 w 105"/>
                  <a:gd name="T101" fmla="*/ 93 h 104"/>
                  <a:gd name="T102" fmla="*/ 97 w 105"/>
                  <a:gd name="T103" fmla="*/ 96 h 104"/>
                  <a:gd name="T104" fmla="*/ 8 w 105"/>
                  <a:gd name="T105" fmla="*/ 9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5" y="87"/>
                      <a:pt x="103" y="85"/>
                      <a:pt x="101" y="85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9" y="69"/>
                      <a:pt x="9" y="69"/>
                    </a:cubicBezTo>
                    <a:cubicBezTo>
                      <a:pt x="9" y="69"/>
                      <a:pt x="10" y="70"/>
                      <a:pt x="10" y="70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" y="85"/>
                      <a:pt x="0" y="87"/>
                      <a:pt x="0" y="8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57" y="85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5"/>
                      <a:pt x="69" y="85"/>
                      <a:pt x="69" y="85"/>
                    </a:cubicBezTo>
                    <a:lnTo>
                      <a:pt x="57" y="85"/>
                    </a:lnTo>
                    <a:close/>
                    <a:moveTo>
                      <a:pt x="36" y="85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5"/>
                      <a:pt x="49" y="85"/>
                      <a:pt x="49" y="85"/>
                    </a:cubicBezTo>
                    <a:lnTo>
                      <a:pt x="36" y="8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77" y="51"/>
                    </a:move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8" y="28"/>
                      <a:pt x="88" y="28"/>
                      <a:pt x="88" y="28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18" y="51"/>
                    </a:move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lnTo>
                      <a:pt x="18" y="51"/>
                    </a:lnTo>
                    <a:close/>
                    <a:moveTo>
                      <a:pt x="77" y="85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5"/>
                      <a:pt x="88" y="85"/>
                      <a:pt x="88" y="85"/>
                    </a:cubicBezTo>
                    <a:lnTo>
                      <a:pt x="77" y="85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18" y="73"/>
                    </a:move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18" y="85"/>
                      <a:pt x="18" y="85"/>
                      <a:pt x="18" y="85"/>
                    </a:cubicBezTo>
                    <a:lnTo>
                      <a:pt x="18" y="73"/>
                    </a:lnTo>
                    <a:close/>
                    <a:moveTo>
                      <a:pt x="8" y="93"/>
                    </a:move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13"/>
              <p:cNvSpPr>
                <a:spLocks noEditPoints="1"/>
              </p:cNvSpPr>
              <p:nvPr/>
            </p:nvSpPr>
            <p:spPr bwMode="auto">
              <a:xfrm>
                <a:off x="6808799" y="6330954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89 h 104"/>
                  <a:gd name="T4" fmla="*/ 96 w 105"/>
                  <a:gd name="T5" fmla="*/ 85 h 104"/>
                  <a:gd name="T6" fmla="*/ 92 w 105"/>
                  <a:gd name="T7" fmla="*/ 0 h 104"/>
                  <a:gd name="T8" fmla="*/ 10 w 105"/>
                  <a:gd name="T9" fmla="*/ 4 h 104"/>
                  <a:gd name="T10" fmla="*/ 10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5 h 104"/>
                  <a:gd name="T18" fmla="*/ 0 w 105"/>
                  <a:gd name="T19" fmla="*/ 100 h 104"/>
                  <a:gd name="T20" fmla="*/ 57 w 105"/>
                  <a:gd name="T21" fmla="*/ 85 h 104"/>
                  <a:gd name="T22" fmla="*/ 69 w 105"/>
                  <a:gd name="T23" fmla="*/ 73 h 104"/>
                  <a:gd name="T24" fmla="*/ 57 w 105"/>
                  <a:gd name="T25" fmla="*/ 85 h 104"/>
                  <a:gd name="T26" fmla="*/ 36 w 105"/>
                  <a:gd name="T27" fmla="*/ 73 h 104"/>
                  <a:gd name="T28" fmla="*/ 49 w 105"/>
                  <a:gd name="T29" fmla="*/ 85 h 104"/>
                  <a:gd name="T30" fmla="*/ 88 w 105"/>
                  <a:gd name="T31" fmla="*/ 43 h 104"/>
                  <a:gd name="T32" fmla="*/ 77 w 105"/>
                  <a:gd name="T33" fmla="*/ 28 h 104"/>
                  <a:gd name="T34" fmla="*/ 88 w 105"/>
                  <a:gd name="T35" fmla="*/ 43 h 104"/>
                  <a:gd name="T36" fmla="*/ 77 w 105"/>
                  <a:gd name="T37" fmla="*/ 65 h 104"/>
                  <a:gd name="T38" fmla="*/ 88 w 105"/>
                  <a:gd name="T39" fmla="*/ 51 h 104"/>
                  <a:gd name="T40" fmla="*/ 69 w 105"/>
                  <a:gd name="T41" fmla="*/ 43 h 104"/>
                  <a:gd name="T42" fmla="*/ 57 w 105"/>
                  <a:gd name="T43" fmla="*/ 28 h 104"/>
                  <a:gd name="T44" fmla="*/ 69 w 105"/>
                  <a:gd name="T45" fmla="*/ 43 h 104"/>
                  <a:gd name="T46" fmla="*/ 57 w 105"/>
                  <a:gd name="T47" fmla="*/ 51 h 104"/>
                  <a:gd name="T48" fmla="*/ 69 w 105"/>
                  <a:gd name="T49" fmla="*/ 65 h 104"/>
                  <a:gd name="T50" fmla="*/ 49 w 105"/>
                  <a:gd name="T51" fmla="*/ 28 h 104"/>
                  <a:gd name="T52" fmla="*/ 36 w 105"/>
                  <a:gd name="T53" fmla="*/ 43 h 104"/>
                  <a:gd name="T54" fmla="*/ 49 w 105"/>
                  <a:gd name="T55" fmla="*/ 28 h 104"/>
                  <a:gd name="T56" fmla="*/ 18 w 105"/>
                  <a:gd name="T57" fmla="*/ 43 h 104"/>
                  <a:gd name="T58" fmla="*/ 28 w 105"/>
                  <a:gd name="T59" fmla="*/ 28 h 104"/>
                  <a:gd name="T60" fmla="*/ 28 w 105"/>
                  <a:gd name="T61" fmla="*/ 51 h 104"/>
                  <a:gd name="T62" fmla="*/ 18 w 105"/>
                  <a:gd name="T63" fmla="*/ 65 h 104"/>
                  <a:gd name="T64" fmla="*/ 28 w 105"/>
                  <a:gd name="T65" fmla="*/ 51 h 104"/>
                  <a:gd name="T66" fmla="*/ 49 w 105"/>
                  <a:gd name="T67" fmla="*/ 51 h 104"/>
                  <a:gd name="T68" fmla="*/ 36 w 105"/>
                  <a:gd name="T69" fmla="*/ 65 h 104"/>
                  <a:gd name="T70" fmla="*/ 88 w 105"/>
                  <a:gd name="T71" fmla="*/ 20 h 104"/>
                  <a:gd name="T72" fmla="*/ 77 w 105"/>
                  <a:gd name="T73" fmla="*/ 8 h 104"/>
                  <a:gd name="T74" fmla="*/ 88 w 105"/>
                  <a:gd name="T75" fmla="*/ 20 h 104"/>
                  <a:gd name="T76" fmla="*/ 57 w 105"/>
                  <a:gd name="T77" fmla="*/ 20 h 104"/>
                  <a:gd name="T78" fmla="*/ 69 w 105"/>
                  <a:gd name="T79" fmla="*/ 8 h 104"/>
                  <a:gd name="T80" fmla="*/ 49 w 105"/>
                  <a:gd name="T81" fmla="*/ 20 h 104"/>
                  <a:gd name="T82" fmla="*/ 36 w 105"/>
                  <a:gd name="T83" fmla="*/ 8 h 104"/>
                  <a:gd name="T84" fmla="*/ 49 w 105"/>
                  <a:gd name="T85" fmla="*/ 20 h 104"/>
                  <a:gd name="T86" fmla="*/ 77 w 105"/>
                  <a:gd name="T87" fmla="*/ 73 h 104"/>
                  <a:gd name="T88" fmla="*/ 88 w 105"/>
                  <a:gd name="T89" fmla="*/ 85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85 h 104"/>
                  <a:gd name="T98" fmla="*/ 18 w 105"/>
                  <a:gd name="T99" fmla="*/ 73 h 104"/>
                  <a:gd name="T100" fmla="*/ 8 w 105"/>
                  <a:gd name="T101" fmla="*/ 93 h 104"/>
                  <a:gd name="T102" fmla="*/ 97 w 105"/>
                  <a:gd name="T103" fmla="*/ 96 h 104"/>
                  <a:gd name="T104" fmla="*/ 8 w 105"/>
                  <a:gd name="T105" fmla="*/ 9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5" y="87"/>
                      <a:pt x="103" y="85"/>
                      <a:pt x="101" y="85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70"/>
                      <a:pt x="10" y="70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" y="85"/>
                      <a:pt x="0" y="87"/>
                      <a:pt x="0" y="8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57" y="85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5"/>
                      <a:pt x="69" y="85"/>
                      <a:pt x="69" y="85"/>
                    </a:cubicBezTo>
                    <a:lnTo>
                      <a:pt x="57" y="85"/>
                    </a:lnTo>
                    <a:close/>
                    <a:moveTo>
                      <a:pt x="36" y="85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5"/>
                      <a:pt x="49" y="85"/>
                      <a:pt x="49" y="85"/>
                    </a:cubicBezTo>
                    <a:lnTo>
                      <a:pt x="36" y="85"/>
                    </a:lnTo>
                    <a:close/>
                    <a:moveTo>
                      <a:pt x="88" y="43"/>
                    </a:move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88" y="28"/>
                      <a:pt x="88" y="28"/>
                      <a:pt x="88" y="28"/>
                    </a:cubicBezTo>
                    <a:lnTo>
                      <a:pt x="88" y="43"/>
                    </a:lnTo>
                    <a:close/>
                    <a:moveTo>
                      <a:pt x="88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88" y="51"/>
                      <a:pt x="88" y="51"/>
                      <a:pt x="88" y="51"/>
                    </a:cubicBezTo>
                    <a:lnTo>
                      <a:pt x="88" y="6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28" y="51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51"/>
                      <a:pt x="18" y="51"/>
                      <a:pt x="18" y="51"/>
                    </a:cubicBezTo>
                    <a:lnTo>
                      <a:pt x="28" y="51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77" y="85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5"/>
                      <a:pt x="88" y="85"/>
                      <a:pt x="88" y="85"/>
                    </a:cubicBezTo>
                    <a:lnTo>
                      <a:pt x="77" y="85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28" y="73"/>
                    </a:moveTo>
                    <a:cubicBezTo>
                      <a:pt x="28" y="85"/>
                      <a:pt x="28" y="85"/>
                      <a:pt x="28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73"/>
                      <a:pt x="18" y="73"/>
                      <a:pt x="18" y="73"/>
                    </a:cubicBezTo>
                    <a:lnTo>
                      <a:pt x="28" y="73"/>
                    </a:lnTo>
                    <a:close/>
                    <a:moveTo>
                      <a:pt x="8" y="93"/>
                    </a:move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14"/>
              <p:cNvSpPr>
                <a:spLocks noEditPoints="1"/>
              </p:cNvSpPr>
              <p:nvPr/>
            </p:nvSpPr>
            <p:spPr bwMode="auto">
              <a:xfrm>
                <a:off x="5915035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5 w 105"/>
                  <a:gd name="T5" fmla="*/ 86 h 104"/>
                  <a:gd name="T6" fmla="*/ 91 w 105"/>
                  <a:gd name="T7" fmla="*/ 0 h 104"/>
                  <a:gd name="T8" fmla="*/ 9 w 105"/>
                  <a:gd name="T9" fmla="*/ 4 h 104"/>
                  <a:gd name="T10" fmla="*/ 9 w 105"/>
                  <a:gd name="T11" fmla="*/ 24 h 104"/>
                  <a:gd name="T12" fmla="*/ 9 w 105"/>
                  <a:gd name="T13" fmla="*/ 69 h 104"/>
                  <a:gd name="T14" fmla="*/ 9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87 w 105"/>
                  <a:gd name="T21" fmla="*/ 20 h 104"/>
                  <a:gd name="T22" fmla="*/ 77 w 105"/>
                  <a:gd name="T23" fmla="*/ 8 h 104"/>
                  <a:gd name="T24" fmla="*/ 87 w 105"/>
                  <a:gd name="T25" fmla="*/ 20 h 104"/>
                  <a:gd name="T26" fmla="*/ 56 w 105"/>
                  <a:gd name="T27" fmla="*/ 73 h 104"/>
                  <a:gd name="T28" fmla="*/ 69 w 105"/>
                  <a:gd name="T29" fmla="*/ 86 h 104"/>
                  <a:gd name="T30" fmla="*/ 35 w 105"/>
                  <a:gd name="T31" fmla="*/ 86 h 104"/>
                  <a:gd name="T32" fmla="*/ 48 w 105"/>
                  <a:gd name="T33" fmla="*/ 73 h 104"/>
                  <a:gd name="T34" fmla="*/ 35 w 105"/>
                  <a:gd name="T35" fmla="*/ 86 h 104"/>
                  <a:gd name="T36" fmla="*/ 56 w 105"/>
                  <a:gd name="T37" fmla="*/ 43 h 104"/>
                  <a:gd name="T38" fmla="*/ 69 w 105"/>
                  <a:gd name="T39" fmla="*/ 28 h 104"/>
                  <a:gd name="T40" fmla="*/ 56 w 105"/>
                  <a:gd name="T41" fmla="*/ 65 h 104"/>
                  <a:gd name="T42" fmla="*/ 69 w 105"/>
                  <a:gd name="T43" fmla="*/ 51 h 104"/>
                  <a:gd name="T44" fmla="*/ 56 w 105"/>
                  <a:gd name="T45" fmla="*/ 65 h 104"/>
                  <a:gd name="T46" fmla="*/ 87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7 w 105"/>
                  <a:gd name="T53" fmla="*/ 43 h 104"/>
                  <a:gd name="T54" fmla="*/ 77 w 105"/>
                  <a:gd name="T55" fmla="*/ 28 h 104"/>
                  <a:gd name="T56" fmla="*/ 48 w 105"/>
                  <a:gd name="T57" fmla="*/ 43 h 104"/>
                  <a:gd name="T58" fmla="*/ 35 w 105"/>
                  <a:gd name="T59" fmla="*/ 28 h 104"/>
                  <a:gd name="T60" fmla="*/ 27 w 105"/>
                  <a:gd name="T61" fmla="*/ 43 h 104"/>
                  <a:gd name="T62" fmla="*/ 17 w 105"/>
                  <a:gd name="T63" fmla="*/ 28 h 104"/>
                  <a:gd name="T64" fmla="*/ 27 w 105"/>
                  <a:gd name="T65" fmla="*/ 43 h 104"/>
                  <a:gd name="T66" fmla="*/ 48 w 105"/>
                  <a:gd name="T67" fmla="*/ 51 h 104"/>
                  <a:gd name="T68" fmla="*/ 35 w 105"/>
                  <a:gd name="T69" fmla="*/ 65 h 104"/>
                  <a:gd name="T70" fmla="*/ 69 w 105"/>
                  <a:gd name="T71" fmla="*/ 20 h 104"/>
                  <a:gd name="T72" fmla="*/ 56 w 105"/>
                  <a:gd name="T73" fmla="*/ 8 h 104"/>
                  <a:gd name="T74" fmla="*/ 69 w 105"/>
                  <a:gd name="T75" fmla="*/ 20 h 104"/>
                  <a:gd name="T76" fmla="*/ 35 w 105"/>
                  <a:gd name="T77" fmla="*/ 20 h 104"/>
                  <a:gd name="T78" fmla="*/ 48 w 105"/>
                  <a:gd name="T79" fmla="*/ 8 h 104"/>
                  <a:gd name="T80" fmla="*/ 17 w 105"/>
                  <a:gd name="T81" fmla="*/ 51 h 104"/>
                  <a:gd name="T82" fmla="*/ 27 w 105"/>
                  <a:gd name="T83" fmla="*/ 65 h 104"/>
                  <a:gd name="T84" fmla="*/ 17 w 105"/>
                  <a:gd name="T85" fmla="*/ 51 h 104"/>
                  <a:gd name="T86" fmla="*/ 77 w 105"/>
                  <a:gd name="T87" fmla="*/ 73 h 104"/>
                  <a:gd name="T88" fmla="*/ 87 w 105"/>
                  <a:gd name="T89" fmla="*/ 86 h 104"/>
                  <a:gd name="T90" fmla="*/ 27 w 105"/>
                  <a:gd name="T91" fmla="*/ 8 h 104"/>
                  <a:gd name="T92" fmla="*/ 17 w 105"/>
                  <a:gd name="T93" fmla="*/ 20 h 104"/>
                  <a:gd name="T94" fmla="*/ 27 w 105"/>
                  <a:gd name="T95" fmla="*/ 8 h 104"/>
                  <a:gd name="T96" fmla="*/ 27 w 105"/>
                  <a:gd name="T97" fmla="*/ 73 h 104"/>
                  <a:gd name="T98" fmla="*/ 17 w 105"/>
                  <a:gd name="T99" fmla="*/ 86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2"/>
                      <a:pt x="94" y="0"/>
                      <a:pt x="9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2"/>
                      <a:pt x="9" y="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9" y="70"/>
                      <a:pt x="9" y="70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7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7" y="8"/>
                      <a:pt x="87" y="8"/>
                      <a:pt x="87" y="8"/>
                    </a:cubicBezTo>
                    <a:lnTo>
                      <a:pt x="87" y="20"/>
                    </a:lnTo>
                    <a:close/>
                    <a:moveTo>
                      <a:pt x="56" y="86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6" y="86"/>
                    </a:lnTo>
                    <a:close/>
                    <a:moveTo>
                      <a:pt x="35" y="86"/>
                    </a:moveTo>
                    <a:cubicBezTo>
                      <a:pt x="35" y="73"/>
                      <a:pt x="35" y="73"/>
                      <a:pt x="35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86"/>
                      <a:pt x="48" y="86"/>
                      <a:pt x="48" y="86"/>
                    </a:cubicBezTo>
                    <a:lnTo>
                      <a:pt x="35" y="86"/>
                    </a:lnTo>
                    <a:close/>
                    <a:moveTo>
                      <a:pt x="69" y="43"/>
                    </a:move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6" y="65"/>
                    </a:moveTo>
                    <a:cubicBezTo>
                      <a:pt x="56" y="51"/>
                      <a:pt x="56" y="51"/>
                      <a:pt x="56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6" y="65"/>
                    </a:lnTo>
                    <a:close/>
                    <a:moveTo>
                      <a:pt x="7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8" y="28"/>
                    </a:moveTo>
                    <a:cubicBezTo>
                      <a:pt x="48" y="43"/>
                      <a:pt x="48" y="43"/>
                      <a:pt x="48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28"/>
                      <a:pt x="35" y="28"/>
                      <a:pt x="35" y="28"/>
                    </a:cubicBezTo>
                    <a:lnTo>
                      <a:pt x="48" y="28"/>
                    </a:lnTo>
                    <a:close/>
                    <a:moveTo>
                      <a:pt x="27" y="43"/>
                    </a:move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27" y="28"/>
                      <a:pt x="27" y="28"/>
                      <a:pt x="27" y="28"/>
                    </a:cubicBezTo>
                    <a:lnTo>
                      <a:pt x="27" y="43"/>
                    </a:lnTo>
                    <a:close/>
                    <a:moveTo>
                      <a:pt x="35" y="51"/>
                    </a:move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35" y="65"/>
                      <a:pt x="35" y="65"/>
                      <a:pt x="35" y="65"/>
                    </a:cubicBezTo>
                    <a:lnTo>
                      <a:pt x="35" y="51"/>
                    </a:lnTo>
                    <a:close/>
                    <a:moveTo>
                      <a:pt x="69" y="20"/>
                    </a:move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8" y="20"/>
                    </a:move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48" y="8"/>
                      <a:pt x="48" y="8"/>
                      <a:pt x="48" y="8"/>
                    </a:cubicBezTo>
                    <a:lnTo>
                      <a:pt x="48" y="20"/>
                    </a:lnTo>
                    <a:close/>
                    <a:moveTo>
                      <a:pt x="17" y="51"/>
                    </a:move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17" y="65"/>
                      <a:pt x="17" y="65"/>
                      <a:pt x="17" y="65"/>
                    </a:cubicBezTo>
                    <a:lnTo>
                      <a:pt x="17" y="51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86"/>
                      <a:pt x="87" y="86"/>
                      <a:pt x="87" y="86"/>
                    </a:cubicBezTo>
                    <a:lnTo>
                      <a:pt x="77" y="86"/>
                    </a:lnTo>
                    <a:close/>
                    <a:moveTo>
                      <a:pt x="27" y="8"/>
                    </a:moveTo>
                    <a:cubicBezTo>
                      <a:pt x="27" y="20"/>
                      <a:pt x="27" y="20"/>
                      <a:pt x="2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8"/>
                      <a:pt x="17" y="8"/>
                      <a:pt x="17" y="8"/>
                    </a:cubicBezTo>
                    <a:lnTo>
                      <a:pt x="27" y="8"/>
                    </a:lnTo>
                    <a:close/>
                    <a:moveTo>
                      <a:pt x="17" y="73"/>
                    </a:move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17" y="86"/>
                      <a:pt x="17" y="86"/>
                      <a:pt x="17" y="86"/>
                    </a:cubicBezTo>
                    <a:lnTo>
                      <a:pt x="17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15"/>
              <p:cNvSpPr>
                <a:spLocks noEditPoints="1"/>
              </p:cNvSpPr>
              <p:nvPr/>
            </p:nvSpPr>
            <p:spPr bwMode="auto">
              <a:xfrm>
                <a:off x="6361123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6 w 105"/>
                  <a:gd name="T5" fmla="*/ 86 h 104"/>
                  <a:gd name="T6" fmla="*/ 92 w 105"/>
                  <a:gd name="T7" fmla="*/ 0 h 104"/>
                  <a:gd name="T8" fmla="*/ 10 w 105"/>
                  <a:gd name="T9" fmla="*/ 4 h 104"/>
                  <a:gd name="T10" fmla="*/ 9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88 w 105"/>
                  <a:gd name="T21" fmla="*/ 20 h 104"/>
                  <a:gd name="T22" fmla="*/ 77 w 105"/>
                  <a:gd name="T23" fmla="*/ 8 h 104"/>
                  <a:gd name="T24" fmla="*/ 88 w 105"/>
                  <a:gd name="T25" fmla="*/ 20 h 104"/>
                  <a:gd name="T26" fmla="*/ 57 w 105"/>
                  <a:gd name="T27" fmla="*/ 73 h 104"/>
                  <a:gd name="T28" fmla="*/ 69 w 105"/>
                  <a:gd name="T29" fmla="*/ 86 h 104"/>
                  <a:gd name="T30" fmla="*/ 36 w 105"/>
                  <a:gd name="T31" fmla="*/ 86 h 104"/>
                  <a:gd name="T32" fmla="*/ 49 w 105"/>
                  <a:gd name="T33" fmla="*/ 73 h 104"/>
                  <a:gd name="T34" fmla="*/ 36 w 105"/>
                  <a:gd name="T35" fmla="*/ 86 h 104"/>
                  <a:gd name="T36" fmla="*/ 57 w 105"/>
                  <a:gd name="T37" fmla="*/ 43 h 104"/>
                  <a:gd name="T38" fmla="*/ 69 w 105"/>
                  <a:gd name="T39" fmla="*/ 28 h 104"/>
                  <a:gd name="T40" fmla="*/ 57 w 105"/>
                  <a:gd name="T41" fmla="*/ 65 h 104"/>
                  <a:gd name="T42" fmla="*/ 69 w 105"/>
                  <a:gd name="T43" fmla="*/ 51 h 104"/>
                  <a:gd name="T44" fmla="*/ 57 w 105"/>
                  <a:gd name="T45" fmla="*/ 65 h 104"/>
                  <a:gd name="T46" fmla="*/ 88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8 w 105"/>
                  <a:gd name="T53" fmla="*/ 43 h 104"/>
                  <a:gd name="T54" fmla="*/ 77 w 105"/>
                  <a:gd name="T55" fmla="*/ 28 h 104"/>
                  <a:gd name="T56" fmla="*/ 49 w 105"/>
                  <a:gd name="T57" fmla="*/ 43 h 104"/>
                  <a:gd name="T58" fmla="*/ 36 w 105"/>
                  <a:gd name="T59" fmla="*/ 28 h 104"/>
                  <a:gd name="T60" fmla="*/ 28 w 105"/>
                  <a:gd name="T61" fmla="*/ 43 h 104"/>
                  <a:gd name="T62" fmla="*/ 18 w 105"/>
                  <a:gd name="T63" fmla="*/ 28 h 104"/>
                  <a:gd name="T64" fmla="*/ 28 w 105"/>
                  <a:gd name="T65" fmla="*/ 43 h 104"/>
                  <a:gd name="T66" fmla="*/ 49 w 105"/>
                  <a:gd name="T67" fmla="*/ 51 h 104"/>
                  <a:gd name="T68" fmla="*/ 36 w 105"/>
                  <a:gd name="T69" fmla="*/ 65 h 104"/>
                  <a:gd name="T70" fmla="*/ 69 w 105"/>
                  <a:gd name="T71" fmla="*/ 20 h 104"/>
                  <a:gd name="T72" fmla="*/ 57 w 105"/>
                  <a:gd name="T73" fmla="*/ 8 h 104"/>
                  <a:gd name="T74" fmla="*/ 69 w 105"/>
                  <a:gd name="T75" fmla="*/ 20 h 104"/>
                  <a:gd name="T76" fmla="*/ 36 w 105"/>
                  <a:gd name="T77" fmla="*/ 20 h 104"/>
                  <a:gd name="T78" fmla="*/ 49 w 105"/>
                  <a:gd name="T79" fmla="*/ 8 h 104"/>
                  <a:gd name="T80" fmla="*/ 18 w 105"/>
                  <a:gd name="T81" fmla="*/ 51 h 104"/>
                  <a:gd name="T82" fmla="*/ 28 w 105"/>
                  <a:gd name="T83" fmla="*/ 65 h 104"/>
                  <a:gd name="T84" fmla="*/ 18 w 105"/>
                  <a:gd name="T85" fmla="*/ 51 h 104"/>
                  <a:gd name="T86" fmla="*/ 77 w 105"/>
                  <a:gd name="T87" fmla="*/ 73 h 104"/>
                  <a:gd name="T88" fmla="*/ 88 w 105"/>
                  <a:gd name="T89" fmla="*/ 86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73 h 104"/>
                  <a:gd name="T98" fmla="*/ 18 w 105"/>
                  <a:gd name="T99" fmla="*/ 86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10" y="25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9" y="69"/>
                      <a:pt x="9" y="69"/>
                    </a:cubicBezTo>
                    <a:cubicBezTo>
                      <a:pt x="9" y="69"/>
                      <a:pt x="10" y="70"/>
                      <a:pt x="10" y="70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57" y="86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7" y="86"/>
                    </a:lnTo>
                    <a:close/>
                    <a:moveTo>
                      <a:pt x="36" y="86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36" y="86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77" y="51"/>
                    </a:move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8" y="28"/>
                      <a:pt x="88" y="28"/>
                      <a:pt x="88" y="28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18" y="51"/>
                    </a:move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lnTo>
                      <a:pt x="18" y="51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6"/>
                      <a:pt x="88" y="86"/>
                      <a:pt x="88" y="86"/>
                    </a:cubicBezTo>
                    <a:lnTo>
                      <a:pt x="77" y="86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18" y="73"/>
                    </a:move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18" y="86"/>
                      <a:pt x="18" y="86"/>
                      <a:pt x="18" y="86"/>
                    </a:cubicBezTo>
                    <a:lnTo>
                      <a:pt x="18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16"/>
              <p:cNvSpPr>
                <a:spLocks noEditPoints="1"/>
              </p:cNvSpPr>
              <p:nvPr/>
            </p:nvSpPr>
            <p:spPr bwMode="auto">
              <a:xfrm>
                <a:off x="6808799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6 w 105"/>
                  <a:gd name="T5" fmla="*/ 86 h 104"/>
                  <a:gd name="T6" fmla="*/ 92 w 105"/>
                  <a:gd name="T7" fmla="*/ 0 h 104"/>
                  <a:gd name="T8" fmla="*/ 10 w 105"/>
                  <a:gd name="T9" fmla="*/ 4 h 104"/>
                  <a:gd name="T10" fmla="*/ 10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57 w 105"/>
                  <a:gd name="T21" fmla="*/ 86 h 104"/>
                  <a:gd name="T22" fmla="*/ 69 w 105"/>
                  <a:gd name="T23" fmla="*/ 73 h 104"/>
                  <a:gd name="T24" fmla="*/ 57 w 105"/>
                  <a:gd name="T25" fmla="*/ 86 h 104"/>
                  <a:gd name="T26" fmla="*/ 36 w 105"/>
                  <a:gd name="T27" fmla="*/ 73 h 104"/>
                  <a:gd name="T28" fmla="*/ 49 w 105"/>
                  <a:gd name="T29" fmla="*/ 86 h 104"/>
                  <a:gd name="T30" fmla="*/ 88 w 105"/>
                  <a:gd name="T31" fmla="*/ 43 h 104"/>
                  <a:gd name="T32" fmla="*/ 77 w 105"/>
                  <a:gd name="T33" fmla="*/ 28 h 104"/>
                  <a:gd name="T34" fmla="*/ 88 w 105"/>
                  <a:gd name="T35" fmla="*/ 43 h 104"/>
                  <a:gd name="T36" fmla="*/ 77 w 105"/>
                  <a:gd name="T37" fmla="*/ 65 h 104"/>
                  <a:gd name="T38" fmla="*/ 88 w 105"/>
                  <a:gd name="T39" fmla="*/ 51 h 104"/>
                  <a:gd name="T40" fmla="*/ 69 w 105"/>
                  <a:gd name="T41" fmla="*/ 43 h 104"/>
                  <a:gd name="T42" fmla="*/ 57 w 105"/>
                  <a:gd name="T43" fmla="*/ 28 h 104"/>
                  <a:gd name="T44" fmla="*/ 69 w 105"/>
                  <a:gd name="T45" fmla="*/ 43 h 104"/>
                  <a:gd name="T46" fmla="*/ 57 w 105"/>
                  <a:gd name="T47" fmla="*/ 51 h 104"/>
                  <a:gd name="T48" fmla="*/ 69 w 105"/>
                  <a:gd name="T49" fmla="*/ 65 h 104"/>
                  <a:gd name="T50" fmla="*/ 49 w 105"/>
                  <a:gd name="T51" fmla="*/ 28 h 104"/>
                  <a:gd name="T52" fmla="*/ 36 w 105"/>
                  <a:gd name="T53" fmla="*/ 43 h 104"/>
                  <a:gd name="T54" fmla="*/ 49 w 105"/>
                  <a:gd name="T55" fmla="*/ 28 h 104"/>
                  <a:gd name="T56" fmla="*/ 18 w 105"/>
                  <a:gd name="T57" fmla="*/ 43 h 104"/>
                  <a:gd name="T58" fmla="*/ 28 w 105"/>
                  <a:gd name="T59" fmla="*/ 28 h 104"/>
                  <a:gd name="T60" fmla="*/ 28 w 105"/>
                  <a:gd name="T61" fmla="*/ 51 h 104"/>
                  <a:gd name="T62" fmla="*/ 18 w 105"/>
                  <a:gd name="T63" fmla="*/ 65 h 104"/>
                  <a:gd name="T64" fmla="*/ 28 w 105"/>
                  <a:gd name="T65" fmla="*/ 51 h 104"/>
                  <a:gd name="T66" fmla="*/ 49 w 105"/>
                  <a:gd name="T67" fmla="*/ 51 h 104"/>
                  <a:gd name="T68" fmla="*/ 36 w 105"/>
                  <a:gd name="T69" fmla="*/ 65 h 104"/>
                  <a:gd name="T70" fmla="*/ 88 w 105"/>
                  <a:gd name="T71" fmla="*/ 20 h 104"/>
                  <a:gd name="T72" fmla="*/ 77 w 105"/>
                  <a:gd name="T73" fmla="*/ 8 h 104"/>
                  <a:gd name="T74" fmla="*/ 88 w 105"/>
                  <a:gd name="T75" fmla="*/ 20 h 104"/>
                  <a:gd name="T76" fmla="*/ 57 w 105"/>
                  <a:gd name="T77" fmla="*/ 20 h 104"/>
                  <a:gd name="T78" fmla="*/ 69 w 105"/>
                  <a:gd name="T79" fmla="*/ 8 h 104"/>
                  <a:gd name="T80" fmla="*/ 49 w 105"/>
                  <a:gd name="T81" fmla="*/ 20 h 104"/>
                  <a:gd name="T82" fmla="*/ 36 w 105"/>
                  <a:gd name="T83" fmla="*/ 8 h 104"/>
                  <a:gd name="T84" fmla="*/ 49 w 105"/>
                  <a:gd name="T85" fmla="*/ 20 h 104"/>
                  <a:gd name="T86" fmla="*/ 77 w 105"/>
                  <a:gd name="T87" fmla="*/ 73 h 104"/>
                  <a:gd name="T88" fmla="*/ 88 w 105"/>
                  <a:gd name="T89" fmla="*/ 86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86 h 104"/>
                  <a:gd name="T98" fmla="*/ 18 w 105"/>
                  <a:gd name="T99" fmla="*/ 73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70"/>
                      <a:pt x="10" y="70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57" y="86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7" y="86"/>
                    </a:lnTo>
                    <a:close/>
                    <a:moveTo>
                      <a:pt x="36" y="86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36" y="86"/>
                    </a:lnTo>
                    <a:close/>
                    <a:moveTo>
                      <a:pt x="88" y="43"/>
                    </a:move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88" y="28"/>
                      <a:pt x="88" y="28"/>
                      <a:pt x="88" y="28"/>
                    </a:cubicBezTo>
                    <a:lnTo>
                      <a:pt x="88" y="43"/>
                    </a:lnTo>
                    <a:close/>
                    <a:moveTo>
                      <a:pt x="88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88" y="51"/>
                      <a:pt x="88" y="51"/>
                      <a:pt x="88" y="51"/>
                    </a:cubicBezTo>
                    <a:lnTo>
                      <a:pt x="88" y="6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28" y="51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51"/>
                      <a:pt x="18" y="51"/>
                      <a:pt x="18" y="51"/>
                    </a:cubicBezTo>
                    <a:lnTo>
                      <a:pt x="28" y="51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6"/>
                      <a:pt x="88" y="86"/>
                      <a:pt x="88" y="86"/>
                    </a:cubicBezTo>
                    <a:lnTo>
                      <a:pt x="77" y="86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28" y="73"/>
                    </a:moveTo>
                    <a:cubicBezTo>
                      <a:pt x="28" y="86"/>
                      <a:pt x="28" y="86"/>
                      <a:pt x="2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73"/>
                      <a:pt x="18" y="73"/>
                      <a:pt x="18" y="73"/>
                    </a:cubicBezTo>
                    <a:lnTo>
                      <a:pt x="28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17"/>
              <p:cNvSpPr>
                <a:spLocks noEditPoints="1"/>
              </p:cNvSpPr>
              <p:nvPr/>
            </p:nvSpPr>
            <p:spPr bwMode="auto">
              <a:xfrm>
                <a:off x="5915035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5 w 105"/>
                  <a:gd name="T3" fmla="*/ 135 h 154"/>
                  <a:gd name="T4" fmla="*/ 95 w 105"/>
                  <a:gd name="T5" fmla="*/ 4 h 154"/>
                  <a:gd name="T6" fmla="*/ 91 w 105"/>
                  <a:gd name="T7" fmla="*/ 0 h 154"/>
                  <a:gd name="T8" fmla="*/ 13 w 105"/>
                  <a:gd name="T9" fmla="*/ 0 h 154"/>
                  <a:gd name="T10" fmla="*/ 9 w 105"/>
                  <a:gd name="T11" fmla="*/ 4 h 154"/>
                  <a:gd name="T12" fmla="*/ 9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87 w 105"/>
                  <a:gd name="T41" fmla="*/ 100 h 154"/>
                  <a:gd name="T42" fmla="*/ 17 w 105"/>
                  <a:gd name="T43" fmla="*/ 100 h 154"/>
                  <a:gd name="T44" fmla="*/ 17 w 105"/>
                  <a:gd name="T45" fmla="*/ 8 h 154"/>
                  <a:gd name="T46" fmla="*/ 87 w 105"/>
                  <a:gd name="T47" fmla="*/ 8 h 154"/>
                  <a:gd name="T48" fmla="*/ 87 w 105"/>
                  <a:gd name="T49" fmla="*/ 100 h 154"/>
                  <a:gd name="T50" fmla="*/ 57 w 105"/>
                  <a:gd name="T51" fmla="*/ 135 h 154"/>
                  <a:gd name="T52" fmla="*/ 57 w 105"/>
                  <a:gd name="T53" fmla="*/ 108 h 154"/>
                  <a:gd name="T54" fmla="*/ 87 w 105"/>
                  <a:gd name="T55" fmla="*/ 108 h 154"/>
                  <a:gd name="T56" fmla="*/ 87 w 105"/>
                  <a:gd name="T57" fmla="*/ 135 h 154"/>
                  <a:gd name="T58" fmla="*/ 57 w 105"/>
                  <a:gd name="T59" fmla="*/ 135 h 154"/>
                  <a:gd name="T60" fmla="*/ 17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7 w 105"/>
                  <a:gd name="T67" fmla="*/ 135 h 154"/>
                  <a:gd name="T68" fmla="*/ 17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5" y="135"/>
                      <a:pt x="95" y="135"/>
                      <a:pt x="95" y="135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2"/>
                      <a:pt x="94" y="0"/>
                      <a:pt x="9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2"/>
                      <a:pt x="9" y="4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87" y="100"/>
                    </a:move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87" y="8"/>
                      <a:pt x="87" y="8"/>
                      <a:pt x="87" y="8"/>
                    </a:cubicBezTo>
                    <a:lnTo>
                      <a:pt x="87" y="100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35"/>
                      <a:pt x="87" y="135"/>
                      <a:pt x="87" y="135"/>
                    </a:cubicBezTo>
                    <a:lnTo>
                      <a:pt x="57" y="135"/>
                    </a:lnTo>
                    <a:close/>
                    <a:moveTo>
                      <a:pt x="17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7" y="135"/>
                      <a:pt x="17" y="135"/>
                      <a:pt x="17" y="135"/>
                    </a:cubicBezTo>
                    <a:lnTo>
                      <a:pt x="17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18"/>
              <p:cNvSpPr>
                <a:spLocks noEditPoints="1"/>
              </p:cNvSpPr>
              <p:nvPr/>
            </p:nvSpPr>
            <p:spPr bwMode="auto">
              <a:xfrm>
                <a:off x="6361123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6 w 105"/>
                  <a:gd name="T3" fmla="*/ 135 h 154"/>
                  <a:gd name="T4" fmla="*/ 96 w 105"/>
                  <a:gd name="T5" fmla="*/ 4 h 154"/>
                  <a:gd name="T6" fmla="*/ 92 w 105"/>
                  <a:gd name="T7" fmla="*/ 0 h 154"/>
                  <a:gd name="T8" fmla="*/ 14 w 105"/>
                  <a:gd name="T9" fmla="*/ 0 h 154"/>
                  <a:gd name="T10" fmla="*/ 10 w 105"/>
                  <a:gd name="T11" fmla="*/ 4 h 154"/>
                  <a:gd name="T12" fmla="*/ 10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88 w 105"/>
                  <a:gd name="T41" fmla="*/ 100 h 154"/>
                  <a:gd name="T42" fmla="*/ 18 w 105"/>
                  <a:gd name="T43" fmla="*/ 100 h 154"/>
                  <a:gd name="T44" fmla="*/ 18 w 105"/>
                  <a:gd name="T45" fmla="*/ 8 h 154"/>
                  <a:gd name="T46" fmla="*/ 88 w 105"/>
                  <a:gd name="T47" fmla="*/ 8 h 154"/>
                  <a:gd name="T48" fmla="*/ 88 w 105"/>
                  <a:gd name="T49" fmla="*/ 100 h 154"/>
                  <a:gd name="T50" fmla="*/ 57 w 105"/>
                  <a:gd name="T51" fmla="*/ 135 h 154"/>
                  <a:gd name="T52" fmla="*/ 57 w 105"/>
                  <a:gd name="T53" fmla="*/ 108 h 154"/>
                  <a:gd name="T54" fmla="*/ 88 w 105"/>
                  <a:gd name="T55" fmla="*/ 108 h 154"/>
                  <a:gd name="T56" fmla="*/ 88 w 105"/>
                  <a:gd name="T57" fmla="*/ 135 h 154"/>
                  <a:gd name="T58" fmla="*/ 57 w 105"/>
                  <a:gd name="T59" fmla="*/ 135 h 154"/>
                  <a:gd name="T60" fmla="*/ 18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8 w 105"/>
                  <a:gd name="T67" fmla="*/ 135 h 154"/>
                  <a:gd name="T68" fmla="*/ 18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88" y="100"/>
                    </a:move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100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35"/>
                      <a:pt x="88" y="135"/>
                      <a:pt x="88" y="135"/>
                    </a:cubicBezTo>
                    <a:lnTo>
                      <a:pt x="57" y="135"/>
                    </a:lnTo>
                    <a:close/>
                    <a:moveTo>
                      <a:pt x="18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8" y="135"/>
                      <a:pt x="18" y="135"/>
                      <a:pt x="18" y="135"/>
                    </a:cubicBezTo>
                    <a:lnTo>
                      <a:pt x="18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19"/>
              <p:cNvSpPr>
                <a:spLocks noEditPoints="1"/>
              </p:cNvSpPr>
              <p:nvPr/>
            </p:nvSpPr>
            <p:spPr bwMode="auto">
              <a:xfrm>
                <a:off x="6808799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6 w 105"/>
                  <a:gd name="T3" fmla="*/ 135 h 154"/>
                  <a:gd name="T4" fmla="*/ 96 w 105"/>
                  <a:gd name="T5" fmla="*/ 4 h 154"/>
                  <a:gd name="T6" fmla="*/ 92 w 105"/>
                  <a:gd name="T7" fmla="*/ 0 h 154"/>
                  <a:gd name="T8" fmla="*/ 14 w 105"/>
                  <a:gd name="T9" fmla="*/ 0 h 154"/>
                  <a:gd name="T10" fmla="*/ 10 w 105"/>
                  <a:gd name="T11" fmla="*/ 4 h 154"/>
                  <a:gd name="T12" fmla="*/ 10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57 w 105"/>
                  <a:gd name="T41" fmla="*/ 135 h 154"/>
                  <a:gd name="T42" fmla="*/ 57 w 105"/>
                  <a:gd name="T43" fmla="*/ 108 h 154"/>
                  <a:gd name="T44" fmla="*/ 88 w 105"/>
                  <a:gd name="T45" fmla="*/ 108 h 154"/>
                  <a:gd name="T46" fmla="*/ 88 w 105"/>
                  <a:gd name="T47" fmla="*/ 135 h 154"/>
                  <a:gd name="T48" fmla="*/ 57 w 105"/>
                  <a:gd name="T49" fmla="*/ 135 h 154"/>
                  <a:gd name="T50" fmla="*/ 88 w 105"/>
                  <a:gd name="T51" fmla="*/ 100 h 154"/>
                  <a:gd name="T52" fmla="*/ 18 w 105"/>
                  <a:gd name="T53" fmla="*/ 100 h 154"/>
                  <a:gd name="T54" fmla="*/ 18 w 105"/>
                  <a:gd name="T55" fmla="*/ 8 h 154"/>
                  <a:gd name="T56" fmla="*/ 88 w 105"/>
                  <a:gd name="T57" fmla="*/ 8 h 154"/>
                  <a:gd name="T58" fmla="*/ 88 w 105"/>
                  <a:gd name="T59" fmla="*/ 100 h 154"/>
                  <a:gd name="T60" fmla="*/ 18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8 w 105"/>
                  <a:gd name="T67" fmla="*/ 135 h 154"/>
                  <a:gd name="T68" fmla="*/ 18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35"/>
                      <a:pt x="88" y="135"/>
                      <a:pt x="88" y="135"/>
                    </a:cubicBezTo>
                    <a:lnTo>
                      <a:pt x="57" y="135"/>
                    </a:lnTo>
                    <a:close/>
                    <a:moveTo>
                      <a:pt x="88" y="100"/>
                    </a:move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100"/>
                    </a:lnTo>
                    <a:close/>
                    <a:moveTo>
                      <a:pt x="18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8" y="135"/>
                      <a:pt x="18" y="135"/>
                      <a:pt x="18" y="135"/>
                    </a:cubicBezTo>
                    <a:lnTo>
                      <a:pt x="18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20"/>
              <p:cNvSpPr/>
              <p:nvPr/>
            </p:nvSpPr>
            <p:spPr bwMode="auto">
              <a:xfrm>
                <a:off x="6153161" y="6591304"/>
                <a:ext cx="28575" cy="95250"/>
              </a:xfrm>
              <a:custGeom>
                <a:avLst/>
                <a:gdLst>
                  <a:gd name="T0" fmla="*/ 4 w 8"/>
                  <a:gd name="T1" fmla="*/ 0 h 26"/>
                  <a:gd name="T2" fmla="*/ 0 w 8"/>
                  <a:gd name="T3" fmla="*/ 4 h 26"/>
                  <a:gd name="T4" fmla="*/ 0 w 8"/>
                  <a:gd name="T5" fmla="*/ 22 h 26"/>
                  <a:gd name="T6" fmla="*/ 4 w 8"/>
                  <a:gd name="T7" fmla="*/ 26 h 26"/>
                  <a:gd name="T8" fmla="*/ 8 w 8"/>
                  <a:gd name="T9" fmla="*/ 22 h 26"/>
                  <a:gd name="T10" fmla="*/ 8 w 8"/>
                  <a:gd name="T11" fmla="*/ 4 h 26"/>
                  <a:gd name="T12" fmla="*/ 4 w 8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6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2" y="26"/>
                      <a:pt x="4" y="26"/>
                    </a:cubicBezTo>
                    <a:cubicBezTo>
                      <a:pt x="6" y="26"/>
                      <a:pt x="8" y="24"/>
                      <a:pt x="8" y="2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1" name="组合 80"/>
            <p:cNvGrpSpPr/>
            <p:nvPr/>
          </p:nvGrpSpPr>
          <p:grpSpPr>
            <a:xfrm>
              <a:off x="4904793" y="2903071"/>
              <a:ext cx="733321" cy="1995810"/>
              <a:chOff x="4541845" y="3765552"/>
              <a:chExt cx="1146177" cy="3119440"/>
            </a:xfrm>
            <a:solidFill>
              <a:srgbClr val="005790"/>
            </a:solidFill>
          </p:grpSpPr>
          <p:sp>
            <p:nvSpPr>
              <p:cNvPr id="82" name="Freeform 387"/>
              <p:cNvSpPr>
                <a:spLocks noEditPoints="1"/>
              </p:cNvSpPr>
              <p:nvPr/>
            </p:nvSpPr>
            <p:spPr bwMode="auto">
              <a:xfrm>
                <a:off x="4541845" y="3765552"/>
                <a:ext cx="1146177" cy="3119440"/>
              </a:xfrm>
              <a:custGeom>
                <a:avLst/>
                <a:gdLst>
                  <a:gd name="T0" fmla="*/ 208 w 313"/>
                  <a:gd name="T1" fmla="*/ 160 h 851"/>
                  <a:gd name="T2" fmla="*/ 226 w 313"/>
                  <a:gd name="T3" fmla="*/ 56 h 851"/>
                  <a:gd name="T4" fmla="*/ 226 w 313"/>
                  <a:gd name="T5" fmla="*/ 48 h 851"/>
                  <a:gd name="T6" fmla="*/ 156 w 313"/>
                  <a:gd name="T7" fmla="*/ 0 h 851"/>
                  <a:gd name="T8" fmla="*/ 87 w 313"/>
                  <a:gd name="T9" fmla="*/ 48 h 851"/>
                  <a:gd name="T10" fmla="*/ 87 w 313"/>
                  <a:gd name="T11" fmla="*/ 56 h 851"/>
                  <a:gd name="T12" fmla="*/ 104 w 313"/>
                  <a:gd name="T13" fmla="*/ 160 h 851"/>
                  <a:gd name="T14" fmla="*/ 0 w 313"/>
                  <a:gd name="T15" fmla="*/ 264 h 851"/>
                  <a:gd name="T16" fmla="*/ 0 w 313"/>
                  <a:gd name="T17" fmla="*/ 677 h 851"/>
                  <a:gd name="T18" fmla="*/ 4 w 313"/>
                  <a:gd name="T19" fmla="*/ 851 h 851"/>
                  <a:gd name="T20" fmla="*/ 52 w 313"/>
                  <a:gd name="T21" fmla="*/ 851 h 851"/>
                  <a:gd name="T22" fmla="*/ 118 w 313"/>
                  <a:gd name="T23" fmla="*/ 851 h 851"/>
                  <a:gd name="T24" fmla="*/ 313 w 313"/>
                  <a:gd name="T25" fmla="*/ 847 h 851"/>
                  <a:gd name="T26" fmla="*/ 313 w 313"/>
                  <a:gd name="T27" fmla="*/ 658 h 851"/>
                  <a:gd name="T28" fmla="*/ 309 w 313"/>
                  <a:gd name="T29" fmla="*/ 260 h 851"/>
                  <a:gd name="T30" fmla="*/ 104 w 313"/>
                  <a:gd name="T31" fmla="*/ 719 h 851"/>
                  <a:gd name="T32" fmla="*/ 56 w 313"/>
                  <a:gd name="T33" fmla="*/ 843 h 851"/>
                  <a:gd name="T34" fmla="*/ 108 w 313"/>
                  <a:gd name="T35" fmla="*/ 711 h 851"/>
                  <a:gd name="T36" fmla="*/ 48 w 313"/>
                  <a:gd name="T37" fmla="*/ 715 h 851"/>
                  <a:gd name="T38" fmla="*/ 46 w 313"/>
                  <a:gd name="T39" fmla="*/ 843 h 851"/>
                  <a:gd name="T40" fmla="*/ 114 w 313"/>
                  <a:gd name="T41" fmla="*/ 708 h 851"/>
                  <a:gd name="T42" fmla="*/ 112 w 313"/>
                  <a:gd name="T43" fmla="*/ 843 h 851"/>
                  <a:gd name="T44" fmla="*/ 108 w 313"/>
                  <a:gd name="T45" fmla="*/ 711 h 851"/>
                  <a:gd name="T46" fmla="*/ 122 w 313"/>
                  <a:gd name="T47" fmla="*/ 704 h 851"/>
                  <a:gd name="T48" fmla="*/ 42 w 313"/>
                  <a:gd name="T49" fmla="*/ 700 h 851"/>
                  <a:gd name="T50" fmla="*/ 38 w 313"/>
                  <a:gd name="T51" fmla="*/ 843 h 851"/>
                  <a:gd name="T52" fmla="*/ 8 w 313"/>
                  <a:gd name="T53" fmla="*/ 681 h 851"/>
                  <a:gd name="T54" fmla="*/ 305 w 313"/>
                  <a:gd name="T55" fmla="*/ 843 h 851"/>
                  <a:gd name="T56" fmla="*/ 305 w 313"/>
                  <a:gd name="T57" fmla="*/ 277 h 851"/>
                  <a:gd name="T58" fmla="*/ 8 w 313"/>
                  <a:gd name="T59" fmla="*/ 268 h 851"/>
                  <a:gd name="T60" fmla="*/ 305 w 313"/>
                  <a:gd name="T61" fmla="*/ 277 h 851"/>
                  <a:gd name="T62" fmla="*/ 305 w 313"/>
                  <a:gd name="T63" fmla="*/ 673 h 851"/>
                  <a:gd name="T64" fmla="*/ 8 w 313"/>
                  <a:gd name="T65" fmla="*/ 662 h 851"/>
                  <a:gd name="T66" fmla="*/ 8 w 313"/>
                  <a:gd name="T67" fmla="*/ 654 h 851"/>
                  <a:gd name="T68" fmla="*/ 305 w 313"/>
                  <a:gd name="T69" fmla="*/ 285 h 851"/>
                  <a:gd name="T70" fmla="*/ 8 w 313"/>
                  <a:gd name="T71" fmla="*/ 654 h 851"/>
                  <a:gd name="T72" fmla="*/ 113 w 313"/>
                  <a:gd name="T73" fmla="*/ 48 h 851"/>
                  <a:gd name="T74" fmla="*/ 200 w 313"/>
                  <a:gd name="T75" fmla="*/ 48 h 851"/>
                  <a:gd name="T76" fmla="*/ 112 w 313"/>
                  <a:gd name="T77" fmla="*/ 56 h 851"/>
                  <a:gd name="T78" fmla="*/ 200 w 313"/>
                  <a:gd name="T79" fmla="*/ 160 h 851"/>
                  <a:gd name="T80" fmla="*/ 45 w 313"/>
                  <a:gd name="T81" fmla="*/ 260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3" h="851">
                    <a:moveTo>
                      <a:pt x="309" y="260"/>
                    </a:moveTo>
                    <a:cubicBezTo>
                      <a:pt x="253" y="260"/>
                      <a:pt x="208" y="215"/>
                      <a:pt x="208" y="160"/>
                    </a:cubicBezTo>
                    <a:cubicBezTo>
                      <a:pt x="208" y="56"/>
                      <a:pt x="208" y="56"/>
                      <a:pt x="208" y="56"/>
                    </a:cubicBezTo>
                    <a:cubicBezTo>
                      <a:pt x="226" y="56"/>
                      <a:pt x="226" y="56"/>
                      <a:pt x="226" y="56"/>
                    </a:cubicBezTo>
                    <a:cubicBezTo>
                      <a:pt x="228" y="56"/>
                      <a:pt x="230" y="55"/>
                      <a:pt x="230" y="52"/>
                    </a:cubicBezTo>
                    <a:cubicBezTo>
                      <a:pt x="230" y="50"/>
                      <a:pt x="228" y="48"/>
                      <a:pt x="226" y="48"/>
                    </a:cubicBezTo>
                    <a:cubicBezTo>
                      <a:pt x="208" y="48"/>
                      <a:pt x="208" y="48"/>
                      <a:pt x="208" y="48"/>
                    </a:cubicBezTo>
                    <a:cubicBezTo>
                      <a:pt x="206" y="22"/>
                      <a:pt x="184" y="0"/>
                      <a:pt x="156" y="0"/>
                    </a:cubicBezTo>
                    <a:cubicBezTo>
                      <a:pt x="129" y="0"/>
                      <a:pt x="107" y="22"/>
                      <a:pt x="105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5" y="48"/>
                      <a:pt x="83" y="50"/>
                      <a:pt x="83" y="52"/>
                    </a:cubicBezTo>
                    <a:cubicBezTo>
                      <a:pt x="83" y="55"/>
                      <a:pt x="85" y="56"/>
                      <a:pt x="87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160"/>
                      <a:pt x="104" y="160"/>
                      <a:pt x="104" y="160"/>
                    </a:cubicBezTo>
                    <a:cubicBezTo>
                      <a:pt x="104" y="215"/>
                      <a:pt x="59" y="260"/>
                      <a:pt x="4" y="260"/>
                    </a:cubicBezTo>
                    <a:cubicBezTo>
                      <a:pt x="2" y="260"/>
                      <a:pt x="0" y="262"/>
                      <a:pt x="0" y="264"/>
                    </a:cubicBezTo>
                    <a:cubicBezTo>
                      <a:pt x="0" y="658"/>
                      <a:pt x="0" y="658"/>
                      <a:pt x="0" y="658"/>
                    </a:cubicBezTo>
                    <a:cubicBezTo>
                      <a:pt x="0" y="677"/>
                      <a:pt x="0" y="677"/>
                      <a:pt x="0" y="677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2" y="851"/>
                      <a:pt x="4" y="851"/>
                    </a:cubicBezTo>
                    <a:cubicBezTo>
                      <a:pt x="42" y="851"/>
                      <a:pt x="42" y="851"/>
                      <a:pt x="42" y="851"/>
                    </a:cubicBezTo>
                    <a:cubicBezTo>
                      <a:pt x="52" y="851"/>
                      <a:pt x="52" y="851"/>
                      <a:pt x="52" y="851"/>
                    </a:cubicBezTo>
                    <a:cubicBezTo>
                      <a:pt x="108" y="851"/>
                      <a:pt x="108" y="851"/>
                      <a:pt x="108" y="851"/>
                    </a:cubicBezTo>
                    <a:cubicBezTo>
                      <a:pt x="118" y="851"/>
                      <a:pt x="118" y="851"/>
                      <a:pt x="118" y="851"/>
                    </a:cubicBezTo>
                    <a:cubicBezTo>
                      <a:pt x="309" y="851"/>
                      <a:pt x="309" y="851"/>
                      <a:pt x="309" y="851"/>
                    </a:cubicBezTo>
                    <a:cubicBezTo>
                      <a:pt x="311" y="851"/>
                      <a:pt x="313" y="849"/>
                      <a:pt x="313" y="847"/>
                    </a:cubicBezTo>
                    <a:cubicBezTo>
                      <a:pt x="313" y="677"/>
                      <a:pt x="313" y="677"/>
                      <a:pt x="313" y="677"/>
                    </a:cubicBezTo>
                    <a:cubicBezTo>
                      <a:pt x="313" y="658"/>
                      <a:pt x="313" y="658"/>
                      <a:pt x="313" y="658"/>
                    </a:cubicBezTo>
                    <a:cubicBezTo>
                      <a:pt x="313" y="264"/>
                      <a:pt x="313" y="264"/>
                      <a:pt x="313" y="264"/>
                    </a:cubicBezTo>
                    <a:cubicBezTo>
                      <a:pt x="313" y="262"/>
                      <a:pt x="311" y="260"/>
                      <a:pt x="309" y="260"/>
                    </a:cubicBezTo>
                    <a:close/>
                    <a:moveTo>
                      <a:pt x="56" y="719"/>
                    </a:moveTo>
                    <a:cubicBezTo>
                      <a:pt x="104" y="719"/>
                      <a:pt x="104" y="719"/>
                      <a:pt x="104" y="719"/>
                    </a:cubicBezTo>
                    <a:cubicBezTo>
                      <a:pt x="104" y="843"/>
                      <a:pt x="104" y="843"/>
                      <a:pt x="104" y="843"/>
                    </a:cubicBezTo>
                    <a:cubicBezTo>
                      <a:pt x="56" y="843"/>
                      <a:pt x="56" y="843"/>
                      <a:pt x="56" y="843"/>
                    </a:cubicBezTo>
                    <a:lnTo>
                      <a:pt x="56" y="719"/>
                    </a:lnTo>
                    <a:close/>
                    <a:moveTo>
                      <a:pt x="108" y="711"/>
                    </a:moveTo>
                    <a:cubicBezTo>
                      <a:pt x="52" y="711"/>
                      <a:pt x="52" y="711"/>
                      <a:pt x="52" y="711"/>
                    </a:cubicBezTo>
                    <a:cubicBezTo>
                      <a:pt x="50" y="711"/>
                      <a:pt x="48" y="713"/>
                      <a:pt x="48" y="715"/>
                    </a:cubicBezTo>
                    <a:cubicBezTo>
                      <a:pt x="48" y="843"/>
                      <a:pt x="48" y="843"/>
                      <a:pt x="48" y="843"/>
                    </a:cubicBezTo>
                    <a:cubicBezTo>
                      <a:pt x="46" y="843"/>
                      <a:pt x="46" y="843"/>
                      <a:pt x="46" y="843"/>
                    </a:cubicBezTo>
                    <a:cubicBezTo>
                      <a:pt x="46" y="708"/>
                      <a:pt x="46" y="708"/>
                      <a:pt x="46" y="708"/>
                    </a:cubicBezTo>
                    <a:cubicBezTo>
                      <a:pt x="114" y="708"/>
                      <a:pt x="114" y="708"/>
                      <a:pt x="114" y="708"/>
                    </a:cubicBezTo>
                    <a:cubicBezTo>
                      <a:pt x="114" y="843"/>
                      <a:pt x="114" y="843"/>
                      <a:pt x="114" y="843"/>
                    </a:cubicBezTo>
                    <a:cubicBezTo>
                      <a:pt x="112" y="843"/>
                      <a:pt x="112" y="843"/>
                      <a:pt x="112" y="843"/>
                    </a:cubicBezTo>
                    <a:cubicBezTo>
                      <a:pt x="112" y="715"/>
                      <a:pt x="112" y="715"/>
                      <a:pt x="112" y="715"/>
                    </a:cubicBezTo>
                    <a:cubicBezTo>
                      <a:pt x="112" y="713"/>
                      <a:pt x="110" y="711"/>
                      <a:pt x="108" y="711"/>
                    </a:cubicBezTo>
                    <a:close/>
                    <a:moveTo>
                      <a:pt x="122" y="843"/>
                    </a:moveTo>
                    <a:cubicBezTo>
                      <a:pt x="122" y="704"/>
                      <a:pt x="122" y="704"/>
                      <a:pt x="122" y="704"/>
                    </a:cubicBezTo>
                    <a:cubicBezTo>
                      <a:pt x="122" y="702"/>
                      <a:pt x="121" y="700"/>
                      <a:pt x="118" y="700"/>
                    </a:cubicBezTo>
                    <a:cubicBezTo>
                      <a:pt x="42" y="700"/>
                      <a:pt x="42" y="700"/>
                      <a:pt x="42" y="700"/>
                    </a:cubicBezTo>
                    <a:cubicBezTo>
                      <a:pt x="39" y="700"/>
                      <a:pt x="38" y="702"/>
                      <a:pt x="38" y="704"/>
                    </a:cubicBezTo>
                    <a:cubicBezTo>
                      <a:pt x="38" y="843"/>
                      <a:pt x="38" y="843"/>
                      <a:pt x="38" y="843"/>
                    </a:cubicBezTo>
                    <a:cubicBezTo>
                      <a:pt x="8" y="843"/>
                      <a:pt x="8" y="843"/>
                      <a:pt x="8" y="843"/>
                    </a:cubicBezTo>
                    <a:cubicBezTo>
                      <a:pt x="8" y="681"/>
                      <a:pt x="8" y="681"/>
                      <a:pt x="8" y="681"/>
                    </a:cubicBezTo>
                    <a:cubicBezTo>
                      <a:pt x="305" y="681"/>
                      <a:pt x="305" y="681"/>
                      <a:pt x="305" y="681"/>
                    </a:cubicBezTo>
                    <a:cubicBezTo>
                      <a:pt x="305" y="843"/>
                      <a:pt x="305" y="843"/>
                      <a:pt x="305" y="843"/>
                    </a:cubicBezTo>
                    <a:lnTo>
                      <a:pt x="122" y="843"/>
                    </a:lnTo>
                    <a:close/>
                    <a:moveTo>
                      <a:pt x="305" y="277"/>
                    </a:moveTo>
                    <a:cubicBezTo>
                      <a:pt x="8" y="277"/>
                      <a:pt x="8" y="277"/>
                      <a:pt x="8" y="277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05" y="268"/>
                      <a:pt x="305" y="268"/>
                      <a:pt x="305" y="268"/>
                    </a:cubicBezTo>
                    <a:lnTo>
                      <a:pt x="305" y="277"/>
                    </a:lnTo>
                    <a:close/>
                    <a:moveTo>
                      <a:pt x="305" y="662"/>
                    </a:moveTo>
                    <a:cubicBezTo>
                      <a:pt x="305" y="673"/>
                      <a:pt x="305" y="673"/>
                      <a:pt x="305" y="673"/>
                    </a:cubicBezTo>
                    <a:cubicBezTo>
                      <a:pt x="8" y="673"/>
                      <a:pt x="8" y="673"/>
                      <a:pt x="8" y="673"/>
                    </a:cubicBezTo>
                    <a:cubicBezTo>
                      <a:pt x="8" y="662"/>
                      <a:pt x="8" y="662"/>
                      <a:pt x="8" y="662"/>
                    </a:cubicBezTo>
                    <a:lnTo>
                      <a:pt x="305" y="662"/>
                    </a:lnTo>
                    <a:close/>
                    <a:moveTo>
                      <a:pt x="8" y="654"/>
                    </a:moveTo>
                    <a:cubicBezTo>
                      <a:pt x="8" y="285"/>
                      <a:pt x="8" y="285"/>
                      <a:pt x="8" y="285"/>
                    </a:cubicBezTo>
                    <a:cubicBezTo>
                      <a:pt x="305" y="285"/>
                      <a:pt x="305" y="285"/>
                      <a:pt x="305" y="285"/>
                    </a:cubicBezTo>
                    <a:cubicBezTo>
                      <a:pt x="305" y="654"/>
                      <a:pt x="305" y="654"/>
                      <a:pt x="305" y="654"/>
                    </a:cubicBezTo>
                    <a:lnTo>
                      <a:pt x="8" y="654"/>
                    </a:lnTo>
                    <a:close/>
                    <a:moveTo>
                      <a:pt x="200" y="48"/>
                    </a:moveTo>
                    <a:cubicBezTo>
                      <a:pt x="113" y="48"/>
                      <a:pt x="113" y="48"/>
                      <a:pt x="113" y="48"/>
                    </a:cubicBezTo>
                    <a:cubicBezTo>
                      <a:pt x="115" y="26"/>
                      <a:pt x="133" y="8"/>
                      <a:pt x="156" y="8"/>
                    </a:cubicBezTo>
                    <a:cubicBezTo>
                      <a:pt x="179" y="8"/>
                      <a:pt x="198" y="26"/>
                      <a:pt x="200" y="48"/>
                    </a:cubicBezTo>
                    <a:close/>
                    <a:moveTo>
                      <a:pt x="112" y="160"/>
                    </a:moveTo>
                    <a:cubicBezTo>
                      <a:pt x="112" y="56"/>
                      <a:pt x="112" y="56"/>
                      <a:pt x="112" y="56"/>
                    </a:cubicBezTo>
                    <a:cubicBezTo>
                      <a:pt x="200" y="56"/>
                      <a:pt x="200" y="56"/>
                      <a:pt x="200" y="56"/>
                    </a:cubicBezTo>
                    <a:cubicBezTo>
                      <a:pt x="200" y="160"/>
                      <a:pt x="200" y="160"/>
                      <a:pt x="200" y="160"/>
                    </a:cubicBezTo>
                    <a:cubicBezTo>
                      <a:pt x="200" y="205"/>
                      <a:pt x="228" y="244"/>
                      <a:pt x="268" y="260"/>
                    </a:cubicBezTo>
                    <a:cubicBezTo>
                      <a:pt x="45" y="260"/>
                      <a:pt x="45" y="260"/>
                      <a:pt x="45" y="260"/>
                    </a:cubicBezTo>
                    <a:cubicBezTo>
                      <a:pt x="84" y="244"/>
                      <a:pt x="112" y="205"/>
                      <a:pt x="11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88"/>
              <p:cNvSpPr>
                <a:spLocks noEditPoints="1"/>
              </p:cNvSpPr>
              <p:nvPr/>
            </p:nvSpPr>
            <p:spPr bwMode="auto">
              <a:xfrm>
                <a:off x="5014921" y="4032252"/>
                <a:ext cx="196850" cy="198438"/>
              </a:xfrm>
              <a:custGeom>
                <a:avLst/>
                <a:gdLst>
                  <a:gd name="T0" fmla="*/ 27 w 54"/>
                  <a:gd name="T1" fmla="*/ 54 h 54"/>
                  <a:gd name="T2" fmla="*/ 54 w 54"/>
                  <a:gd name="T3" fmla="*/ 27 h 54"/>
                  <a:gd name="T4" fmla="*/ 27 w 54"/>
                  <a:gd name="T5" fmla="*/ 0 h 54"/>
                  <a:gd name="T6" fmla="*/ 0 w 54"/>
                  <a:gd name="T7" fmla="*/ 27 h 54"/>
                  <a:gd name="T8" fmla="*/ 27 w 54"/>
                  <a:gd name="T9" fmla="*/ 54 h 54"/>
                  <a:gd name="T10" fmla="*/ 46 w 54"/>
                  <a:gd name="T11" fmla="*/ 27 h 54"/>
                  <a:gd name="T12" fmla="*/ 27 w 54"/>
                  <a:gd name="T13" fmla="*/ 46 h 54"/>
                  <a:gd name="T14" fmla="*/ 8 w 54"/>
                  <a:gd name="T15" fmla="*/ 27 h 54"/>
                  <a:gd name="T16" fmla="*/ 27 w 54"/>
                  <a:gd name="T17" fmla="*/ 8 h 54"/>
                  <a:gd name="T18" fmla="*/ 46 w 54"/>
                  <a:gd name="T1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4">
                    <a:moveTo>
                      <a:pt x="27" y="54"/>
                    </a:moveTo>
                    <a:cubicBezTo>
                      <a:pt x="42" y="54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46" y="27"/>
                    </a:moveTo>
                    <a:cubicBezTo>
                      <a:pt x="46" y="38"/>
                      <a:pt x="38" y="46"/>
                      <a:pt x="27" y="46"/>
                    </a:cubicBezTo>
                    <a:cubicBezTo>
                      <a:pt x="17" y="46"/>
                      <a:pt x="8" y="38"/>
                      <a:pt x="8" y="27"/>
                    </a:cubicBezTo>
                    <a:cubicBezTo>
                      <a:pt x="8" y="17"/>
                      <a:pt x="17" y="8"/>
                      <a:pt x="27" y="8"/>
                    </a:cubicBezTo>
                    <a:cubicBezTo>
                      <a:pt x="38" y="8"/>
                      <a:pt x="46" y="17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89"/>
              <p:cNvSpPr>
                <a:spLocks noEditPoints="1"/>
              </p:cNvSpPr>
              <p:nvPr/>
            </p:nvSpPr>
            <p:spPr bwMode="auto">
              <a:xfrm>
                <a:off x="4976821" y="4297365"/>
                <a:ext cx="274638" cy="376238"/>
              </a:xfrm>
              <a:custGeom>
                <a:avLst/>
                <a:gdLst>
                  <a:gd name="T0" fmla="*/ 37 w 75"/>
                  <a:gd name="T1" fmla="*/ 0 h 103"/>
                  <a:gd name="T2" fmla="*/ 11 w 75"/>
                  <a:gd name="T3" fmla="*/ 11 h 103"/>
                  <a:gd name="T4" fmla="*/ 0 w 75"/>
                  <a:gd name="T5" fmla="*/ 38 h 103"/>
                  <a:gd name="T6" fmla="*/ 0 w 75"/>
                  <a:gd name="T7" fmla="*/ 99 h 103"/>
                  <a:gd name="T8" fmla="*/ 4 w 75"/>
                  <a:gd name="T9" fmla="*/ 103 h 103"/>
                  <a:gd name="T10" fmla="*/ 71 w 75"/>
                  <a:gd name="T11" fmla="*/ 103 h 103"/>
                  <a:gd name="T12" fmla="*/ 75 w 75"/>
                  <a:gd name="T13" fmla="*/ 99 h 103"/>
                  <a:gd name="T14" fmla="*/ 75 w 75"/>
                  <a:gd name="T15" fmla="*/ 38 h 103"/>
                  <a:gd name="T16" fmla="*/ 37 w 75"/>
                  <a:gd name="T17" fmla="*/ 0 h 103"/>
                  <a:gd name="T18" fmla="*/ 67 w 75"/>
                  <a:gd name="T19" fmla="*/ 34 h 103"/>
                  <a:gd name="T20" fmla="*/ 8 w 75"/>
                  <a:gd name="T21" fmla="*/ 34 h 103"/>
                  <a:gd name="T22" fmla="*/ 17 w 75"/>
                  <a:gd name="T23" fmla="*/ 17 h 103"/>
                  <a:gd name="T24" fmla="*/ 37 w 75"/>
                  <a:gd name="T25" fmla="*/ 8 h 103"/>
                  <a:gd name="T26" fmla="*/ 67 w 75"/>
                  <a:gd name="T27" fmla="*/ 34 h 103"/>
                  <a:gd name="T28" fmla="*/ 8 w 75"/>
                  <a:gd name="T29" fmla="*/ 42 h 103"/>
                  <a:gd name="T30" fmla="*/ 67 w 75"/>
                  <a:gd name="T31" fmla="*/ 42 h 103"/>
                  <a:gd name="T32" fmla="*/ 67 w 75"/>
                  <a:gd name="T33" fmla="*/ 95 h 103"/>
                  <a:gd name="T34" fmla="*/ 8 w 75"/>
                  <a:gd name="T35" fmla="*/ 95 h 103"/>
                  <a:gd name="T36" fmla="*/ 8 w 75"/>
                  <a:gd name="T37" fmla="*/ 4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03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8"/>
                      <a:pt x="0" y="28"/>
                      <a:pt x="0" y="3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1"/>
                      <a:pt x="2" y="103"/>
                      <a:pt x="4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3" y="103"/>
                      <a:pt x="75" y="101"/>
                      <a:pt x="75" y="9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17"/>
                      <a:pt x="58" y="0"/>
                      <a:pt x="37" y="0"/>
                    </a:cubicBezTo>
                    <a:close/>
                    <a:moveTo>
                      <a:pt x="67" y="34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9" y="27"/>
                      <a:pt x="12" y="21"/>
                      <a:pt x="17" y="17"/>
                    </a:cubicBezTo>
                    <a:cubicBezTo>
                      <a:pt x="22" y="11"/>
                      <a:pt x="30" y="8"/>
                      <a:pt x="37" y="8"/>
                    </a:cubicBezTo>
                    <a:cubicBezTo>
                      <a:pt x="52" y="8"/>
                      <a:pt x="65" y="19"/>
                      <a:pt x="67" y="34"/>
                    </a:cubicBezTo>
                    <a:close/>
                    <a:moveTo>
                      <a:pt x="8" y="42"/>
                    </a:move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95"/>
                      <a:pt x="67" y="95"/>
                      <a:pt x="67" y="95"/>
                    </a:cubicBezTo>
                    <a:cubicBezTo>
                      <a:pt x="8" y="95"/>
                      <a:pt x="8" y="95"/>
                      <a:pt x="8" y="95"/>
                    </a:cubicBezTo>
                    <a:lnTo>
                      <a:pt x="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90"/>
              <p:cNvSpPr>
                <a:spLocks noEditPoints="1"/>
              </p:cNvSpPr>
              <p:nvPr/>
            </p:nvSpPr>
            <p:spPr bwMode="auto">
              <a:xfrm>
                <a:off x="4603758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8 h 133"/>
                  <a:gd name="T20" fmla="*/ 63 w 71"/>
                  <a:gd name="T21" fmla="*/ 33 h 133"/>
                  <a:gd name="T22" fmla="*/ 39 w 71"/>
                  <a:gd name="T23" fmla="*/ 33 h 133"/>
                  <a:gd name="T24" fmla="*/ 39 w 71"/>
                  <a:gd name="T25" fmla="*/ 8 h 133"/>
                  <a:gd name="T26" fmla="*/ 63 w 71"/>
                  <a:gd name="T27" fmla="*/ 8 h 133"/>
                  <a:gd name="T28" fmla="*/ 31 w 71"/>
                  <a:gd name="T29" fmla="*/ 71 h 133"/>
                  <a:gd name="T30" fmla="*/ 31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1 w 71"/>
                  <a:gd name="T37" fmla="*/ 71 h 133"/>
                  <a:gd name="T38" fmla="*/ 39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39 w 71"/>
                  <a:gd name="T45" fmla="*/ 92 h 133"/>
                  <a:gd name="T46" fmla="*/ 39 w 71"/>
                  <a:gd name="T47" fmla="*/ 71 h 133"/>
                  <a:gd name="T48" fmla="*/ 39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39 w 71"/>
                  <a:gd name="T55" fmla="*/ 63 h 133"/>
                  <a:gd name="T56" fmla="*/ 39 w 71"/>
                  <a:gd name="T57" fmla="*/ 41 h 133"/>
                  <a:gd name="T58" fmla="*/ 31 w 71"/>
                  <a:gd name="T59" fmla="*/ 41 h 133"/>
                  <a:gd name="T60" fmla="*/ 31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1 w 71"/>
                  <a:gd name="T67" fmla="*/ 41 h 133"/>
                  <a:gd name="T68" fmla="*/ 39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39 w 71"/>
                  <a:gd name="T75" fmla="*/ 125 h 133"/>
                  <a:gd name="T76" fmla="*/ 39 w 71"/>
                  <a:gd name="T77" fmla="*/ 100 h 133"/>
                  <a:gd name="T78" fmla="*/ 31 w 71"/>
                  <a:gd name="T79" fmla="*/ 8 h 133"/>
                  <a:gd name="T80" fmla="*/ 31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1 w 71"/>
                  <a:gd name="T87" fmla="*/ 8 h 133"/>
                  <a:gd name="T88" fmla="*/ 8 w 71"/>
                  <a:gd name="T89" fmla="*/ 100 h 133"/>
                  <a:gd name="T90" fmla="*/ 31 w 71"/>
                  <a:gd name="T91" fmla="*/ 100 h 133"/>
                  <a:gd name="T92" fmla="*/ 31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1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9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69" y="0"/>
                      <a:pt x="67" y="0"/>
                    </a:cubicBezTo>
                    <a:close/>
                    <a:moveTo>
                      <a:pt x="63" y="8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8"/>
                      <a:pt x="39" y="8"/>
                      <a:pt x="39" y="8"/>
                    </a:cubicBezTo>
                    <a:lnTo>
                      <a:pt x="63" y="8"/>
                    </a:lnTo>
                    <a:close/>
                    <a:moveTo>
                      <a:pt x="31" y="7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1" y="71"/>
                    </a:lnTo>
                    <a:close/>
                    <a:moveTo>
                      <a:pt x="39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39" y="92"/>
                      <a:pt x="39" y="92"/>
                      <a:pt x="39" y="92"/>
                    </a:cubicBezTo>
                    <a:lnTo>
                      <a:pt x="39" y="71"/>
                    </a:lnTo>
                    <a:close/>
                    <a:moveTo>
                      <a:pt x="39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39" y="63"/>
                      <a:pt x="39" y="63"/>
                      <a:pt x="39" y="63"/>
                    </a:cubicBezTo>
                    <a:lnTo>
                      <a:pt x="39" y="41"/>
                    </a:lnTo>
                    <a:close/>
                    <a:moveTo>
                      <a:pt x="31" y="41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1" y="41"/>
                    </a:lnTo>
                    <a:close/>
                    <a:moveTo>
                      <a:pt x="39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39" y="125"/>
                      <a:pt x="39" y="125"/>
                      <a:pt x="39" y="125"/>
                    </a:cubicBezTo>
                    <a:lnTo>
                      <a:pt x="39" y="100"/>
                    </a:lnTo>
                    <a:close/>
                    <a:moveTo>
                      <a:pt x="31" y="8"/>
                    </a:moveTo>
                    <a:cubicBezTo>
                      <a:pt x="31" y="33"/>
                      <a:pt x="31" y="33"/>
                      <a:pt x="31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1" y="8"/>
                    </a:lnTo>
                    <a:close/>
                    <a:moveTo>
                      <a:pt x="8" y="100"/>
                    </a:move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91"/>
              <p:cNvSpPr>
                <a:spLocks noEditPoints="1"/>
              </p:cNvSpPr>
              <p:nvPr/>
            </p:nvSpPr>
            <p:spPr bwMode="auto">
              <a:xfrm>
                <a:off x="4987934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8 w 71"/>
                  <a:gd name="T19" fmla="*/ 100 h 133"/>
                  <a:gd name="T20" fmla="*/ 32 w 71"/>
                  <a:gd name="T21" fmla="*/ 100 h 133"/>
                  <a:gd name="T22" fmla="*/ 32 w 71"/>
                  <a:gd name="T23" fmla="*/ 125 h 133"/>
                  <a:gd name="T24" fmla="*/ 8 w 71"/>
                  <a:gd name="T25" fmla="*/ 125 h 133"/>
                  <a:gd name="T26" fmla="*/ 8 w 71"/>
                  <a:gd name="T27" fmla="*/ 100 h 133"/>
                  <a:gd name="T28" fmla="*/ 32 w 71"/>
                  <a:gd name="T29" fmla="*/ 92 h 133"/>
                  <a:gd name="T30" fmla="*/ 8 w 71"/>
                  <a:gd name="T31" fmla="*/ 92 h 133"/>
                  <a:gd name="T32" fmla="*/ 8 w 71"/>
                  <a:gd name="T33" fmla="*/ 71 h 133"/>
                  <a:gd name="T34" fmla="*/ 32 w 71"/>
                  <a:gd name="T35" fmla="*/ 71 h 133"/>
                  <a:gd name="T36" fmla="*/ 32 w 71"/>
                  <a:gd name="T37" fmla="*/ 92 h 133"/>
                  <a:gd name="T38" fmla="*/ 32 w 71"/>
                  <a:gd name="T39" fmla="*/ 63 h 133"/>
                  <a:gd name="T40" fmla="*/ 8 w 71"/>
                  <a:gd name="T41" fmla="*/ 63 h 133"/>
                  <a:gd name="T42" fmla="*/ 8 w 71"/>
                  <a:gd name="T43" fmla="*/ 41 h 133"/>
                  <a:gd name="T44" fmla="*/ 32 w 71"/>
                  <a:gd name="T45" fmla="*/ 41 h 133"/>
                  <a:gd name="T46" fmla="*/ 32 w 71"/>
                  <a:gd name="T47" fmla="*/ 63 h 133"/>
                  <a:gd name="T48" fmla="*/ 32 w 71"/>
                  <a:gd name="T49" fmla="*/ 33 h 133"/>
                  <a:gd name="T50" fmla="*/ 8 w 71"/>
                  <a:gd name="T51" fmla="*/ 33 h 133"/>
                  <a:gd name="T52" fmla="*/ 8 w 71"/>
                  <a:gd name="T53" fmla="*/ 8 h 133"/>
                  <a:gd name="T54" fmla="*/ 32 w 71"/>
                  <a:gd name="T55" fmla="*/ 8 h 133"/>
                  <a:gd name="T56" fmla="*/ 32 w 71"/>
                  <a:gd name="T57" fmla="*/ 33 h 133"/>
                  <a:gd name="T58" fmla="*/ 40 w 71"/>
                  <a:gd name="T59" fmla="*/ 71 h 133"/>
                  <a:gd name="T60" fmla="*/ 63 w 71"/>
                  <a:gd name="T61" fmla="*/ 71 h 133"/>
                  <a:gd name="T62" fmla="*/ 63 w 71"/>
                  <a:gd name="T63" fmla="*/ 92 h 133"/>
                  <a:gd name="T64" fmla="*/ 40 w 71"/>
                  <a:gd name="T65" fmla="*/ 92 h 133"/>
                  <a:gd name="T66" fmla="*/ 40 w 71"/>
                  <a:gd name="T67" fmla="*/ 71 h 133"/>
                  <a:gd name="T68" fmla="*/ 40 w 71"/>
                  <a:gd name="T69" fmla="*/ 63 h 133"/>
                  <a:gd name="T70" fmla="*/ 40 w 71"/>
                  <a:gd name="T71" fmla="*/ 41 h 133"/>
                  <a:gd name="T72" fmla="*/ 63 w 71"/>
                  <a:gd name="T73" fmla="*/ 41 h 133"/>
                  <a:gd name="T74" fmla="*/ 63 w 71"/>
                  <a:gd name="T75" fmla="*/ 63 h 133"/>
                  <a:gd name="T76" fmla="*/ 40 w 71"/>
                  <a:gd name="T77" fmla="*/ 63 h 133"/>
                  <a:gd name="T78" fmla="*/ 63 w 71"/>
                  <a:gd name="T79" fmla="*/ 33 h 133"/>
                  <a:gd name="T80" fmla="*/ 40 w 71"/>
                  <a:gd name="T81" fmla="*/ 33 h 133"/>
                  <a:gd name="T82" fmla="*/ 40 w 71"/>
                  <a:gd name="T83" fmla="*/ 8 h 133"/>
                  <a:gd name="T84" fmla="*/ 63 w 71"/>
                  <a:gd name="T85" fmla="*/ 8 h 133"/>
                  <a:gd name="T86" fmla="*/ 63 w 71"/>
                  <a:gd name="T87" fmla="*/ 33 h 133"/>
                  <a:gd name="T88" fmla="*/ 40 w 71"/>
                  <a:gd name="T89" fmla="*/ 125 h 133"/>
                  <a:gd name="T90" fmla="*/ 40 w 71"/>
                  <a:gd name="T91" fmla="*/ 100 h 133"/>
                  <a:gd name="T92" fmla="*/ 63 w 71"/>
                  <a:gd name="T93" fmla="*/ 100 h 133"/>
                  <a:gd name="T94" fmla="*/ 63 w 71"/>
                  <a:gd name="T95" fmla="*/ 125 h 133"/>
                  <a:gd name="T96" fmla="*/ 40 w 71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70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70" y="0"/>
                      <a:pt x="67" y="0"/>
                    </a:cubicBezTo>
                    <a:close/>
                    <a:moveTo>
                      <a:pt x="8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  <a:moveTo>
                      <a:pt x="32" y="92"/>
                    </a:move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32" y="71"/>
                      <a:pt x="32" y="71"/>
                      <a:pt x="32" y="71"/>
                    </a:cubicBezTo>
                    <a:lnTo>
                      <a:pt x="32" y="92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33"/>
                    </a:move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2" y="8"/>
                      <a:pt x="32" y="8"/>
                      <a:pt x="32" y="8"/>
                    </a:cubicBezTo>
                    <a:lnTo>
                      <a:pt x="32" y="33"/>
                    </a:lnTo>
                    <a:close/>
                    <a:moveTo>
                      <a:pt x="40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40" y="92"/>
                      <a:pt x="40" y="92"/>
                      <a:pt x="40" y="92"/>
                    </a:cubicBezTo>
                    <a:lnTo>
                      <a:pt x="40" y="71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lnTo>
                      <a:pt x="40" y="63"/>
                    </a:lnTo>
                    <a:close/>
                    <a:moveTo>
                      <a:pt x="63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3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2"/>
              <p:cNvSpPr>
                <a:spLocks noEditPoints="1"/>
              </p:cNvSpPr>
              <p:nvPr/>
            </p:nvSpPr>
            <p:spPr bwMode="auto">
              <a:xfrm>
                <a:off x="5368934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8 h 133"/>
                  <a:gd name="T20" fmla="*/ 63 w 71"/>
                  <a:gd name="T21" fmla="*/ 33 h 133"/>
                  <a:gd name="T22" fmla="*/ 40 w 71"/>
                  <a:gd name="T23" fmla="*/ 33 h 133"/>
                  <a:gd name="T24" fmla="*/ 40 w 71"/>
                  <a:gd name="T25" fmla="*/ 8 h 133"/>
                  <a:gd name="T26" fmla="*/ 63 w 71"/>
                  <a:gd name="T27" fmla="*/ 8 h 133"/>
                  <a:gd name="T28" fmla="*/ 32 w 71"/>
                  <a:gd name="T29" fmla="*/ 71 h 133"/>
                  <a:gd name="T30" fmla="*/ 32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2 w 71"/>
                  <a:gd name="T37" fmla="*/ 71 h 133"/>
                  <a:gd name="T38" fmla="*/ 40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40 w 71"/>
                  <a:gd name="T45" fmla="*/ 92 h 133"/>
                  <a:gd name="T46" fmla="*/ 40 w 71"/>
                  <a:gd name="T47" fmla="*/ 71 h 133"/>
                  <a:gd name="T48" fmla="*/ 40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40 w 71"/>
                  <a:gd name="T55" fmla="*/ 63 h 133"/>
                  <a:gd name="T56" fmla="*/ 40 w 71"/>
                  <a:gd name="T57" fmla="*/ 41 h 133"/>
                  <a:gd name="T58" fmla="*/ 32 w 71"/>
                  <a:gd name="T59" fmla="*/ 41 h 133"/>
                  <a:gd name="T60" fmla="*/ 32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2 w 71"/>
                  <a:gd name="T67" fmla="*/ 41 h 133"/>
                  <a:gd name="T68" fmla="*/ 40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40 w 71"/>
                  <a:gd name="T75" fmla="*/ 125 h 133"/>
                  <a:gd name="T76" fmla="*/ 40 w 71"/>
                  <a:gd name="T77" fmla="*/ 100 h 133"/>
                  <a:gd name="T78" fmla="*/ 32 w 71"/>
                  <a:gd name="T79" fmla="*/ 8 h 133"/>
                  <a:gd name="T80" fmla="*/ 32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2 w 71"/>
                  <a:gd name="T87" fmla="*/ 8 h 133"/>
                  <a:gd name="T88" fmla="*/ 8 w 71"/>
                  <a:gd name="T89" fmla="*/ 100 h 133"/>
                  <a:gd name="T90" fmla="*/ 32 w 71"/>
                  <a:gd name="T91" fmla="*/ 100 h 133"/>
                  <a:gd name="T92" fmla="*/ 32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70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70" y="0"/>
                      <a:pt x="67" y="0"/>
                    </a:cubicBezTo>
                    <a:close/>
                    <a:moveTo>
                      <a:pt x="63" y="8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lnTo>
                      <a:pt x="63" y="8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40" y="92"/>
                      <a:pt x="40" y="92"/>
                      <a:pt x="40" y="92"/>
                    </a:cubicBezTo>
                    <a:lnTo>
                      <a:pt x="40" y="71"/>
                    </a:lnTo>
                    <a:close/>
                    <a:moveTo>
                      <a:pt x="40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40" y="63"/>
                      <a:pt x="40" y="63"/>
                      <a:pt x="40" y="63"/>
                    </a:cubicBezTo>
                    <a:lnTo>
                      <a:pt x="40" y="41"/>
                    </a:lnTo>
                    <a:close/>
                    <a:moveTo>
                      <a:pt x="32" y="41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2" y="41"/>
                    </a:lnTo>
                    <a:close/>
                    <a:moveTo>
                      <a:pt x="40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40" y="125"/>
                      <a:pt x="40" y="125"/>
                      <a:pt x="40" y="125"/>
                    </a:cubicBezTo>
                    <a:lnTo>
                      <a:pt x="40" y="100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8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93"/>
              <p:cNvSpPr>
                <a:spLocks noEditPoints="1"/>
              </p:cNvSpPr>
              <p:nvPr/>
            </p:nvSpPr>
            <p:spPr bwMode="auto">
              <a:xfrm>
                <a:off x="4603758" y="4949828"/>
                <a:ext cx="263525" cy="487363"/>
              </a:xfrm>
              <a:custGeom>
                <a:avLst/>
                <a:gdLst>
                  <a:gd name="T0" fmla="*/ 68 w 72"/>
                  <a:gd name="T1" fmla="*/ 0 h 133"/>
                  <a:gd name="T2" fmla="*/ 4 w 72"/>
                  <a:gd name="T3" fmla="*/ 0 h 133"/>
                  <a:gd name="T4" fmla="*/ 0 w 72"/>
                  <a:gd name="T5" fmla="*/ 4 h 133"/>
                  <a:gd name="T6" fmla="*/ 0 w 72"/>
                  <a:gd name="T7" fmla="*/ 129 h 133"/>
                  <a:gd name="T8" fmla="*/ 4 w 72"/>
                  <a:gd name="T9" fmla="*/ 133 h 133"/>
                  <a:gd name="T10" fmla="*/ 68 w 72"/>
                  <a:gd name="T11" fmla="*/ 133 h 133"/>
                  <a:gd name="T12" fmla="*/ 72 w 72"/>
                  <a:gd name="T13" fmla="*/ 129 h 133"/>
                  <a:gd name="T14" fmla="*/ 72 w 72"/>
                  <a:gd name="T15" fmla="*/ 4 h 133"/>
                  <a:gd name="T16" fmla="*/ 68 w 72"/>
                  <a:gd name="T17" fmla="*/ 0 h 133"/>
                  <a:gd name="T18" fmla="*/ 8 w 72"/>
                  <a:gd name="T19" fmla="*/ 125 h 133"/>
                  <a:gd name="T20" fmla="*/ 8 w 72"/>
                  <a:gd name="T21" fmla="*/ 100 h 133"/>
                  <a:gd name="T22" fmla="*/ 32 w 72"/>
                  <a:gd name="T23" fmla="*/ 100 h 133"/>
                  <a:gd name="T24" fmla="*/ 32 w 72"/>
                  <a:gd name="T25" fmla="*/ 125 h 133"/>
                  <a:gd name="T26" fmla="*/ 8 w 72"/>
                  <a:gd name="T27" fmla="*/ 125 h 133"/>
                  <a:gd name="T28" fmla="*/ 40 w 72"/>
                  <a:gd name="T29" fmla="*/ 63 h 133"/>
                  <a:gd name="T30" fmla="*/ 40 w 72"/>
                  <a:gd name="T31" fmla="*/ 41 h 133"/>
                  <a:gd name="T32" fmla="*/ 64 w 72"/>
                  <a:gd name="T33" fmla="*/ 41 h 133"/>
                  <a:gd name="T34" fmla="*/ 64 w 72"/>
                  <a:gd name="T35" fmla="*/ 63 h 133"/>
                  <a:gd name="T36" fmla="*/ 40 w 72"/>
                  <a:gd name="T37" fmla="*/ 63 h 133"/>
                  <a:gd name="T38" fmla="*/ 32 w 72"/>
                  <a:gd name="T39" fmla="*/ 63 h 133"/>
                  <a:gd name="T40" fmla="*/ 8 w 72"/>
                  <a:gd name="T41" fmla="*/ 63 h 133"/>
                  <a:gd name="T42" fmla="*/ 8 w 72"/>
                  <a:gd name="T43" fmla="*/ 41 h 133"/>
                  <a:gd name="T44" fmla="*/ 32 w 72"/>
                  <a:gd name="T45" fmla="*/ 41 h 133"/>
                  <a:gd name="T46" fmla="*/ 32 w 72"/>
                  <a:gd name="T47" fmla="*/ 63 h 133"/>
                  <a:gd name="T48" fmla="*/ 32 w 72"/>
                  <a:gd name="T49" fmla="*/ 71 h 133"/>
                  <a:gd name="T50" fmla="*/ 32 w 72"/>
                  <a:gd name="T51" fmla="*/ 92 h 133"/>
                  <a:gd name="T52" fmla="*/ 8 w 72"/>
                  <a:gd name="T53" fmla="*/ 92 h 133"/>
                  <a:gd name="T54" fmla="*/ 8 w 72"/>
                  <a:gd name="T55" fmla="*/ 71 h 133"/>
                  <a:gd name="T56" fmla="*/ 32 w 72"/>
                  <a:gd name="T57" fmla="*/ 71 h 133"/>
                  <a:gd name="T58" fmla="*/ 40 w 72"/>
                  <a:gd name="T59" fmla="*/ 92 h 133"/>
                  <a:gd name="T60" fmla="*/ 40 w 72"/>
                  <a:gd name="T61" fmla="*/ 71 h 133"/>
                  <a:gd name="T62" fmla="*/ 64 w 72"/>
                  <a:gd name="T63" fmla="*/ 71 h 133"/>
                  <a:gd name="T64" fmla="*/ 64 w 72"/>
                  <a:gd name="T65" fmla="*/ 92 h 133"/>
                  <a:gd name="T66" fmla="*/ 40 w 72"/>
                  <a:gd name="T67" fmla="*/ 92 h 133"/>
                  <a:gd name="T68" fmla="*/ 64 w 72"/>
                  <a:gd name="T69" fmla="*/ 33 h 133"/>
                  <a:gd name="T70" fmla="*/ 40 w 72"/>
                  <a:gd name="T71" fmla="*/ 33 h 133"/>
                  <a:gd name="T72" fmla="*/ 40 w 72"/>
                  <a:gd name="T73" fmla="*/ 8 h 133"/>
                  <a:gd name="T74" fmla="*/ 64 w 72"/>
                  <a:gd name="T75" fmla="*/ 8 h 133"/>
                  <a:gd name="T76" fmla="*/ 64 w 72"/>
                  <a:gd name="T77" fmla="*/ 33 h 133"/>
                  <a:gd name="T78" fmla="*/ 32 w 72"/>
                  <a:gd name="T79" fmla="*/ 8 h 133"/>
                  <a:gd name="T80" fmla="*/ 32 w 72"/>
                  <a:gd name="T81" fmla="*/ 33 h 133"/>
                  <a:gd name="T82" fmla="*/ 8 w 72"/>
                  <a:gd name="T83" fmla="*/ 33 h 133"/>
                  <a:gd name="T84" fmla="*/ 8 w 72"/>
                  <a:gd name="T85" fmla="*/ 8 h 133"/>
                  <a:gd name="T86" fmla="*/ 32 w 72"/>
                  <a:gd name="T87" fmla="*/ 8 h 133"/>
                  <a:gd name="T88" fmla="*/ 40 w 72"/>
                  <a:gd name="T89" fmla="*/ 125 h 133"/>
                  <a:gd name="T90" fmla="*/ 40 w 72"/>
                  <a:gd name="T91" fmla="*/ 100 h 133"/>
                  <a:gd name="T92" fmla="*/ 64 w 72"/>
                  <a:gd name="T93" fmla="*/ 100 h 133"/>
                  <a:gd name="T94" fmla="*/ 64 w 72"/>
                  <a:gd name="T95" fmla="*/ 125 h 133"/>
                  <a:gd name="T96" fmla="*/ 40 w 72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133">
                    <a:moveTo>
                      <a:pt x="6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2" y="133"/>
                      <a:pt x="4" y="133"/>
                    </a:cubicBezTo>
                    <a:cubicBezTo>
                      <a:pt x="68" y="133"/>
                      <a:pt x="68" y="133"/>
                      <a:pt x="68" y="133"/>
                    </a:cubicBezTo>
                    <a:cubicBezTo>
                      <a:pt x="70" y="133"/>
                      <a:pt x="72" y="131"/>
                      <a:pt x="72" y="129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0" y="0"/>
                      <a:pt x="68" y="0"/>
                    </a:cubicBezTo>
                    <a:close/>
                    <a:moveTo>
                      <a:pt x="8" y="125"/>
                    </a:moveTo>
                    <a:cubicBezTo>
                      <a:pt x="8" y="100"/>
                      <a:pt x="8" y="100"/>
                      <a:pt x="8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lnTo>
                      <a:pt x="8" y="125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63"/>
                      <a:pt x="64" y="63"/>
                      <a:pt x="64" y="63"/>
                    </a:cubicBezTo>
                    <a:lnTo>
                      <a:pt x="40" y="63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92"/>
                    </a:moveTo>
                    <a:cubicBezTo>
                      <a:pt x="40" y="71"/>
                      <a:pt x="40" y="71"/>
                      <a:pt x="40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92"/>
                      <a:pt x="64" y="92"/>
                      <a:pt x="64" y="92"/>
                    </a:cubicBezTo>
                    <a:lnTo>
                      <a:pt x="40" y="92"/>
                    </a:lnTo>
                    <a:close/>
                    <a:moveTo>
                      <a:pt x="64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64" y="33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25"/>
                      <a:pt x="64" y="125"/>
                      <a:pt x="64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94"/>
              <p:cNvSpPr>
                <a:spLocks noEditPoints="1"/>
              </p:cNvSpPr>
              <p:nvPr/>
            </p:nvSpPr>
            <p:spPr bwMode="auto">
              <a:xfrm>
                <a:off x="4992696" y="4949828"/>
                <a:ext cx="258763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33 h 133"/>
                  <a:gd name="T20" fmla="*/ 39 w 71"/>
                  <a:gd name="T21" fmla="*/ 33 h 133"/>
                  <a:gd name="T22" fmla="*/ 39 w 71"/>
                  <a:gd name="T23" fmla="*/ 8 h 133"/>
                  <a:gd name="T24" fmla="*/ 63 w 71"/>
                  <a:gd name="T25" fmla="*/ 8 h 133"/>
                  <a:gd name="T26" fmla="*/ 63 w 71"/>
                  <a:gd name="T27" fmla="*/ 33 h 133"/>
                  <a:gd name="T28" fmla="*/ 31 w 71"/>
                  <a:gd name="T29" fmla="*/ 71 h 133"/>
                  <a:gd name="T30" fmla="*/ 31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1 w 71"/>
                  <a:gd name="T37" fmla="*/ 71 h 133"/>
                  <a:gd name="T38" fmla="*/ 39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39 w 71"/>
                  <a:gd name="T45" fmla="*/ 92 h 133"/>
                  <a:gd name="T46" fmla="*/ 39 w 71"/>
                  <a:gd name="T47" fmla="*/ 71 h 133"/>
                  <a:gd name="T48" fmla="*/ 39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39 w 71"/>
                  <a:gd name="T55" fmla="*/ 63 h 133"/>
                  <a:gd name="T56" fmla="*/ 39 w 71"/>
                  <a:gd name="T57" fmla="*/ 41 h 133"/>
                  <a:gd name="T58" fmla="*/ 31 w 71"/>
                  <a:gd name="T59" fmla="*/ 41 h 133"/>
                  <a:gd name="T60" fmla="*/ 31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1 w 71"/>
                  <a:gd name="T67" fmla="*/ 41 h 133"/>
                  <a:gd name="T68" fmla="*/ 39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39 w 71"/>
                  <a:gd name="T75" fmla="*/ 125 h 133"/>
                  <a:gd name="T76" fmla="*/ 39 w 71"/>
                  <a:gd name="T77" fmla="*/ 100 h 133"/>
                  <a:gd name="T78" fmla="*/ 31 w 71"/>
                  <a:gd name="T79" fmla="*/ 8 h 133"/>
                  <a:gd name="T80" fmla="*/ 31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1 w 71"/>
                  <a:gd name="T87" fmla="*/ 8 h 133"/>
                  <a:gd name="T88" fmla="*/ 8 w 71"/>
                  <a:gd name="T89" fmla="*/ 100 h 133"/>
                  <a:gd name="T90" fmla="*/ 31 w 71"/>
                  <a:gd name="T91" fmla="*/ 100 h 133"/>
                  <a:gd name="T92" fmla="*/ 31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1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9" y="133"/>
                      <a:pt x="71" y="131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69" y="0"/>
                      <a:pt x="67" y="0"/>
                    </a:cubicBezTo>
                    <a:close/>
                    <a:moveTo>
                      <a:pt x="63" y="33"/>
                    </a:move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3"/>
                    </a:lnTo>
                    <a:close/>
                    <a:moveTo>
                      <a:pt x="31" y="7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1" y="71"/>
                    </a:lnTo>
                    <a:close/>
                    <a:moveTo>
                      <a:pt x="39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39" y="92"/>
                      <a:pt x="39" y="92"/>
                      <a:pt x="39" y="92"/>
                    </a:cubicBezTo>
                    <a:lnTo>
                      <a:pt x="39" y="71"/>
                    </a:lnTo>
                    <a:close/>
                    <a:moveTo>
                      <a:pt x="39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39" y="63"/>
                      <a:pt x="39" y="63"/>
                      <a:pt x="39" y="63"/>
                    </a:cubicBezTo>
                    <a:lnTo>
                      <a:pt x="39" y="41"/>
                    </a:lnTo>
                    <a:close/>
                    <a:moveTo>
                      <a:pt x="31" y="41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1" y="41"/>
                    </a:lnTo>
                    <a:close/>
                    <a:moveTo>
                      <a:pt x="39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39" y="125"/>
                      <a:pt x="39" y="125"/>
                      <a:pt x="39" y="125"/>
                    </a:cubicBezTo>
                    <a:lnTo>
                      <a:pt x="39" y="100"/>
                    </a:lnTo>
                    <a:close/>
                    <a:moveTo>
                      <a:pt x="31" y="8"/>
                    </a:moveTo>
                    <a:cubicBezTo>
                      <a:pt x="31" y="33"/>
                      <a:pt x="31" y="33"/>
                      <a:pt x="31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1" y="8"/>
                    </a:lnTo>
                    <a:close/>
                    <a:moveTo>
                      <a:pt x="8" y="100"/>
                    </a:move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95"/>
              <p:cNvSpPr>
                <a:spLocks noEditPoints="1"/>
              </p:cNvSpPr>
              <p:nvPr/>
            </p:nvSpPr>
            <p:spPr bwMode="auto">
              <a:xfrm>
                <a:off x="5368934" y="4949828"/>
                <a:ext cx="263525" cy="487363"/>
              </a:xfrm>
              <a:custGeom>
                <a:avLst/>
                <a:gdLst>
                  <a:gd name="T0" fmla="*/ 68 w 72"/>
                  <a:gd name="T1" fmla="*/ 0 h 133"/>
                  <a:gd name="T2" fmla="*/ 4 w 72"/>
                  <a:gd name="T3" fmla="*/ 0 h 133"/>
                  <a:gd name="T4" fmla="*/ 0 w 72"/>
                  <a:gd name="T5" fmla="*/ 4 h 133"/>
                  <a:gd name="T6" fmla="*/ 0 w 72"/>
                  <a:gd name="T7" fmla="*/ 129 h 133"/>
                  <a:gd name="T8" fmla="*/ 4 w 72"/>
                  <a:gd name="T9" fmla="*/ 133 h 133"/>
                  <a:gd name="T10" fmla="*/ 68 w 72"/>
                  <a:gd name="T11" fmla="*/ 133 h 133"/>
                  <a:gd name="T12" fmla="*/ 72 w 72"/>
                  <a:gd name="T13" fmla="*/ 129 h 133"/>
                  <a:gd name="T14" fmla="*/ 72 w 72"/>
                  <a:gd name="T15" fmla="*/ 4 h 133"/>
                  <a:gd name="T16" fmla="*/ 68 w 72"/>
                  <a:gd name="T17" fmla="*/ 0 h 133"/>
                  <a:gd name="T18" fmla="*/ 8 w 72"/>
                  <a:gd name="T19" fmla="*/ 125 h 133"/>
                  <a:gd name="T20" fmla="*/ 8 w 72"/>
                  <a:gd name="T21" fmla="*/ 100 h 133"/>
                  <a:gd name="T22" fmla="*/ 32 w 72"/>
                  <a:gd name="T23" fmla="*/ 100 h 133"/>
                  <a:gd name="T24" fmla="*/ 32 w 72"/>
                  <a:gd name="T25" fmla="*/ 125 h 133"/>
                  <a:gd name="T26" fmla="*/ 8 w 72"/>
                  <a:gd name="T27" fmla="*/ 125 h 133"/>
                  <a:gd name="T28" fmla="*/ 40 w 72"/>
                  <a:gd name="T29" fmla="*/ 63 h 133"/>
                  <a:gd name="T30" fmla="*/ 40 w 72"/>
                  <a:gd name="T31" fmla="*/ 41 h 133"/>
                  <a:gd name="T32" fmla="*/ 64 w 72"/>
                  <a:gd name="T33" fmla="*/ 41 h 133"/>
                  <a:gd name="T34" fmla="*/ 64 w 72"/>
                  <a:gd name="T35" fmla="*/ 63 h 133"/>
                  <a:gd name="T36" fmla="*/ 40 w 72"/>
                  <a:gd name="T37" fmla="*/ 63 h 133"/>
                  <a:gd name="T38" fmla="*/ 32 w 72"/>
                  <a:gd name="T39" fmla="*/ 63 h 133"/>
                  <a:gd name="T40" fmla="*/ 8 w 72"/>
                  <a:gd name="T41" fmla="*/ 63 h 133"/>
                  <a:gd name="T42" fmla="*/ 8 w 72"/>
                  <a:gd name="T43" fmla="*/ 41 h 133"/>
                  <a:gd name="T44" fmla="*/ 32 w 72"/>
                  <a:gd name="T45" fmla="*/ 41 h 133"/>
                  <a:gd name="T46" fmla="*/ 32 w 72"/>
                  <a:gd name="T47" fmla="*/ 63 h 133"/>
                  <a:gd name="T48" fmla="*/ 32 w 72"/>
                  <a:gd name="T49" fmla="*/ 71 h 133"/>
                  <a:gd name="T50" fmla="*/ 32 w 72"/>
                  <a:gd name="T51" fmla="*/ 92 h 133"/>
                  <a:gd name="T52" fmla="*/ 8 w 72"/>
                  <a:gd name="T53" fmla="*/ 92 h 133"/>
                  <a:gd name="T54" fmla="*/ 8 w 72"/>
                  <a:gd name="T55" fmla="*/ 71 h 133"/>
                  <a:gd name="T56" fmla="*/ 32 w 72"/>
                  <a:gd name="T57" fmla="*/ 71 h 133"/>
                  <a:gd name="T58" fmla="*/ 40 w 72"/>
                  <a:gd name="T59" fmla="*/ 92 h 133"/>
                  <a:gd name="T60" fmla="*/ 40 w 72"/>
                  <a:gd name="T61" fmla="*/ 71 h 133"/>
                  <a:gd name="T62" fmla="*/ 64 w 72"/>
                  <a:gd name="T63" fmla="*/ 71 h 133"/>
                  <a:gd name="T64" fmla="*/ 64 w 72"/>
                  <a:gd name="T65" fmla="*/ 92 h 133"/>
                  <a:gd name="T66" fmla="*/ 40 w 72"/>
                  <a:gd name="T67" fmla="*/ 92 h 133"/>
                  <a:gd name="T68" fmla="*/ 64 w 72"/>
                  <a:gd name="T69" fmla="*/ 33 h 133"/>
                  <a:gd name="T70" fmla="*/ 40 w 72"/>
                  <a:gd name="T71" fmla="*/ 33 h 133"/>
                  <a:gd name="T72" fmla="*/ 40 w 72"/>
                  <a:gd name="T73" fmla="*/ 8 h 133"/>
                  <a:gd name="T74" fmla="*/ 64 w 72"/>
                  <a:gd name="T75" fmla="*/ 8 h 133"/>
                  <a:gd name="T76" fmla="*/ 64 w 72"/>
                  <a:gd name="T77" fmla="*/ 33 h 133"/>
                  <a:gd name="T78" fmla="*/ 32 w 72"/>
                  <a:gd name="T79" fmla="*/ 8 h 133"/>
                  <a:gd name="T80" fmla="*/ 32 w 72"/>
                  <a:gd name="T81" fmla="*/ 33 h 133"/>
                  <a:gd name="T82" fmla="*/ 8 w 72"/>
                  <a:gd name="T83" fmla="*/ 33 h 133"/>
                  <a:gd name="T84" fmla="*/ 8 w 72"/>
                  <a:gd name="T85" fmla="*/ 8 h 133"/>
                  <a:gd name="T86" fmla="*/ 32 w 72"/>
                  <a:gd name="T87" fmla="*/ 8 h 133"/>
                  <a:gd name="T88" fmla="*/ 40 w 72"/>
                  <a:gd name="T89" fmla="*/ 125 h 133"/>
                  <a:gd name="T90" fmla="*/ 40 w 72"/>
                  <a:gd name="T91" fmla="*/ 100 h 133"/>
                  <a:gd name="T92" fmla="*/ 64 w 72"/>
                  <a:gd name="T93" fmla="*/ 100 h 133"/>
                  <a:gd name="T94" fmla="*/ 64 w 72"/>
                  <a:gd name="T95" fmla="*/ 125 h 133"/>
                  <a:gd name="T96" fmla="*/ 40 w 72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133">
                    <a:moveTo>
                      <a:pt x="6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2" y="133"/>
                      <a:pt x="4" y="133"/>
                    </a:cubicBezTo>
                    <a:cubicBezTo>
                      <a:pt x="68" y="133"/>
                      <a:pt x="68" y="133"/>
                      <a:pt x="68" y="133"/>
                    </a:cubicBezTo>
                    <a:cubicBezTo>
                      <a:pt x="70" y="133"/>
                      <a:pt x="72" y="131"/>
                      <a:pt x="72" y="129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0" y="0"/>
                      <a:pt x="68" y="0"/>
                    </a:cubicBezTo>
                    <a:close/>
                    <a:moveTo>
                      <a:pt x="8" y="125"/>
                    </a:moveTo>
                    <a:cubicBezTo>
                      <a:pt x="8" y="100"/>
                      <a:pt x="8" y="100"/>
                      <a:pt x="8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lnTo>
                      <a:pt x="8" y="125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63"/>
                      <a:pt x="64" y="63"/>
                      <a:pt x="64" y="63"/>
                    </a:cubicBezTo>
                    <a:lnTo>
                      <a:pt x="40" y="63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92"/>
                    </a:moveTo>
                    <a:cubicBezTo>
                      <a:pt x="40" y="71"/>
                      <a:pt x="40" y="71"/>
                      <a:pt x="40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92"/>
                      <a:pt x="64" y="92"/>
                      <a:pt x="64" y="92"/>
                    </a:cubicBezTo>
                    <a:lnTo>
                      <a:pt x="40" y="92"/>
                    </a:lnTo>
                    <a:close/>
                    <a:moveTo>
                      <a:pt x="64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64" y="33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25"/>
                      <a:pt x="64" y="125"/>
                      <a:pt x="64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96"/>
              <p:cNvSpPr>
                <a:spLocks noEditPoints="1"/>
              </p:cNvSpPr>
              <p:nvPr/>
            </p:nvSpPr>
            <p:spPr bwMode="auto">
              <a:xfrm>
                <a:off x="5099059" y="6330954"/>
                <a:ext cx="485776" cy="260350"/>
              </a:xfrm>
              <a:custGeom>
                <a:avLst/>
                <a:gdLst>
                  <a:gd name="T0" fmla="*/ 129 w 133"/>
                  <a:gd name="T1" fmla="*/ 0 h 71"/>
                  <a:gd name="T2" fmla="*/ 4 w 133"/>
                  <a:gd name="T3" fmla="*/ 0 h 71"/>
                  <a:gd name="T4" fmla="*/ 0 w 133"/>
                  <a:gd name="T5" fmla="*/ 4 h 71"/>
                  <a:gd name="T6" fmla="*/ 0 w 133"/>
                  <a:gd name="T7" fmla="*/ 67 h 71"/>
                  <a:gd name="T8" fmla="*/ 4 w 133"/>
                  <a:gd name="T9" fmla="*/ 71 h 71"/>
                  <a:gd name="T10" fmla="*/ 129 w 133"/>
                  <a:gd name="T11" fmla="*/ 71 h 71"/>
                  <a:gd name="T12" fmla="*/ 133 w 133"/>
                  <a:gd name="T13" fmla="*/ 67 h 71"/>
                  <a:gd name="T14" fmla="*/ 133 w 133"/>
                  <a:gd name="T15" fmla="*/ 4 h 71"/>
                  <a:gd name="T16" fmla="*/ 129 w 133"/>
                  <a:gd name="T17" fmla="*/ 0 h 71"/>
                  <a:gd name="T18" fmla="*/ 125 w 133"/>
                  <a:gd name="T19" fmla="*/ 32 h 71"/>
                  <a:gd name="T20" fmla="*/ 100 w 133"/>
                  <a:gd name="T21" fmla="*/ 32 h 71"/>
                  <a:gd name="T22" fmla="*/ 100 w 133"/>
                  <a:gd name="T23" fmla="*/ 8 h 71"/>
                  <a:gd name="T24" fmla="*/ 125 w 133"/>
                  <a:gd name="T25" fmla="*/ 8 h 71"/>
                  <a:gd name="T26" fmla="*/ 125 w 133"/>
                  <a:gd name="T27" fmla="*/ 32 h 71"/>
                  <a:gd name="T28" fmla="*/ 8 w 133"/>
                  <a:gd name="T29" fmla="*/ 40 h 71"/>
                  <a:gd name="T30" fmla="*/ 33 w 133"/>
                  <a:gd name="T31" fmla="*/ 40 h 71"/>
                  <a:gd name="T32" fmla="*/ 33 w 133"/>
                  <a:gd name="T33" fmla="*/ 63 h 71"/>
                  <a:gd name="T34" fmla="*/ 8 w 133"/>
                  <a:gd name="T35" fmla="*/ 63 h 71"/>
                  <a:gd name="T36" fmla="*/ 8 w 133"/>
                  <a:gd name="T37" fmla="*/ 40 h 71"/>
                  <a:gd name="T38" fmla="*/ 92 w 133"/>
                  <a:gd name="T39" fmla="*/ 32 h 71"/>
                  <a:gd name="T40" fmla="*/ 71 w 133"/>
                  <a:gd name="T41" fmla="*/ 32 h 71"/>
                  <a:gd name="T42" fmla="*/ 71 w 133"/>
                  <a:gd name="T43" fmla="*/ 8 h 71"/>
                  <a:gd name="T44" fmla="*/ 92 w 133"/>
                  <a:gd name="T45" fmla="*/ 8 h 71"/>
                  <a:gd name="T46" fmla="*/ 92 w 133"/>
                  <a:gd name="T47" fmla="*/ 32 h 71"/>
                  <a:gd name="T48" fmla="*/ 63 w 133"/>
                  <a:gd name="T49" fmla="*/ 32 h 71"/>
                  <a:gd name="T50" fmla="*/ 41 w 133"/>
                  <a:gd name="T51" fmla="*/ 32 h 71"/>
                  <a:gd name="T52" fmla="*/ 41 w 133"/>
                  <a:gd name="T53" fmla="*/ 8 h 71"/>
                  <a:gd name="T54" fmla="*/ 63 w 133"/>
                  <a:gd name="T55" fmla="*/ 8 h 71"/>
                  <a:gd name="T56" fmla="*/ 63 w 133"/>
                  <a:gd name="T57" fmla="*/ 32 h 71"/>
                  <a:gd name="T58" fmla="*/ 33 w 133"/>
                  <a:gd name="T59" fmla="*/ 32 h 71"/>
                  <a:gd name="T60" fmla="*/ 8 w 133"/>
                  <a:gd name="T61" fmla="*/ 32 h 71"/>
                  <a:gd name="T62" fmla="*/ 8 w 133"/>
                  <a:gd name="T63" fmla="*/ 8 h 71"/>
                  <a:gd name="T64" fmla="*/ 33 w 133"/>
                  <a:gd name="T65" fmla="*/ 8 h 71"/>
                  <a:gd name="T66" fmla="*/ 33 w 133"/>
                  <a:gd name="T67" fmla="*/ 32 h 71"/>
                  <a:gd name="T68" fmla="*/ 41 w 133"/>
                  <a:gd name="T69" fmla="*/ 40 h 71"/>
                  <a:gd name="T70" fmla="*/ 63 w 133"/>
                  <a:gd name="T71" fmla="*/ 40 h 71"/>
                  <a:gd name="T72" fmla="*/ 63 w 133"/>
                  <a:gd name="T73" fmla="*/ 63 h 71"/>
                  <a:gd name="T74" fmla="*/ 41 w 133"/>
                  <a:gd name="T75" fmla="*/ 63 h 71"/>
                  <a:gd name="T76" fmla="*/ 41 w 133"/>
                  <a:gd name="T77" fmla="*/ 40 h 71"/>
                  <a:gd name="T78" fmla="*/ 71 w 133"/>
                  <a:gd name="T79" fmla="*/ 40 h 71"/>
                  <a:gd name="T80" fmla="*/ 92 w 133"/>
                  <a:gd name="T81" fmla="*/ 40 h 71"/>
                  <a:gd name="T82" fmla="*/ 92 w 133"/>
                  <a:gd name="T83" fmla="*/ 63 h 71"/>
                  <a:gd name="T84" fmla="*/ 71 w 133"/>
                  <a:gd name="T85" fmla="*/ 63 h 71"/>
                  <a:gd name="T86" fmla="*/ 71 w 133"/>
                  <a:gd name="T87" fmla="*/ 40 h 71"/>
                  <a:gd name="T88" fmla="*/ 100 w 133"/>
                  <a:gd name="T89" fmla="*/ 63 h 71"/>
                  <a:gd name="T90" fmla="*/ 100 w 133"/>
                  <a:gd name="T91" fmla="*/ 40 h 71"/>
                  <a:gd name="T92" fmla="*/ 125 w 133"/>
                  <a:gd name="T93" fmla="*/ 40 h 71"/>
                  <a:gd name="T94" fmla="*/ 125 w 133"/>
                  <a:gd name="T95" fmla="*/ 63 h 71"/>
                  <a:gd name="T96" fmla="*/ 100 w 133"/>
                  <a:gd name="T97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3" h="71">
                    <a:moveTo>
                      <a:pt x="12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2" y="71"/>
                      <a:pt x="4" y="71"/>
                    </a:cubicBezTo>
                    <a:cubicBezTo>
                      <a:pt x="129" y="71"/>
                      <a:pt x="129" y="71"/>
                      <a:pt x="129" y="71"/>
                    </a:cubicBezTo>
                    <a:cubicBezTo>
                      <a:pt x="132" y="71"/>
                      <a:pt x="133" y="70"/>
                      <a:pt x="133" y="67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3" y="2"/>
                      <a:pt x="132" y="0"/>
                      <a:pt x="129" y="0"/>
                    </a:cubicBezTo>
                    <a:close/>
                    <a:moveTo>
                      <a:pt x="125" y="32"/>
                    </a:move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25" y="8"/>
                      <a:pt x="125" y="8"/>
                      <a:pt x="125" y="8"/>
                    </a:cubicBezTo>
                    <a:lnTo>
                      <a:pt x="125" y="32"/>
                    </a:lnTo>
                    <a:close/>
                    <a:moveTo>
                      <a:pt x="8" y="40"/>
                    </a:move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8" y="63"/>
                      <a:pt x="8" y="63"/>
                      <a:pt x="8" y="63"/>
                    </a:cubicBezTo>
                    <a:lnTo>
                      <a:pt x="8" y="40"/>
                    </a:lnTo>
                    <a:close/>
                    <a:moveTo>
                      <a:pt x="92" y="32"/>
                    </a:move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92" y="8"/>
                      <a:pt x="92" y="8"/>
                      <a:pt x="92" y="8"/>
                    </a:cubicBezTo>
                    <a:lnTo>
                      <a:pt x="92" y="32"/>
                    </a:lnTo>
                    <a:close/>
                    <a:moveTo>
                      <a:pt x="63" y="32"/>
                    </a:move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2"/>
                    </a:lnTo>
                    <a:close/>
                    <a:moveTo>
                      <a:pt x="33" y="32"/>
                    </a:moveTo>
                    <a:cubicBezTo>
                      <a:pt x="8" y="32"/>
                      <a:pt x="8" y="32"/>
                      <a:pt x="8" y="3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3" y="8"/>
                      <a:pt x="33" y="8"/>
                      <a:pt x="33" y="8"/>
                    </a:cubicBezTo>
                    <a:lnTo>
                      <a:pt x="33" y="32"/>
                    </a:lnTo>
                    <a:close/>
                    <a:moveTo>
                      <a:pt x="41" y="40"/>
                    </a:move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41" y="63"/>
                      <a:pt x="41" y="63"/>
                      <a:pt x="41" y="63"/>
                    </a:cubicBezTo>
                    <a:lnTo>
                      <a:pt x="41" y="40"/>
                    </a:lnTo>
                    <a:close/>
                    <a:moveTo>
                      <a:pt x="71" y="40"/>
                    </a:move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63"/>
                      <a:pt x="92" y="63"/>
                      <a:pt x="92" y="63"/>
                    </a:cubicBezTo>
                    <a:cubicBezTo>
                      <a:pt x="71" y="63"/>
                      <a:pt x="71" y="63"/>
                      <a:pt x="71" y="63"/>
                    </a:cubicBezTo>
                    <a:lnTo>
                      <a:pt x="71" y="40"/>
                    </a:lnTo>
                    <a:close/>
                    <a:moveTo>
                      <a:pt x="100" y="63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10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2" name="Freeform 418"/>
            <p:cNvSpPr>
              <a:spLocks noEditPoints="1"/>
            </p:cNvSpPr>
            <p:nvPr/>
          </p:nvSpPr>
          <p:spPr bwMode="auto">
            <a:xfrm>
              <a:off x="7828936" y="4178468"/>
              <a:ext cx="328064" cy="705897"/>
            </a:xfrm>
            <a:custGeom>
              <a:avLst/>
              <a:gdLst>
                <a:gd name="T0" fmla="*/ 131 w 140"/>
                <a:gd name="T1" fmla="*/ 140 h 301"/>
                <a:gd name="T2" fmla="*/ 129 w 140"/>
                <a:gd name="T3" fmla="*/ 131 h 301"/>
                <a:gd name="T4" fmla="*/ 126 w 140"/>
                <a:gd name="T5" fmla="*/ 119 h 301"/>
                <a:gd name="T6" fmla="*/ 120 w 140"/>
                <a:gd name="T7" fmla="*/ 86 h 301"/>
                <a:gd name="T8" fmla="*/ 117 w 140"/>
                <a:gd name="T9" fmla="*/ 70 h 301"/>
                <a:gd name="T10" fmla="*/ 115 w 140"/>
                <a:gd name="T11" fmla="*/ 49 h 301"/>
                <a:gd name="T12" fmla="*/ 70 w 140"/>
                <a:gd name="T13" fmla="*/ 0 h 301"/>
                <a:gd name="T14" fmla="*/ 24 w 140"/>
                <a:gd name="T15" fmla="*/ 44 h 301"/>
                <a:gd name="T16" fmla="*/ 22 w 140"/>
                <a:gd name="T17" fmla="*/ 62 h 301"/>
                <a:gd name="T18" fmla="*/ 19 w 140"/>
                <a:gd name="T19" fmla="*/ 80 h 301"/>
                <a:gd name="T20" fmla="*/ 13 w 140"/>
                <a:gd name="T21" fmla="*/ 111 h 301"/>
                <a:gd name="T22" fmla="*/ 11 w 140"/>
                <a:gd name="T23" fmla="*/ 123 h 301"/>
                <a:gd name="T24" fmla="*/ 8 w 140"/>
                <a:gd name="T25" fmla="*/ 134 h 301"/>
                <a:gd name="T26" fmla="*/ 3 w 140"/>
                <a:gd name="T27" fmla="*/ 158 h 301"/>
                <a:gd name="T28" fmla="*/ 3 w 140"/>
                <a:gd name="T29" fmla="*/ 192 h 301"/>
                <a:gd name="T30" fmla="*/ 65 w 140"/>
                <a:gd name="T31" fmla="*/ 297 h 301"/>
                <a:gd name="T32" fmla="*/ 73 w 140"/>
                <a:gd name="T33" fmla="*/ 297 h 301"/>
                <a:gd name="T34" fmla="*/ 86 w 140"/>
                <a:gd name="T35" fmla="*/ 241 h 301"/>
                <a:gd name="T36" fmla="*/ 135 w 140"/>
                <a:gd name="T37" fmla="*/ 158 h 301"/>
                <a:gd name="T38" fmla="*/ 109 w 140"/>
                <a:gd name="T39" fmla="*/ 158 h 301"/>
                <a:gd name="T40" fmla="*/ 101 w 140"/>
                <a:gd name="T41" fmla="*/ 158 h 301"/>
                <a:gd name="T42" fmla="*/ 73 w 140"/>
                <a:gd name="T43" fmla="*/ 137 h 301"/>
                <a:gd name="T44" fmla="*/ 100 w 140"/>
                <a:gd name="T45" fmla="*/ 98 h 301"/>
                <a:gd name="T46" fmla="*/ 73 w 140"/>
                <a:gd name="T47" fmla="*/ 129 h 301"/>
                <a:gd name="T48" fmla="*/ 96 w 140"/>
                <a:gd name="T49" fmla="*/ 49 h 301"/>
                <a:gd name="T50" fmla="*/ 88 w 140"/>
                <a:gd name="T51" fmla="*/ 49 h 301"/>
                <a:gd name="T52" fmla="*/ 73 w 140"/>
                <a:gd name="T53" fmla="*/ 49 h 301"/>
                <a:gd name="T54" fmla="*/ 65 w 140"/>
                <a:gd name="T55" fmla="*/ 49 h 301"/>
                <a:gd name="T56" fmla="*/ 50 w 140"/>
                <a:gd name="T57" fmla="*/ 72 h 301"/>
                <a:gd name="T58" fmla="*/ 42 w 140"/>
                <a:gd name="T59" fmla="*/ 72 h 301"/>
                <a:gd name="T60" fmla="*/ 65 w 140"/>
                <a:gd name="T61" fmla="*/ 152 h 301"/>
                <a:gd name="T62" fmla="*/ 38 w 140"/>
                <a:gd name="T63" fmla="*/ 121 h 301"/>
                <a:gd name="T64" fmla="*/ 65 w 140"/>
                <a:gd name="T65" fmla="*/ 160 h 301"/>
                <a:gd name="T66" fmla="*/ 37 w 140"/>
                <a:gd name="T67" fmla="*/ 182 h 301"/>
                <a:gd name="T68" fmla="*/ 29 w 140"/>
                <a:gd name="T69" fmla="*/ 182 h 301"/>
                <a:gd name="T70" fmla="*/ 65 w 140"/>
                <a:gd name="T71" fmla="*/ 235 h 301"/>
                <a:gd name="T72" fmla="*/ 10 w 140"/>
                <a:gd name="T73" fmla="*/ 190 h 301"/>
                <a:gd name="T74" fmla="*/ 15 w 140"/>
                <a:gd name="T75" fmla="*/ 142 h 301"/>
                <a:gd name="T76" fmla="*/ 17 w 140"/>
                <a:gd name="T77" fmla="*/ 133 h 301"/>
                <a:gd name="T78" fmla="*/ 19 w 140"/>
                <a:gd name="T79" fmla="*/ 120 h 301"/>
                <a:gd name="T80" fmla="*/ 26 w 140"/>
                <a:gd name="T81" fmla="*/ 88 h 301"/>
                <a:gd name="T82" fmla="*/ 29 w 140"/>
                <a:gd name="T83" fmla="*/ 71 h 301"/>
                <a:gd name="T84" fmla="*/ 31 w 140"/>
                <a:gd name="T85" fmla="*/ 50 h 301"/>
                <a:gd name="T86" fmla="*/ 70 w 140"/>
                <a:gd name="T87" fmla="*/ 8 h 301"/>
                <a:gd name="T88" fmla="*/ 107 w 140"/>
                <a:gd name="T89" fmla="*/ 50 h 301"/>
                <a:gd name="T90" fmla="*/ 109 w 140"/>
                <a:gd name="T91" fmla="*/ 71 h 301"/>
                <a:gd name="T92" fmla="*/ 112 w 140"/>
                <a:gd name="T93" fmla="*/ 88 h 301"/>
                <a:gd name="T94" fmla="*/ 118 w 140"/>
                <a:gd name="T95" fmla="*/ 120 h 301"/>
                <a:gd name="T96" fmla="*/ 121 w 140"/>
                <a:gd name="T97" fmla="*/ 133 h 301"/>
                <a:gd name="T98" fmla="*/ 123 w 140"/>
                <a:gd name="T99" fmla="*/ 142 h 301"/>
                <a:gd name="T100" fmla="*/ 84 w 140"/>
                <a:gd name="T101" fmla="*/ 233 h 301"/>
                <a:gd name="T102" fmla="*/ 73 w 140"/>
                <a:gd name="T103" fmla="*/ 19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" h="301">
                  <a:moveTo>
                    <a:pt x="135" y="158"/>
                  </a:moveTo>
                  <a:cubicBezTo>
                    <a:pt x="131" y="140"/>
                    <a:pt x="131" y="140"/>
                    <a:pt x="131" y="140"/>
                  </a:cubicBezTo>
                  <a:cubicBezTo>
                    <a:pt x="131" y="138"/>
                    <a:pt x="130" y="136"/>
                    <a:pt x="130" y="134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8" y="129"/>
                    <a:pt x="128" y="126"/>
                    <a:pt x="127" y="123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6"/>
                    <a:pt x="125" y="114"/>
                    <a:pt x="125" y="111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19" y="84"/>
                    <a:pt x="119" y="82"/>
                    <a:pt x="119" y="80"/>
                  </a:cubicBezTo>
                  <a:cubicBezTo>
                    <a:pt x="118" y="77"/>
                    <a:pt x="118" y="73"/>
                    <a:pt x="117" y="70"/>
                  </a:cubicBezTo>
                  <a:cubicBezTo>
                    <a:pt x="117" y="67"/>
                    <a:pt x="116" y="64"/>
                    <a:pt x="116" y="62"/>
                  </a:cubicBezTo>
                  <a:cubicBezTo>
                    <a:pt x="115" y="57"/>
                    <a:pt x="115" y="53"/>
                    <a:pt x="115" y="49"/>
                  </a:cubicBezTo>
                  <a:cubicBezTo>
                    <a:pt x="114" y="46"/>
                    <a:pt x="114" y="44"/>
                    <a:pt x="114" y="44"/>
                  </a:cubicBezTo>
                  <a:cubicBezTo>
                    <a:pt x="114" y="20"/>
                    <a:pt x="94" y="1"/>
                    <a:pt x="70" y="0"/>
                  </a:cubicBezTo>
                  <a:cubicBezTo>
                    <a:pt x="70" y="0"/>
                    <a:pt x="69" y="0"/>
                    <a:pt x="69" y="0"/>
                  </a:cubicBezTo>
                  <a:cubicBezTo>
                    <a:pt x="44" y="0"/>
                    <a:pt x="24" y="20"/>
                    <a:pt x="24" y="44"/>
                  </a:cubicBezTo>
                  <a:cubicBezTo>
                    <a:pt x="24" y="44"/>
                    <a:pt x="24" y="46"/>
                    <a:pt x="23" y="49"/>
                  </a:cubicBezTo>
                  <a:cubicBezTo>
                    <a:pt x="23" y="53"/>
                    <a:pt x="23" y="57"/>
                    <a:pt x="22" y="62"/>
                  </a:cubicBezTo>
                  <a:cubicBezTo>
                    <a:pt x="22" y="64"/>
                    <a:pt x="21" y="67"/>
                    <a:pt x="21" y="70"/>
                  </a:cubicBezTo>
                  <a:cubicBezTo>
                    <a:pt x="20" y="73"/>
                    <a:pt x="20" y="77"/>
                    <a:pt x="19" y="80"/>
                  </a:cubicBezTo>
                  <a:cubicBezTo>
                    <a:pt x="19" y="82"/>
                    <a:pt x="18" y="84"/>
                    <a:pt x="18" y="86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4"/>
                    <a:pt x="12" y="116"/>
                    <a:pt x="12" y="119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0" y="126"/>
                    <a:pt x="10" y="129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6"/>
                    <a:pt x="7" y="138"/>
                    <a:pt x="7" y="140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0" y="169"/>
                    <a:pt x="0" y="181"/>
                    <a:pt x="3" y="192"/>
                  </a:cubicBezTo>
                  <a:cubicBezTo>
                    <a:pt x="10" y="221"/>
                    <a:pt x="36" y="241"/>
                    <a:pt x="65" y="243"/>
                  </a:cubicBezTo>
                  <a:cubicBezTo>
                    <a:pt x="65" y="297"/>
                    <a:pt x="65" y="297"/>
                    <a:pt x="65" y="297"/>
                  </a:cubicBezTo>
                  <a:cubicBezTo>
                    <a:pt x="65" y="299"/>
                    <a:pt x="67" y="301"/>
                    <a:pt x="69" y="301"/>
                  </a:cubicBezTo>
                  <a:cubicBezTo>
                    <a:pt x="71" y="301"/>
                    <a:pt x="73" y="299"/>
                    <a:pt x="73" y="297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7" y="243"/>
                    <a:pt x="82" y="242"/>
                    <a:pt x="86" y="241"/>
                  </a:cubicBezTo>
                  <a:cubicBezTo>
                    <a:pt x="104" y="236"/>
                    <a:pt x="118" y="225"/>
                    <a:pt x="128" y="210"/>
                  </a:cubicBezTo>
                  <a:cubicBezTo>
                    <a:pt x="137" y="194"/>
                    <a:pt x="140" y="176"/>
                    <a:pt x="135" y="158"/>
                  </a:cubicBezTo>
                  <a:close/>
                  <a:moveTo>
                    <a:pt x="73" y="198"/>
                  </a:moveTo>
                  <a:cubicBezTo>
                    <a:pt x="93" y="196"/>
                    <a:pt x="109" y="179"/>
                    <a:pt x="109" y="158"/>
                  </a:cubicBezTo>
                  <a:cubicBezTo>
                    <a:pt x="109" y="156"/>
                    <a:pt x="107" y="154"/>
                    <a:pt x="105" y="154"/>
                  </a:cubicBezTo>
                  <a:cubicBezTo>
                    <a:pt x="103" y="154"/>
                    <a:pt x="101" y="156"/>
                    <a:pt x="101" y="158"/>
                  </a:cubicBezTo>
                  <a:cubicBezTo>
                    <a:pt x="101" y="175"/>
                    <a:pt x="89" y="188"/>
                    <a:pt x="73" y="190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90" y="135"/>
                    <a:pt x="104" y="120"/>
                    <a:pt x="104" y="102"/>
                  </a:cubicBezTo>
                  <a:cubicBezTo>
                    <a:pt x="104" y="100"/>
                    <a:pt x="102" y="98"/>
                    <a:pt x="100" y="98"/>
                  </a:cubicBezTo>
                  <a:cubicBezTo>
                    <a:pt x="98" y="98"/>
                    <a:pt x="96" y="100"/>
                    <a:pt x="96" y="102"/>
                  </a:cubicBezTo>
                  <a:cubicBezTo>
                    <a:pt x="96" y="116"/>
                    <a:pt x="86" y="127"/>
                    <a:pt x="73" y="129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86" y="74"/>
                    <a:pt x="96" y="63"/>
                    <a:pt x="96" y="49"/>
                  </a:cubicBezTo>
                  <a:cubicBezTo>
                    <a:pt x="96" y="47"/>
                    <a:pt x="94" y="45"/>
                    <a:pt x="92" y="45"/>
                  </a:cubicBezTo>
                  <a:cubicBezTo>
                    <a:pt x="90" y="45"/>
                    <a:pt x="88" y="47"/>
                    <a:pt x="88" y="49"/>
                  </a:cubicBezTo>
                  <a:cubicBezTo>
                    <a:pt x="88" y="58"/>
                    <a:pt x="82" y="66"/>
                    <a:pt x="73" y="68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7"/>
                    <a:pt x="71" y="45"/>
                    <a:pt x="69" y="45"/>
                  </a:cubicBezTo>
                  <a:cubicBezTo>
                    <a:pt x="67" y="45"/>
                    <a:pt x="65" y="47"/>
                    <a:pt x="65" y="49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56" y="89"/>
                    <a:pt x="50" y="81"/>
                    <a:pt x="50" y="72"/>
                  </a:cubicBezTo>
                  <a:cubicBezTo>
                    <a:pt x="50" y="70"/>
                    <a:pt x="48" y="68"/>
                    <a:pt x="46" y="68"/>
                  </a:cubicBezTo>
                  <a:cubicBezTo>
                    <a:pt x="44" y="68"/>
                    <a:pt x="42" y="70"/>
                    <a:pt x="42" y="72"/>
                  </a:cubicBezTo>
                  <a:cubicBezTo>
                    <a:pt x="42" y="86"/>
                    <a:pt x="52" y="97"/>
                    <a:pt x="65" y="99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52" y="150"/>
                    <a:pt x="42" y="139"/>
                    <a:pt x="42" y="125"/>
                  </a:cubicBezTo>
                  <a:cubicBezTo>
                    <a:pt x="42" y="123"/>
                    <a:pt x="40" y="121"/>
                    <a:pt x="38" y="121"/>
                  </a:cubicBezTo>
                  <a:cubicBezTo>
                    <a:pt x="36" y="121"/>
                    <a:pt x="34" y="123"/>
                    <a:pt x="34" y="125"/>
                  </a:cubicBezTo>
                  <a:cubicBezTo>
                    <a:pt x="34" y="143"/>
                    <a:pt x="48" y="158"/>
                    <a:pt x="65" y="160"/>
                  </a:cubicBezTo>
                  <a:cubicBezTo>
                    <a:pt x="65" y="213"/>
                    <a:pt x="65" y="213"/>
                    <a:pt x="65" y="213"/>
                  </a:cubicBezTo>
                  <a:cubicBezTo>
                    <a:pt x="49" y="211"/>
                    <a:pt x="37" y="198"/>
                    <a:pt x="37" y="182"/>
                  </a:cubicBezTo>
                  <a:cubicBezTo>
                    <a:pt x="37" y="179"/>
                    <a:pt x="35" y="178"/>
                    <a:pt x="33" y="178"/>
                  </a:cubicBezTo>
                  <a:cubicBezTo>
                    <a:pt x="31" y="178"/>
                    <a:pt x="29" y="179"/>
                    <a:pt x="29" y="182"/>
                  </a:cubicBezTo>
                  <a:cubicBezTo>
                    <a:pt x="29" y="202"/>
                    <a:pt x="45" y="219"/>
                    <a:pt x="65" y="221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56" y="234"/>
                    <a:pt x="46" y="232"/>
                    <a:pt x="38" y="227"/>
                  </a:cubicBezTo>
                  <a:cubicBezTo>
                    <a:pt x="24" y="218"/>
                    <a:pt x="14" y="205"/>
                    <a:pt x="10" y="190"/>
                  </a:cubicBezTo>
                  <a:cubicBezTo>
                    <a:pt x="8" y="180"/>
                    <a:pt x="8" y="170"/>
                    <a:pt x="10" y="160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0"/>
                    <a:pt x="16" y="138"/>
                    <a:pt x="16" y="136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130"/>
                    <a:pt x="18" y="127"/>
                    <a:pt x="19" y="12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20" y="118"/>
                    <a:pt x="20" y="115"/>
                    <a:pt x="21" y="113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6"/>
                    <a:pt x="27" y="83"/>
                    <a:pt x="27" y="81"/>
                  </a:cubicBezTo>
                  <a:cubicBezTo>
                    <a:pt x="28" y="78"/>
                    <a:pt x="28" y="75"/>
                    <a:pt x="29" y="71"/>
                  </a:cubicBezTo>
                  <a:cubicBezTo>
                    <a:pt x="29" y="68"/>
                    <a:pt x="30" y="65"/>
                    <a:pt x="30" y="63"/>
                  </a:cubicBezTo>
                  <a:cubicBezTo>
                    <a:pt x="31" y="58"/>
                    <a:pt x="31" y="54"/>
                    <a:pt x="31" y="50"/>
                  </a:cubicBezTo>
                  <a:cubicBezTo>
                    <a:pt x="32" y="46"/>
                    <a:pt x="32" y="44"/>
                    <a:pt x="32" y="44"/>
                  </a:cubicBezTo>
                  <a:cubicBezTo>
                    <a:pt x="32" y="24"/>
                    <a:pt x="49" y="7"/>
                    <a:pt x="70" y="8"/>
                  </a:cubicBezTo>
                  <a:cubicBezTo>
                    <a:pt x="90" y="8"/>
                    <a:pt x="106" y="24"/>
                    <a:pt x="106" y="44"/>
                  </a:cubicBezTo>
                  <a:cubicBezTo>
                    <a:pt x="106" y="44"/>
                    <a:pt x="106" y="46"/>
                    <a:pt x="107" y="50"/>
                  </a:cubicBezTo>
                  <a:cubicBezTo>
                    <a:pt x="107" y="54"/>
                    <a:pt x="107" y="58"/>
                    <a:pt x="108" y="63"/>
                  </a:cubicBezTo>
                  <a:cubicBezTo>
                    <a:pt x="108" y="65"/>
                    <a:pt x="109" y="68"/>
                    <a:pt x="109" y="71"/>
                  </a:cubicBezTo>
                  <a:cubicBezTo>
                    <a:pt x="110" y="75"/>
                    <a:pt x="110" y="78"/>
                    <a:pt x="111" y="81"/>
                  </a:cubicBezTo>
                  <a:cubicBezTo>
                    <a:pt x="111" y="83"/>
                    <a:pt x="112" y="85"/>
                    <a:pt x="112" y="88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5"/>
                    <a:pt x="118" y="118"/>
                    <a:pt x="118" y="120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20" y="127"/>
                    <a:pt x="121" y="130"/>
                    <a:pt x="121" y="133"/>
                  </a:cubicBezTo>
                  <a:cubicBezTo>
                    <a:pt x="122" y="136"/>
                    <a:pt x="122" y="136"/>
                    <a:pt x="122" y="136"/>
                  </a:cubicBezTo>
                  <a:cubicBezTo>
                    <a:pt x="122" y="138"/>
                    <a:pt x="123" y="140"/>
                    <a:pt x="123" y="142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36" y="192"/>
                    <a:pt x="116" y="225"/>
                    <a:pt x="84" y="233"/>
                  </a:cubicBezTo>
                  <a:cubicBezTo>
                    <a:pt x="80" y="234"/>
                    <a:pt x="77" y="235"/>
                    <a:pt x="73" y="235"/>
                  </a:cubicBezTo>
                  <a:lnTo>
                    <a:pt x="73" y="198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93" name="组合 92"/>
            <p:cNvGrpSpPr/>
            <p:nvPr/>
          </p:nvGrpSpPr>
          <p:grpSpPr>
            <a:xfrm>
              <a:off x="3570992" y="3519506"/>
              <a:ext cx="1350768" cy="1393887"/>
              <a:chOff x="1100138" y="4062413"/>
              <a:chExt cx="2735262" cy="2822575"/>
            </a:xfrm>
            <a:solidFill>
              <a:srgbClr val="005790"/>
            </a:solidFill>
          </p:grpSpPr>
          <p:sp>
            <p:nvSpPr>
              <p:cNvPr id="94" name="Freeform 414"/>
              <p:cNvSpPr>
                <a:spLocks noEditPoints="1"/>
              </p:cNvSpPr>
              <p:nvPr/>
            </p:nvSpPr>
            <p:spPr bwMode="auto">
              <a:xfrm>
                <a:off x="2187575" y="6042025"/>
                <a:ext cx="381000" cy="249238"/>
              </a:xfrm>
              <a:custGeom>
                <a:avLst/>
                <a:gdLst>
                  <a:gd name="T0" fmla="*/ 40 w 104"/>
                  <a:gd name="T1" fmla="*/ 0 h 68"/>
                  <a:gd name="T2" fmla="*/ 36 w 104"/>
                  <a:gd name="T3" fmla="*/ 4 h 68"/>
                  <a:gd name="T4" fmla="*/ 36 w 104"/>
                  <a:gd name="T5" fmla="*/ 47 h 68"/>
                  <a:gd name="T6" fmla="*/ 4 w 104"/>
                  <a:gd name="T7" fmla="*/ 47 h 68"/>
                  <a:gd name="T8" fmla="*/ 0 w 104"/>
                  <a:gd name="T9" fmla="*/ 51 h 68"/>
                  <a:gd name="T10" fmla="*/ 4 w 104"/>
                  <a:gd name="T11" fmla="*/ 55 h 68"/>
                  <a:gd name="T12" fmla="*/ 36 w 104"/>
                  <a:gd name="T13" fmla="*/ 55 h 68"/>
                  <a:gd name="T14" fmla="*/ 36 w 104"/>
                  <a:gd name="T15" fmla="*/ 64 h 68"/>
                  <a:gd name="T16" fmla="*/ 40 w 104"/>
                  <a:gd name="T17" fmla="*/ 68 h 68"/>
                  <a:gd name="T18" fmla="*/ 100 w 104"/>
                  <a:gd name="T19" fmla="*/ 68 h 68"/>
                  <a:gd name="T20" fmla="*/ 104 w 104"/>
                  <a:gd name="T21" fmla="*/ 64 h 68"/>
                  <a:gd name="T22" fmla="*/ 104 w 104"/>
                  <a:gd name="T23" fmla="*/ 4 h 68"/>
                  <a:gd name="T24" fmla="*/ 100 w 104"/>
                  <a:gd name="T25" fmla="*/ 0 h 68"/>
                  <a:gd name="T26" fmla="*/ 40 w 104"/>
                  <a:gd name="T27" fmla="*/ 0 h 68"/>
                  <a:gd name="T28" fmla="*/ 96 w 104"/>
                  <a:gd name="T29" fmla="*/ 60 h 68"/>
                  <a:gd name="T30" fmla="*/ 44 w 104"/>
                  <a:gd name="T31" fmla="*/ 60 h 68"/>
                  <a:gd name="T32" fmla="*/ 44 w 104"/>
                  <a:gd name="T33" fmla="*/ 8 h 68"/>
                  <a:gd name="T34" fmla="*/ 96 w 104"/>
                  <a:gd name="T35" fmla="*/ 8 h 68"/>
                  <a:gd name="T36" fmla="*/ 96 w 104"/>
                  <a:gd name="T37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68">
                    <a:moveTo>
                      <a:pt x="40" y="0"/>
                    </a:moveTo>
                    <a:cubicBezTo>
                      <a:pt x="38" y="0"/>
                      <a:pt x="36" y="2"/>
                      <a:pt x="36" y="4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2" y="47"/>
                      <a:pt x="0" y="49"/>
                      <a:pt x="0" y="51"/>
                    </a:cubicBezTo>
                    <a:cubicBezTo>
                      <a:pt x="0" y="53"/>
                      <a:pt x="2" y="55"/>
                      <a:pt x="4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6"/>
                      <a:pt x="38" y="68"/>
                      <a:pt x="40" y="68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2" y="68"/>
                      <a:pt x="104" y="66"/>
                      <a:pt x="104" y="6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2"/>
                      <a:pt x="102" y="0"/>
                      <a:pt x="100" y="0"/>
                    </a:cubicBezTo>
                    <a:lnTo>
                      <a:pt x="40" y="0"/>
                    </a:lnTo>
                    <a:close/>
                    <a:moveTo>
                      <a:pt x="96" y="60"/>
                    </a:move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96" y="8"/>
                      <a:pt x="96" y="8"/>
                      <a:pt x="96" y="8"/>
                    </a:cubicBezTo>
                    <a:lnTo>
                      <a:pt x="96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15"/>
              <p:cNvSpPr/>
              <p:nvPr/>
            </p:nvSpPr>
            <p:spPr bwMode="auto">
              <a:xfrm>
                <a:off x="2619375" y="6375400"/>
                <a:ext cx="165100" cy="28575"/>
              </a:xfrm>
              <a:custGeom>
                <a:avLst/>
                <a:gdLst>
                  <a:gd name="T0" fmla="*/ 4 w 45"/>
                  <a:gd name="T1" fmla="*/ 8 h 8"/>
                  <a:gd name="T2" fmla="*/ 41 w 45"/>
                  <a:gd name="T3" fmla="*/ 8 h 8"/>
                  <a:gd name="T4" fmla="*/ 45 w 45"/>
                  <a:gd name="T5" fmla="*/ 4 h 8"/>
                  <a:gd name="T6" fmla="*/ 41 w 45"/>
                  <a:gd name="T7" fmla="*/ 0 h 8"/>
                  <a:gd name="T8" fmla="*/ 4 w 45"/>
                  <a:gd name="T9" fmla="*/ 0 h 8"/>
                  <a:gd name="T10" fmla="*/ 0 w 45"/>
                  <a:gd name="T11" fmla="*/ 4 h 8"/>
                  <a:gd name="T12" fmla="*/ 4 w 45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8">
                    <a:moveTo>
                      <a:pt x="4" y="8"/>
                    </a:moveTo>
                    <a:cubicBezTo>
                      <a:pt x="41" y="8"/>
                      <a:pt x="41" y="8"/>
                      <a:pt x="41" y="8"/>
                    </a:cubicBezTo>
                    <a:cubicBezTo>
                      <a:pt x="43" y="8"/>
                      <a:pt x="45" y="6"/>
                      <a:pt x="45" y="4"/>
                    </a:cubicBezTo>
                    <a:cubicBezTo>
                      <a:pt x="45" y="2"/>
                      <a:pt x="43" y="0"/>
                      <a:pt x="4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16"/>
              <p:cNvSpPr>
                <a:spLocks noEditPoints="1"/>
              </p:cNvSpPr>
              <p:nvPr/>
            </p:nvSpPr>
            <p:spPr bwMode="auto">
              <a:xfrm>
                <a:off x="1100138" y="4062413"/>
                <a:ext cx="2687638" cy="2822575"/>
              </a:xfrm>
              <a:custGeom>
                <a:avLst/>
                <a:gdLst>
                  <a:gd name="T0" fmla="*/ 489 w 734"/>
                  <a:gd name="T1" fmla="*/ 369 h 770"/>
                  <a:gd name="T2" fmla="*/ 733 w 734"/>
                  <a:gd name="T3" fmla="*/ 125 h 770"/>
                  <a:gd name="T4" fmla="*/ 665 w 734"/>
                  <a:gd name="T5" fmla="*/ 63 h 770"/>
                  <a:gd name="T6" fmla="*/ 366 w 734"/>
                  <a:gd name="T7" fmla="*/ 286 h 770"/>
                  <a:gd name="T8" fmla="*/ 368 w 734"/>
                  <a:gd name="T9" fmla="*/ 240 h 770"/>
                  <a:gd name="T10" fmla="*/ 63 w 734"/>
                  <a:gd name="T11" fmla="*/ 69 h 770"/>
                  <a:gd name="T12" fmla="*/ 287 w 734"/>
                  <a:gd name="T13" fmla="*/ 407 h 770"/>
                  <a:gd name="T14" fmla="*/ 0 w 734"/>
                  <a:gd name="T15" fmla="*/ 607 h 770"/>
                  <a:gd name="T16" fmla="*/ 69 w 734"/>
                  <a:gd name="T17" fmla="*/ 671 h 770"/>
                  <a:gd name="T18" fmla="*/ 225 w 734"/>
                  <a:gd name="T19" fmla="*/ 770 h 770"/>
                  <a:gd name="T20" fmla="*/ 486 w 734"/>
                  <a:gd name="T21" fmla="*/ 615 h 770"/>
                  <a:gd name="T22" fmla="*/ 655 w 734"/>
                  <a:gd name="T23" fmla="*/ 687 h 770"/>
                  <a:gd name="T24" fmla="*/ 455 w 734"/>
                  <a:gd name="T25" fmla="*/ 450 h 770"/>
                  <a:gd name="T26" fmla="*/ 443 w 734"/>
                  <a:gd name="T27" fmla="*/ 323 h 770"/>
                  <a:gd name="T28" fmla="*/ 492 w 734"/>
                  <a:gd name="T29" fmla="*/ 360 h 770"/>
                  <a:gd name="T30" fmla="*/ 668 w 734"/>
                  <a:gd name="T31" fmla="*/ 72 h 770"/>
                  <a:gd name="T32" fmla="*/ 294 w 734"/>
                  <a:gd name="T33" fmla="*/ 414 h 770"/>
                  <a:gd name="T34" fmla="*/ 242 w 734"/>
                  <a:gd name="T35" fmla="*/ 374 h 770"/>
                  <a:gd name="T36" fmla="*/ 242 w 734"/>
                  <a:gd name="T37" fmla="*/ 374 h 770"/>
                  <a:gd name="T38" fmla="*/ 328 w 734"/>
                  <a:gd name="T39" fmla="*/ 323 h 770"/>
                  <a:gd name="T40" fmla="*/ 344 w 734"/>
                  <a:gd name="T41" fmla="*/ 396 h 770"/>
                  <a:gd name="T42" fmla="*/ 297 w 734"/>
                  <a:gd name="T43" fmla="*/ 396 h 770"/>
                  <a:gd name="T44" fmla="*/ 298 w 734"/>
                  <a:gd name="T45" fmla="*/ 430 h 770"/>
                  <a:gd name="T46" fmla="*/ 402 w 734"/>
                  <a:gd name="T47" fmla="*/ 396 h 770"/>
                  <a:gd name="T48" fmla="*/ 402 w 734"/>
                  <a:gd name="T49" fmla="*/ 396 h 770"/>
                  <a:gd name="T50" fmla="*/ 128 w 734"/>
                  <a:gd name="T51" fmla="*/ 10 h 770"/>
                  <a:gd name="T52" fmla="*/ 304 w 734"/>
                  <a:gd name="T53" fmla="*/ 299 h 770"/>
                  <a:gd name="T54" fmla="*/ 333 w 734"/>
                  <a:gd name="T55" fmla="*/ 742 h 770"/>
                  <a:gd name="T56" fmla="*/ 367 w 734"/>
                  <a:gd name="T57" fmla="*/ 660 h 770"/>
                  <a:gd name="T58" fmla="*/ 332 w 734"/>
                  <a:gd name="T59" fmla="*/ 743 h 770"/>
                  <a:gd name="T60" fmla="*/ 443 w 734"/>
                  <a:gd name="T61" fmla="*/ 703 h 770"/>
                  <a:gd name="T62" fmla="*/ 367 w 734"/>
                  <a:gd name="T63" fmla="*/ 652 h 770"/>
                  <a:gd name="T64" fmla="*/ 292 w 734"/>
                  <a:gd name="T65" fmla="*/ 738 h 770"/>
                  <a:gd name="T66" fmla="*/ 324 w 734"/>
                  <a:gd name="T67" fmla="*/ 762 h 770"/>
                  <a:gd name="T68" fmla="*/ 284 w 734"/>
                  <a:gd name="T69" fmla="*/ 665 h 770"/>
                  <a:gd name="T70" fmla="*/ 308 w 734"/>
                  <a:gd name="T71" fmla="*/ 518 h 770"/>
                  <a:gd name="T72" fmla="*/ 286 w 734"/>
                  <a:gd name="T73" fmla="*/ 454 h 770"/>
                  <a:gd name="T74" fmla="*/ 350 w 734"/>
                  <a:gd name="T75" fmla="*/ 429 h 770"/>
                  <a:gd name="T76" fmla="*/ 336 w 734"/>
                  <a:gd name="T77" fmla="*/ 404 h 770"/>
                  <a:gd name="T78" fmla="*/ 411 w 734"/>
                  <a:gd name="T79" fmla="*/ 443 h 770"/>
                  <a:gd name="T80" fmla="*/ 397 w 734"/>
                  <a:gd name="T81" fmla="*/ 443 h 770"/>
                  <a:gd name="T82" fmla="*/ 337 w 734"/>
                  <a:gd name="T83" fmla="*/ 511 h 770"/>
                  <a:gd name="T84" fmla="*/ 393 w 734"/>
                  <a:gd name="T85" fmla="*/ 462 h 770"/>
                  <a:gd name="T86" fmla="*/ 341 w 734"/>
                  <a:gd name="T87" fmla="*/ 503 h 770"/>
                  <a:gd name="T88" fmla="*/ 386 w 734"/>
                  <a:gd name="T89" fmla="*/ 504 h 770"/>
                  <a:gd name="T90" fmla="*/ 400 w 734"/>
                  <a:gd name="T91" fmla="*/ 466 h 770"/>
                  <a:gd name="T92" fmla="*/ 386 w 734"/>
                  <a:gd name="T93" fmla="*/ 504 h 770"/>
                  <a:gd name="T94" fmla="*/ 663 w 734"/>
                  <a:gd name="T95" fmla="*/ 668 h 770"/>
                  <a:gd name="T96" fmla="*/ 439 w 734"/>
                  <a:gd name="T97" fmla="*/ 404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34" h="770">
                    <a:moveTo>
                      <a:pt x="443" y="323"/>
                    </a:moveTo>
                    <a:cubicBezTo>
                      <a:pt x="443" y="323"/>
                      <a:pt x="443" y="323"/>
                      <a:pt x="443" y="323"/>
                    </a:cubicBezTo>
                    <a:cubicBezTo>
                      <a:pt x="443" y="323"/>
                      <a:pt x="443" y="323"/>
                      <a:pt x="443" y="323"/>
                    </a:cubicBezTo>
                    <a:cubicBezTo>
                      <a:pt x="489" y="369"/>
                      <a:pt x="489" y="369"/>
                      <a:pt x="489" y="369"/>
                    </a:cubicBezTo>
                    <a:cubicBezTo>
                      <a:pt x="490" y="369"/>
                      <a:pt x="491" y="370"/>
                      <a:pt x="492" y="370"/>
                    </a:cubicBezTo>
                    <a:cubicBezTo>
                      <a:pt x="493" y="370"/>
                      <a:pt x="494" y="369"/>
                      <a:pt x="495" y="369"/>
                    </a:cubicBezTo>
                    <a:cubicBezTo>
                      <a:pt x="733" y="131"/>
                      <a:pt x="733" y="131"/>
                      <a:pt x="733" y="131"/>
                    </a:cubicBezTo>
                    <a:cubicBezTo>
                      <a:pt x="734" y="129"/>
                      <a:pt x="734" y="126"/>
                      <a:pt x="733" y="125"/>
                    </a:cubicBezTo>
                    <a:cubicBezTo>
                      <a:pt x="687" y="79"/>
                      <a:pt x="687" y="79"/>
                      <a:pt x="687" y="79"/>
                    </a:cubicBezTo>
                    <a:cubicBezTo>
                      <a:pt x="687" y="79"/>
                      <a:pt x="687" y="79"/>
                      <a:pt x="687" y="79"/>
                    </a:cubicBezTo>
                    <a:cubicBezTo>
                      <a:pt x="671" y="63"/>
                      <a:pt x="671" y="63"/>
                      <a:pt x="671" y="63"/>
                    </a:cubicBezTo>
                    <a:cubicBezTo>
                      <a:pt x="669" y="62"/>
                      <a:pt x="667" y="62"/>
                      <a:pt x="665" y="63"/>
                    </a:cubicBezTo>
                    <a:cubicBezTo>
                      <a:pt x="427" y="301"/>
                      <a:pt x="427" y="301"/>
                      <a:pt x="427" y="301"/>
                    </a:cubicBezTo>
                    <a:cubicBezTo>
                      <a:pt x="412" y="317"/>
                      <a:pt x="412" y="317"/>
                      <a:pt x="412" y="317"/>
                    </a:cubicBezTo>
                    <a:cubicBezTo>
                      <a:pt x="400" y="303"/>
                      <a:pt x="385" y="292"/>
                      <a:pt x="368" y="286"/>
                    </a:cubicBezTo>
                    <a:cubicBezTo>
                      <a:pt x="368" y="286"/>
                      <a:pt x="367" y="286"/>
                      <a:pt x="366" y="286"/>
                    </a:cubicBezTo>
                    <a:cubicBezTo>
                      <a:pt x="349" y="292"/>
                      <a:pt x="334" y="303"/>
                      <a:pt x="322" y="317"/>
                    </a:cubicBezTo>
                    <a:cubicBezTo>
                      <a:pt x="310" y="304"/>
                      <a:pt x="310" y="304"/>
                      <a:pt x="310" y="304"/>
                    </a:cubicBezTo>
                    <a:cubicBezTo>
                      <a:pt x="368" y="245"/>
                      <a:pt x="368" y="245"/>
                      <a:pt x="368" y="245"/>
                    </a:cubicBezTo>
                    <a:cubicBezTo>
                      <a:pt x="370" y="244"/>
                      <a:pt x="370" y="241"/>
                      <a:pt x="368" y="240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9" y="0"/>
                      <a:pt x="126" y="0"/>
                      <a:pt x="125" y="2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2" y="65"/>
                      <a:pt x="62" y="67"/>
                      <a:pt x="63" y="69"/>
                    </a:cubicBezTo>
                    <a:cubicBezTo>
                      <a:pt x="301" y="307"/>
                      <a:pt x="301" y="307"/>
                      <a:pt x="301" y="307"/>
                    </a:cubicBezTo>
                    <a:cubicBezTo>
                      <a:pt x="317" y="323"/>
                      <a:pt x="317" y="323"/>
                      <a:pt x="317" y="323"/>
                    </a:cubicBezTo>
                    <a:cubicBezTo>
                      <a:pt x="293" y="356"/>
                      <a:pt x="288" y="396"/>
                      <a:pt x="288" y="400"/>
                    </a:cubicBezTo>
                    <a:cubicBezTo>
                      <a:pt x="287" y="407"/>
                      <a:pt x="287" y="407"/>
                      <a:pt x="287" y="407"/>
                    </a:cubicBezTo>
                    <a:cubicBezTo>
                      <a:pt x="245" y="366"/>
                      <a:pt x="245" y="366"/>
                      <a:pt x="245" y="366"/>
                    </a:cubicBezTo>
                    <a:cubicBezTo>
                      <a:pt x="244" y="364"/>
                      <a:pt x="241" y="364"/>
                      <a:pt x="240" y="366"/>
                    </a:cubicBezTo>
                    <a:cubicBezTo>
                      <a:pt x="2" y="604"/>
                      <a:pt x="2" y="604"/>
                      <a:pt x="2" y="604"/>
                    </a:cubicBezTo>
                    <a:cubicBezTo>
                      <a:pt x="1" y="605"/>
                      <a:pt x="0" y="606"/>
                      <a:pt x="0" y="607"/>
                    </a:cubicBezTo>
                    <a:cubicBezTo>
                      <a:pt x="0" y="608"/>
                      <a:pt x="1" y="609"/>
                      <a:pt x="2" y="610"/>
                    </a:cubicBezTo>
                    <a:cubicBezTo>
                      <a:pt x="63" y="671"/>
                      <a:pt x="63" y="671"/>
                      <a:pt x="63" y="671"/>
                    </a:cubicBezTo>
                    <a:cubicBezTo>
                      <a:pt x="64" y="672"/>
                      <a:pt x="65" y="672"/>
                      <a:pt x="66" y="672"/>
                    </a:cubicBezTo>
                    <a:cubicBezTo>
                      <a:pt x="67" y="672"/>
                      <a:pt x="68" y="672"/>
                      <a:pt x="69" y="671"/>
                    </a:cubicBezTo>
                    <a:cubicBezTo>
                      <a:pt x="276" y="464"/>
                      <a:pt x="276" y="464"/>
                      <a:pt x="276" y="464"/>
                    </a:cubicBezTo>
                    <a:cubicBezTo>
                      <a:pt x="221" y="765"/>
                      <a:pt x="221" y="765"/>
                      <a:pt x="221" y="765"/>
                    </a:cubicBezTo>
                    <a:cubicBezTo>
                      <a:pt x="221" y="766"/>
                      <a:pt x="221" y="768"/>
                      <a:pt x="222" y="769"/>
                    </a:cubicBezTo>
                    <a:cubicBezTo>
                      <a:pt x="222" y="770"/>
                      <a:pt x="223" y="770"/>
                      <a:pt x="225" y="770"/>
                    </a:cubicBezTo>
                    <a:cubicBezTo>
                      <a:pt x="510" y="770"/>
                      <a:pt x="510" y="770"/>
                      <a:pt x="510" y="770"/>
                    </a:cubicBezTo>
                    <a:cubicBezTo>
                      <a:pt x="511" y="770"/>
                      <a:pt x="512" y="770"/>
                      <a:pt x="513" y="769"/>
                    </a:cubicBezTo>
                    <a:cubicBezTo>
                      <a:pt x="513" y="768"/>
                      <a:pt x="514" y="766"/>
                      <a:pt x="513" y="765"/>
                    </a:cubicBezTo>
                    <a:cubicBezTo>
                      <a:pt x="486" y="615"/>
                      <a:pt x="486" y="615"/>
                      <a:pt x="486" y="615"/>
                    </a:cubicBezTo>
                    <a:cubicBezTo>
                      <a:pt x="604" y="733"/>
                      <a:pt x="604" y="733"/>
                      <a:pt x="604" y="733"/>
                    </a:cubicBezTo>
                    <a:cubicBezTo>
                      <a:pt x="605" y="733"/>
                      <a:pt x="606" y="734"/>
                      <a:pt x="607" y="734"/>
                    </a:cubicBezTo>
                    <a:cubicBezTo>
                      <a:pt x="608" y="734"/>
                      <a:pt x="609" y="733"/>
                      <a:pt x="609" y="733"/>
                    </a:cubicBezTo>
                    <a:cubicBezTo>
                      <a:pt x="655" y="687"/>
                      <a:pt x="655" y="687"/>
                      <a:pt x="655" y="687"/>
                    </a:cubicBezTo>
                    <a:cubicBezTo>
                      <a:pt x="655" y="687"/>
                      <a:pt x="655" y="687"/>
                      <a:pt x="655" y="687"/>
                    </a:cubicBezTo>
                    <a:cubicBezTo>
                      <a:pt x="671" y="671"/>
                      <a:pt x="671" y="671"/>
                      <a:pt x="671" y="671"/>
                    </a:cubicBezTo>
                    <a:cubicBezTo>
                      <a:pt x="673" y="670"/>
                      <a:pt x="673" y="667"/>
                      <a:pt x="671" y="665"/>
                    </a:cubicBezTo>
                    <a:cubicBezTo>
                      <a:pt x="455" y="450"/>
                      <a:pt x="455" y="450"/>
                      <a:pt x="455" y="450"/>
                    </a:cubicBezTo>
                    <a:cubicBezTo>
                      <a:pt x="446" y="400"/>
                      <a:pt x="446" y="400"/>
                      <a:pt x="446" y="400"/>
                    </a:cubicBezTo>
                    <a:cubicBezTo>
                      <a:pt x="446" y="396"/>
                      <a:pt x="441" y="356"/>
                      <a:pt x="417" y="323"/>
                    </a:cubicBezTo>
                    <a:cubicBezTo>
                      <a:pt x="430" y="310"/>
                      <a:pt x="430" y="310"/>
                      <a:pt x="430" y="310"/>
                    </a:cubicBezTo>
                    <a:lnTo>
                      <a:pt x="443" y="323"/>
                    </a:lnTo>
                    <a:close/>
                    <a:moveTo>
                      <a:pt x="452" y="320"/>
                    </a:moveTo>
                    <a:cubicBezTo>
                      <a:pt x="684" y="88"/>
                      <a:pt x="684" y="88"/>
                      <a:pt x="684" y="88"/>
                    </a:cubicBezTo>
                    <a:cubicBezTo>
                      <a:pt x="724" y="128"/>
                      <a:pt x="724" y="128"/>
                      <a:pt x="724" y="128"/>
                    </a:cubicBezTo>
                    <a:cubicBezTo>
                      <a:pt x="492" y="360"/>
                      <a:pt x="492" y="360"/>
                      <a:pt x="492" y="360"/>
                    </a:cubicBezTo>
                    <a:lnTo>
                      <a:pt x="452" y="320"/>
                    </a:lnTo>
                    <a:close/>
                    <a:moveTo>
                      <a:pt x="446" y="314"/>
                    </a:moveTo>
                    <a:cubicBezTo>
                      <a:pt x="436" y="304"/>
                      <a:pt x="436" y="304"/>
                      <a:pt x="436" y="304"/>
                    </a:cubicBezTo>
                    <a:cubicBezTo>
                      <a:pt x="668" y="72"/>
                      <a:pt x="668" y="72"/>
                      <a:pt x="668" y="72"/>
                    </a:cubicBezTo>
                    <a:cubicBezTo>
                      <a:pt x="678" y="82"/>
                      <a:pt x="678" y="82"/>
                      <a:pt x="678" y="82"/>
                    </a:cubicBezTo>
                    <a:lnTo>
                      <a:pt x="446" y="314"/>
                    </a:lnTo>
                    <a:close/>
                    <a:moveTo>
                      <a:pt x="304" y="425"/>
                    </a:moveTo>
                    <a:cubicBezTo>
                      <a:pt x="294" y="414"/>
                      <a:pt x="294" y="414"/>
                      <a:pt x="294" y="414"/>
                    </a:cubicBezTo>
                    <a:cubicBezTo>
                      <a:pt x="295" y="404"/>
                      <a:pt x="295" y="404"/>
                      <a:pt x="295" y="404"/>
                    </a:cubicBezTo>
                    <a:cubicBezTo>
                      <a:pt x="325" y="404"/>
                      <a:pt x="325" y="404"/>
                      <a:pt x="325" y="404"/>
                    </a:cubicBezTo>
                    <a:lnTo>
                      <a:pt x="304" y="425"/>
                    </a:lnTo>
                    <a:close/>
                    <a:moveTo>
                      <a:pt x="242" y="374"/>
                    </a:moveTo>
                    <a:cubicBezTo>
                      <a:pt x="283" y="414"/>
                      <a:pt x="283" y="414"/>
                      <a:pt x="283" y="414"/>
                    </a:cubicBezTo>
                    <a:cubicBezTo>
                      <a:pt x="50" y="647"/>
                      <a:pt x="50" y="647"/>
                      <a:pt x="50" y="647"/>
                    </a:cubicBezTo>
                    <a:cubicBezTo>
                      <a:pt x="10" y="607"/>
                      <a:pt x="10" y="607"/>
                      <a:pt x="10" y="607"/>
                    </a:cubicBezTo>
                    <a:lnTo>
                      <a:pt x="242" y="374"/>
                    </a:lnTo>
                    <a:close/>
                    <a:moveTo>
                      <a:pt x="367" y="294"/>
                    </a:moveTo>
                    <a:cubicBezTo>
                      <a:pt x="382" y="300"/>
                      <a:pt x="395" y="309"/>
                      <a:pt x="406" y="323"/>
                    </a:cubicBezTo>
                    <a:cubicBezTo>
                      <a:pt x="367" y="362"/>
                      <a:pt x="367" y="362"/>
                      <a:pt x="367" y="362"/>
                    </a:cubicBezTo>
                    <a:cubicBezTo>
                      <a:pt x="328" y="323"/>
                      <a:pt x="328" y="323"/>
                      <a:pt x="328" y="323"/>
                    </a:cubicBezTo>
                    <a:cubicBezTo>
                      <a:pt x="339" y="309"/>
                      <a:pt x="352" y="300"/>
                      <a:pt x="367" y="294"/>
                    </a:cubicBezTo>
                    <a:close/>
                    <a:moveTo>
                      <a:pt x="367" y="373"/>
                    </a:moveTo>
                    <a:cubicBezTo>
                      <a:pt x="390" y="396"/>
                      <a:pt x="390" y="396"/>
                      <a:pt x="390" y="396"/>
                    </a:cubicBezTo>
                    <a:cubicBezTo>
                      <a:pt x="344" y="396"/>
                      <a:pt x="344" y="396"/>
                      <a:pt x="344" y="396"/>
                    </a:cubicBezTo>
                    <a:lnTo>
                      <a:pt x="367" y="373"/>
                    </a:lnTo>
                    <a:close/>
                    <a:moveTo>
                      <a:pt x="361" y="367"/>
                    </a:moveTo>
                    <a:cubicBezTo>
                      <a:pt x="333" y="396"/>
                      <a:pt x="333" y="396"/>
                      <a:pt x="333" y="396"/>
                    </a:cubicBezTo>
                    <a:cubicBezTo>
                      <a:pt x="297" y="396"/>
                      <a:pt x="297" y="396"/>
                      <a:pt x="297" y="396"/>
                    </a:cubicBezTo>
                    <a:cubicBezTo>
                      <a:pt x="298" y="385"/>
                      <a:pt x="305" y="355"/>
                      <a:pt x="323" y="329"/>
                    </a:cubicBezTo>
                    <a:lnTo>
                      <a:pt x="361" y="367"/>
                    </a:lnTo>
                    <a:close/>
                    <a:moveTo>
                      <a:pt x="288" y="420"/>
                    </a:moveTo>
                    <a:cubicBezTo>
                      <a:pt x="298" y="430"/>
                      <a:pt x="298" y="430"/>
                      <a:pt x="298" y="430"/>
                    </a:cubicBezTo>
                    <a:cubicBezTo>
                      <a:pt x="66" y="663"/>
                      <a:pt x="66" y="663"/>
                      <a:pt x="66" y="663"/>
                    </a:cubicBezTo>
                    <a:cubicBezTo>
                      <a:pt x="56" y="652"/>
                      <a:pt x="56" y="652"/>
                      <a:pt x="56" y="652"/>
                    </a:cubicBezTo>
                    <a:lnTo>
                      <a:pt x="288" y="420"/>
                    </a:lnTo>
                    <a:close/>
                    <a:moveTo>
                      <a:pt x="402" y="396"/>
                    </a:moveTo>
                    <a:cubicBezTo>
                      <a:pt x="373" y="367"/>
                      <a:pt x="373" y="367"/>
                      <a:pt x="373" y="367"/>
                    </a:cubicBezTo>
                    <a:cubicBezTo>
                      <a:pt x="411" y="329"/>
                      <a:pt x="411" y="329"/>
                      <a:pt x="411" y="329"/>
                    </a:cubicBezTo>
                    <a:cubicBezTo>
                      <a:pt x="430" y="355"/>
                      <a:pt x="436" y="385"/>
                      <a:pt x="438" y="396"/>
                    </a:cubicBezTo>
                    <a:lnTo>
                      <a:pt x="402" y="396"/>
                    </a:lnTo>
                    <a:close/>
                    <a:moveTo>
                      <a:pt x="360" y="243"/>
                    </a:moveTo>
                    <a:cubicBezTo>
                      <a:pt x="320" y="283"/>
                      <a:pt x="320" y="283"/>
                      <a:pt x="320" y="283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128" y="10"/>
                      <a:pt x="128" y="10"/>
                      <a:pt x="128" y="10"/>
                    </a:cubicBezTo>
                    <a:lnTo>
                      <a:pt x="360" y="243"/>
                    </a:lnTo>
                    <a:close/>
                    <a:moveTo>
                      <a:pt x="82" y="56"/>
                    </a:moveTo>
                    <a:cubicBezTo>
                      <a:pt x="314" y="288"/>
                      <a:pt x="314" y="288"/>
                      <a:pt x="314" y="288"/>
                    </a:cubicBezTo>
                    <a:cubicBezTo>
                      <a:pt x="304" y="299"/>
                      <a:pt x="304" y="299"/>
                      <a:pt x="304" y="299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82" y="56"/>
                    </a:lnTo>
                    <a:close/>
                    <a:moveTo>
                      <a:pt x="332" y="743"/>
                    </a:moveTo>
                    <a:cubicBezTo>
                      <a:pt x="332" y="743"/>
                      <a:pt x="333" y="742"/>
                      <a:pt x="333" y="742"/>
                    </a:cubicBezTo>
                    <a:cubicBezTo>
                      <a:pt x="333" y="741"/>
                      <a:pt x="332" y="740"/>
                      <a:pt x="332" y="740"/>
                    </a:cubicBezTo>
                    <a:cubicBezTo>
                      <a:pt x="332" y="695"/>
                      <a:pt x="332" y="695"/>
                      <a:pt x="332" y="695"/>
                    </a:cubicBezTo>
                    <a:cubicBezTo>
                      <a:pt x="332" y="686"/>
                      <a:pt x="336" y="677"/>
                      <a:pt x="342" y="671"/>
                    </a:cubicBezTo>
                    <a:cubicBezTo>
                      <a:pt x="349" y="664"/>
                      <a:pt x="358" y="660"/>
                      <a:pt x="367" y="660"/>
                    </a:cubicBezTo>
                    <a:cubicBezTo>
                      <a:pt x="386" y="660"/>
                      <a:pt x="402" y="676"/>
                      <a:pt x="402" y="695"/>
                    </a:cubicBezTo>
                    <a:cubicBezTo>
                      <a:pt x="402" y="762"/>
                      <a:pt x="402" y="762"/>
                      <a:pt x="402" y="762"/>
                    </a:cubicBezTo>
                    <a:cubicBezTo>
                      <a:pt x="332" y="762"/>
                      <a:pt x="332" y="762"/>
                      <a:pt x="332" y="762"/>
                    </a:cubicBezTo>
                    <a:lnTo>
                      <a:pt x="332" y="743"/>
                    </a:lnTo>
                    <a:close/>
                    <a:moveTo>
                      <a:pt x="505" y="762"/>
                    </a:moveTo>
                    <a:cubicBezTo>
                      <a:pt x="410" y="762"/>
                      <a:pt x="410" y="762"/>
                      <a:pt x="410" y="762"/>
                    </a:cubicBezTo>
                    <a:cubicBezTo>
                      <a:pt x="410" y="703"/>
                      <a:pt x="410" y="703"/>
                      <a:pt x="410" y="703"/>
                    </a:cubicBezTo>
                    <a:cubicBezTo>
                      <a:pt x="443" y="703"/>
                      <a:pt x="443" y="703"/>
                      <a:pt x="443" y="703"/>
                    </a:cubicBezTo>
                    <a:cubicBezTo>
                      <a:pt x="445" y="703"/>
                      <a:pt x="447" y="701"/>
                      <a:pt x="447" y="699"/>
                    </a:cubicBezTo>
                    <a:cubicBezTo>
                      <a:pt x="447" y="696"/>
                      <a:pt x="445" y="695"/>
                      <a:pt x="443" y="695"/>
                    </a:cubicBezTo>
                    <a:cubicBezTo>
                      <a:pt x="410" y="695"/>
                      <a:pt x="410" y="695"/>
                      <a:pt x="410" y="695"/>
                    </a:cubicBezTo>
                    <a:cubicBezTo>
                      <a:pt x="410" y="671"/>
                      <a:pt x="391" y="652"/>
                      <a:pt x="367" y="652"/>
                    </a:cubicBezTo>
                    <a:cubicBezTo>
                      <a:pt x="356" y="652"/>
                      <a:pt x="345" y="657"/>
                      <a:pt x="337" y="665"/>
                    </a:cubicBezTo>
                    <a:cubicBezTo>
                      <a:pt x="329" y="673"/>
                      <a:pt x="324" y="684"/>
                      <a:pt x="324" y="695"/>
                    </a:cubicBezTo>
                    <a:cubicBezTo>
                      <a:pt x="324" y="738"/>
                      <a:pt x="324" y="738"/>
                      <a:pt x="324" y="738"/>
                    </a:cubicBezTo>
                    <a:cubicBezTo>
                      <a:pt x="292" y="738"/>
                      <a:pt x="292" y="738"/>
                      <a:pt x="292" y="738"/>
                    </a:cubicBezTo>
                    <a:cubicBezTo>
                      <a:pt x="290" y="738"/>
                      <a:pt x="288" y="739"/>
                      <a:pt x="288" y="742"/>
                    </a:cubicBezTo>
                    <a:cubicBezTo>
                      <a:pt x="288" y="744"/>
                      <a:pt x="290" y="746"/>
                      <a:pt x="292" y="746"/>
                    </a:cubicBezTo>
                    <a:cubicBezTo>
                      <a:pt x="324" y="746"/>
                      <a:pt x="324" y="746"/>
                      <a:pt x="324" y="746"/>
                    </a:cubicBezTo>
                    <a:cubicBezTo>
                      <a:pt x="324" y="762"/>
                      <a:pt x="324" y="762"/>
                      <a:pt x="324" y="762"/>
                    </a:cubicBezTo>
                    <a:cubicBezTo>
                      <a:pt x="229" y="762"/>
                      <a:pt x="229" y="762"/>
                      <a:pt x="229" y="762"/>
                    </a:cubicBezTo>
                    <a:cubicBezTo>
                      <a:pt x="247" y="669"/>
                      <a:pt x="247" y="669"/>
                      <a:pt x="247" y="669"/>
                    </a:cubicBezTo>
                    <a:cubicBezTo>
                      <a:pt x="280" y="669"/>
                      <a:pt x="280" y="669"/>
                      <a:pt x="280" y="669"/>
                    </a:cubicBezTo>
                    <a:cubicBezTo>
                      <a:pt x="282" y="669"/>
                      <a:pt x="284" y="667"/>
                      <a:pt x="284" y="665"/>
                    </a:cubicBezTo>
                    <a:cubicBezTo>
                      <a:pt x="284" y="663"/>
                      <a:pt x="282" y="661"/>
                      <a:pt x="280" y="661"/>
                    </a:cubicBezTo>
                    <a:cubicBezTo>
                      <a:pt x="248" y="661"/>
                      <a:pt x="248" y="661"/>
                      <a:pt x="248" y="661"/>
                    </a:cubicBezTo>
                    <a:cubicBezTo>
                      <a:pt x="274" y="518"/>
                      <a:pt x="274" y="518"/>
                      <a:pt x="274" y="518"/>
                    </a:cubicBezTo>
                    <a:cubicBezTo>
                      <a:pt x="308" y="518"/>
                      <a:pt x="308" y="518"/>
                      <a:pt x="308" y="518"/>
                    </a:cubicBezTo>
                    <a:cubicBezTo>
                      <a:pt x="310" y="518"/>
                      <a:pt x="312" y="517"/>
                      <a:pt x="312" y="514"/>
                    </a:cubicBezTo>
                    <a:cubicBezTo>
                      <a:pt x="312" y="512"/>
                      <a:pt x="310" y="510"/>
                      <a:pt x="308" y="510"/>
                    </a:cubicBezTo>
                    <a:cubicBezTo>
                      <a:pt x="276" y="510"/>
                      <a:pt x="276" y="510"/>
                      <a:pt x="276" y="510"/>
                    </a:cubicBezTo>
                    <a:cubicBezTo>
                      <a:pt x="286" y="454"/>
                      <a:pt x="286" y="454"/>
                      <a:pt x="286" y="454"/>
                    </a:cubicBezTo>
                    <a:cubicBezTo>
                      <a:pt x="307" y="433"/>
                      <a:pt x="307" y="433"/>
                      <a:pt x="307" y="433"/>
                    </a:cubicBezTo>
                    <a:cubicBezTo>
                      <a:pt x="312" y="428"/>
                      <a:pt x="312" y="428"/>
                      <a:pt x="312" y="428"/>
                    </a:cubicBezTo>
                    <a:cubicBezTo>
                      <a:pt x="312" y="429"/>
                      <a:pt x="313" y="429"/>
                      <a:pt x="314" y="429"/>
                    </a:cubicBezTo>
                    <a:cubicBezTo>
                      <a:pt x="350" y="429"/>
                      <a:pt x="350" y="429"/>
                      <a:pt x="350" y="429"/>
                    </a:cubicBezTo>
                    <a:cubicBezTo>
                      <a:pt x="353" y="429"/>
                      <a:pt x="354" y="427"/>
                      <a:pt x="354" y="425"/>
                    </a:cubicBezTo>
                    <a:cubicBezTo>
                      <a:pt x="354" y="423"/>
                      <a:pt x="353" y="421"/>
                      <a:pt x="350" y="421"/>
                    </a:cubicBezTo>
                    <a:cubicBezTo>
                      <a:pt x="319" y="421"/>
                      <a:pt x="319" y="421"/>
                      <a:pt x="319" y="421"/>
                    </a:cubicBezTo>
                    <a:cubicBezTo>
                      <a:pt x="336" y="404"/>
                      <a:pt x="336" y="404"/>
                      <a:pt x="336" y="404"/>
                    </a:cubicBezTo>
                    <a:cubicBezTo>
                      <a:pt x="398" y="404"/>
                      <a:pt x="398" y="404"/>
                      <a:pt x="398" y="404"/>
                    </a:cubicBezTo>
                    <a:cubicBezTo>
                      <a:pt x="424" y="430"/>
                      <a:pt x="424" y="430"/>
                      <a:pt x="424" y="430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01" y="454"/>
                      <a:pt x="401" y="454"/>
                      <a:pt x="401" y="454"/>
                    </a:cubicBezTo>
                    <a:cubicBezTo>
                      <a:pt x="401" y="447"/>
                      <a:pt x="401" y="447"/>
                      <a:pt x="401" y="447"/>
                    </a:cubicBezTo>
                    <a:cubicBezTo>
                      <a:pt x="401" y="445"/>
                      <a:pt x="399" y="443"/>
                      <a:pt x="397" y="443"/>
                    </a:cubicBezTo>
                    <a:cubicBezTo>
                      <a:pt x="337" y="443"/>
                      <a:pt x="337" y="443"/>
                      <a:pt x="337" y="443"/>
                    </a:cubicBezTo>
                    <a:cubicBezTo>
                      <a:pt x="335" y="443"/>
                      <a:pt x="333" y="445"/>
                      <a:pt x="333" y="447"/>
                    </a:cubicBezTo>
                    <a:cubicBezTo>
                      <a:pt x="333" y="507"/>
                      <a:pt x="333" y="507"/>
                      <a:pt x="333" y="507"/>
                    </a:cubicBezTo>
                    <a:cubicBezTo>
                      <a:pt x="333" y="509"/>
                      <a:pt x="335" y="511"/>
                      <a:pt x="337" y="511"/>
                    </a:cubicBezTo>
                    <a:cubicBezTo>
                      <a:pt x="382" y="511"/>
                      <a:pt x="382" y="511"/>
                      <a:pt x="382" y="511"/>
                    </a:cubicBezTo>
                    <a:cubicBezTo>
                      <a:pt x="476" y="605"/>
                      <a:pt x="476" y="605"/>
                      <a:pt x="476" y="605"/>
                    </a:cubicBezTo>
                    <a:lnTo>
                      <a:pt x="505" y="762"/>
                    </a:lnTo>
                    <a:close/>
                    <a:moveTo>
                      <a:pt x="393" y="462"/>
                    </a:moveTo>
                    <a:cubicBezTo>
                      <a:pt x="366" y="489"/>
                      <a:pt x="366" y="489"/>
                      <a:pt x="366" y="489"/>
                    </a:cubicBezTo>
                    <a:cubicBezTo>
                      <a:pt x="364" y="491"/>
                      <a:pt x="364" y="493"/>
                      <a:pt x="366" y="495"/>
                    </a:cubicBezTo>
                    <a:cubicBezTo>
                      <a:pt x="374" y="503"/>
                      <a:pt x="374" y="503"/>
                      <a:pt x="374" y="503"/>
                    </a:cubicBezTo>
                    <a:cubicBezTo>
                      <a:pt x="341" y="503"/>
                      <a:pt x="341" y="503"/>
                      <a:pt x="341" y="503"/>
                    </a:cubicBezTo>
                    <a:cubicBezTo>
                      <a:pt x="341" y="451"/>
                      <a:pt x="341" y="451"/>
                      <a:pt x="341" y="451"/>
                    </a:cubicBezTo>
                    <a:cubicBezTo>
                      <a:pt x="393" y="451"/>
                      <a:pt x="393" y="451"/>
                      <a:pt x="393" y="451"/>
                    </a:cubicBezTo>
                    <a:lnTo>
                      <a:pt x="393" y="462"/>
                    </a:lnTo>
                    <a:close/>
                    <a:moveTo>
                      <a:pt x="386" y="504"/>
                    </a:moveTo>
                    <a:cubicBezTo>
                      <a:pt x="386" y="504"/>
                      <a:pt x="386" y="504"/>
                      <a:pt x="386" y="504"/>
                    </a:cubicBezTo>
                    <a:cubicBezTo>
                      <a:pt x="374" y="492"/>
                      <a:pt x="374" y="492"/>
                      <a:pt x="374" y="492"/>
                    </a:cubicBezTo>
                    <a:cubicBezTo>
                      <a:pt x="400" y="466"/>
                      <a:pt x="400" y="466"/>
                      <a:pt x="400" y="466"/>
                    </a:cubicBezTo>
                    <a:cubicBezTo>
                      <a:pt x="400" y="466"/>
                      <a:pt x="400" y="466"/>
                      <a:pt x="400" y="466"/>
                    </a:cubicBezTo>
                    <a:cubicBezTo>
                      <a:pt x="414" y="452"/>
                      <a:pt x="414" y="452"/>
                      <a:pt x="414" y="452"/>
                    </a:cubicBezTo>
                    <a:cubicBezTo>
                      <a:pt x="647" y="684"/>
                      <a:pt x="647" y="684"/>
                      <a:pt x="647" y="684"/>
                    </a:cubicBezTo>
                    <a:cubicBezTo>
                      <a:pt x="607" y="724"/>
                      <a:pt x="607" y="724"/>
                      <a:pt x="607" y="724"/>
                    </a:cubicBezTo>
                    <a:lnTo>
                      <a:pt x="386" y="504"/>
                    </a:lnTo>
                    <a:close/>
                    <a:moveTo>
                      <a:pt x="652" y="679"/>
                    </a:moveTo>
                    <a:cubicBezTo>
                      <a:pt x="420" y="446"/>
                      <a:pt x="420" y="446"/>
                      <a:pt x="420" y="446"/>
                    </a:cubicBezTo>
                    <a:cubicBezTo>
                      <a:pt x="430" y="436"/>
                      <a:pt x="430" y="436"/>
                      <a:pt x="430" y="436"/>
                    </a:cubicBezTo>
                    <a:cubicBezTo>
                      <a:pt x="663" y="668"/>
                      <a:pt x="663" y="668"/>
                      <a:pt x="663" y="668"/>
                    </a:cubicBezTo>
                    <a:lnTo>
                      <a:pt x="652" y="679"/>
                    </a:lnTo>
                    <a:close/>
                    <a:moveTo>
                      <a:pt x="433" y="427"/>
                    </a:moveTo>
                    <a:cubicBezTo>
                      <a:pt x="410" y="404"/>
                      <a:pt x="410" y="404"/>
                      <a:pt x="410" y="404"/>
                    </a:cubicBezTo>
                    <a:cubicBezTo>
                      <a:pt x="439" y="404"/>
                      <a:pt x="439" y="404"/>
                      <a:pt x="439" y="404"/>
                    </a:cubicBezTo>
                    <a:cubicBezTo>
                      <a:pt x="445" y="440"/>
                      <a:pt x="445" y="440"/>
                      <a:pt x="445" y="440"/>
                    </a:cubicBezTo>
                    <a:lnTo>
                      <a:pt x="433" y="4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27"/>
              <p:cNvSpPr/>
              <p:nvPr/>
            </p:nvSpPr>
            <p:spPr bwMode="auto">
              <a:xfrm>
                <a:off x="3832225" y="6624638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28"/>
              <p:cNvSpPr/>
              <p:nvPr/>
            </p:nvSpPr>
            <p:spPr bwMode="auto">
              <a:xfrm>
                <a:off x="3795713" y="6632575"/>
                <a:ext cx="9525" cy="1111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32"/>
              <p:cNvSpPr/>
              <p:nvPr/>
            </p:nvSpPr>
            <p:spPr bwMode="auto">
              <a:xfrm>
                <a:off x="3636963" y="6635750"/>
                <a:ext cx="22225" cy="7938"/>
              </a:xfrm>
              <a:custGeom>
                <a:avLst/>
                <a:gdLst>
                  <a:gd name="T0" fmla="*/ 3 w 6"/>
                  <a:gd name="T1" fmla="*/ 1 h 2"/>
                  <a:gd name="T2" fmla="*/ 0 w 6"/>
                  <a:gd name="T3" fmla="*/ 2 h 2"/>
                  <a:gd name="T4" fmla="*/ 6 w 6"/>
                  <a:gd name="T5" fmla="*/ 2 h 2"/>
                  <a:gd name="T6" fmla="*/ 6 w 6"/>
                  <a:gd name="T7" fmla="*/ 0 h 2"/>
                  <a:gd name="T8" fmla="*/ 3 w 6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33"/>
              <p:cNvSpPr/>
              <p:nvPr/>
            </p:nvSpPr>
            <p:spPr bwMode="auto">
              <a:xfrm>
                <a:off x="3527425" y="6580188"/>
                <a:ext cx="128588" cy="63500"/>
              </a:xfrm>
              <a:custGeom>
                <a:avLst/>
                <a:gdLst>
                  <a:gd name="T0" fmla="*/ 35 w 35"/>
                  <a:gd name="T1" fmla="*/ 9 h 17"/>
                  <a:gd name="T2" fmla="*/ 31 w 35"/>
                  <a:gd name="T3" fmla="*/ 0 h 17"/>
                  <a:gd name="T4" fmla="*/ 30 w 35"/>
                  <a:gd name="T5" fmla="*/ 2 h 17"/>
                  <a:gd name="T6" fmla="*/ 15 w 35"/>
                  <a:gd name="T7" fmla="*/ 11 h 17"/>
                  <a:gd name="T8" fmla="*/ 13 w 35"/>
                  <a:gd name="T9" fmla="*/ 11 h 17"/>
                  <a:gd name="T10" fmla="*/ 10 w 35"/>
                  <a:gd name="T11" fmla="*/ 9 h 17"/>
                  <a:gd name="T12" fmla="*/ 10 w 35"/>
                  <a:gd name="T13" fmla="*/ 5 h 17"/>
                  <a:gd name="T14" fmla="*/ 0 w 35"/>
                  <a:gd name="T15" fmla="*/ 17 h 17"/>
                  <a:gd name="T16" fmla="*/ 12 w 35"/>
                  <a:gd name="T17" fmla="*/ 17 h 17"/>
                  <a:gd name="T18" fmla="*/ 12 w 35"/>
                  <a:gd name="T19" fmla="*/ 16 h 17"/>
                  <a:gd name="T20" fmla="*/ 15 w 35"/>
                  <a:gd name="T21" fmla="*/ 11 h 17"/>
                  <a:gd name="T22" fmla="*/ 32 w 35"/>
                  <a:gd name="T23" fmla="*/ 8 h 17"/>
                  <a:gd name="T24" fmla="*/ 35 w 35"/>
                  <a:gd name="T2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17">
                    <a:moveTo>
                      <a:pt x="35" y="9"/>
                    </a:moveTo>
                    <a:cubicBezTo>
                      <a:pt x="34" y="6"/>
                      <a:pt x="33" y="3"/>
                      <a:pt x="31" y="0"/>
                    </a:cubicBezTo>
                    <a:cubicBezTo>
                      <a:pt x="31" y="1"/>
                      <a:pt x="31" y="2"/>
                      <a:pt x="30" y="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0" y="10"/>
                      <a:pt x="10" y="9"/>
                    </a:cubicBezTo>
                    <a:cubicBezTo>
                      <a:pt x="9" y="8"/>
                      <a:pt x="9" y="6"/>
                      <a:pt x="10" y="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4"/>
                      <a:pt x="13" y="12"/>
                      <a:pt x="15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4" y="8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2" name="Freeform 445"/>
            <p:cNvSpPr>
              <a:spLocks noEditPoints="1"/>
            </p:cNvSpPr>
            <p:nvPr/>
          </p:nvSpPr>
          <p:spPr bwMode="auto">
            <a:xfrm>
              <a:off x="8133934" y="3936736"/>
              <a:ext cx="464165" cy="947628"/>
            </a:xfrm>
            <a:custGeom>
              <a:avLst/>
              <a:gdLst>
                <a:gd name="T0" fmla="*/ 181 w 198"/>
                <a:gd name="T1" fmla="*/ 73 h 404"/>
                <a:gd name="T2" fmla="*/ 177 w 198"/>
                <a:gd name="T3" fmla="*/ 62 h 404"/>
                <a:gd name="T4" fmla="*/ 169 w 198"/>
                <a:gd name="T5" fmla="*/ 34 h 404"/>
                <a:gd name="T6" fmla="*/ 135 w 198"/>
                <a:gd name="T7" fmla="*/ 0 h 404"/>
                <a:gd name="T8" fmla="*/ 101 w 198"/>
                <a:gd name="T9" fmla="*/ 56 h 404"/>
                <a:gd name="T10" fmla="*/ 96 w 198"/>
                <a:gd name="T11" fmla="*/ 34 h 404"/>
                <a:gd name="T12" fmla="*/ 39 w 198"/>
                <a:gd name="T13" fmla="*/ 10 h 404"/>
                <a:gd name="T14" fmla="*/ 29 w 198"/>
                <a:gd name="T15" fmla="*/ 62 h 404"/>
                <a:gd name="T16" fmla="*/ 16 w 198"/>
                <a:gd name="T17" fmla="*/ 66 h 404"/>
                <a:gd name="T18" fmla="*/ 1 w 198"/>
                <a:gd name="T19" fmla="*/ 88 h 404"/>
                <a:gd name="T20" fmla="*/ 4 w 198"/>
                <a:gd name="T21" fmla="*/ 95 h 404"/>
                <a:gd name="T22" fmla="*/ 33 w 198"/>
                <a:gd name="T23" fmla="*/ 119 h 404"/>
                <a:gd name="T24" fmla="*/ 61 w 198"/>
                <a:gd name="T25" fmla="*/ 95 h 404"/>
                <a:gd name="T26" fmla="*/ 64 w 198"/>
                <a:gd name="T27" fmla="*/ 88 h 404"/>
                <a:gd name="T28" fmla="*/ 49 w 198"/>
                <a:gd name="T29" fmla="*/ 66 h 404"/>
                <a:gd name="T30" fmla="*/ 37 w 198"/>
                <a:gd name="T31" fmla="*/ 62 h 404"/>
                <a:gd name="T32" fmla="*/ 44 w 198"/>
                <a:gd name="T33" fmla="*/ 15 h 404"/>
                <a:gd name="T34" fmla="*/ 88 w 198"/>
                <a:gd name="T35" fmla="*/ 34 h 404"/>
                <a:gd name="T36" fmla="*/ 83 w 198"/>
                <a:gd name="T37" fmla="*/ 56 h 404"/>
                <a:gd name="T38" fmla="*/ 79 w 198"/>
                <a:gd name="T39" fmla="*/ 67 h 404"/>
                <a:gd name="T40" fmla="*/ 95 w 198"/>
                <a:gd name="T41" fmla="*/ 71 h 404"/>
                <a:gd name="T42" fmla="*/ 87 w 198"/>
                <a:gd name="T43" fmla="*/ 288 h 404"/>
                <a:gd name="T44" fmla="*/ 83 w 198"/>
                <a:gd name="T45" fmla="*/ 381 h 404"/>
                <a:gd name="T46" fmla="*/ 67 w 198"/>
                <a:gd name="T47" fmla="*/ 385 h 404"/>
                <a:gd name="T48" fmla="*/ 71 w 198"/>
                <a:gd name="T49" fmla="*/ 404 h 404"/>
                <a:gd name="T50" fmla="*/ 130 w 198"/>
                <a:gd name="T51" fmla="*/ 400 h 404"/>
                <a:gd name="T52" fmla="*/ 126 w 198"/>
                <a:gd name="T53" fmla="*/ 381 h 404"/>
                <a:gd name="T54" fmla="*/ 115 w 198"/>
                <a:gd name="T55" fmla="*/ 292 h 404"/>
                <a:gd name="T56" fmla="*/ 103 w 198"/>
                <a:gd name="T57" fmla="*/ 288 h 404"/>
                <a:gd name="T58" fmla="*/ 114 w 198"/>
                <a:gd name="T59" fmla="*/ 71 h 404"/>
                <a:gd name="T60" fmla="*/ 118 w 198"/>
                <a:gd name="T61" fmla="*/ 60 h 404"/>
                <a:gd name="T62" fmla="*/ 109 w 198"/>
                <a:gd name="T63" fmla="*/ 56 h 404"/>
                <a:gd name="T64" fmla="*/ 135 w 198"/>
                <a:gd name="T65" fmla="*/ 8 h 404"/>
                <a:gd name="T66" fmla="*/ 161 w 198"/>
                <a:gd name="T67" fmla="*/ 34 h 404"/>
                <a:gd name="T68" fmla="*/ 152 w 198"/>
                <a:gd name="T69" fmla="*/ 62 h 404"/>
                <a:gd name="T70" fmla="*/ 148 w 198"/>
                <a:gd name="T71" fmla="*/ 73 h 404"/>
                <a:gd name="T72" fmla="*/ 132 w 198"/>
                <a:gd name="T73" fmla="*/ 93 h 404"/>
                <a:gd name="T74" fmla="*/ 137 w 198"/>
                <a:gd name="T75" fmla="*/ 95 h 404"/>
                <a:gd name="T76" fmla="*/ 192 w 198"/>
                <a:gd name="T77" fmla="*/ 95 h 404"/>
                <a:gd name="T78" fmla="*/ 197 w 198"/>
                <a:gd name="T79" fmla="*/ 93 h 404"/>
                <a:gd name="T80" fmla="*/ 13 w 198"/>
                <a:gd name="T81" fmla="*/ 95 h 404"/>
                <a:gd name="T82" fmla="*/ 33 w 198"/>
                <a:gd name="T83" fmla="*/ 111 h 404"/>
                <a:gd name="T84" fmla="*/ 41 w 198"/>
                <a:gd name="T85" fmla="*/ 70 h 404"/>
                <a:gd name="T86" fmla="*/ 24 w 198"/>
                <a:gd name="T87" fmla="*/ 71 h 404"/>
                <a:gd name="T88" fmla="*/ 41 w 198"/>
                <a:gd name="T89" fmla="*/ 70 h 404"/>
                <a:gd name="T90" fmla="*/ 14 w 198"/>
                <a:gd name="T91" fmla="*/ 87 h 404"/>
                <a:gd name="T92" fmla="*/ 43 w 198"/>
                <a:gd name="T93" fmla="*/ 79 h 404"/>
                <a:gd name="T94" fmla="*/ 122 w 198"/>
                <a:gd name="T95" fmla="*/ 396 h 404"/>
                <a:gd name="T96" fmla="*/ 75 w 198"/>
                <a:gd name="T97" fmla="*/ 389 h 404"/>
                <a:gd name="T98" fmla="*/ 111 w 198"/>
                <a:gd name="T99" fmla="*/ 389 h 404"/>
                <a:gd name="T100" fmla="*/ 122 w 198"/>
                <a:gd name="T101" fmla="*/ 396 h 404"/>
                <a:gd name="T102" fmla="*/ 107 w 198"/>
                <a:gd name="T103" fmla="*/ 381 h 404"/>
                <a:gd name="T104" fmla="*/ 91 w 198"/>
                <a:gd name="T105" fmla="*/ 296 h 404"/>
                <a:gd name="T106" fmla="*/ 145 w 198"/>
                <a:gd name="T107" fmla="*/ 95 h 404"/>
                <a:gd name="T108" fmla="*/ 165 w 198"/>
                <a:gd name="T109" fmla="*/ 111 h 404"/>
                <a:gd name="T110" fmla="*/ 146 w 198"/>
                <a:gd name="T111" fmla="*/ 87 h 404"/>
                <a:gd name="T112" fmla="*/ 175 w 198"/>
                <a:gd name="T113" fmla="*/ 79 h 404"/>
                <a:gd name="T114" fmla="*/ 146 w 198"/>
                <a:gd name="T115" fmla="*/ 87 h 404"/>
                <a:gd name="T116" fmla="*/ 173 w 198"/>
                <a:gd name="T117" fmla="*/ 71 h 404"/>
                <a:gd name="T118" fmla="*/ 156 w 198"/>
                <a:gd name="T119" fmla="*/ 7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404">
                  <a:moveTo>
                    <a:pt x="196" y="88"/>
                  </a:moveTo>
                  <a:cubicBezTo>
                    <a:pt x="181" y="73"/>
                    <a:pt x="181" y="73"/>
                    <a:pt x="181" y="73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1" y="64"/>
                    <a:pt x="179" y="62"/>
                    <a:pt x="177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9" y="24"/>
                    <a:pt x="165" y="16"/>
                    <a:pt x="159" y="10"/>
                  </a:cubicBezTo>
                  <a:cubicBezTo>
                    <a:pt x="152" y="3"/>
                    <a:pt x="144" y="0"/>
                    <a:pt x="135" y="0"/>
                  </a:cubicBezTo>
                  <a:cubicBezTo>
                    <a:pt x="116" y="0"/>
                    <a:pt x="101" y="15"/>
                    <a:pt x="101" y="34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15"/>
                    <a:pt x="81" y="0"/>
                    <a:pt x="63" y="0"/>
                  </a:cubicBezTo>
                  <a:cubicBezTo>
                    <a:pt x="53" y="0"/>
                    <a:pt x="45" y="3"/>
                    <a:pt x="39" y="10"/>
                  </a:cubicBezTo>
                  <a:cubicBezTo>
                    <a:pt x="32" y="16"/>
                    <a:pt x="29" y="24"/>
                    <a:pt x="29" y="34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62"/>
                    <a:pt x="16" y="64"/>
                    <a:pt x="16" y="66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4"/>
                    <a:pt x="2" y="95"/>
                    <a:pt x="4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7" y="109"/>
                    <a:pt x="19" y="119"/>
                    <a:pt x="33" y="119"/>
                  </a:cubicBezTo>
                  <a:cubicBezTo>
                    <a:pt x="47" y="119"/>
                    <a:pt x="58" y="109"/>
                    <a:pt x="60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3" y="95"/>
                    <a:pt x="64" y="94"/>
                    <a:pt x="65" y="93"/>
                  </a:cubicBezTo>
                  <a:cubicBezTo>
                    <a:pt x="66" y="91"/>
                    <a:pt x="65" y="90"/>
                    <a:pt x="64" y="88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4"/>
                    <a:pt x="47" y="62"/>
                    <a:pt x="45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27"/>
                    <a:pt x="39" y="20"/>
                    <a:pt x="44" y="15"/>
                  </a:cubicBezTo>
                  <a:cubicBezTo>
                    <a:pt x="49" y="10"/>
                    <a:pt x="56" y="8"/>
                    <a:pt x="63" y="8"/>
                  </a:cubicBezTo>
                  <a:cubicBezTo>
                    <a:pt x="77" y="8"/>
                    <a:pt x="88" y="19"/>
                    <a:pt x="88" y="34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1" y="56"/>
                    <a:pt x="79" y="58"/>
                    <a:pt x="79" y="60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9"/>
                    <a:pt x="81" y="71"/>
                    <a:pt x="83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288"/>
                    <a:pt x="95" y="288"/>
                    <a:pt x="95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4" y="288"/>
                    <a:pt x="83" y="290"/>
                    <a:pt x="83" y="292"/>
                  </a:cubicBezTo>
                  <a:cubicBezTo>
                    <a:pt x="83" y="381"/>
                    <a:pt x="83" y="381"/>
                    <a:pt x="83" y="381"/>
                  </a:cubicBezTo>
                  <a:cubicBezTo>
                    <a:pt x="71" y="381"/>
                    <a:pt x="71" y="381"/>
                    <a:pt x="71" y="381"/>
                  </a:cubicBezTo>
                  <a:cubicBezTo>
                    <a:pt x="69" y="381"/>
                    <a:pt x="67" y="382"/>
                    <a:pt x="67" y="385"/>
                  </a:cubicBezTo>
                  <a:cubicBezTo>
                    <a:pt x="67" y="400"/>
                    <a:pt x="67" y="400"/>
                    <a:pt x="67" y="400"/>
                  </a:cubicBezTo>
                  <a:cubicBezTo>
                    <a:pt x="67" y="402"/>
                    <a:pt x="69" y="404"/>
                    <a:pt x="71" y="40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9" y="404"/>
                    <a:pt x="130" y="402"/>
                    <a:pt x="130" y="400"/>
                  </a:cubicBezTo>
                  <a:cubicBezTo>
                    <a:pt x="130" y="385"/>
                    <a:pt x="130" y="385"/>
                    <a:pt x="130" y="385"/>
                  </a:cubicBezTo>
                  <a:cubicBezTo>
                    <a:pt x="130" y="382"/>
                    <a:pt x="129" y="381"/>
                    <a:pt x="126" y="381"/>
                  </a:cubicBezTo>
                  <a:cubicBezTo>
                    <a:pt x="115" y="381"/>
                    <a:pt x="115" y="381"/>
                    <a:pt x="115" y="381"/>
                  </a:cubicBezTo>
                  <a:cubicBezTo>
                    <a:pt x="115" y="292"/>
                    <a:pt x="115" y="292"/>
                    <a:pt x="115" y="292"/>
                  </a:cubicBezTo>
                  <a:cubicBezTo>
                    <a:pt x="115" y="290"/>
                    <a:pt x="113" y="288"/>
                    <a:pt x="111" y="288"/>
                  </a:cubicBezTo>
                  <a:cubicBezTo>
                    <a:pt x="103" y="288"/>
                    <a:pt x="103" y="288"/>
                    <a:pt x="103" y="288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6" y="71"/>
                    <a:pt x="118" y="69"/>
                    <a:pt x="118" y="67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58"/>
                    <a:pt x="116" y="56"/>
                    <a:pt x="114" y="56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09" y="19"/>
                    <a:pt x="121" y="8"/>
                    <a:pt x="135" y="8"/>
                  </a:cubicBezTo>
                  <a:cubicBezTo>
                    <a:pt x="142" y="8"/>
                    <a:pt x="148" y="10"/>
                    <a:pt x="153" y="15"/>
                  </a:cubicBezTo>
                  <a:cubicBezTo>
                    <a:pt x="158" y="20"/>
                    <a:pt x="161" y="27"/>
                    <a:pt x="161" y="34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50" y="62"/>
                    <a:pt x="148" y="64"/>
                    <a:pt x="148" y="66"/>
                  </a:cubicBezTo>
                  <a:cubicBezTo>
                    <a:pt x="148" y="73"/>
                    <a:pt x="148" y="73"/>
                    <a:pt x="148" y="73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2" y="90"/>
                    <a:pt x="132" y="91"/>
                    <a:pt x="132" y="93"/>
                  </a:cubicBezTo>
                  <a:cubicBezTo>
                    <a:pt x="133" y="94"/>
                    <a:pt x="134" y="95"/>
                    <a:pt x="136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9" y="109"/>
                    <a:pt x="151" y="119"/>
                    <a:pt x="165" y="119"/>
                  </a:cubicBezTo>
                  <a:cubicBezTo>
                    <a:pt x="179" y="119"/>
                    <a:pt x="190" y="109"/>
                    <a:pt x="192" y="95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5" y="95"/>
                    <a:pt x="196" y="94"/>
                    <a:pt x="197" y="93"/>
                  </a:cubicBezTo>
                  <a:cubicBezTo>
                    <a:pt x="198" y="91"/>
                    <a:pt x="197" y="90"/>
                    <a:pt x="196" y="88"/>
                  </a:cubicBezTo>
                  <a:close/>
                  <a:moveTo>
                    <a:pt x="13" y="95"/>
                  </a:moveTo>
                  <a:cubicBezTo>
                    <a:pt x="52" y="95"/>
                    <a:pt x="52" y="95"/>
                    <a:pt x="52" y="95"/>
                  </a:cubicBezTo>
                  <a:cubicBezTo>
                    <a:pt x="50" y="104"/>
                    <a:pt x="42" y="111"/>
                    <a:pt x="33" y="111"/>
                  </a:cubicBezTo>
                  <a:cubicBezTo>
                    <a:pt x="23" y="111"/>
                    <a:pt x="15" y="104"/>
                    <a:pt x="13" y="95"/>
                  </a:cubicBezTo>
                  <a:close/>
                  <a:moveTo>
                    <a:pt x="41" y="70"/>
                  </a:moveTo>
                  <a:cubicBezTo>
                    <a:pt x="41" y="71"/>
                    <a:pt x="41" y="71"/>
                    <a:pt x="41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0"/>
                    <a:pt x="24" y="70"/>
                    <a:pt x="24" y="70"/>
                  </a:cubicBezTo>
                  <a:lnTo>
                    <a:pt x="41" y="70"/>
                  </a:lnTo>
                  <a:close/>
                  <a:moveTo>
                    <a:pt x="52" y="87"/>
                  </a:moveTo>
                  <a:cubicBezTo>
                    <a:pt x="14" y="87"/>
                    <a:pt x="14" y="87"/>
                    <a:pt x="14" y="87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43" y="79"/>
                    <a:pt x="43" y="79"/>
                    <a:pt x="43" y="79"/>
                  </a:cubicBezTo>
                  <a:lnTo>
                    <a:pt x="52" y="87"/>
                  </a:lnTo>
                  <a:close/>
                  <a:moveTo>
                    <a:pt x="122" y="396"/>
                  </a:moveTo>
                  <a:cubicBezTo>
                    <a:pt x="75" y="396"/>
                    <a:pt x="75" y="396"/>
                    <a:pt x="75" y="396"/>
                  </a:cubicBezTo>
                  <a:cubicBezTo>
                    <a:pt x="75" y="389"/>
                    <a:pt x="75" y="389"/>
                    <a:pt x="75" y="389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111" y="389"/>
                    <a:pt x="111" y="389"/>
                    <a:pt x="111" y="389"/>
                  </a:cubicBezTo>
                  <a:cubicBezTo>
                    <a:pt x="122" y="389"/>
                    <a:pt x="122" y="389"/>
                    <a:pt x="122" y="389"/>
                  </a:cubicBezTo>
                  <a:lnTo>
                    <a:pt x="122" y="396"/>
                  </a:lnTo>
                  <a:close/>
                  <a:moveTo>
                    <a:pt x="107" y="296"/>
                  </a:moveTo>
                  <a:cubicBezTo>
                    <a:pt x="107" y="381"/>
                    <a:pt x="107" y="381"/>
                    <a:pt x="107" y="381"/>
                  </a:cubicBezTo>
                  <a:cubicBezTo>
                    <a:pt x="91" y="381"/>
                    <a:pt x="91" y="381"/>
                    <a:pt x="91" y="381"/>
                  </a:cubicBezTo>
                  <a:cubicBezTo>
                    <a:pt x="91" y="296"/>
                    <a:pt x="91" y="296"/>
                    <a:pt x="91" y="296"/>
                  </a:cubicBezTo>
                  <a:lnTo>
                    <a:pt x="107" y="296"/>
                  </a:lnTo>
                  <a:close/>
                  <a:moveTo>
                    <a:pt x="145" y="95"/>
                  </a:moveTo>
                  <a:cubicBezTo>
                    <a:pt x="184" y="95"/>
                    <a:pt x="184" y="95"/>
                    <a:pt x="184" y="95"/>
                  </a:cubicBezTo>
                  <a:cubicBezTo>
                    <a:pt x="182" y="104"/>
                    <a:pt x="174" y="111"/>
                    <a:pt x="165" y="111"/>
                  </a:cubicBezTo>
                  <a:cubicBezTo>
                    <a:pt x="155" y="111"/>
                    <a:pt x="147" y="104"/>
                    <a:pt x="145" y="95"/>
                  </a:cubicBezTo>
                  <a:close/>
                  <a:moveTo>
                    <a:pt x="146" y="87"/>
                  </a:moveTo>
                  <a:cubicBezTo>
                    <a:pt x="154" y="79"/>
                    <a:pt x="154" y="79"/>
                    <a:pt x="154" y="79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84" y="87"/>
                    <a:pt x="184" y="87"/>
                    <a:pt x="184" y="87"/>
                  </a:cubicBezTo>
                  <a:lnTo>
                    <a:pt x="146" y="87"/>
                  </a:lnTo>
                  <a:close/>
                  <a:moveTo>
                    <a:pt x="173" y="70"/>
                  </a:moveTo>
                  <a:cubicBezTo>
                    <a:pt x="173" y="71"/>
                    <a:pt x="173" y="71"/>
                    <a:pt x="173" y="71"/>
                  </a:cubicBezTo>
                  <a:cubicBezTo>
                    <a:pt x="156" y="71"/>
                    <a:pt x="156" y="71"/>
                    <a:pt x="156" y="71"/>
                  </a:cubicBezTo>
                  <a:cubicBezTo>
                    <a:pt x="156" y="70"/>
                    <a:pt x="156" y="70"/>
                    <a:pt x="156" y="70"/>
                  </a:cubicBezTo>
                  <a:lnTo>
                    <a:pt x="173" y="7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51"/>
            <p:cNvSpPr>
              <a:spLocks noEditPoints="1"/>
            </p:cNvSpPr>
            <p:nvPr/>
          </p:nvSpPr>
          <p:spPr bwMode="auto">
            <a:xfrm>
              <a:off x="3338826" y="3647429"/>
              <a:ext cx="404191" cy="1318567"/>
            </a:xfrm>
            <a:custGeom>
              <a:avLst/>
              <a:gdLst>
                <a:gd name="T0" fmla="*/ 107 w 124"/>
                <a:gd name="T1" fmla="*/ 73 h 404"/>
                <a:gd name="T2" fmla="*/ 103 w 124"/>
                <a:gd name="T3" fmla="*/ 62 h 404"/>
                <a:gd name="T4" fmla="*/ 95 w 124"/>
                <a:gd name="T5" fmla="*/ 34 h 404"/>
                <a:gd name="T6" fmla="*/ 61 w 124"/>
                <a:gd name="T7" fmla="*/ 0 h 404"/>
                <a:gd name="T8" fmla="*/ 27 w 124"/>
                <a:gd name="T9" fmla="*/ 56 h 404"/>
                <a:gd name="T10" fmla="*/ 16 w 124"/>
                <a:gd name="T11" fmla="*/ 60 h 404"/>
                <a:gd name="T12" fmla="*/ 20 w 124"/>
                <a:gd name="T13" fmla="*/ 71 h 404"/>
                <a:gd name="T14" fmla="*/ 27 w 124"/>
                <a:gd name="T15" fmla="*/ 288 h 404"/>
                <a:gd name="T16" fmla="*/ 15 w 124"/>
                <a:gd name="T17" fmla="*/ 292 h 404"/>
                <a:gd name="T18" fmla="*/ 4 w 124"/>
                <a:gd name="T19" fmla="*/ 381 h 404"/>
                <a:gd name="T20" fmla="*/ 0 w 124"/>
                <a:gd name="T21" fmla="*/ 400 h 404"/>
                <a:gd name="T22" fmla="*/ 59 w 124"/>
                <a:gd name="T23" fmla="*/ 404 h 404"/>
                <a:gd name="T24" fmla="*/ 63 w 124"/>
                <a:gd name="T25" fmla="*/ 385 h 404"/>
                <a:gd name="T26" fmla="*/ 48 w 124"/>
                <a:gd name="T27" fmla="*/ 381 h 404"/>
                <a:gd name="T28" fmla="*/ 44 w 124"/>
                <a:gd name="T29" fmla="*/ 288 h 404"/>
                <a:gd name="T30" fmla="*/ 35 w 124"/>
                <a:gd name="T31" fmla="*/ 71 h 404"/>
                <a:gd name="T32" fmla="*/ 47 w 124"/>
                <a:gd name="T33" fmla="*/ 67 h 404"/>
                <a:gd name="T34" fmla="*/ 43 w 124"/>
                <a:gd name="T35" fmla="*/ 56 h 404"/>
                <a:gd name="T36" fmla="*/ 35 w 124"/>
                <a:gd name="T37" fmla="*/ 34 h 404"/>
                <a:gd name="T38" fmla="*/ 79 w 124"/>
                <a:gd name="T39" fmla="*/ 15 h 404"/>
                <a:gd name="T40" fmla="*/ 87 w 124"/>
                <a:gd name="T41" fmla="*/ 62 h 404"/>
                <a:gd name="T42" fmla="*/ 75 w 124"/>
                <a:gd name="T43" fmla="*/ 66 h 404"/>
                <a:gd name="T44" fmla="*/ 60 w 124"/>
                <a:gd name="T45" fmla="*/ 89 h 404"/>
                <a:gd name="T46" fmla="*/ 62 w 124"/>
                <a:gd name="T47" fmla="*/ 95 h 404"/>
                <a:gd name="T48" fmla="*/ 91 w 124"/>
                <a:gd name="T49" fmla="*/ 119 h 404"/>
                <a:gd name="T50" fmla="*/ 120 w 124"/>
                <a:gd name="T51" fmla="*/ 95 h 404"/>
                <a:gd name="T52" fmla="*/ 123 w 124"/>
                <a:gd name="T53" fmla="*/ 89 h 404"/>
                <a:gd name="T54" fmla="*/ 8 w 124"/>
                <a:gd name="T55" fmla="*/ 396 h 404"/>
                <a:gd name="T56" fmla="*/ 19 w 124"/>
                <a:gd name="T57" fmla="*/ 389 h 404"/>
                <a:gd name="T58" fmla="*/ 55 w 124"/>
                <a:gd name="T59" fmla="*/ 389 h 404"/>
                <a:gd name="T60" fmla="*/ 40 w 124"/>
                <a:gd name="T61" fmla="*/ 296 h 404"/>
                <a:gd name="T62" fmla="*/ 23 w 124"/>
                <a:gd name="T63" fmla="*/ 381 h 404"/>
                <a:gd name="T64" fmla="*/ 40 w 124"/>
                <a:gd name="T65" fmla="*/ 296 h 404"/>
                <a:gd name="T66" fmla="*/ 72 w 124"/>
                <a:gd name="T67" fmla="*/ 95 h 404"/>
                <a:gd name="T68" fmla="*/ 91 w 124"/>
                <a:gd name="T69" fmla="*/ 111 h 404"/>
                <a:gd name="T70" fmla="*/ 80 w 124"/>
                <a:gd name="T71" fmla="*/ 79 h 404"/>
                <a:gd name="T72" fmla="*/ 110 w 124"/>
                <a:gd name="T73" fmla="*/ 87 h 404"/>
                <a:gd name="T74" fmla="*/ 99 w 124"/>
                <a:gd name="T75" fmla="*/ 70 h 404"/>
                <a:gd name="T76" fmla="*/ 83 w 124"/>
                <a:gd name="T77" fmla="*/ 71 h 404"/>
                <a:gd name="T78" fmla="*/ 99 w 124"/>
                <a:gd name="T79" fmla="*/ 7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4" h="404">
                  <a:moveTo>
                    <a:pt x="123" y="89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4"/>
                    <a:pt x="106" y="62"/>
                    <a:pt x="103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5"/>
                    <a:pt x="92" y="16"/>
                    <a:pt x="85" y="10"/>
                  </a:cubicBezTo>
                  <a:cubicBezTo>
                    <a:pt x="79" y="3"/>
                    <a:pt x="70" y="0"/>
                    <a:pt x="61" y="0"/>
                  </a:cubicBezTo>
                  <a:cubicBezTo>
                    <a:pt x="43" y="0"/>
                    <a:pt x="27" y="15"/>
                    <a:pt x="27" y="3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8" y="56"/>
                    <a:pt x="16" y="58"/>
                    <a:pt x="16" y="6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9"/>
                    <a:pt x="18" y="71"/>
                    <a:pt x="20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288"/>
                    <a:pt x="27" y="288"/>
                    <a:pt x="27" y="288"/>
                  </a:cubicBezTo>
                  <a:cubicBezTo>
                    <a:pt x="19" y="288"/>
                    <a:pt x="19" y="288"/>
                    <a:pt x="19" y="288"/>
                  </a:cubicBezTo>
                  <a:cubicBezTo>
                    <a:pt x="17" y="288"/>
                    <a:pt x="15" y="290"/>
                    <a:pt x="15" y="292"/>
                  </a:cubicBezTo>
                  <a:cubicBezTo>
                    <a:pt x="15" y="381"/>
                    <a:pt x="15" y="381"/>
                    <a:pt x="15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2" y="381"/>
                    <a:pt x="0" y="382"/>
                    <a:pt x="0" y="385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0" y="402"/>
                    <a:pt x="2" y="404"/>
                    <a:pt x="4" y="404"/>
                  </a:cubicBezTo>
                  <a:cubicBezTo>
                    <a:pt x="59" y="404"/>
                    <a:pt x="59" y="404"/>
                    <a:pt x="59" y="404"/>
                  </a:cubicBezTo>
                  <a:cubicBezTo>
                    <a:pt x="61" y="404"/>
                    <a:pt x="63" y="402"/>
                    <a:pt x="63" y="400"/>
                  </a:cubicBezTo>
                  <a:cubicBezTo>
                    <a:pt x="63" y="385"/>
                    <a:pt x="63" y="385"/>
                    <a:pt x="63" y="385"/>
                  </a:cubicBezTo>
                  <a:cubicBezTo>
                    <a:pt x="63" y="382"/>
                    <a:pt x="61" y="381"/>
                    <a:pt x="59" y="381"/>
                  </a:cubicBezTo>
                  <a:cubicBezTo>
                    <a:pt x="48" y="381"/>
                    <a:pt x="48" y="381"/>
                    <a:pt x="48" y="381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8" y="290"/>
                    <a:pt x="46" y="288"/>
                    <a:pt x="44" y="288"/>
                  </a:cubicBezTo>
                  <a:cubicBezTo>
                    <a:pt x="35" y="288"/>
                    <a:pt x="35" y="288"/>
                    <a:pt x="35" y="288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5" y="71"/>
                    <a:pt x="47" y="69"/>
                    <a:pt x="47" y="67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58"/>
                    <a:pt x="45" y="56"/>
                    <a:pt x="43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19"/>
                    <a:pt x="47" y="8"/>
                    <a:pt x="61" y="8"/>
                  </a:cubicBezTo>
                  <a:cubicBezTo>
                    <a:pt x="68" y="8"/>
                    <a:pt x="75" y="11"/>
                    <a:pt x="79" y="15"/>
                  </a:cubicBezTo>
                  <a:cubicBezTo>
                    <a:pt x="84" y="20"/>
                    <a:pt x="87" y="27"/>
                    <a:pt x="87" y="34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7" y="62"/>
                    <a:pt x="75" y="64"/>
                    <a:pt x="75" y="66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8" y="90"/>
                    <a:pt x="58" y="91"/>
                    <a:pt x="59" y="93"/>
                  </a:cubicBezTo>
                  <a:cubicBezTo>
                    <a:pt x="59" y="94"/>
                    <a:pt x="61" y="95"/>
                    <a:pt x="62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6" y="109"/>
                    <a:pt x="77" y="119"/>
                    <a:pt x="91" y="119"/>
                  </a:cubicBezTo>
                  <a:cubicBezTo>
                    <a:pt x="105" y="119"/>
                    <a:pt x="117" y="109"/>
                    <a:pt x="118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1" y="95"/>
                    <a:pt x="123" y="94"/>
                    <a:pt x="123" y="93"/>
                  </a:cubicBezTo>
                  <a:cubicBezTo>
                    <a:pt x="124" y="91"/>
                    <a:pt x="124" y="90"/>
                    <a:pt x="123" y="89"/>
                  </a:cubicBezTo>
                  <a:close/>
                  <a:moveTo>
                    <a:pt x="55" y="396"/>
                  </a:moveTo>
                  <a:cubicBezTo>
                    <a:pt x="8" y="396"/>
                    <a:pt x="8" y="396"/>
                    <a:pt x="8" y="396"/>
                  </a:cubicBezTo>
                  <a:cubicBezTo>
                    <a:pt x="8" y="389"/>
                    <a:pt x="8" y="389"/>
                    <a:pt x="8" y="389"/>
                  </a:cubicBezTo>
                  <a:cubicBezTo>
                    <a:pt x="19" y="389"/>
                    <a:pt x="19" y="389"/>
                    <a:pt x="19" y="389"/>
                  </a:cubicBezTo>
                  <a:cubicBezTo>
                    <a:pt x="44" y="389"/>
                    <a:pt x="44" y="389"/>
                    <a:pt x="44" y="389"/>
                  </a:cubicBezTo>
                  <a:cubicBezTo>
                    <a:pt x="55" y="389"/>
                    <a:pt x="55" y="389"/>
                    <a:pt x="55" y="389"/>
                  </a:cubicBezTo>
                  <a:lnTo>
                    <a:pt x="55" y="396"/>
                  </a:lnTo>
                  <a:close/>
                  <a:moveTo>
                    <a:pt x="40" y="296"/>
                  </a:moveTo>
                  <a:cubicBezTo>
                    <a:pt x="40" y="381"/>
                    <a:pt x="40" y="381"/>
                    <a:pt x="40" y="381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296"/>
                    <a:pt x="23" y="296"/>
                    <a:pt x="23" y="296"/>
                  </a:cubicBezTo>
                  <a:lnTo>
                    <a:pt x="40" y="296"/>
                  </a:lnTo>
                  <a:close/>
                  <a:moveTo>
                    <a:pt x="91" y="111"/>
                  </a:moveTo>
                  <a:cubicBezTo>
                    <a:pt x="82" y="111"/>
                    <a:pt x="74" y="104"/>
                    <a:pt x="72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09" y="104"/>
                    <a:pt x="101" y="111"/>
                    <a:pt x="91" y="111"/>
                  </a:cubicBezTo>
                  <a:close/>
                  <a:moveTo>
                    <a:pt x="72" y="87"/>
                  </a:moveTo>
                  <a:cubicBezTo>
                    <a:pt x="80" y="79"/>
                    <a:pt x="80" y="79"/>
                    <a:pt x="80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10" y="87"/>
                    <a:pt x="110" y="87"/>
                    <a:pt x="110" y="87"/>
                  </a:cubicBezTo>
                  <a:lnTo>
                    <a:pt x="72" y="87"/>
                  </a:lnTo>
                  <a:close/>
                  <a:moveTo>
                    <a:pt x="99" y="70"/>
                  </a:moveTo>
                  <a:cubicBezTo>
                    <a:pt x="99" y="71"/>
                    <a:pt x="99" y="71"/>
                    <a:pt x="99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0"/>
                    <a:pt x="83" y="70"/>
                    <a:pt x="83" y="70"/>
                  </a:cubicBezTo>
                  <a:lnTo>
                    <a:pt x="99" y="7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7" name="Freeform 453"/>
          <p:cNvSpPr>
            <a:spLocks noEditPoints="1"/>
          </p:cNvSpPr>
          <p:nvPr/>
        </p:nvSpPr>
        <p:spPr bwMode="auto">
          <a:xfrm>
            <a:off x="9258107" y="4710980"/>
            <a:ext cx="1345062" cy="578861"/>
          </a:xfrm>
          <a:custGeom>
            <a:avLst/>
            <a:gdLst>
              <a:gd name="T0" fmla="*/ 187 w 277"/>
              <a:gd name="T1" fmla="*/ 0 h 119"/>
              <a:gd name="T2" fmla="*/ 117 w 277"/>
              <a:gd name="T3" fmla="*/ 33 h 119"/>
              <a:gd name="T4" fmla="*/ 73 w 277"/>
              <a:gd name="T5" fmla="*/ 18 h 119"/>
              <a:gd name="T6" fmla="*/ 0 w 277"/>
              <a:gd name="T7" fmla="*/ 91 h 119"/>
              <a:gd name="T8" fmla="*/ 29 w 277"/>
              <a:gd name="T9" fmla="*/ 119 h 119"/>
              <a:gd name="T10" fmla="*/ 249 w 277"/>
              <a:gd name="T11" fmla="*/ 119 h 119"/>
              <a:gd name="T12" fmla="*/ 277 w 277"/>
              <a:gd name="T13" fmla="*/ 91 h 119"/>
              <a:gd name="T14" fmla="*/ 187 w 277"/>
              <a:gd name="T15" fmla="*/ 0 h 119"/>
              <a:gd name="T16" fmla="*/ 249 w 277"/>
              <a:gd name="T17" fmla="*/ 111 h 119"/>
              <a:gd name="T18" fmla="*/ 29 w 277"/>
              <a:gd name="T19" fmla="*/ 111 h 119"/>
              <a:gd name="T20" fmla="*/ 8 w 277"/>
              <a:gd name="T21" fmla="*/ 91 h 119"/>
              <a:gd name="T22" fmla="*/ 73 w 277"/>
              <a:gd name="T23" fmla="*/ 26 h 119"/>
              <a:gd name="T24" fmla="*/ 115 w 277"/>
              <a:gd name="T25" fmla="*/ 42 h 119"/>
              <a:gd name="T26" fmla="*/ 118 w 277"/>
              <a:gd name="T27" fmla="*/ 43 h 119"/>
              <a:gd name="T28" fmla="*/ 120 w 277"/>
              <a:gd name="T29" fmla="*/ 42 h 119"/>
              <a:gd name="T30" fmla="*/ 187 w 277"/>
              <a:gd name="T31" fmla="*/ 8 h 119"/>
              <a:gd name="T32" fmla="*/ 269 w 277"/>
              <a:gd name="T33" fmla="*/ 91 h 119"/>
              <a:gd name="T34" fmla="*/ 249 w 277"/>
              <a:gd name="T35" fmla="*/ 11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7" h="119">
                <a:moveTo>
                  <a:pt x="187" y="0"/>
                </a:moveTo>
                <a:cubicBezTo>
                  <a:pt x="160" y="0"/>
                  <a:pt x="134" y="12"/>
                  <a:pt x="117" y="33"/>
                </a:cubicBezTo>
                <a:cubicBezTo>
                  <a:pt x="104" y="24"/>
                  <a:pt x="88" y="18"/>
                  <a:pt x="73" y="18"/>
                </a:cubicBezTo>
                <a:cubicBezTo>
                  <a:pt x="33" y="18"/>
                  <a:pt x="0" y="51"/>
                  <a:pt x="0" y="91"/>
                </a:cubicBezTo>
                <a:cubicBezTo>
                  <a:pt x="0" y="106"/>
                  <a:pt x="13" y="119"/>
                  <a:pt x="29" y="119"/>
                </a:cubicBezTo>
                <a:cubicBezTo>
                  <a:pt x="249" y="119"/>
                  <a:pt x="249" y="119"/>
                  <a:pt x="249" y="119"/>
                </a:cubicBezTo>
                <a:cubicBezTo>
                  <a:pt x="264" y="119"/>
                  <a:pt x="277" y="106"/>
                  <a:pt x="277" y="91"/>
                </a:cubicBezTo>
                <a:cubicBezTo>
                  <a:pt x="277" y="41"/>
                  <a:pt x="237" y="0"/>
                  <a:pt x="187" y="0"/>
                </a:cubicBezTo>
                <a:close/>
                <a:moveTo>
                  <a:pt x="24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18" y="111"/>
                  <a:pt x="8" y="102"/>
                  <a:pt x="8" y="91"/>
                </a:cubicBezTo>
                <a:cubicBezTo>
                  <a:pt x="8" y="55"/>
                  <a:pt x="37" y="26"/>
                  <a:pt x="73" y="26"/>
                </a:cubicBezTo>
                <a:cubicBezTo>
                  <a:pt x="88" y="26"/>
                  <a:pt x="103" y="32"/>
                  <a:pt x="115" y="42"/>
                </a:cubicBezTo>
                <a:cubicBezTo>
                  <a:pt x="115" y="43"/>
                  <a:pt x="117" y="43"/>
                  <a:pt x="118" y="43"/>
                </a:cubicBezTo>
                <a:cubicBezTo>
                  <a:pt x="119" y="43"/>
                  <a:pt x="120" y="42"/>
                  <a:pt x="120" y="42"/>
                </a:cubicBezTo>
                <a:cubicBezTo>
                  <a:pt x="136" y="20"/>
                  <a:pt x="160" y="8"/>
                  <a:pt x="187" y="8"/>
                </a:cubicBezTo>
                <a:cubicBezTo>
                  <a:pt x="232" y="8"/>
                  <a:pt x="269" y="45"/>
                  <a:pt x="269" y="91"/>
                </a:cubicBezTo>
                <a:cubicBezTo>
                  <a:pt x="269" y="102"/>
                  <a:pt x="260" y="111"/>
                  <a:pt x="249" y="11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455"/>
          <p:cNvSpPr>
            <a:spLocks noEditPoints="1"/>
          </p:cNvSpPr>
          <p:nvPr/>
        </p:nvSpPr>
        <p:spPr bwMode="auto">
          <a:xfrm>
            <a:off x="2175262" y="4441985"/>
            <a:ext cx="724389" cy="312894"/>
          </a:xfrm>
          <a:custGeom>
            <a:avLst/>
            <a:gdLst>
              <a:gd name="T0" fmla="*/ 176 w 239"/>
              <a:gd name="T1" fmla="*/ 16 h 103"/>
              <a:gd name="T2" fmla="*/ 138 w 239"/>
              <a:gd name="T3" fmla="*/ 28 h 103"/>
              <a:gd name="T4" fmla="*/ 78 w 239"/>
              <a:gd name="T5" fmla="*/ 0 h 103"/>
              <a:gd name="T6" fmla="*/ 0 w 239"/>
              <a:gd name="T7" fmla="*/ 78 h 103"/>
              <a:gd name="T8" fmla="*/ 25 w 239"/>
              <a:gd name="T9" fmla="*/ 103 h 103"/>
              <a:gd name="T10" fmla="*/ 213 w 239"/>
              <a:gd name="T11" fmla="*/ 103 h 103"/>
              <a:gd name="T12" fmla="*/ 239 w 239"/>
              <a:gd name="T13" fmla="*/ 78 h 103"/>
              <a:gd name="T14" fmla="*/ 176 w 239"/>
              <a:gd name="T15" fmla="*/ 16 h 103"/>
              <a:gd name="T16" fmla="*/ 213 w 239"/>
              <a:gd name="T17" fmla="*/ 95 h 103"/>
              <a:gd name="T18" fmla="*/ 25 w 239"/>
              <a:gd name="T19" fmla="*/ 95 h 103"/>
              <a:gd name="T20" fmla="*/ 8 w 239"/>
              <a:gd name="T21" fmla="*/ 78 h 103"/>
              <a:gd name="T22" fmla="*/ 78 w 239"/>
              <a:gd name="T23" fmla="*/ 8 h 103"/>
              <a:gd name="T24" fmla="*/ 135 w 239"/>
              <a:gd name="T25" fmla="*/ 36 h 103"/>
              <a:gd name="T26" fmla="*/ 137 w 239"/>
              <a:gd name="T27" fmla="*/ 38 h 103"/>
              <a:gd name="T28" fmla="*/ 140 w 239"/>
              <a:gd name="T29" fmla="*/ 37 h 103"/>
              <a:gd name="T30" fmla="*/ 176 w 239"/>
              <a:gd name="T31" fmla="*/ 24 h 103"/>
              <a:gd name="T32" fmla="*/ 231 w 239"/>
              <a:gd name="T33" fmla="*/ 78 h 103"/>
              <a:gd name="T34" fmla="*/ 213 w 239"/>
              <a:gd name="T35" fmla="*/ 9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9" h="103">
                <a:moveTo>
                  <a:pt x="176" y="16"/>
                </a:moveTo>
                <a:cubicBezTo>
                  <a:pt x="162" y="16"/>
                  <a:pt x="149" y="20"/>
                  <a:pt x="138" y="28"/>
                </a:cubicBezTo>
                <a:cubicBezTo>
                  <a:pt x="124" y="11"/>
                  <a:pt x="101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92"/>
                  <a:pt x="11" y="103"/>
                  <a:pt x="25" y="103"/>
                </a:cubicBezTo>
                <a:cubicBezTo>
                  <a:pt x="213" y="103"/>
                  <a:pt x="213" y="103"/>
                  <a:pt x="213" y="103"/>
                </a:cubicBezTo>
                <a:cubicBezTo>
                  <a:pt x="227" y="103"/>
                  <a:pt x="239" y="92"/>
                  <a:pt x="239" y="78"/>
                </a:cubicBezTo>
                <a:cubicBezTo>
                  <a:pt x="239" y="44"/>
                  <a:pt x="211" y="16"/>
                  <a:pt x="176" y="16"/>
                </a:cubicBezTo>
                <a:close/>
                <a:moveTo>
                  <a:pt x="213" y="95"/>
                </a:moveTo>
                <a:cubicBezTo>
                  <a:pt x="25" y="95"/>
                  <a:pt x="25" y="95"/>
                  <a:pt x="25" y="95"/>
                </a:cubicBezTo>
                <a:cubicBezTo>
                  <a:pt x="16" y="95"/>
                  <a:pt x="8" y="88"/>
                  <a:pt x="8" y="78"/>
                </a:cubicBezTo>
                <a:cubicBezTo>
                  <a:pt x="8" y="39"/>
                  <a:pt x="39" y="8"/>
                  <a:pt x="78" y="8"/>
                </a:cubicBezTo>
                <a:cubicBezTo>
                  <a:pt x="101" y="8"/>
                  <a:pt x="121" y="18"/>
                  <a:pt x="135" y="36"/>
                </a:cubicBezTo>
                <a:cubicBezTo>
                  <a:pt x="135" y="37"/>
                  <a:pt x="136" y="38"/>
                  <a:pt x="137" y="38"/>
                </a:cubicBezTo>
                <a:cubicBezTo>
                  <a:pt x="138" y="38"/>
                  <a:pt x="140" y="38"/>
                  <a:pt x="140" y="37"/>
                </a:cubicBezTo>
                <a:cubicBezTo>
                  <a:pt x="150" y="28"/>
                  <a:pt x="163" y="24"/>
                  <a:pt x="176" y="24"/>
                </a:cubicBezTo>
                <a:cubicBezTo>
                  <a:pt x="206" y="24"/>
                  <a:pt x="231" y="48"/>
                  <a:pt x="231" y="78"/>
                </a:cubicBezTo>
                <a:cubicBezTo>
                  <a:pt x="231" y="88"/>
                  <a:pt x="223" y="95"/>
                  <a:pt x="213" y="9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457"/>
          <p:cNvSpPr>
            <a:spLocks noEditPoints="1"/>
          </p:cNvSpPr>
          <p:nvPr/>
        </p:nvSpPr>
        <p:spPr bwMode="auto">
          <a:xfrm>
            <a:off x="2598368" y="2959075"/>
            <a:ext cx="840080" cy="347075"/>
          </a:xfrm>
          <a:custGeom>
            <a:avLst/>
            <a:gdLst>
              <a:gd name="T0" fmla="*/ 277 w 277"/>
              <a:gd name="T1" fmla="*/ 85 h 114"/>
              <a:gd name="T2" fmla="*/ 277 w 277"/>
              <a:gd name="T3" fmla="*/ 82 h 114"/>
              <a:gd name="T4" fmla="*/ 220 w 277"/>
              <a:gd name="T5" fmla="*/ 29 h 114"/>
              <a:gd name="T6" fmla="*/ 204 w 277"/>
              <a:gd name="T7" fmla="*/ 32 h 114"/>
              <a:gd name="T8" fmla="*/ 141 w 277"/>
              <a:gd name="T9" fmla="*/ 0 h 114"/>
              <a:gd name="T10" fmla="*/ 77 w 277"/>
              <a:gd name="T11" fmla="*/ 33 h 114"/>
              <a:gd name="T12" fmla="*/ 57 w 277"/>
              <a:gd name="T13" fmla="*/ 29 h 114"/>
              <a:gd name="T14" fmla="*/ 1 w 277"/>
              <a:gd name="T15" fmla="*/ 82 h 114"/>
              <a:gd name="T16" fmla="*/ 0 w 277"/>
              <a:gd name="T17" fmla="*/ 86 h 114"/>
              <a:gd name="T18" fmla="*/ 0 w 277"/>
              <a:gd name="T19" fmla="*/ 86 h 114"/>
              <a:gd name="T20" fmla="*/ 0 w 277"/>
              <a:gd name="T21" fmla="*/ 87 h 114"/>
              <a:gd name="T22" fmla="*/ 29 w 277"/>
              <a:gd name="T23" fmla="*/ 114 h 114"/>
              <a:gd name="T24" fmla="*/ 249 w 277"/>
              <a:gd name="T25" fmla="*/ 114 h 114"/>
              <a:gd name="T26" fmla="*/ 277 w 277"/>
              <a:gd name="T27" fmla="*/ 87 h 114"/>
              <a:gd name="T28" fmla="*/ 277 w 277"/>
              <a:gd name="T29" fmla="*/ 86 h 114"/>
              <a:gd name="T30" fmla="*/ 277 w 277"/>
              <a:gd name="T31" fmla="*/ 86 h 114"/>
              <a:gd name="T32" fmla="*/ 277 w 277"/>
              <a:gd name="T33" fmla="*/ 85 h 114"/>
              <a:gd name="T34" fmla="*/ 249 w 277"/>
              <a:gd name="T35" fmla="*/ 106 h 114"/>
              <a:gd name="T36" fmla="*/ 29 w 277"/>
              <a:gd name="T37" fmla="*/ 106 h 114"/>
              <a:gd name="T38" fmla="*/ 8 w 277"/>
              <a:gd name="T39" fmla="*/ 86 h 114"/>
              <a:gd name="T40" fmla="*/ 8 w 277"/>
              <a:gd name="T41" fmla="*/ 85 h 114"/>
              <a:gd name="T42" fmla="*/ 8 w 277"/>
              <a:gd name="T43" fmla="*/ 85 h 114"/>
              <a:gd name="T44" fmla="*/ 9 w 277"/>
              <a:gd name="T45" fmla="*/ 83 h 114"/>
              <a:gd name="T46" fmla="*/ 57 w 277"/>
              <a:gd name="T47" fmla="*/ 37 h 114"/>
              <a:gd name="T48" fmla="*/ 77 w 277"/>
              <a:gd name="T49" fmla="*/ 41 h 114"/>
              <a:gd name="T50" fmla="*/ 82 w 277"/>
              <a:gd name="T51" fmla="*/ 40 h 114"/>
              <a:gd name="T52" fmla="*/ 141 w 277"/>
              <a:gd name="T53" fmla="*/ 8 h 114"/>
              <a:gd name="T54" fmla="*/ 199 w 277"/>
              <a:gd name="T55" fmla="*/ 39 h 114"/>
              <a:gd name="T56" fmla="*/ 204 w 277"/>
              <a:gd name="T57" fmla="*/ 40 h 114"/>
              <a:gd name="T58" fmla="*/ 220 w 277"/>
              <a:gd name="T59" fmla="*/ 37 h 114"/>
              <a:gd name="T60" fmla="*/ 269 w 277"/>
              <a:gd name="T61" fmla="*/ 83 h 114"/>
              <a:gd name="T62" fmla="*/ 269 w 277"/>
              <a:gd name="T63" fmla="*/ 85 h 114"/>
              <a:gd name="T64" fmla="*/ 269 w 277"/>
              <a:gd name="T65" fmla="*/ 86 h 114"/>
              <a:gd name="T66" fmla="*/ 269 w 277"/>
              <a:gd name="T67" fmla="*/ 86 h 114"/>
              <a:gd name="T68" fmla="*/ 249 w 277"/>
              <a:gd name="T69" fmla="*/ 10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7" h="114">
                <a:moveTo>
                  <a:pt x="277" y="85"/>
                </a:moveTo>
                <a:cubicBezTo>
                  <a:pt x="277" y="84"/>
                  <a:pt x="277" y="83"/>
                  <a:pt x="277" y="82"/>
                </a:cubicBezTo>
                <a:cubicBezTo>
                  <a:pt x="275" y="52"/>
                  <a:pt x="250" y="29"/>
                  <a:pt x="220" y="29"/>
                </a:cubicBezTo>
                <a:cubicBezTo>
                  <a:pt x="215" y="29"/>
                  <a:pt x="209" y="30"/>
                  <a:pt x="204" y="32"/>
                </a:cubicBezTo>
                <a:cubicBezTo>
                  <a:pt x="189" y="12"/>
                  <a:pt x="166" y="0"/>
                  <a:pt x="141" y="0"/>
                </a:cubicBezTo>
                <a:cubicBezTo>
                  <a:pt x="116" y="0"/>
                  <a:pt x="92" y="12"/>
                  <a:pt x="77" y="33"/>
                </a:cubicBezTo>
                <a:cubicBezTo>
                  <a:pt x="71" y="30"/>
                  <a:pt x="64" y="29"/>
                  <a:pt x="57" y="29"/>
                </a:cubicBezTo>
                <a:cubicBezTo>
                  <a:pt x="28" y="29"/>
                  <a:pt x="3" y="52"/>
                  <a:pt x="1" y="82"/>
                </a:cubicBezTo>
                <a:cubicBezTo>
                  <a:pt x="0" y="83"/>
                  <a:pt x="0" y="84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7"/>
                  <a:pt x="0" y="87"/>
                </a:cubicBezTo>
                <a:cubicBezTo>
                  <a:pt x="1" y="102"/>
                  <a:pt x="14" y="114"/>
                  <a:pt x="29" y="114"/>
                </a:cubicBezTo>
                <a:cubicBezTo>
                  <a:pt x="249" y="114"/>
                  <a:pt x="249" y="114"/>
                  <a:pt x="249" y="114"/>
                </a:cubicBezTo>
                <a:cubicBezTo>
                  <a:pt x="264" y="114"/>
                  <a:pt x="277" y="102"/>
                  <a:pt x="277" y="87"/>
                </a:cubicBezTo>
                <a:cubicBezTo>
                  <a:pt x="277" y="87"/>
                  <a:pt x="277" y="86"/>
                  <a:pt x="277" y="86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7" y="86"/>
                  <a:pt x="277" y="85"/>
                  <a:pt x="277" y="85"/>
                </a:cubicBezTo>
                <a:close/>
                <a:moveTo>
                  <a:pt x="249" y="106"/>
                </a:moveTo>
                <a:cubicBezTo>
                  <a:pt x="29" y="106"/>
                  <a:pt x="29" y="106"/>
                  <a:pt x="29" y="106"/>
                </a:cubicBezTo>
                <a:cubicBezTo>
                  <a:pt x="18" y="106"/>
                  <a:pt x="9" y="97"/>
                  <a:pt x="8" y="86"/>
                </a:cubicBezTo>
                <a:cubicBezTo>
                  <a:pt x="8" y="86"/>
                  <a:pt x="8" y="86"/>
                  <a:pt x="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5"/>
                  <a:pt x="8" y="84"/>
                  <a:pt x="9" y="83"/>
                </a:cubicBezTo>
                <a:cubicBezTo>
                  <a:pt x="10" y="57"/>
                  <a:pt x="32" y="37"/>
                  <a:pt x="57" y="37"/>
                </a:cubicBezTo>
                <a:cubicBezTo>
                  <a:pt x="64" y="37"/>
                  <a:pt x="71" y="38"/>
                  <a:pt x="77" y="41"/>
                </a:cubicBezTo>
                <a:cubicBezTo>
                  <a:pt x="79" y="42"/>
                  <a:pt x="81" y="41"/>
                  <a:pt x="82" y="40"/>
                </a:cubicBezTo>
                <a:cubicBezTo>
                  <a:pt x="95" y="20"/>
                  <a:pt x="117" y="8"/>
                  <a:pt x="141" y="8"/>
                </a:cubicBezTo>
                <a:cubicBezTo>
                  <a:pt x="164" y="8"/>
                  <a:pt x="186" y="20"/>
                  <a:pt x="199" y="39"/>
                </a:cubicBezTo>
                <a:cubicBezTo>
                  <a:pt x="200" y="40"/>
                  <a:pt x="202" y="41"/>
                  <a:pt x="204" y="40"/>
                </a:cubicBezTo>
                <a:cubicBezTo>
                  <a:pt x="209" y="38"/>
                  <a:pt x="215" y="37"/>
                  <a:pt x="220" y="37"/>
                </a:cubicBezTo>
                <a:cubicBezTo>
                  <a:pt x="246" y="37"/>
                  <a:pt x="268" y="57"/>
                  <a:pt x="269" y="83"/>
                </a:cubicBezTo>
                <a:cubicBezTo>
                  <a:pt x="269" y="84"/>
                  <a:pt x="269" y="85"/>
                  <a:pt x="269" y="85"/>
                </a:cubicBezTo>
                <a:cubicBezTo>
                  <a:pt x="269" y="85"/>
                  <a:pt x="269" y="86"/>
                  <a:pt x="269" y="86"/>
                </a:cubicBezTo>
                <a:cubicBezTo>
                  <a:pt x="269" y="86"/>
                  <a:pt x="269" y="86"/>
                  <a:pt x="269" y="86"/>
                </a:cubicBezTo>
                <a:cubicBezTo>
                  <a:pt x="269" y="97"/>
                  <a:pt x="260" y="106"/>
                  <a:pt x="249" y="10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459"/>
          <p:cNvSpPr>
            <a:spLocks noEditPoints="1"/>
          </p:cNvSpPr>
          <p:nvPr/>
        </p:nvSpPr>
        <p:spPr bwMode="auto">
          <a:xfrm>
            <a:off x="8822003" y="1710032"/>
            <a:ext cx="595737" cy="245713"/>
          </a:xfrm>
          <a:custGeom>
            <a:avLst/>
            <a:gdLst>
              <a:gd name="T0" fmla="*/ 223 w 223"/>
              <a:gd name="T1" fmla="*/ 68 h 92"/>
              <a:gd name="T2" fmla="*/ 223 w 223"/>
              <a:gd name="T3" fmla="*/ 66 h 92"/>
              <a:gd name="T4" fmla="*/ 177 w 223"/>
              <a:gd name="T5" fmla="*/ 23 h 92"/>
              <a:gd name="T6" fmla="*/ 164 w 223"/>
              <a:gd name="T7" fmla="*/ 24 h 92"/>
              <a:gd name="T8" fmla="*/ 113 w 223"/>
              <a:gd name="T9" fmla="*/ 0 h 92"/>
              <a:gd name="T10" fmla="*/ 62 w 223"/>
              <a:gd name="T11" fmla="*/ 25 h 92"/>
              <a:gd name="T12" fmla="*/ 46 w 223"/>
              <a:gd name="T13" fmla="*/ 23 h 92"/>
              <a:gd name="T14" fmla="*/ 0 w 223"/>
              <a:gd name="T15" fmla="*/ 66 h 92"/>
              <a:gd name="T16" fmla="*/ 0 w 223"/>
              <a:gd name="T17" fmla="*/ 69 h 92"/>
              <a:gd name="T18" fmla="*/ 0 w 223"/>
              <a:gd name="T19" fmla="*/ 69 h 92"/>
              <a:gd name="T20" fmla="*/ 0 w 223"/>
              <a:gd name="T21" fmla="*/ 70 h 92"/>
              <a:gd name="T22" fmla="*/ 24 w 223"/>
              <a:gd name="T23" fmla="*/ 92 h 92"/>
              <a:gd name="T24" fmla="*/ 199 w 223"/>
              <a:gd name="T25" fmla="*/ 92 h 92"/>
              <a:gd name="T26" fmla="*/ 223 w 223"/>
              <a:gd name="T27" fmla="*/ 70 h 92"/>
              <a:gd name="T28" fmla="*/ 223 w 223"/>
              <a:gd name="T29" fmla="*/ 69 h 92"/>
              <a:gd name="T30" fmla="*/ 223 w 223"/>
              <a:gd name="T31" fmla="*/ 69 h 92"/>
              <a:gd name="T32" fmla="*/ 223 w 223"/>
              <a:gd name="T33" fmla="*/ 68 h 92"/>
              <a:gd name="T34" fmla="*/ 199 w 223"/>
              <a:gd name="T35" fmla="*/ 84 h 92"/>
              <a:gd name="T36" fmla="*/ 24 w 223"/>
              <a:gd name="T37" fmla="*/ 84 h 92"/>
              <a:gd name="T38" fmla="*/ 8 w 223"/>
              <a:gd name="T39" fmla="*/ 69 h 92"/>
              <a:gd name="T40" fmla="*/ 8 w 223"/>
              <a:gd name="T41" fmla="*/ 69 h 92"/>
              <a:gd name="T42" fmla="*/ 8 w 223"/>
              <a:gd name="T43" fmla="*/ 68 h 92"/>
              <a:gd name="T44" fmla="*/ 8 w 223"/>
              <a:gd name="T45" fmla="*/ 66 h 92"/>
              <a:gd name="T46" fmla="*/ 46 w 223"/>
              <a:gd name="T47" fmla="*/ 31 h 92"/>
              <a:gd name="T48" fmla="*/ 61 w 223"/>
              <a:gd name="T49" fmla="*/ 34 h 92"/>
              <a:gd name="T50" fmla="*/ 66 w 223"/>
              <a:gd name="T51" fmla="*/ 32 h 92"/>
              <a:gd name="T52" fmla="*/ 113 w 223"/>
              <a:gd name="T53" fmla="*/ 8 h 92"/>
              <a:gd name="T54" fmla="*/ 159 w 223"/>
              <a:gd name="T55" fmla="*/ 31 h 92"/>
              <a:gd name="T56" fmla="*/ 164 w 223"/>
              <a:gd name="T57" fmla="*/ 33 h 92"/>
              <a:gd name="T58" fmla="*/ 177 w 223"/>
              <a:gd name="T59" fmla="*/ 31 h 92"/>
              <a:gd name="T60" fmla="*/ 215 w 223"/>
              <a:gd name="T61" fmla="*/ 67 h 92"/>
              <a:gd name="T62" fmla="*/ 215 w 223"/>
              <a:gd name="T63" fmla="*/ 68 h 92"/>
              <a:gd name="T64" fmla="*/ 215 w 223"/>
              <a:gd name="T65" fmla="*/ 69 h 92"/>
              <a:gd name="T66" fmla="*/ 215 w 223"/>
              <a:gd name="T67" fmla="*/ 69 h 92"/>
              <a:gd name="T68" fmla="*/ 199 w 223"/>
              <a:gd name="T69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3" h="92">
                <a:moveTo>
                  <a:pt x="223" y="68"/>
                </a:moveTo>
                <a:cubicBezTo>
                  <a:pt x="223" y="68"/>
                  <a:pt x="223" y="67"/>
                  <a:pt x="223" y="66"/>
                </a:cubicBezTo>
                <a:cubicBezTo>
                  <a:pt x="221" y="42"/>
                  <a:pt x="201" y="23"/>
                  <a:pt x="177" y="23"/>
                </a:cubicBezTo>
                <a:cubicBezTo>
                  <a:pt x="172" y="23"/>
                  <a:pt x="168" y="23"/>
                  <a:pt x="164" y="24"/>
                </a:cubicBezTo>
                <a:cubicBezTo>
                  <a:pt x="152" y="9"/>
                  <a:pt x="133" y="0"/>
                  <a:pt x="113" y="0"/>
                </a:cubicBezTo>
                <a:cubicBezTo>
                  <a:pt x="93" y="0"/>
                  <a:pt x="74" y="9"/>
                  <a:pt x="62" y="25"/>
                </a:cubicBezTo>
                <a:cubicBezTo>
                  <a:pt x="57" y="24"/>
                  <a:pt x="51" y="23"/>
                  <a:pt x="46" y="23"/>
                </a:cubicBezTo>
                <a:cubicBezTo>
                  <a:pt x="22" y="23"/>
                  <a:pt x="2" y="42"/>
                  <a:pt x="0" y="66"/>
                </a:cubicBezTo>
                <a:cubicBezTo>
                  <a:pt x="0" y="67"/>
                  <a:pt x="0" y="68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70"/>
                </a:cubicBezTo>
                <a:cubicBezTo>
                  <a:pt x="0" y="82"/>
                  <a:pt x="11" y="92"/>
                  <a:pt x="24" y="92"/>
                </a:cubicBezTo>
                <a:cubicBezTo>
                  <a:pt x="199" y="92"/>
                  <a:pt x="199" y="92"/>
                  <a:pt x="199" y="92"/>
                </a:cubicBezTo>
                <a:cubicBezTo>
                  <a:pt x="212" y="92"/>
                  <a:pt x="222" y="82"/>
                  <a:pt x="223" y="70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8"/>
                  <a:pt x="223" y="68"/>
                </a:cubicBezTo>
                <a:close/>
                <a:moveTo>
                  <a:pt x="199" y="84"/>
                </a:moveTo>
                <a:cubicBezTo>
                  <a:pt x="24" y="84"/>
                  <a:pt x="24" y="84"/>
                  <a:pt x="24" y="84"/>
                </a:cubicBezTo>
                <a:cubicBezTo>
                  <a:pt x="15" y="84"/>
                  <a:pt x="8" y="77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8"/>
                  <a:pt x="8" y="67"/>
                  <a:pt x="8" y="66"/>
                </a:cubicBezTo>
                <a:cubicBezTo>
                  <a:pt x="9" y="46"/>
                  <a:pt x="26" y="31"/>
                  <a:pt x="46" y="31"/>
                </a:cubicBezTo>
                <a:cubicBezTo>
                  <a:pt x="51" y="31"/>
                  <a:pt x="57" y="32"/>
                  <a:pt x="61" y="34"/>
                </a:cubicBezTo>
                <a:cubicBezTo>
                  <a:pt x="63" y="35"/>
                  <a:pt x="65" y="34"/>
                  <a:pt x="66" y="32"/>
                </a:cubicBezTo>
                <a:cubicBezTo>
                  <a:pt x="77" y="17"/>
                  <a:pt x="94" y="8"/>
                  <a:pt x="113" y="8"/>
                </a:cubicBezTo>
                <a:cubicBezTo>
                  <a:pt x="131" y="8"/>
                  <a:pt x="148" y="17"/>
                  <a:pt x="159" y="31"/>
                </a:cubicBezTo>
                <a:cubicBezTo>
                  <a:pt x="160" y="33"/>
                  <a:pt x="162" y="34"/>
                  <a:pt x="164" y="33"/>
                </a:cubicBezTo>
                <a:cubicBezTo>
                  <a:pt x="168" y="31"/>
                  <a:pt x="172" y="31"/>
                  <a:pt x="177" y="31"/>
                </a:cubicBezTo>
                <a:cubicBezTo>
                  <a:pt x="197" y="31"/>
                  <a:pt x="214" y="46"/>
                  <a:pt x="215" y="67"/>
                </a:cubicBezTo>
                <a:cubicBezTo>
                  <a:pt x="215" y="67"/>
                  <a:pt x="215" y="68"/>
                  <a:pt x="215" y="68"/>
                </a:cubicBezTo>
                <a:cubicBezTo>
                  <a:pt x="215" y="68"/>
                  <a:pt x="215" y="69"/>
                  <a:pt x="215" y="69"/>
                </a:cubicBezTo>
                <a:cubicBezTo>
                  <a:pt x="215" y="69"/>
                  <a:pt x="215" y="69"/>
                  <a:pt x="215" y="69"/>
                </a:cubicBezTo>
                <a:cubicBezTo>
                  <a:pt x="215" y="77"/>
                  <a:pt x="208" y="84"/>
                  <a:pt x="199" y="84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 25"/>
          <p:cNvSpPr/>
          <p:nvPr/>
        </p:nvSpPr>
        <p:spPr>
          <a:xfrm>
            <a:off x="1822499" y="2237224"/>
            <a:ext cx="3215186" cy="1716122"/>
          </a:xfrm>
          <a:custGeom>
            <a:avLst/>
            <a:gdLst>
              <a:gd name="connsiteX0" fmla="*/ 7620 w 3611880"/>
              <a:gd name="connsiteY0" fmla="*/ 0 h 1927860"/>
              <a:gd name="connsiteX1" fmla="*/ 0 w 3611880"/>
              <a:gd name="connsiteY1" fmla="*/ 1859280 h 1927860"/>
              <a:gd name="connsiteX2" fmla="*/ 15240 w 3611880"/>
              <a:gd name="connsiteY2" fmla="*/ 1927860 h 1927860"/>
              <a:gd name="connsiteX3" fmla="*/ 3581400 w 3611880"/>
              <a:gd name="connsiteY3" fmla="*/ 1912620 h 1927860"/>
              <a:gd name="connsiteX4" fmla="*/ 3611880 w 3611880"/>
              <a:gd name="connsiteY4" fmla="*/ 1844040 h 1927860"/>
              <a:gd name="connsiteX5" fmla="*/ 3581400 w 3611880"/>
              <a:gd name="connsiteY5" fmla="*/ 15240 h 1927860"/>
              <a:gd name="connsiteX6" fmla="*/ 7620 w 3611880"/>
              <a:gd name="connsiteY6" fmla="*/ 0 h 1927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1880" h="1927860">
                <a:moveTo>
                  <a:pt x="7620" y="0"/>
                </a:moveTo>
                <a:lnTo>
                  <a:pt x="0" y="1859280"/>
                </a:lnTo>
                <a:lnTo>
                  <a:pt x="15240" y="1927860"/>
                </a:lnTo>
                <a:lnTo>
                  <a:pt x="3581400" y="1912620"/>
                </a:lnTo>
                <a:lnTo>
                  <a:pt x="3611880" y="1844040"/>
                </a:lnTo>
                <a:lnTo>
                  <a:pt x="3581400" y="15240"/>
                </a:lnTo>
                <a:lnTo>
                  <a:pt x="7620" y="0"/>
                </a:lnTo>
                <a:close/>
              </a:path>
            </a:pathLst>
          </a:custGeom>
          <a:blipFill>
            <a:blip r:embed="rId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089847" y="2022698"/>
            <a:ext cx="4735751" cy="3377204"/>
            <a:chOff x="3154364" y="2608264"/>
            <a:chExt cx="4337050" cy="3062288"/>
          </a:xfrm>
          <a:solidFill>
            <a:srgbClr val="005790"/>
          </a:solidFill>
        </p:grpSpPr>
        <p:sp>
          <p:nvSpPr>
            <p:cNvPr id="7" name="Freeform 28"/>
            <p:cNvSpPr>
              <a:spLocks noEditPoints="1"/>
            </p:cNvSpPr>
            <p:nvPr/>
          </p:nvSpPr>
          <p:spPr bwMode="auto">
            <a:xfrm>
              <a:off x="3775076" y="2779714"/>
              <a:ext cx="3013075" cy="1584325"/>
            </a:xfrm>
            <a:custGeom>
              <a:avLst/>
              <a:gdLst>
                <a:gd name="T0" fmla="*/ 1641 w 1898"/>
                <a:gd name="T1" fmla="*/ 31 h 998"/>
                <a:gd name="T2" fmla="*/ 1035 w 1898"/>
                <a:gd name="T3" fmla="*/ 28 h 998"/>
                <a:gd name="T4" fmla="*/ 376 w 1898"/>
                <a:gd name="T5" fmla="*/ 23 h 998"/>
                <a:gd name="T6" fmla="*/ 101 w 1898"/>
                <a:gd name="T7" fmla="*/ 1 h 998"/>
                <a:gd name="T8" fmla="*/ 462 w 1898"/>
                <a:gd name="T9" fmla="*/ 3 h 998"/>
                <a:gd name="T10" fmla="*/ 1135 w 1898"/>
                <a:gd name="T11" fmla="*/ 6 h 998"/>
                <a:gd name="T12" fmla="*/ 1712 w 1898"/>
                <a:gd name="T13" fmla="*/ 11 h 998"/>
                <a:gd name="T14" fmla="*/ 1850 w 1898"/>
                <a:gd name="T15" fmla="*/ 84 h 998"/>
                <a:gd name="T16" fmla="*/ 1853 w 1898"/>
                <a:gd name="T17" fmla="*/ 54 h 998"/>
                <a:gd name="T18" fmla="*/ 1851 w 1898"/>
                <a:gd name="T19" fmla="*/ 38 h 998"/>
                <a:gd name="T20" fmla="*/ 1839 w 1898"/>
                <a:gd name="T21" fmla="*/ 34 h 998"/>
                <a:gd name="T22" fmla="*/ 1849 w 1898"/>
                <a:gd name="T23" fmla="*/ 11 h 998"/>
                <a:gd name="T24" fmla="*/ 1881 w 1898"/>
                <a:gd name="T25" fmla="*/ 16 h 998"/>
                <a:gd name="T26" fmla="*/ 1891 w 1898"/>
                <a:gd name="T27" fmla="*/ 31 h 998"/>
                <a:gd name="T28" fmla="*/ 1888 w 1898"/>
                <a:gd name="T29" fmla="*/ 59 h 998"/>
                <a:gd name="T30" fmla="*/ 1861 w 1898"/>
                <a:gd name="T31" fmla="*/ 959 h 998"/>
                <a:gd name="T32" fmla="*/ 1859 w 1898"/>
                <a:gd name="T33" fmla="*/ 752 h 998"/>
                <a:gd name="T34" fmla="*/ 1854 w 1898"/>
                <a:gd name="T35" fmla="*/ 412 h 998"/>
                <a:gd name="T36" fmla="*/ 1850 w 1898"/>
                <a:gd name="T37" fmla="*/ 135 h 998"/>
                <a:gd name="T38" fmla="*/ 1887 w 1898"/>
                <a:gd name="T39" fmla="*/ 122 h 998"/>
                <a:gd name="T40" fmla="*/ 1891 w 1898"/>
                <a:gd name="T41" fmla="*/ 398 h 998"/>
                <a:gd name="T42" fmla="*/ 1896 w 1898"/>
                <a:gd name="T43" fmla="*/ 739 h 998"/>
                <a:gd name="T44" fmla="*/ 1898 w 1898"/>
                <a:gd name="T45" fmla="*/ 946 h 998"/>
                <a:gd name="T46" fmla="*/ 1833 w 1898"/>
                <a:gd name="T47" fmla="*/ 974 h 998"/>
                <a:gd name="T48" fmla="*/ 1866 w 1898"/>
                <a:gd name="T49" fmla="*/ 977 h 998"/>
                <a:gd name="T50" fmla="*/ 1857 w 1898"/>
                <a:gd name="T51" fmla="*/ 983 h 998"/>
                <a:gd name="T52" fmla="*/ 1860 w 1898"/>
                <a:gd name="T53" fmla="*/ 972 h 998"/>
                <a:gd name="T54" fmla="*/ 1894 w 1898"/>
                <a:gd name="T55" fmla="*/ 971 h 998"/>
                <a:gd name="T56" fmla="*/ 1860 w 1898"/>
                <a:gd name="T57" fmla="*/ 997 h 998"/>
                <a:gd name="T58" fmla="*/ 1829 w 1898"/>
                <a:gd name="T59" fmla="*/ 997 h 998"/>
                <a:gd name="T60" fmla="*/ 1794 w 1898"/>
                <a:gd name="T61" fmla="*/ 996 h 998"/>
                <a:gd name="T62" fmla="*/ 235 w 1898"/>
                <a:gd name="T63" fmla="*/ 974 h 998"/>
                <a:gd name="T64" fmla="*/ 813 w 1898"/>
                <a:gd name="T65" fmla="*/ 974 h 998"/>
                <a:gd name="T66" fmla="*/ 1475 w 1898"/>
                <a:gd name="T67" fmla="*/ 974 h 998"/>
                <a:gd name="T68" fmla="*/ 1818 w 1898"/>
                <a:gd name="T69" fmla="*/ 974 h 998"/>
                <a:gd name="T70" fmla="*/ 1514 w 1898"/>
                <a:gd name="T71" fmla="*/ 996 h 998"/>
                <a:gd name="T72" fmla="*/ 867 w 1898"/>
                <a:gd name="T73" fmla="*/ 996 h 998"/>
                <a:gd name="T74" fmla="*/ 259 w 1898"/>
                <a:gd name="T75" fmla="*/ 996 h 998"/>
                <a:gd name="T76" fmla="*/ 7 w 1898"/>
                <a:gd name="T77" fmla="*/ 936 h 998"/>
                <a:gd name="T78" fmla="*/ 47 w 1898"/>
                <a:gd name="T79" fmla="*/ 949 h 998"/>
                <a:gd name="T80" fmla="*/ 50 w 1898"/>
                <a:gd name="T81" fmla="*/ 967 h 998"/>
                <a:gd name="T82" fmla="*/ 66 w 1898"/>
                <a:gd name="T83" fmla="*/ 973 h 998"/>
                <a:gd name="T84" fmla="*/ 71 w 1898"/>
                <a:gd name="T85" fmla="*/ 996 h 998"/>
                <a:gd name="T86" fmla="*/ 28 w 1898"/>
                <a:gd name="T87" fmla="*/ 992 h 998"/>
                <a:gd name="T88" fmla="*/ 11 w 1898"/>
                <a:gd name="T89" fmla="*/ 978 h 998"/>
                <a:gd name="T90" fmla="*/ 9 w 1898"/>
                <a:gd name="T91" fmla="*/ 953 h 998"/>
                <a:gd name="T92" fmla="*/ 46 w 1898"/>
                <a:gd name="T93" fmla="*/ 50 h 998"/>
                <a:gd name="T94" fmla="*/ 40 w 1898"/>
                <a:gd name="T95" fmla="*/ 234 h 998"/>
                <a:gd name="T96" fmla="*/ 38 w 1898"/>
                <a:gd name="T97" fmla="*/ 565 h 998"/>
                <a:gd name="T98" fmla="*/ 42 w 1898"/>
                <a:gd name="T99" fmla="*/ 851 h 998"/>
                <a:gd name="T100" fmla="*/ 6 w 1898"/>
                <a:gd name="T101" fmla="*/ 904 h 998"/>
                <a:gd name="T102" fmla="*/ 1 w 1898"/>
                <a:gd name="T103" fmla="*/ 652 h 998"/>
                <a:gd name="T104" fmla="*/ 1 w 1898"/>
                <a:gd name="T105" fmla="*/ 314 h 998"/>
                <a:gd name="T106" fmla="*/ 6 w 1898"/>
                <a:gd name="T107" fmla="*/ 81 h 998"/>
                <a:gd name="T108" fmla="*/ 65 w 1898"/>
                <a:gd name="T109" fmla="*/ 23 h 998"/>
                <a:gd name="T110" fmla="*/ 31 w 1898"/>
                <a:gd name="T111" fmla="*/ 22 h 998"/>
                <a:gd name="T112" fmla="*/ 52 w 1898"/>
                <a:gd name="T113" fmla="*/ 12 h 998"/>
                <a:gd name="T114" fmla="*/ 48 w 1898"/>
                <a:gd name="T115" fmla="*/ 36 h 998"/>
                <a:gd name="T116" fmla="*/ 12 w 1898"/>
                <a:gd name="T117" fmla="*/ 41 h 998"/>
                <a:gd name="T118" fmla="*/ 16 w 1898"/>
                <a:gd name="T119" fmla="*/ 19 h 998"/>
                <a:gd name="T120" fmla="*/ 58 w 1898"/>
                <a:gd name="T121" fmla="*/ 0 h 998"/>
                <a:gd name="T122" fmla="*/ 101 w 1898"/>
                <a:gd name="T123" fmla="*/ 1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8" h="998">
                  <a:moveTo>
                    <a:pt x="1839" y="11"/>
                  </a:moveTo>
                  <a:lnTo>
                    <a:pt x="1816" y="32"/>
                  </a:lnTo>
                  <a:lnTo>
                    <a:pt x="1816" y="32"/>
                  </a:lnTo>
                  <a:lnTo>
                    <a:pt x="1806" y="32"/>
                  </a:lnTo>
                  <a:lnTo>
                    <a:pt x="1788" y="32"/>
                  </a:lnTo>
                  <a:lnTo>
                    <a:pt x="1762" y="32"/>
                  </a:lnTo>
                  <a:lnTo>
                    <a:pt x="1728" y="32"/>
                  </a:lnTo>
                  <a:lnTo>
                    <a:pt x="1688" y="31"/>
                  </a:lnTo>
                  <a:lnTo>
                    <a:pt x="1641" y="31"/>
                  </a:lnTo>
                  <a:lnTo>
                    <a:pt x="1589" y="31"/>
                  </a:lnTo>
                  <a:lnTo>
                    <a:pt x="1532" y="31"/>
                  </a:lnTo>
                  <a:lnTo>
                    <a:pt x="1469" y="30"/>
                  </a:lnTo>
                  <a:lnTo>
                    <a:pt x="1404" y="30"/>
                  </a:lnTo>
                  <a:lnTo>
                    <a:pt x="1335" y="29"/>
                  </a:lnTo>
                  <a:lnTo>
                    <a:pt x="1263" y="29"/>
                  </a:lnTo>
                  <a:lnTo>
                    <a:pt x="1188" y="29"/>
                  </a:lnTo>
                  <a:lnTo>
                    <a:pt x="1111" y="28"/>
                  </a:lnTo>
                  <a:lnTo>
                    <a:pt x="1035" y="28"/>
                  </a:lnTo>
                  <a:lnTo>
                    <a:pt x="956" y="26"/>
                  </a:lnTo>
                  <a:lnTo>
                    <a:pt x="879" y="26"/>
                  </a:lnTo>
                  <a:lnTo>
                    <a:pt x="801" y="25"/>
                  </a:lnTo>
                  <a:lnTo>
                    <a:pt x="724" y="25"/>
                  </a:lnTo>
                  <a:lnTo>
                    <a:pt x="650" y="25"/>
                  </a:lnTo>
                  <a:lnTo>
                    <a:pt x="576" y="24"/>
                  </a:lnTo>
                  <a:lnTo>
                    <a:pt x="506" y="24"/>
                  </a:lnTo>
                  <a:lnTo>
                    <a:pt x="439" y="24"/>
                  </a:lnTo>
                  <a:lnTo>
                    <a:pt x="376" y="23"/>
                  </a:lnTo>
                  <a:lnTo>
                    <a:pt x="318" y="23"/>
                  </a:lnTo>
                  <a:lnTo>
                    <a:pt x="264" y="23"/>
                  </a:lnTo>
                  <a:lnTo>
                    <a:pt x="216" y="23"/>
                  </a:lnTo>
                  <a:lnTo>
                    <a:pt x="175" y="23"/>
                  </a:lnTo>
                  <a:lnTo>
                    <a:pt x="139" y="22"/>
                  </a:lnTo>
                  <a:lnTo>
                    <a:pt x="110" y="22"/>
                  </a:lnTo>
                  <a:lnTo>
                    <a:pt x="90" y="22"/>
                  </a:lnTo>
                  <a:lnTo>
                    <a:pt x="78" y="23"/>
                  </a:lnTo>
                  <a:lnTo>
                    <a:pt x="101" y="1"/>
                  </a:lnTo>
                  <a:lnTo>
                    <a:pt x="114" y="1"/>
                  </a:lnTo>
                  <a:lnTo>
                    <a:pt x="134" y="0"/>
                  </a:lnTo>
                  <a:lnTo>
                    <a:pt x="161" y="1"/>
                  </a:lnTo>
                  <a:lnTo>
                    <a:pt x="197" y="1"/>
                  </a:lnTo>
                  <a:lnTo>
                    <a:pt x="239" y="1"/>
                  </a:lnTo>
                  <a:lnTo>
                    <a:pt x="288" y="1"/>
                  </a:lnTo>
                  <a:lnTo>
                    <a:pt x="340" y="1"/>
                  </a:lnTo>
                  <a:lnTo>
                    <a:pt x="400" y="1"/>
                  </a:lnTo>
                  <a:lnTo>
                    <a:pt x="462" y="3"/>
                  </a:lnTo>
                  <a:lnTo>
                    <a:pt x="529" y="3"/>
                  </a:lnTo>
                  <a:lnTo>
                    <a:pt x="599" y="3"/>
                  </a:lnTo>
                  <a:lnTo>
                    <a:pt x="672" y="4"/>
                  </a:lnTo>
                  <a:lnTo>
                    <a:pt x="747" y="4"/>
                  </a:lnTo>
                  <a:lnTo>
                    <a:pt x="824" y="5"/>
                  </a:lnTo>
                  <a:lnTo>
                    <a:pt x="901" y="5"/>
                  </a:lnTo>
                  <a:lnTo>
                    <a:pt x="980" y="5"/>
                  </a:lnTo>
                  <a:lnTo>
                    <a:pt x="1058" y="6"/>
                  </a:lnTo>
                  <a:lnTo>
                    <a:pt x="1135" y="6"/>
                  </a:lnTo>
                  <a:lnTo>
                    <a:pt x="1212" y="7"/>
                  </a:lnTo>
                  <a:lnTo>
                    <a:pt x="1286" y="7"/>
                  </a:lnTo>
                  <a:lnTo>
                    <a:pt x="1358" y="9"/>
                  </a:lnTo>
                  <a:lnTo>
                    <a:pt x="1428" y="9"/>
                  </a:lnTo>
                  <a:lnTo>
                    <a:pt x="1493" y="9"/>
                  </a:lnTo>
                  <a:lnTo>
                    <a:pt x="1555" y="10"/>
                  </a:lnTo>
                  <a:lnTo>
                    <a:pt x="1613" y="10"/>
                  </a:lnTo>
                  <a:lnTo>
                    <a:pt x="1665" y="10"/>
                  </a:lnTo>
                  <a:lnTo>
                    <a:pt x="1712" y="11"/>
                  </a:lnTo>
                  <a:lnTo>
                    <a:pt x="1751" y="11"/>
                  </a:lnTo>
                  <a:lnTo>
                    <a:pt x="1785" y="11"/>
                  </a:lnTo>
                  <a:lnTo>
                    <a:pt x="1811" y="11"/>
                  </a:lnTo>
                  <a:lnTo>
                    <a:pt x="1830" y="11"/>
                  </a:lnTo>
                  <a:lnTo>
                    <a:pt x="1839" y="11"/>
                  </a:lnTo>
                  <a:lnTo>
                    <a:pt x="1839" y="11"/>
                  </a:lnTo>
                  <a:lnTo>
                    <a:pt x="1839" y="11"/>
                  </a:lnTo>
                  <a:close/>
                  <a:moveTo>
                    <a:pt x="1887" y="71"/>
                  </a:moveTo>
                  <a:lnTo>
                    <a:pt x="1850" y="84"/>
                  </a:lnTo>
                  <a:lnTo>
                    <a:pt x="1850" y="84"/>
                  </a:lnTo>
                  <a:lnTo>
                    <a:pt x="1850" y="79"/>
                  </a:lnTo>
                  <a:lnTo>
                    <a:pt x="1850" y="75"/>
                  </a:lnTo>
                  <a:lnTo>
                    <a:pt x="1851" y="71"/>
                  </a:lnTo>
                  <a:lnTo>
                    <a:pt x="1851" y="67"/>
                  </a:lnTo>
                  <a:lnTo>
                    <a:pt x="1851" y="63"/>
                  </a:lnTo>
                  <a:lnTo>
                    <a:pt x="1853" y="60"/>
                  </a:lnTo>
                  <a:lnTo>
                    <a:pt x="1853" y="57"/>
                  </a:lnTo>
                  <a:lnTo>
                    <a:pt x="1853" y="54"/>
                  </a:lnTo>
                  <a:lnTo>
                    <a:pt x="1854" y="52"/>
                  </a:lnTo>
                  <a:lnTo>
                    <a:pt x="1854" y="49"/>
                  </a:lnTo>
                  <a:lnTo>
                    <a:pt x="1854" y="47"/>
                  </a:lnTo>
                  <a:lnTo>
                    <a:pt x="1854" y="44"/>
                  </a:lnTo>
                  <a:lnTo>
                    <a:pt x="1854" y="43"/>
                  </a:lnTo>
                  <a:lnTo>
                    <a:pt x="1853" y="42"/>
                  </a:lnTo>
                  <a:lnTo>
                    <a:pt x="1853" y="40"/>
                  </a:lnTo>
                  <a:lnTo>
                    <a:pt x="1853" y="38"/>
                  </a:lnTo>
                  <a:lnTo>
                    <a:pt x="1851" y="38"/>
                  </a:lnTo>
                  <a:lnTo>
                    <a:pt x="1851" y="37"/>
                  </a:lnTo>
                  <a:lnTo>
                    <a:pt x="1850" y="36"/>
                  </a:lnTo>
                  <a:lnTo>
                    <a:pt x="1849" y="36"/>
                  </a:lnTo>
                  <a:lnTo>
                    <a:pt x="1849" y="35"/>
                  </a:lnTo>
                  <a:lnTo>
                    <a:pt x="1848" y="35"/>
                  </a:lnTo>
                  <a:lnTo>
                    <a:pt x="1845" y="35"/>
                  </a:lnTo>
                  <a:lnTo>
                    <a:pt x="1844" y="34"/>
                  </a:lnTo>
                  <a:lnTo>
                    <a:pt x="1842" y="34"/>
                  </a:lnTo>
                  <a:lnTo>
                    <a:pt x="1839" y="34"/>
                  </a:lnTo>
                  <a:lnTo>
                    <a:pt x="1837" y="34"/>
                  </a:lnTo>
                  <a:lnTo>
                    <a:pt x="1833" y="32"/>
                  </a:lnTo>
                  <a:lnTo>
                    <a:pt x="1830" y="32"/>
                  </a:lnTo>
                  <a:lnTo>
                    <a:pt x="1825" y="32"/>
                  </a:lnTo>
                  <a:lnTo>
                    <a:pt x="1822" y="32"/>
                  </a:lnTo>
                  <a:lnTo>
                    <a:pt x="1816" y="32"/>
                  </a:lnTo>
                  <a:lnTo>
                    <a:pt x="1839" y="11"/>
                  </a:lnTo>
                  <a:lnTo>
                    <a:pt x="1844" y="11"/>
                  </a:lnTo>
                  <a:lnTo>
                    <a:pt x="1849" y="11"/>
                  </a:lnTo>
                  <a:lnTo>
                    <a:pt x="1854" y="11"/>
                  </a:lnTo>
                  <a:lnTo>
                    <a:pt x="1859" y="11"/>
                  </a:lnTo>
                  <a:lnTo>
                    <a:pt x="1862" y="12"/>
                  </a:lnTo>
                  <a:lnTo>
                    <a:pt x="1866" y="12"/>
                  </a:lnTo>
                  <a:lnTo>
                    <a:pt x="1869" y="12"/>
                  </a:lnTo>
                  <a:lnTo>
                    <a:pt x="1873" y="13"/>
                  </a:lnTo>
                  <a:lnTo>
                    <a:pt x="1876" y="13"/>
                  </a:lnTo>
                  <a:lnTo>
                    <a:pt x="1879" y="14"/>
                  </a:lnTo>
                  <a:lnTo>
                    <a:pt x="1881" y="16"/>
                  </a:lnTo>
                  <a:lnTo>
                    <a:pt x="1884" y="17"/>
                  </a:lnTo>
                  <a:lnTo>
                    <a:pt x="1885" y="18"/>
                  </a:lnTo>
                  <a:lnTo>
                    <a:pt x="1887" y="19"/>
                  </a:lnTo>
                  <a:lnTo>
                    <a:pt x="1888" y="22"/>
                  </a:lnTo>
                  <a:lnTo>
                    <a:pt x="1890" y="23"/>
                  </a:lnTo>
                  <a:lnTo>
                    <a:pt x="1890" y="25"/>
                  </a:lnTo>
                  <a:lnTo>
                    <a:pt x="1891" y="26"/>
                  </a:lnTo>
                  <a:lnTo>
                    <a:pt x="1891" y="29"/>
                  </a:lnTo>
                  <a:lnTo>
                    <a:pt x="1891" y="31"/>
                  </a:lnTo>
                  <a:lnTo>
                    <a:pt x="1891" y="34"/>
                  </a:lnTo>
                  <a:lnTo>
                    <a:pt x="1891" y="36"/>
                  </a:lnTo>
                  <a:lnTo>
                    <a:pt x="1891" y="38"/>
                  </a:lnTo>
                  <a:lnTo>
                    <a:pt x="1891" y="42"/>
                  </a:lnTo>
                  <a:lnTo>
                    <a:pt x="1890" y="44"/>
                  </a:lnTo>
                  <a:lnTo>
                    <a:pt x="1890" y="48"/>
                  </a:lnTo>
                  <a:lnTo>
                    <a:pt x="1890" y="52"/>
                  </a:lnTo>
                  <a:lnTo>
                    <a:pt x="1888" y="55"/>
                  </a:lnTo>
                  <a:lnTo>
                    <a:pt x="1888" y="59"/>
                  </a:lnTo>
                  <a:lnTo>
                    <a:pt x="1888" y="62"/>
                  </a:lnTo>
                  <a:lnTo>
                    <a:pt x="1887" y="67"/>
                  </a:lnTo>
                  <a:lnTo>
                    <a:pt x="1887" y="71"/>
                  </a:lnTo>
                  <a:lnTo>
                    <a:pt x="1887" y="71"/>
                  </a:lnTo>
                  <a:lnTo>
                    <a:pt x="1887" y="71"/>
                  </a:lnTo>
                  <a:close/>
                  <a:moveTo>
                    <a:pt x="1898" y="952"/>
                  </a:moveTo>
                  <a:lnTo>
                    <a:pt x="1861" y="965"/>
                  </a:lnTo>
                  <a:lnTo>
                    <a:pt x="1861" y="965"/>
                  </a:lnTo>
                  <a:lnTo>
                    <a:pt x="1861" y="959"/>
                  </a:lnTo>
                  <a:lnTo>
                    <a:pt x="1861" y="949"/>
                  </a:lnTo>
                  <a:lnTo>
                    <a:pt x="1861" y="935"/>
                  </a:lnTo>
                  <a:lnTo>
                    <a:pt x="1861" y="917"/>
                  </a:lnTo>
                  <a:lnTo>
                    <a:pt x="1861" y="897"/>
                  </a:lnTo>
                  <a:lnTo>
                    <a:pt x="1860" y="873"/>
                  </a:lnTo>
                  <a:lnTo>
                    <a:pt x="1860" y="847"/>
                  </a:lnTo>
                  <a:lnTo>
                    <a:pt x="1860" y="817"/>
                  </a:lnTo>
                  <a:lnTo>
                    <a:pt x="1860" y="786"/>
                  </a:lnTo>
                  <a:lnTo>
                    <a:pt x="1859" y="752"/>
                  </a:lnTo>
                  <a:lnTo>
                    <a:pt x="1859" y="718"/>
                  </a:lnTo>
                  <a:lnTo>
                    <a:pt x="1857" y="682"/>
                  </a:lnTo>
                  <a:lnTo>
                    <a:pt x="1857" y="644"/>
                  </a:lnTo>
                  <a:lnTo>
                    <a:pt x="1856" y="605"/>
                  </a:lnTo>
                  <a:lnTo>
                    <a:pt x="1856" y="567"/>
                  </a:lnTo>
                  <a:lnTo>
                    <a:pt x="1855" y="528"/>
                  </a:lnTo>
                  <a:lnTo>
                    <a:pt x="1855" y="488"/>
                  </a:lnTo>
                  <a:lnTo>
                    <a:pt x="1854" y="450"/>
                  </a:lnTo>
                  <a:lnTo>
                    <a:pt x="1854" y="412"/>
                  </a:lnTo>
                  <a:lnTo>
                    <a:pt x="1853" y="374"/>
                  </a:lnTo>
                  <a:lnTo>
                    <a:pt x="1853" y="338"/>
                  </a:lnTo>
                  <a:lnTo>
                    <a:pt x="1851" y="302"/>
                  </a:lnTo>
                  <a:lnTo>
                    <a:pt x="1851" y="269"/>
                  </a:lnTo>
                  <a:lnTo>
                    <a:pt x="1850" y="237"/>
                  </a:lnTo>
                  <a:lnTo>
                    <a:pt x="1850" y="208"/>
                  </a:lnTo>
                  <a:lnTo>
                    <a:pt x="1850" y="180"/>
                  </a:lnTo>
                  <a:lnTo>
                    <a:pt x="1850" y="157"/>
                  </a:lnTo>
                  <a:lnTo>
                    <a:pt x="1850" y="135"/>
                  </a:lnTo>
                  <a:lnTo>
                    <a:pt x="1850" y="116"/>
                  </a:lnTo>
                  <a:lnTo>
                    <a:pt x="1850" y="102"/>
                  </a:lnTo>
                  <a:lnTo>
                    <a:pt x="1850" y="91"/>
                  </a:lnTo>
                  <a:lnTo>
                    <a:pt x="1850" y="84"/>
                  </a:lnTo>
                  <a:lnTo>
                    <a:pt x="1887" y="71"/>
                  </a:lnTo>
                  <a:lnTo>
                    <a:pt x="1887" y="78"/>
                  </a:lnTo>
                  <a:lnTo>
                    <a:pt x="1887" y="89"/>
                  </a:lnTo>
                  <a:lnTo>
                    <a:pt x="1887" y="103"/>
                  </a:lnTo>
                  <a:lnTo>
                    <a:pt x="1887" y="122"/>
                  </a:lnTo>
                  <a:lnTo>
                    <a:pt x="1887" y="142"/>
                  </a:lnTo>
                  <a:lnTo>
                    <a:pt x="1887" y="167"/>
                  </a:lnTo>
                  <a:lnTo>
                    <a:pt x="1887" y="195"/>
                  </a:lnTo>
                  <a:lnTo>
                    <a:pt x="1888" y="223"/>
                  </a:lnTo>
                  <a:lnTo>
                    <a:pt x="1888" y="256"/>
                  </a:lnTo>
                  <a:lnTo>
                    <a:pt x="1890" y="289"/>
                  </a:lnTo>
                  <a:lnTo>
                    <a:pt x="1890" y="324"/>
                  </a:lnTo>
                  <a:lnTo>
                    <a:pt x="1890" y="361"/>
                  </a:lnTo>
                  <a:lnTo>
                    <a:pt x="1891" y="398"/>
                  </a:lnTo>
                  <a:lnTo>
                    <a:pt x="1891" y="437"/>
                  </a:lnTo>
                  <a:lnTo>
                    <a:pt x="1892" y="475"/>
                  </a:lnTo>
                  <a:lnTo>
                    <a:pt x="1893" y="515"/>
                  </a:lnTo>
                  <a:lnTo>
                    <a:pt x="1893" y="554"/>
                  </a:lnTo>
                  <a:lnTo>
                    <a:pt x="1894" y="592"/>
                  </a:lnTo>
                  <a:lnTo>
                    <a:pt x="1894" y="631"/>
                  </a:lnTo>
                  <a:lnTo>
                    <a:pt x="1896" y="668"/>
                  </a:lnTo>
                  <a:lnTo>
                    <a:pt x="1896" y="705"/>
                  </a:lnTo>
                  <a:lnTo>
                    <a:pt x="1896" y="739"/>
                  </a:lnTo>
                  <a:lnTo>
                    <a:pt x="1897" y="773"/>
                  </a:lnTo>
                  <a:lnTo>
                    <a:pt x="1897" y="804"/>
                  </a:lnTo>
                  <a:lnTo>
                    <a:pt x="1898" y="832"/>
                  </a:lnTo>
                  <a:lnTo>
                    <a:pt x="1898" y="860"/>
                  </a:lnTo>
                  <a:lnTo>
                    <a:pt x="1898" y="884"/>
                  </a:lnTo>
                  <a:lnTo>
                    <a:pt x="1898" y="904"/>
                  </a:lnTo>
                  <a:lnTo>
                    <a:pt x="1898" y="922"/>
                  </a:lnTo>
                  <a:lnTo>
                    <a:pt x="1898" y="936"/>
                  </a:lnTo>
                  <a:lnTo>
                    <a:pt x="1898" y="946"/>
                  </a:lnTo>
                  <a:lnTo>
                    <a:pt x="1898" y="952"/>
                  </a:lnTo>
                  <a:lnTo>
                    <a:pt x="1898" y="952"/>
                  </a:lnTo>
                  <a:lnTo>
                    <a:pt x="1898" y="952"/>
                  </a:lnTo>
                  <a:close/>
                  <a:moveTo>
                    <a:pt x="1794" y="996"/>
                  </a:moveTo>
                  <a:lnTo>
                    <a:pt x="1818" y="974"/>
                  </a:lnTo>
                  <a:lnTo>
                    <a:pt x="1818" y="974"/>
                  </a:lnTo>
                  <a:lnTo>
                    <a:pt x="1823" y="974"/>
                  </a:lnTo>
                  <a:lnTo>
                    <a:pt x="1829" y="974"/>
                  </a:lnTo>
                  <a:lnTo>
                    <a:pt x="1833" y="974"/>
                  </a:lnTo>
                  <a:lnTo>
                    <a:pt x="1838" y="974"/>
                  </a:lnTo>
                  <a:lnTo>
                    <a:pt x="1843" y="974"/>
                  </a:lnTo>
                  <a:lnTo>
                    <a:pt x="1847" y="976"/>
                  </a:lnTo>
                  <a:lnTo>
                    <a:pt x="1850" y="976"/>
                  </a:lnTo>
                  <a:lnTo>
                    <a:pt x="1854" y="976"/>
                  </a:lnTo>
                  <a:lnTo>
                    <a:pt x="1857" y="976"/>
                  </a:lnTo>
                  <a:lnTo>
                    <a:pt x="1861" y="977"/>
                  </a:lnTo>
                  <a:lnTo>
                    <a:pt x="1863" y="977"/>
                  </a:lnTo>
                  <a:lnTo>
                    <a:pt x="1866" y="977"/>
                  </a:lnTo>
                  <a:lnTo>
                    <a:pt x="1868" y="977"/>
                  </a:lnTo>
                  <a:lnTo>
                    <a:pt x="1869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68" y="977"/>
                  </a:lnTo>
                  <a:lnTo>
                    <a:pt x="1864" y="979"/>
                  </a:lnTo>
                  <a:lnTo>
                    <a:pt x="1861" y="980"/>
                  </a:lnTo>
                  <a:lnTo>
                    <a:pt x="1857" y="983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7" y="983"/>
                  </a:lnTo>
                  <a:lnTo>
                    <a:pt x="1857" y="982"/>
                  </a:lnTo>
                  <a:lnTo>
                    <a:pt x="1859" y="979"/>
                  </a:lnTo>
                  <a:lnTo>
                    <a:pt x="1859" y="977"/>
                  </a:lnTo>
                  <a:lnTo>
                    <a:pt x="1860" y="974"/>
                  </a:lnTo>
                  <a:lnTo>
                    <a:pt x="1860" y="972"/>
                  </a:lnTo>
                  <a:lnTo>
                    <a:pt x="1860" y="968"/>
                  </a:lnTo>
                  <a:lnTo>
                    <a:pt x="1861" y="965"/>
                  </a:lnTo>
                  <a:lnTo>
                    <a:pt x="1898" y="952"/>
                  </a:lnTo>
                  <a:lnTo>
                    <a:pt x="1898" y="956"/>
                  </a:lnTo>
                  <a:lnTo>
                    <a:pt x="1897" y="959"/>
                  </a:lnTo>
                  <a:lnTo>
                    <a:pt x="1897" y="962"/>
                  </a:lnTo>
                  <a:lnTo>
                    <a:pt x="1896" y="966"/>
                  </a:lnTo>
                  <a:lnTo>
                    <a:pt x="1896" y="968"/>
                  </a:lnTo>
                  <a:lnTo>
                    <a:pt x="1894" y="971"/>
                  </a:lnTo>
                  <a:lnTo>
                    <a:pt x="1893" y="973"/>
                  </a:lnTo>
                  <a:lnTo>
                    <a:pt x="1892" y="976"/>
                  </a:lnTo>
                  <a:lnTo>
                    <a:pt x="1891" y="979"/>
                  </a:lnTo>
                  <a:lnTo>
                    <a:pt x="1888" y="982"/>
                  </a:lnTo>
                  <a:lnTo>
                    <a:pt x="1884" y="985"/>
                  </a:lnTo>
                  <a:lnTo>
                    <a:pt x="1879" y="989"/>
                  </a:lnTo>
                  <a:lnTo>
                    <a:pt x="1872" y="992"/>
                  </a:lnTo>
                  <a:lnTo>
                    <a:pt x="1864" y="995"/>
                  </a:lnTo>
                  <a:lnTo>
                    <a:pt x="1860" y="997"/>
                  </a:lnTo>
                  <a:lnTo>
                    <a:pt x="1855" y="997"/>
                  </a:lnTo>
                  <a:lnTo>
                    <a:pt x="1851" y="998"/>
                  </a:lnTo>
                  <a:lnTo>
                    <a:pt x="1848" y="998"/>
                  </a:lnTo>
                  <a:lnTo>
                    <a:pt x="1844" y="998"/>
                  </a:lnTo>
                  <a:lnTo>
                    <a:pt x="1841" y="998"/>
                  </a:lnTo>
                  <a:lnTo>
                    <a:pt x="1838" y="998"/>
                  </a:lnTo>
                  <a:lnTo>
                    <a:pt x="1835" y="997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5" y="997"/>
                  </a:lnTo>
                  <a:lnTo>
                    <a:pt x="1820" y="997"/>
                  </a:lnTo>
                  <a:lnTo>
                    <a:pt x="1817" y="996"/>
                  </a:lnTo>
                  <a:lnTo>
                    <a:pt x="1813" y="996"/>
                  </a:lnTo>
                  <a:lnTo>
                    <a:pt x="1808" y="996"/>
                  </a:lnTo>
                  <a:lnTo>
                    <a:pt x="1804" y="996"/>
                  </a:lnTo>
                  <a:lnTo>
                    <a:pt x="1800" y="996"/>
                  </a:lnTo>
                  <a:lnTo>
                    <a:pt x="1794" y="996"/>
                  </a:lnTo>
                  <a:lnTo>
                    <a:pt x="1794" y="996"/>
                  </a:lnTo>
                  <a:lnTo>
                    <a:pt x="1794" y="996"/>
                  </a:lnTo>
                  <a:close/>
                  <a:moveTo>
                    <a:pt x="78" y="996"/>
                  </a:moveTo>
                  <a:lnTo>
                    <a:pt x="102" y="974"/>
                  </a:lnTo>
                  <a:lnTo>
                    <a:pt x="102" y="974"/>
                  </a:lnTo>
                  <a:lnTo>
                    <a:pt x="112" y="974"/>
                  </a:lnTo>
                  <a:lnTo>
                    <a:pt x="133" y="974"/>
                  </a:lnTo>
                  <a:lnTo>
                    <a:pt x="160" y="974"/>
                  </a:lnTo>
                  <a:lnTo>
                    <a:pt x="195" y="974"/>
                  </a:lnTo>
                  <a:lnTo>
                    <a:pt x="235" y="974"/>
                  </a:lnTo>
                  <a:lnTo>
                    <a:pt x="283" y="974"/>
                  </a:lnTo>
                  <a:lnTo>
                    <a:pt x="336" y="974"/>
                  </a:lnTo>
                  <a:lnTo>
                    <a:pt x="393" y="974"/>
                  </a:lnTo>
                  <a:lnTo>
                    <a:pt x="455" y="974"/>
                  </a:lnTo>
                  <a:lnTo>
                    <a:pt x="522" y="974"/>
                  </a:lnTo>
                  <a:lnTo>
                    <a:pt x="591" y="974"/>
                  </a:lnTo>
                  <a:lnTo>
                    <a:pt x="663" y="974"/>
                  </a:lnTo>
                  <a:lnTo>
                    <a:pt x="737" y="974"/>
                  </a:lnTo>
                  <a:lnTo>
                    <a:pt x="813" y="974"/>
                  </a:lnTo>
                  <a:lnTo>
                    <a:pt x="889" y="974"/>
                  </a:lnTo>
                  <a:lnTo>
                    <a:pt x="967" y="974"/>
                  </a:lnTo>
                  <a:lnTo>
                    <a:pt x="1043" y="974"/>
                  </a:lnTo>
                  <a:lnTo>
                    <a:pt x="1121" y="974"/>
                  </a:lnTo>
                  <a:lnTo>
                    <a:pt x="1196" y="974"/>
                  </a:lnTo>
                  <a:lnTo>
                    <a:pt x="1270" y="974"/>
                  </a:lnTo>
                  <a:lnTo>
                    <a:pt x="1341" y="974"/>
                  </a:lnTo>
                  <a:lnTo>
                    <a:pt x="1410" y="974"/>
                  </a:lnTo>
                  <a:lnTo>
                    <a:pt x="1475" y="974"/>
                  </a:lnTo>
                  <a:lnTo>
                    <a:pt x="1536" y="974"/>
                  </a:lnTo>
                  <a:lnTo>
                    <a:pt x="1592" y="974"/>
                  </a:lnTo>
                  <a:lnTo>
                    <a:pt x="1645" y="974"/>
                  </a:lnTo>
                  <a:lnTo>
                    <a:pt x="1690" y="974"/>
                  </a:lnTo>
                  <a:lnTo>
                    <a:pt x="1731" y="974"/>
                  </a:lnTo>
                  <a:lnTo>
                    <a:pt x="1764" y="974"/>
                  </a:lnTo>
                  <a:lnTo>
                    <a:pt x="1789" y="974"/>
                  </a:lnTo>
                  <a:lnTo>
                    <a:pt x="1808" y="974"/>
                  </a:lnTo>
                  <a:lnTo>
                    <a:pt x="1818" y="974"/>
                  </a:lnTo>
                  <a:lnTo>
                    <a:pt x="1794" y="996"/>
                  </a:lnTo>
                  <a:lnTo>
                    <a:pt x="1785" y="996"/>
                  </a:lnTo>
                  <a:lnTo>
                    <a:pt x="1767" y="996"/>
                  </a:lnTo>
                  <a:lnTo>
                    <a:pt x="1740" y="996"/>
                  </a:lnTo>
                  <a:lnTo>
                    <a:pt x="1708" y="996"/>
                  </a:lnTo>
                  <a:lnTo>
                    <a:pt x="1668" y="996"/>
                  </a:lnTo>
                  <a:lnTo>
                    <a:pt x="1621" y="996"/>
                  </a:lnTo>
                  <a:lnTo>
                    <a:pt x="1570" y="996"/>
                  </a:lnTo>
                  <a:lnTo>
                    <a:pt x="1514" y="996"/>
                  </a:lnTo>
                  <a:lnTo>
                    <a:pt x="1452" y="996"/>
                  </a:lnTo>
                  <a:lnTo>
                    <a:pt x="1387" y="996"/>
                  </a:lnTo>
                  <a:lnTo>
                    <a:pt x="1318" y="996"/>
                  </a:lnTo>
                  <a:lnTo>
                    <a:pt x="1246" y="996"/>
                  </a:lnTo>
                  <a:lnTo>
                    <a:pt x="1172" y="996"/>
                  </a:lnTo>
                  <a:lnTo>
                    <a:pt x="1097" y="996"/>
                  </a:lnTo>
                  <a:lnTo>
                    <a:pt x="1021" y="996"/>
                  </a:lnTo>
                  <a:lnTo>
                    <a:pt x="943" y="996"/>
                  </a:lnTo>
                  <a:lnTo>
                    <a:pt x="867" y="996"/>
                  </a:lnTo>
                  <a:lnTo>
                    <a:pt x="789" y="996"/>
                  </a:lnTo>
                  <a:lnTo>
                    <a:pt x="714" y="996"/>
                  </a:lnTo>
                  <a:lnTo>
                    <a:pt x="640" y="996"/>
                  </a:lnTo>
                  <a:lnTo>
                    <a:pt x="567" y="996"/>
                  </a:lnTo>
                  <a:lnTo>
                    <a:pt x="498" y="996"/>
                  </a:lnTo>
                  <a:lnTo>
                    <a:pt x="432" y="996"/>
                  </a:lnTo>
                  <a:lnTo>
                    <a:pt x="370" y="996"/>
                  </a:lnTo>
                  <a:lnTo>
                    <a:pt x="313" y="996"/>
                  </a:lnTo>
                  <a:lnTo>
                    <a:pt x="259" y="996"/>
                  </a:lnTo>
                  <a:lnTo>
                    <a:pt x="213" y="996"/>
                  </a:lnTo>
                  <a:lnTo>
                    <a:pt x="171" y="996"/>
                  </a:lnTo>
                  <a:lnTo>
                    <a:pt x="136" y="996"/>
                  </a:lnTo>
                  <a:lnTo>
                    <a:pt x="109" y="996"/>
                  </a:lnTo>
                  <a:lnTo>
                    <a:pt x="90" y="996"/>
                  </a:lnTo>
                  <a:lnTo>
                    <a:pt x="78" y="996"/>
                  </a:lnTo>
                  <a:lnTo>
                    <a:pt x="78" y="996"/>
                  </a:lnTo>
                  <a:lnTo>
                    <a:pt x="78" y="996"/>
                  </a:lnTo>
                  <a:close/>
                  <a:moveTo>
                    <a:pt x="7" y="936"/>
                  </a:moveTo>
                  <a:lnTo>
                    <a:pt x="44" y="922"/>
                  </a:lnTo>
                  <a:lnTo>
                    <a:pt x="44" y="922"/>
                  </a:lnTo>
                  <a:lnTo>
                    <a:pt x="46" y="927"/>
                  </a:lnTo>
                  <a:lnTo>
                    <a:pt x="46" y="931"/>
                  </a:lnTo>
                  <a:lnTo>
                    <a:pt x="46" y="935"/>
                  </a:lnTo>
                  <a:lnTo>
                    <a:pt x="47" y="939"/>
                  </a:lnTo>
                  <a:lnTo>
                    <a:pt x="47" y="942"/>
                  </a:lnTo>
                  <a:lnTo>
                    <a:pt x="47" y="946"/>
                  </a:lnTo>
                  <a:lnTo>
                    <a:pt x="47" y="949"/>
                  </a:lnTo>
                  <a:lnTo>
                    <a:pt x="47" y="952"/>
                  </a:lnTo>
                  <a:lnTo>
                    <a:pt x="47" y="955"/>
                  </a:lnTo>
                  <a:lnTo>
                    <a:pt x="47" y="958"/>
                  </a:lnTo>
                  <a:lnTo>
                    <a:pt x="47" y="959"/>
                  </a:lnTo>
                  <a:lnTo>
                    <a:pt x="48" y="961"/>
                  </a:lnTo>
                  <a:lnTo>
                    <a:pt x="48" y="964"/>
                  </a:lnTo>
                  <a:lnTo>
                    <a:pt x="48" y="965"/>
                  </a:lnTo>
                  <a:lnTo>
                    <a:pt x="49" y="966"/>
                  </a:lnTo>
                  <a:lnTo>
                    <a:pt x="50" y="967"/>
                  </a:lnTo>
                  <a:lnTo>
                    <a:pt x="50" y="968"/>
                  </a:lnTo>
                  <a:lnTo>
                    <a:pt x="52" y="968"/>
                  </a:lnTo>
                  <a:lnTo>
                    <a:pt x="53" y="970"/>
                  </a:lnTo>
                  <a:lnTo>
                    <a:pt x="54" y="971"/>
                  </a:lnTo>
                  <a:lnTo>
                    <a:pt x="55" y="971"/>
                  </a:lnTo>
                  <a:lnTo>
                    <a:pt x="58" y="972"/>
                  </a:lnTo>
                  <a:lnTo>
                    <a:pt x="60" y="972"/>
                  </a:lnTo>
                  <a:lnTo>
                    <a:pt x="62" y="972"/>
                  </a:lnTo>
                  <a:lnTo>
                    <a:pt x="66" y="973"/>
                  </a:lnTo>
                  <a:lnTo>
                    <a:pt x="69" y="973"/>
                  </a:lnTo>
                  <a:lnTo>
                    <a:pt x="73" y="973"/>
                  </a:lnTo>
                  <a:lnTo>
                    <a:pt x="78" y="973"/>
                  </a:lnTo>
                  <a:lnTo>
                    <a:pt x="83" y="974"/>
                  </a:lnTo>
                  <a:lnTo>
                    <a:pt x="89" y="974"/>
                  </a:lnTo>
                  <a:lnTo>
                    <a:pt x="95" y="974"/>
                  </a:lnTo>
                  <a:lnTo>
                    <a:pt x="102" y="974"/>
                  </a:lnTo>
                  <a:lnTo>
                    <a:pt x="78" y="996"/>
                  </a:lnTo>
                  <a:lnTo>
                    <a:pt x="71" y="996"/>
                  </a:lnTo>
                  <a:lnTo>
                    <a:pt x="65" y="996"/>
                  </a:lnTo>
                  <a:lnTo>
                    <a:pt x="59" y="996"/>
                  </a:lnTo>
                  <a:lnTo>
                    <a:pt x="53" y="995"/>
                  </a:lnTo>
                  <a:lnTo>
                    <a:pt x="48" y="995"/>
                  </a:lnTo>
                  <a:lnTo>
                    <a:pt x="43" y="995"/>
                  </a:lnTo>
                  <a:lnTo>
                    <a:pt x="38" y="995"/>
                  </a:lnTo>
                  <a:lnTo>
                    <a:pt x="35" y="994"/>
                  </a:lnTo>
                  <a:lnTo>
                    <a:pt x="31" y="994"/>
                  </a:lnTo>
                  <a:lnTo>
                    <a:pt x="28" y="992"/>
                  </a:lnTo>
                  <a:lnTo>
                    <a:pt x="24" y="991"/>
                  </a:lnTo>
                  <a:lnTo>
                    <a:pt x="22" y="990"/>
                  </a:lnTo>
                  <a:lnTo>
                    <a:pt x="19" y="989"/>
                  </a:lnTo>
                  <a:lnTo>
                    <a:pt x="17" y="988"/>
                  </a:lnTo>
                  <a:lnTo>
                    <a:pt x="15" y="986"/>
                  </a:lnTo>
                  <a:lnTo>
                    <a:pt x="13" y="984"/>
                  </a:lnTo>
                  <a:lnTo>
                    <a:pt x="12" y="983"/>
                  </a:lnTo>
                  <a:lnTo>
                    <a:pt x="12" y="980"/>
                  </a:lnTo>
                  <a:lnTo>
                    <a:pt x="11" y="978"/>
                  </a:lnTo>
                  <a:lnTo>
                    <a:pt x="11" y="976"/>
                  </a:lnTo>
                  <a:lnTo>
                    <a:pt x="10" y="973"/>
                  </a:lnTo>
                  <a:lnTo>
                    <a:pt x="10" y="971"/>
                  </a:lnTo>
                  <a:lnTo>
                    <a:pt x="10" y="968"/>
                  </a:lnTo>
                  <a:lnTo>
                    <a:pt x="10" y="966"/>
                  </a:lnTo>
                  <a:lnTo>
                    <a:pt x="10" y="962"/>
                  </a:lnTo>
                  <a:lnTo>
                    <a:pt x="10" y="960"/>
                  </a:lnTo>
                  <a:lnTo>
                    <a:pt x="9" y="956"/>
                  </a:lnTo>
                  <a:lnTo>
                    <a:pt x="9" y="953"/>
                  </a:lnTo>
                  <a:lnTo>
                    <a:pt x="9" y="949"/>
                  </a:lnTo>
                  <a:lnTo>
                    <a:pt x="9" y="945"/>
                  </a:lnTo>
                  <a:lnTo>
                    <a:pt x="9" y="941"/>
                  </a:lnTo>
                  <a:lnTo>
                    <a:pt x="7" y="936"/>
                  </a:lnTo>
                  <a:lnTo>
                    <a:pt x="7" y="936"/>
                  </a:lnTo>
                  <a:lnTo>
                    <a:pt x="7" y="936"/>
                  </a:lnTo>
                  <a:close/>
                  <a:moveTo>
                    <a:pt x="9" y="62"/>
                  </a:moveTo>
                  <a:lnTo>
                    <a:pt x="46" y="50"/>
                  </a:lnTo>
                  <a:lnTo>
                    <a:pt x="46" y="50"/>
                  </a:lnTo>
                  <a:lnTo>
                    <a:pt x="44" y="57"/>
                  </a:lnTo>
                  <a:lnTo>
                    <a:pt x="43" y="68"/>
                  </a:lnTo>
                  <a:lnTo>
                    <a:pt x="43" y="83"/>
                  </a:lnTo>
                  <a:lnTo>
                    <a:pt x="42" y="102"/>
                  </a:lnTo>
                  <a:lnTo>
                    <a:pt x="41" y="122"/>
                  </a:lnTo>
                  <a:lnTo>
                    <a:pt x="41" y="147"/>
                  </a:lnTo>
                  <a:lnTo>
                    <a:pt x="40" y="173"/>
                  </a:lnTo>
                  <a:lnTo>
                    <a:pt x="40" y="203"/>
                  </a:lnTo>
                  <a:lnTo>
                    <a:pt x="40" y="234"/>
                  </a:lnTo>
                  <a:lnTo>
                    <a:pt x="38" y="266"/>
                  </a:lnTo>
                  <a:lnTo>
                    <a:pt x="38" y="301"/>
                  </a:lnTo>
                  <a:lnTo>
                    <a:pt x="38" y="337"/>
                  </a:lnTo>
                  <a:lnTo>
                    <a:pt x="38" y="374"/>
                  </a:lnTo>
                  <a:lnTo>
                    <a:pt x="38" y="412"/>
                  </a:lnTo>
                  <a:lnTo>
                    <a:pt x="38" y="450"/>
                  </a:lnTo>
                  <a:lnTo>
                    <a:pt x="38" y="488"/>
                  </a:lnTo>
                  <a:lnTo>
                    <a:pt x="38" y="527"/>
                  </a:lnTo>
                  <a:lnTo>
                    <a:pt x="38" y="565"/>
                  </a:lnTo>
                  <a:lnTo>
                    <a:pt x="38" y="602"/>
                  </a:lnTo>
                  <a:lnTo>
                    <a:pt x="40" y="639"/>
                  </a:lnTo>
                  <a:lnTo>
                    <a:pt x="40" y="675"/>
                  </a:lnTo>
                  <a:lnTo>
                    <a:pt x="40" y="709"/>
                  </a:lnTo>
                  <a:lnTo>
                    <a:pt x="40" y="742"/>
                  </a:lnTo>
                  <a:lnTo>
                    <a:pt x="41" y="773"/>
                  </a:lnTo>
                  <a:lnTo>
                    <a:pt x="41" y="801"/>
                  </a:lnTo>
                  <a:lnTo>
                    <a:pt x="42" y="828"/>
                  </a:lnTo>
                  <a:lnTo>
                    <a:pt x="42" y="851"/>
                  </a:lnTo>
                  <a:lnTo>
                    <a:pt x="43" y="873"/>
                  </a:lnTo>
                  <a:lnTo>
                    <a:pt x="43" y="891"/>
                  </a:lnTo>
                  <a:lnTo>
                    <a:pt x="43" y="905"/>
                  </a:lnTo>
                  <a:lnTo>
                    <a:pt x="44" y="916"/>
                  </a:lnTo>
                  <a:lnTo>
                    <a:pt x="44" y="922"/>
                  </a:lnTo>
                  <a:lnTo>
                    <a:pt x="7" y="936"/>
                  </a:lnTo>
                  <a:lnTo>
                    <a:pt x="7" y="929"/>
                  </a:lnTo>
                  <a:lnTo>
                    <a:pt x="6" y="918"/>
                  </a:lnTo>
                  <a:lnTo>
                    <a:pt x="6" y="904"/>
                  </a:lnTo>
                  <a:lnTo>
                    <a:pt x="5" y="886"/>
                  </a:lnTo>
                  <a:lnTo>
                    <a:pt x="5" y="866"/>
                  </a:lnTo>
                  <a:lnTo>
                    <a:pt x="4" y="842"/>
                  </a:lnTo>
                  <a:lnTo>
                    <a:pt x="4" y="816"/>
                  </a:lnTo>
                  <a:lnTo>
                    <a:pt x="4" y="786"/>
                  </a:lnTo>
                  <a:lnTo>
                    <a:pt x="3" y="755"/>
                  </a:lnTo>
                  <a:lnTo>
                    <a:pt x="3" y="722"/>
                  </a:lnTo>
                  <a:lnTo>
                    <a:pt x="3" y="688"/>
                  </a:lnTo>
                  <a:lnTo>
                    <a:pt x="1" y="652"/>
                  </a:lnTo>
                  <a:lnTo>
                    <a:pt x="1" y="615"/>
                  </a:lnTo>
                  <a:lnTo>
                    <a:pt x="1" y="578"/>
                  </a:lnTo>
                  <a:lnTo>
                    <a:pt x="1" y="540"/>
                  </a:lnTo>
                  <a:lnTo>
                    <a:pt x="1" y="502"/>
                  </a:lnTo>
                  <a:lnTo>
                    <a:pt x="1" y="463"/>
                  </a:lnTo>
                  <a:lnTo>
                    <a:pt x="0" y="425"/>
                  </a:lnTo>
                  <a:lnTo>
                    <a:pt x="1" y="387"/>
                  </a:lnTo>
                  <a:lnTo>
                    <a:pt x="1" y="350"/>
                  </a:lnTo>
                  <a:lnTo>
                    <a:pt x="1" y="314"/>
                  </a:lnTo>
                  <a:lnTo>
                    <a:pt x="1" y="280"/>
                  </a:lnTo>
                  <a:lnTo>
                    <a:pt x="1" y="247"/>
                  </a:lnTo>
                  <a:lnTo>
                    <a:pt x="3" y="215"/>
                  </a:lnTo>
                  <a:lnTo>
                    <a:pt x="3" y="186"/>
                  </a:lnTo>
                  <a:lnTo>
                    <a:pt x="3" y="160"/>
                  </a:lnTo>
                  <a:lnTo>
                    <a:pt x="4" y="135"/>
                  </a:lnTo>
                  <a:lnTo>
                    <a:pt x="5" y="114"/>
                  </a:lnTo>
                  <a:lnTo>
                    <a:pt x="5" y="96"/>
                  </a:lnTo>
                  <a:lnTo>
                    <a:pt x="6" y="81"/>
                  </a:lnTo>
                  <a:lnTo>
                    <a:pt x="7" y="6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close/>
                  <a:moveTo>
                    <a:pt x="101" y="1"/>
                  </a:moveTo>
                  <a:lnTo>
                    <a:pt x="78" y="23"/>
                  </a:lnTo>
                  <a:lnTo>
                    <a:pt x="78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59" y="23"/>
                  </a:lnTo>
                  <a:lnTo>
                    <a:pt x="54" y="23"/>
                  </a:lnTo>
                  <a:lnTo>
                    <a:pt x="49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7" y="20"/>
                  </a:lnTo>
                  <a:lnTo>
                    <a:pt x="44" y="17"/>
                  </a:lnTo>
                  <a:lnTo>
                    <a:pt x="49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9" y="32"/>
                  </a:lnTo>
                  <a:lnTo>
                    <a:pt x="48" y="36"/>
                  </a:lnTo>
                  <a:lnTo>
                    <a:pt x="48" y="41"/>
                  </a:lnTo>
                  <a:lnTo>
                    <a:pt x="47" y="46"/>
                  </a:lnTo>
                  <a:lnTo>
                    <a:pt x="46" y="50"/>
                  </a:lnTo>
                  <a:lnTo>
                    <a:pt x="9" y="62"/>
                  </a:lnTo>
                  <a:lnTo>
                    <a:pt x="10" y="57"/>
                  </a:lnTo>
                  <a:lnTo>
                    <a:pt x="11" y="53"/>
                  </a:lnTo>
                  <a:lnTo>
                    <a:pt x="11" y="48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8" y="9"/>
                  </a:lnTo>
                  <a:lnTo>
                    <a:pt x="36" y="4"/>
                  </a:lnTo>
                  <a:lnTo>
                    <a:pt x="43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1"/>
                  </a:lnTo>
                  <a:lnTo>
                    <a:pt x="89" y="1"/>
                  </a:lnTo>
                  <a:lnTo>
                    <a:pt x="95" y="1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" name="Freeform 29"/>
            <p:cNvSpPr>
              <a:spLocks noEditPoints="1"/>
            </p:cNvSpPr>
            <p:nvPr/>
          </p:nvSpPr>
          <p:spPr bwMode="auto">
            <a:xfrm>
              <a:off x="3154364" y="4465639"/>
              <a:ext cx="4337050" cy="1204913"/>
            </a:xfrm>
            <a:custGeom>
              <a:avLst/>
              <a:gdLst>
                <a:gd name="T0" fmla="*/ 385 w 2732"/>
                <a:gd name="T1" fmla="*/ 0 h 759"/>
                <a:gd name="T2" fmla="*/ 391 w 2732"/>
                <a:gd name="T3" fmla="*/ 1 h 759"/>
                <a:gd name="T4" fmla="*/ 394 w 2732"/>
                <a:gd name="T5" fmla="*/ 4 h 759"/>
                <a:gd name="T6" fmla="*/ 390 w 2732"/>
                <a:gd name="T7" fmla="*/ 9 h 759"/>
                <a:gd name="T8" fmla="*/ 384 w 2732"/>
                <a:gd name="T9" fmla="*/ 14 h 759"/>
                <a:gd name="T10" fmla="*/ 376 w 2732"/>
                <a:gd name="T11" fmla="*/ 19 h 759"/>
                <a:gd name="T12" fmla="*/ 281 w 2732"/>
                <a:gd name="T13" fmla="*/ 66 h 759"/>
                <a:gd name="T14" fmla="*/ 310 w 2732"/>
                <a:gd name="T15" fmla="*/ 20 h 759"/>
                <a:gd name="T16" fmla="*/ 359 w 2732"/>
                <a:gd name="T17" fmla="*/ 1 h 759"/>
                <a:gd name="T18" fmla="*/ 381 w 2732"/>
                <a:gd name="T19" fmla="*/ 1 h 759"/>
                <a:gd name="T20" fmla="*/ 348 w 2732"/>
                <a:gd name="T21" fmla="*/ 21 h 759"/>
                <a:gd name="T22" fmla="*/ 336 w 2732"/>
                <a:gd name="T23" fmla="*/ 22 h 759"/>
                <a:gd name="T24" fmla="*/ 329 w 2732"/>
                <a:gd name="T25" fmla="*/ 33 h 759"/>
                <a:gd name="T26" fmla="*/ 15 w 2732"/>
                <a:gd name="T27" fmla="*/ 632 h 759"/>
                <a:gd name="T28" fmla="*/ 88 w 2732"/>
                <a:gd name="T29" fmla="*/ 484 h 759"/>
                <a:gd name="T30" fmla="*/ 198 w 2732"/>
                <a:gd name="T31" fmla="*/ 254 h 759"/>
                <a:gd name="T32" fmla="*/ 275 w 2732"/>
                <a:gd name="T33" fmla="*/ 81 h 759"/>
                <a:gd name="T34" fmla="*/ 281 w 2732"/>
                <a:gd name="T35" fmla="*/ 143 h 759"/>
                <a:gd name="T36" fmla="*/ 179 w 2732"/>
                <a:gd name="T37" fmla="*/ 361 h 759"/>
                <a:gd name="T38" fmla="*/ 79 w 2732"/>
                <a:gd name="T39" fmla="*/ 569 h 759"/>
                <a:gd name="T40" fmla="*/ 93 w 2732"/>
                <a:gd name="T41" fmla="*/ 747 h 759"/>
                <a:gd name="T42" fmla="*/ 26 w 2732"/>
                <a:gd name="T43" fmla="*/ 736 h 759"/>
                <a:gd name="T44" fmla="*/ 0 w 2732"/>
                <a:gd name="T45" fmla="*/ 699 h 759"/>
                <a:gd name="T46" fmla="*/ 9 w 2732"/>
                <a:gd name="T47" fmla="*/ 644 h 759"/>
                <a:gd name="T48" fmla="*/ 38 w 2732"/>
                <a:gd name="T49" fmla="*/ 661 h 759"/>
                <a:gd name="T50" fmla="*/ 45 w 2732"/>
                <a:gd name="T51" fmla="*/ 704 h 759"/>
                <a:gd name="T52" fmla="*/ 82 w 2732"/>
                <a:gd name="T53" fmla="*/ 725 h 759"/>
                <a:gd name="T54" fmla="*/ 2569 w 2732"/>
                <a:gd name="T55" fmla="*/ 755 h 759"/>
                <a:gd name="T56" fmla="*/ 1975 w 2732"/>
                <a:gd name="T57" fmla="*/ 743 h 759"/>
                <a:gd name="T58" fmla="*/ 909 w 2732"/>
                <a:gd name="T59" fmla="*/ 739 h 759"/>
                <a:gd name="T60" fmla="*/ 142 w 2732"/>
                <a:gd name="T61" fmla="*/ 745 h 759"/>
                <a:gd name="T62" fmla="*/ 463 w 2732"/>
                <a:gd name="T63" fmla="*/ 719 h 759"/>
                <a:gd name="T64" fmla="*/ 1476 w 2732"/>
                <a:gd name="T65" fmla="*/ 718 h 759"/>
                <a:gd name="T66" fmla="*/ 2403 w 2732"/>
                <a:gd name="T67" fmla="*/ 727 h 759"/>
                <a:gd name="T68" fmla="*/ 2721 w 2732"/>
                <a:gd name="T69" fmla="*/ 666 h 759"/>
                <a:gd name="T70" fmla="*/ 2728 w 2732"/>
                <a:gd name="T71" fmla="*/ 700 h 759"/>
                <a:gd name="T72" fmla="*/ 2679 w 2732"/>
                <a:gd name="T73" fmla="*/ 743 h 759"/>
                <a:gd name="T74" fmla="*/ 2590 w 2732"/>
                <a:gd name="T75" fmla="*/ 758 h 759"/>
                <a:gd name="T76" fmla="*/ 2651 w 2732"/>
                <a:gd name="T77" fmla="*/ 736 h 759"/>
                <a:gd name="T78" fmla="*/ 2683 w 2732"/>
                <a:gd name="T79" fmla="*/ 722 h 759"/>
                <a:gd name="T80" fmla="*/ 2693 w 2732"/>
                <a:gd name="T81" fmla="*/ 696 h 759"/>
                <a:gd name="T82" fmla="*/ 2402 w 2732"/>
                <a:gd name="T83" fmla="*/ 50 h 759"/>
                <a:gd name="T84" fmla="*/ 2477 w 2732"/>
                <a:gd name="T85" fmla="*/ 213 h 759"/>
                <a:gd name="T86" fmla="*/ 2612 w 2732"/>
                <a:gd name="T87" fmla="*/ 477 h 759"/>
                <a:gd name="T88" fmla="*/ 2714 w 2732"/>
                <a:gd name="T89" fmla="*/ 657 h 759"/>
                <a:gd name="T90" fmla="*/ 2636 w 2732"/>
                <a:gd name="T91" fmla="*/ 605 h 759"/>
                <a:gd name="T92" fmla="*/ 2506 w 2732"/>
                <a:gd name="T93" fmla="*/ 360 h 759"/>
                <a:gd name="T94" fmla="*/ 2390 w 2732"/>
                <a:gd name="T95" fmla="*/ 123 h 759"/>
                <a:gd name="T96" fmla="*/ 2310 w 2732"/>
                <a:gd name="T97" fmla="*/ 6 h 759"/>
                <a:gd name="T98" fmla="*/ 2353 w 2732"/>
                <a:gd name="T99" fmla="*/ 4 h 759"/>
                <a:gd name="T100" fmla="*/ 2384 w 2732"/>
                <a:gd name="T101" fmla="*/ 15 h 759"/>
                <a:gd name="T102" fmla="*/ 2401 w 2732"/>
                <a:gd name="T103" fmla="*/ 46 h 759"/>
                <a:gd name="T104" fmla="*/ 2353 w 2732"/>
                <a:gd name="T105" fmla="*/ 39 h 759"/>
                <a:gd name="T106" fmla="*/ 2335 w 2732"/>
                <a:gd name="T107" fmla="*/ 27 h 759"/>
                <a:gd name="T108" fmla="*/ 2303 w 2732"/>
                <a:gd name="T109" fmla="*/ 27 h 759"/>
                <a:gd name="T110" fmla="*/ 2281 w 2732"/>
                <a:gd name="T111" fmla="*/ 27 h 759"/>
                <a:gd name="T112" fmla="*/ 2276 w 2732"/>
                <a:gd name="T113" fmla="*/ 25 h 759"/>
                <a:gd name="T114" fmla="*/ 2276 w 2732"/>
                <a:gd name="T115" fmla="*/ 21 h 759"/>
                <a:gd name="T116" fmla="*/ 2279 w 2732"/>
                <a:gd name="T117" fmla="*/ 16 h 759"/>
                <a:gd name="T118" fmla="*/ 2287 w 2732"/>
                <a:gd name="T119" fmla="*/ 11 h 759"/>
                <a:gd name="T120" fmla="*/ 2296 w 2732"/>
                <a:gd name="T121" fmla="*/ 8 h 759"/>
                <a:gd name="T122" fmla="*/ 2304 w 2732"/>
                <a:gd name="T123" fmla="*/ 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2" h="759">
                  <a:moveTo>
                    <a:pt x="370" y="20"/>
                  </a:move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0" y="9"/>
                  </a:lnTo>
                  <a:lnTo>
                    <a:pt x="390" y="10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3" y="15"/>
                  </a:lnTo>
                  <a:lnTo>
                    <a:pt x="383" y="15"/>
                  </a:lnTo>
                  <a:lnTo>
                    <a:pt x="382" y="15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9"/>
                  </a:lnTo>
                  <a:lnTo>
                    <a:pt x="376" y="19"/>
                  </a:lnTo>
                  <a:lnTo>
                    <a:pt x="375" y="19"/>
                  </a:lnTo>
                  <a:lnTo>
                    <a:pt x="373" y="19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71" y="20"/>
                  </a:lnTo>
                  <a:lnTo>
                    <a:pt x="370" y="20"/>
                  </a:lnTo>
                  <a:lnTo>
                    <a:pt x="370" y="20"/>
                  </a:lnTo>
                  <a:close/>
                  <a:moveTo>
                    <a:pt x="318" y="56"/>
                  </a:moveTo>
                  <a:lnTo>
                    <a:pt x="281" y="66"/>
                  </a:lnTo>
                  <a:lnTo>
                    <a:pt x="281" y="66"/>
                  </a:lnTo>
                  <a:lnTo>
                    <a:pt x="284" y="60"/>
                  </a:lnTo>
                  <a:lnTo>
                    <a:pt x="286" y="54"/>
                  </a:lnTo>
                  <a:lnTo>
                    <a:pt x="289" y="49"/>
                  </a:lnTo>
                  <a:lnTo>
                    <a:pt x="291" y="44"/>
                  </a:lnTo>
                  <a:lnTo>
                    <a:pt x="293" y="39"/>
                  </a:lnTo>
                  <a:lnTo>
                    <a:pt x="297" y="35"/>
                  </a:lnTo>
                  <a:lnTo>
                    <a:pt x="299" y="32"/>
                  </a:lnTo>
                  <a:lnTo>
                    <a:pt x="303" y="27"/>
                  </a:lnTo>
                  <a:lnTo>
                    <a:pt x="307" y="23"/>
                  </a:lnTo>
                  <a:lnTo>
                    <a:pt x="310" y="20"/>
                  </a:lnTo>
                  <a:lnTo>
                    <a:pt x="314" y="17"/>
                  </a:lnTo>
                  <a:lnTo>
                    <a:pt x="318" y="14"/>
                  </a:lnTo>
                  <a:lnTo>
                    <a:pt x="324" y="10"/>
                  </a:lnTo>
                  <a:lnTo>
                    <a:pt x="330" y="8"/>
                  </a:lnTo>
                  <a:lnTo>
                    <a:pt x="336" y="6"/>
                  </a:lnTo>
                  <a:lnTo>
                    <a:pt x="341" y="3"/>
                  </a:lnTo>
                  <a:lnTo>
                    <a:pt x="347" y="2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9" y="1"/>
                  </a:lnTo>
                  <a:lnTo>
                    <a:pt x="363" y="1"/>
                  </a:lnTo>
                  <a:lnTo>
                    <a:pt x="365" y="0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2" y="1"/>
                  </a:lnTo>
                  <a:lnTo>
                    <a:pt x="375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79" y="1"/>
                  </a:lnTo>
                  <a:lnTo>
                    <a:pt x="370" y="20"/>
                  </a:lnTo>
                  <a:lnTo>
                    <a:pt x="365" y="21"/>
                  </a:lnTo>
                  <a:lnTo>
                    <a:pt x="361" y="21"/>
                  </a:lnTo>
                  <a:lnTo>
                    <a:pt x="358" y="22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1" y="22"/>
                  </a:lnTo>
                  <a:lnTo>
                    <a:pt x="348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5"/>
                  </a:lnTo>
                  <a:lnTo>
                    <a:pt x="333" y="27"/>
                  </a:lnTo>
                  <a:lnTo>
                    <a:pt x="332" y="29"/>
                  </a:lnTo>
                  <a:lnTo>
                    <a:pt x="329" y="33"/>
                  </a:lnTo>
                  <a:lnTo>
                    <a:pt x="327" y="37"/>
                  </a:lnTo>
                  <a:lnTo>
                    <a:pt x="324" y="40"/>
                  </a:lnTo>
                  <a:lnTo>
                    <a:pt x="323" y="45"/>
                  </a:lnTo>
                  <a:lnTo>
                    <a:pt x="321" y="50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8" y="56"/>
                  </a:lnTo>
                  <a:close/>
                  <a:moveTo>
                    <a:pt x="51" y="624"/>
                  </a:moveTo>
                  <a:lnTo>
                    <a:pt x="15" y="632"/>
                  </a:lnTo>
                  <a:lnTo>
                    <a:pt x="15" y="632"/>
                  </a:lnTo>
                  <a:lnTo>
                    <a:pt x="19" y="625"/>
                  </a:lnTo>
                  <a:lnTo>
                    <a:pt x="24" y="616"/>
                  </a:lnTo>
                  <a:lnTo>
                    <a:pt x="30" y="605"/>
                  </a:lnTo>
                  <a:lnTo>
                    <a:pt x="36" y="592"/>
                  </a:lnTo>
                  <a:lnTo>
                    <a:pt x="43" y="577"/>
                  </a:lnTo>
                  <a:lnTo>
                    <a:pt x="51" y="561"/>
                  </a:lnTo>
                  <a:lnTo>
                    <a:pt x="59" y="543"/>
                  </a:lnTo>
                  <a:lnTo>
                    <a:pt x="69" y="525"/>
                  </a:lnTo>
                  <a:lnTo>
                    <a:pt x="79" y="505"/>
                  </a:lnTo>
                  <a:lnTo>
                    <a:pt x="88" y="484"/>
                  </a:lnTo>
                  <a:lnTo>
                    <a:pt x="99" y="462"/>
                  </a:lnTo>
                  <a:lnTo>
                    <a:pt x="110" y="440"/>
                  </a:lnTo>
                  <a:lnTo>
                    <a:pt x="120" y="417"/>
                  </a:lnTo>
                  <a:lnTo>
                    <a:pt x="131" y="394"/>
                  </a:lnTo>
                  <a:lnTo>
                    <a:pt x="143" y="370"/>
                  </a:lnTo>
                  <a:lnTo>
                    <a:pt x="154" y="347"/>
                  </a:lnTo>
                  <a:lnTo>
                    <a:pt x="164" y="323"/>
                  </a:lnTo>
                  <a:lnTo>
                    <a:pt x="176" y="299"/>
                  </a:lnTo>
                  <a:lnTo>
                    <a:pt x="187" y="277"/>
                  </a:lnTo>
                  <a:lnTo>
                    <a:pt x="198" y="254"/>
                  </a:lnTo>
                  <a:lnTo>
                    <a:pt x="207" y="231"/>
                  </a:lnTo>
                  <a:lnTo>
                    <a:pt x="218" y="210"/>
                  </a:lnTo>
                  <a:lnTo>
                    <a:pt x="228" y="189"/>
                  </a:lnTo>
                  <a:lnTo>
                    <a:pt x="236" y="170"/>
                  </a:lnTo>
                  <a:lnTo>
                    <a:pt x="244" y="151"/>
                  </a:lnTo>
                  <a:lnTo>
                    <a:pt x="253" y="134"/>
                  </a:lnTo>
                  <a:lnTo>
                    <a:pt x="260" y="119"/>
                  </a:lnTo>
                  <a:lnTo>
                    <a:pt x="266" y="105"/>
                  </a:lnTo>
                  <a:lnTo>
                    <a:pt x="271" y="91"/>
                  </a:lnTo>
                  <a:lnTo>
                    <a:pt x="275" y="81"/>
                  </a:lnTo>
                  <a:lnTo>
                    <a:pt x="279" y="72"/>
                  </a:lnTo>
                  <a:lnTo>
                    <a:pt x="281" y="66"/>
                  </a:lnTo>
                  <a:lnTo>
                    <a:pt x="318" y="56"/>
                  </a:lnTo>
                  <a:lnTo>
                    <a:pt x="316" y="63"/>
                  </a:lnTo>
                  <a:lnTo>
                    <a:pt x="312" y="72"/>
                  </a:lnTo>
                  <a:lnTo>
                    <a:pt x="308" y="83"/>
                  </a:lnTo>
                  <a:lnTo>
                    <a:pt x="302" y="95"/>
                  </a:lnTo>
                  <a:lnTo>
                    <a:pt x="296" y="109"/>
                  </a:lnTo>
                  <a:lnTo>
                    <a:pt x="289" y="126"/>
                  </a:lnTo>
                  <a:lnTo>
                    <a:pt x="281" y="143"/>
                  </a:lnTo>
                  <a:lnTo>
                    <a:pt x="273" y="161"/>
                  </a:lnTo>
                  <a:lnTo>
                    <a:pt x="264" y="181"/>
                  </a:lnTo>
                  <a:lnTo>
                    <a:pt x="254" y="201"/>
                  </a:lnTo>
                  <a:lnTo>
                    <a:pt x="244" y="223"/>
                  </a:lnTo>
                  <a:lnTo>
                    <a:pt x="234" y="245"/>
                  </a:lnTo>
                  <a:lnTo>
                    <a:pt x="223" y="268"/>
                  </a:lnTo>
                  <a:lnTo>
                    <a:pt x="212" y="291"/>
                  </a:lnTo>
                  <a:lnTo>
                    <a:pt x="201" y="315"/>
                  </a:lnTo>
                  <a:lnTo>
                    <a:pt x="190" y="337"/>
                  </a:lnTo>
                  <a:lnTo>
                    <a:pt x="179" y="361"/>
                  </a:lnTo>
                  <a:lnTo>
                    <a:pt x="168" y="385"/>
                  </a:lnTo>
                  <a:lnTo>
                    <a:pt x="156" y="408"/>
                  </a:lnTo>
                  <a:lnTo>
                    <a:pt x="145" y="432"/>
                  </a:lnTo>
                  <a:lnTo>
                    <a:pt x="135" y="453"/>
                  </a:lnTo>
                  <a:lnTo>
                    <a:pt x="124" y="475"/>
                  </a:lnTo>
                  <a:lnTo>
                    <a:pt x="114" y="496"/>
                  </a:lnTo>
                  <a:lnTo>
                    <a:pt x="105" y="515"/>
                  </a:lnTo>
                  <a:lnTo>
                    <a:pt x="95" y="534"/>
                  </a:lnTo>
                  <a:lnTo>
                    <a:pt x="87" y="552"/>
                  </a:lnTo>
                  <a:lnTo>
                    <a:pt x="79" y="569"/>
                  </a:lnTo>
                  <a:lnTo>
                    <a:pt x="71" y="583"/>
                  </a:lnTo>
                  <a:lnTo>
                    <a:pt x="65" y="597"/>
                  </a:lnTo>
                  <a:lnTo>
                    <a:pt x="59" y="607"/>
                  </a:lnTo>
                  <a:lnTo>
                    <a:pt x="55" y="617"/>
                  </a:lnTo>
                  <a:lnTo>
                    <a:pt x="51" y="624"/>
                  </a:lnTo>
                  <a:lnTo>
                    <a:pt x="51" y="624"/>
                  </a:lnTo>
                  <a:lnTo>
                    <a:pt x="51" y="624"/>
                  </a:lnTo>
                  <a:close/>
                  <a:moveTo>
                    <a:pt x="112" y="725"/>
                  </a:moveTo>
                  <a:lnTo>
                    <a:pt x="93" y="747"/>
                  </a:lnTo>
                  <a:lnTo>
                    <a:pt x="93" y="747"/>
                  </a:lnTo>
                  <a:lnTo>
                    <a:pt x="85" y="747"/>
                  </a:lnTo>
                  <a:lnTo>
                    <a:pt x="76" y="748"/>
                  </a:lnTo>
                  <a:lnTo>
                    <a:pt x="69" y="747"/>
                  </a:lnTo>
                  <a:lnTo>
                    <a:pt x="62" y="747"/>
                  </a:lnTo>
                  <a:lnTo>
                    <a:pt x="55" y="746"/>
                  </a:lnTo>
                  <a:lnTo>
                    <a:pt x="48" y="745"/>
                  </a:lnTo>
                  <a:lnTo>
                    <a:pt x="42" y="743"/>
                  </a:lnTo>
                  <a:lnTo>
                    <a:pt x="37" y="741"/>
                  </a:lnTo>
                  <a:lnTo>
                    <a:pt x="31" y="739"/>
                  </a:lnTo>
                  <a:lnTo>
                    <a:pt x="26" y="736"/>
                  </a:lnTo>
                  <a:lnTo>
                    <a:pt x="22" y="734"/>
                  </a:lnTo>
                  <a:lnTo>
                    <a:pt x="19" y="731"/>
                  </a:lnTo>
                  <a:lnTo>
                    <a:pt x="15" y="728"/>
                  </a:lnTo>
                  <a:lnTo>
                    <a:pt x="12" y="724"/>
                  </a:lnTo>
                  <a:lnTo>
                    <a:pt x="9" y="721"/>
                  </a:lnTo>
                  <a:lnTo>
                    <a:pt x="6" y="717"/>
                  </a:lnTo>
                  <a:lnTo>
                    <a:pt x="5" y="712"/>
                  </a:lnTo>
                  <a:lnTo>
                    <a:pt x="2" y="708"/>
                  </a:lnTo>
                  <a:lnTo>
                    <a:pt x="1" y="704"/>
                  </a:lnTo>
                  <a:lnTo>
                    <a:pt x="0" y="699"/>
                  </a:lnTo>
                  <a:lnTo>
                    <a:pt x="0" y="694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9"/>
                  </a:lnTo>
                  <a:lnTo>
                    <a:pt x="0" y="673"/>
                  </a:lnTo>
                  <a:lnTo>
                    <a:pt x="1" y="668"/>
                  </a:lnTo>
                  <a:lnTo>
                    <a:pt x="3" y="662"/>
                  </a:lnTo>
                  <a:lnTo>
                    <a:pt x="5" y="656"/>
                  </a:lnTo>
                  <a:lnTo>
                    <a:pt x="7" y="650"/>
                  </a:lnTo>
                  <a:lnTo>
                    <a:pt x="9" y="644"/>
                  </a:lnTo>
                  <a:lnTo>
                    <a:pt x="12" y="638"/>
                  </a:lnTo>
                  <a:lnTo>
                    <a:pt x="15" y="632"/>
                  </a:lnTo>
                  <a:lnTo>
                    <a:pt x="51" y="624"/>
                  </a:lnTo>
                  <a:lnTo>
                    <a:pt x="48" y="630"/>
                  </a:lnTo>
                  <a:lnTo>
                    <a:pt x="45" y="636"/>
                  </a:lnTo>
                  <a:lnTo>
                    <a:pt x="43" y="641"/>
                  </a:lnTo>
                  <a:lnTo>
                    <a:pt x="42" y="645"/>
                  </a:lnTo>
                  <a:lnTo>
                    <a:pt x="40" y="651"/>
                  </a:lnTo>
                  <a:lnTo>
                    <a:pt x="39" y="656"/>
                  </a:lnTo>
                  <a:lnTo>
                    <a:pt x="38" y="661"/>
                  </a:lnTo>
                  <a:lnTo>
                    <a:pt x="37" y="666"/>
                  </a:lnTo>
                  <a:lnTo>
                    <a:pt x="37" y="671"/>
                  </a:lnTo>
                  <a:lnTo>
                    <a:pt x="37" y="675"/>
                  </a:lnTo>
                  <a:lnTo>
                    <a:pt x="37" y="680"/>
                  </a:lnTo>
                  <a:lnTo>
                    <a:pt x="38" y="685"/>
                  </a:lnTo>
                  <a:lnTo>
                    <a:pt x="38" y="688"/>
                  </a:lnTo>
                  <a:lnTo>
                    <a:pt x="39" y="693"/>
                  </a:lnTo>
                  <a:lnTo>
                    <a:pt x="42" y="697"/>
                  </a:lnTo>
                  <a:lnTo>
                    <a:pt x="43" y="700"/>
                  </a:lnTo>
                  <a:lnTo>
                    <a:pt x="45" y="704"/>
                  </a:lnTo>
                  <a:lnTo>
                    <a:pt x="48" y="706"/>
                  </a:lnTo>
                  <a:lnTo>
                    <a:pt x="50" y="710"/>
                  </a:lnTo>
                  <a:lnTo>
                    <a:pt x="53" y="712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9"/>
                  </a:lnTo>
                  <a:lnTo>
                    <a:pt x="68" y="721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5"/>
                  </a:lnTo>
                  <a:lnTo>
                    <a:pt x="88" y="725"/>
                  </a:lnTo>
                  <a:lnTo>
                    <a:pt x="94" y="727"/>
                  </a:lnTo>
                  <a:lnTo>
                    <a:pt x="99" y="727"/>
                  </a:lnTo>
                  <a:lnTo>
                    <a:pt x="106" y="725"/>
                  </a:lnTo>
                  <a:lnTo>
                    <a:pt x="112" y="725"/>
                  </a:lnTo>
                  <a:lnTo>
                    <a:pt x="112" y="725"/>
                  </a:lnTo>
                  <a:lnTo>
                    <a:pt x="112" y="725"/>
                  </a:lnTo>
                  <a:close/>
                  <a:moveTo>
                    <a:pt x="2598" y="735"/>
                  </a:moveTo>
                  <a:lnTo>
                    <a:pt x="2569" y="755"/>
                  </a:lnTo>
                  <a:lnTo>
                    <a:pt x="2569" y="755"/>
                  </a:lnTo>
                  <a:lnTo>
                    <a:pt x="2554" y="754"/>
                  </a:lnTo>
                  <a:lnTo>
                    <a:pt x="2526" y="753"/>
                  </a:lnTo>
                  <a:lnTo>
                    <a:pt x="2487" y="751"/>
                  </a:lnTo>
                  <a:lnTo>
                    <a:pt x="2438" y="749"/>
                  </a:lnTo>
                  <a:lnTo>
                    <a:pt x="2380" y="748"/>
                  </a:lnTo>
                  <a:lnTo>
                    <a:pt x="2313" y="747"/>
                  </a:lnTo>
                  <a:lnTo>
                    <a:pt x="2238" y="746"/>
                  </a:lnTo>
                  <a:lnTo>
                    <a:pt x="2156" y="745"/>
                  </a:lnTo>
                  <a:lnTo>
                    <a:pt x="2068" y="743"/>
                  </a:lnTo>
                  <a:lnTo>
                    <a:pt x="1975" y="743"/>
                  </a:lnTo>
                  <a:lnTo>
                    <a:pt x="1877" y="742"/>
                  </a:lnTo>
                  <a:lnTo>
                    <a:pt x="1775" y="741"/>
                  </a:lnTo>
                  <a:lnTo>
                    <a:pt x="1669" y="741"/>
                  </a:lnTo>
                  <a:lnTo>
                    <a:pt x="1562" y="740"/>
                  </a:lnTo>
                  <a:lnTo>
                    <a:pt x="1452" y="740"/>
                  </a:lnTo>
                  <a:lnTo>
                    <a:pt x="1342" y="740"/>
                  </a:lnTo>
                  <a:lnTo>
                    <a:pt x="1233" y="739"/>
                  </a:lnTo>
                  <a:lnTo>
                    <a:pt x="1123" y="739"/>
                  </a:lnTo>
                  <a:lnTo>
                    <a:pt x="1014" y="739"/>
                  </a:lnTo>
                  <a:lnTo>
                    <a:pt x="909" y="739"/>
                  </a:lnTo>
                  <a:lnTo>
                    <a:pt x="805" y="739"/>
                  </a:lnTo>
                  <a:lnTo>
                    <a:pt x="706" y="739"/>
                  </a:lnTo>
                  <a:lnTo>
                    <a:pt x="612" y="740"/>
                  </a:lnTo>
                  <a:lnTo>
                    <a:pt x="523" y="740"/>
                  </a:lnTo>
                  <a:lnTo>
                    <a:pt x="440" y="740"/>
                  </a:lnTo>
                  <a:lnTo>
                    <a:pt x="364" y="741"/>
                  </a:lnTo>
                  <a:lnTo>
                    <a:pt x="295" y="742"/>
                  </a:lnTo>
                  <a:lnTo>
                    <a:pt x="234" y="742"/>
                  </a:lnTo>
                  <a:lnTo>
                    <a:pt x="182" y="743"/>
                  </a:lnTo>
                  <a:lnTo>
                    <a:pt x="142" y="745"/>
                  </a:lnTo>
                  <a:lnTo>
                    <a:pt x="111" y="746"/>
                  </a:lnTo>
                  <a:lnTo>
                    <a:pt x="93" y="747"/>
                  </a:lnTo>
                  <a:lnTo>
                    <a:pt x="112" y="725"/>
                  </a:lnTo>
                  <a:lnTo>
                    <a:pt x="132" y="724"/>
                  </a:lnTo>
                  <a:lnTo>
                    <a:pt x="163" y="723"/>
                  </a:lnTo>
                  <a:lnTo>
                    <a:pt x="205" y="722"/>
                  </a:lnTo>
                  <a:lnTo>
                    <a:pt x="256" y="721"/>
                  </a:lnTo>
                  <a:lnTo>
                    <a:pt x="317" y="721"/>
                  </a:lnTo>
                  <a:lnTo>
                    <a:pt x="386" y="719"/>
                  </a:lnTo>
                  <a:lnTo>
                    <a:pt x="463" y="719"/>
                  </a:lnTo>
                  <a:lnTo>
                    <a:pt x="546" y="718"/>
                  </a:lnTo>
                  <a:lnTo>
                    <a:pt x="635" y="718"/>
                  </a:lnTo>
                  <a:lnTo>
                    <a:pt x="730" y="718"/>
                  </a:lnTo>
                  <a:lnTo>
                    <a:pt x="829" y="717"/>
                  </a:lnTo>
                  <a:lnTo>
                    <a:pt x="932" y="717"/>
                  </a:lnTo>
                  <a:lnTo>
                    <a:pt x="1038" y="717"/>
                  </a:lnTo>
                  <a:lnTo>
                    <a:pt x="1146" y="717"/>
                  </a:lnTo>
                  <a:lnTo>
                    <a:pt x="1255" y="717"/>
                  </a:lnTo>
                  <a:lnTo>
                    <a:pt x="1365" y="718"/>
                  </a:lnTo>
                  <a:lnTo>
                    <a:pt x="1476" y="718"/>
                  </a:lnTo>
                  <a:lnTo>
                    <a:pt x="1585" y="718"/>
                  </a:lnTo>
                  <a:lnTo>
                    <a:pt x="1693" y="719"/>
                  </a:lnTo>
                  <a:lnTo>
                    <a:pt x="1798" y="719"/>
                  </a:lnTo>
                  <a:lnTo>
                    <a:pt x="1900" y="721"/>
                  </a:lnTo>
                  <a:lnTo>
                    <a:pt x="1999" y="722"/>
                  </a:lnTo>
                  <a:lnTo>
                    <a:pt x="2092" y="722"/>
                  </a:lnTo>
                  <a:lnTo>
                    <a:pt x="2180" y="723"/>
                  </a:lnTo>
                  <a:lnTo>
                    <a:pt x="2261" y="724"/>
                  </a:lnTo>
                  <a:lnTo>
                    <a:pt x="2337" y="725"/>
                  </a:lnTo>
                  <a:lnTo>
                    <a:pt x="2403" y="727"/>
                  </a:lnTo>
                  <a:lnTo>
                    <a:pt x="2462" y="728"/>
                  </a:lnTo>
                  <a:lnTo>
                    <a:pt x="2512" y="730"/>
                  </a:lnTo>
                  <a:lnTo>
                    <a:pt x="2551" y="731"/>
                  </a:lnTo>
                  <a:lnTo>
                    <a:pt x="2580" y="733"/>
                  </a:lnTo>
                  <a:lnTo>
                    <a:pt x="2598" y="735"/>
                  </a:lnTo>
                  <a:lnTo>
                    <a:pt x="2598" y="735"/>
                  </a:lnTo>
                  <a:lnTo>
                    <a:pt x="2598" y="735"/>
                  </a:lnTo>
                  <a:close/>
                  <a:moveTo>
                    <a:pt x="2686" y="685"/>
                  </a:moveTo>
                  <a:lnTo>
                    <a:pt x="2721" y="666"/>
                  </a:lnTo>
                  <a:lnTo>
                    <a:pt x="2721" y="666"/>
                  </a:lnTo>
                  <a:lnTo>
                    <a:pt x="2725" y="669"/>
                  </a:lnTo>
                  <a:lnTo>
                    <a:pt x="2727" y="672"/>
                  </a:lnTo>
                  <a:lnTo>
                    <a:pt x="2728" y="674"/>
                  </a:lnTo>
                  <a:lnTo>
                    <a:pt x="2729" y="678"/>
                  </a:lnTo>
                  <a:lnTo>
                    <a:pt x="2730" y="681"/>
                  </a:lnTo>
                  <a:lnTo>
                    <a:pt x="2732" y="685"/>
                  </a:lnTo>
                  <a:lnTo>
                    <a:pt x="2730" y="688"/>
                  </a:lnTo>
                  <a:lnTo>
                    <a:pt x="2730" y="692"/>
                  </a:lnTo>
                  <a:lnTo>
                    <a:pt x="2729" y="697"/>
                  </a:lnTo>
                  <a:lnTo>
                    <a:pt x="2728" y="700"/>
                  </a:lnTo>
                  <a:lnTo>
                    <a:pt x="2726" y="704"/>
                  </a:lnTo>
                  <a:lnTo>
                    <a:pt x="2723" y="709"/>
                  </a:lnTo>
                  <a:lnTo>
                    <a:pt x="2720" y="714"/>
                  </a:lnTo>
                  <a:lnTo>
                    <a:pt x="2716" y="717"/>
                  </a:lnTo>
                  <a:lnTo>
                    <a:pt x="2713" y="722"/>
                  </a:lnTo>
                  <a:lnTo>
                    <a:pt x="2707" y="727"/>
                  </a:lnTo>
                  <a:lnTo>
                    <a:pt x="2701" y="730"/>
                  </a:lnTo>
                  <a:lnTo>
                    <a:pt x="2695" y="735"/>
                  </a:lnTo>
                  <a:lnTo>
                    <a:pt x="2688" y="739"/>
                  </a:lnTo>
                  <a:lnTo>
                    <a:pt x="2679" y="743"/>
                  </a:lnTo>
                  <a:lnTo>
                    <a:pt x="2671" y="747"/>
                  </a:lnTo>
                  <a:lnTo>
                    <a:pt x="2662" y="749"/>
                  </a:lnTo>
                  <a:lnTo>
                    <a:pt x="2654" y="753"/>
                  </a:lnTo>
                  <a:lnTo>
                    <a:pt x="2645" y="754"/>
                  </a:lnTo>
                  <a:lnTo>
                    <a:pt x="2636" y="756"/>
                  </a:lnTo>
                  <a:lnTo>
                    <a:pt x="2627" y="758"/>
                  </a:lnTo>
                  <a:lnTo>
                    <a:pt x="2618" y="759"/>
                  </a:lnTo>
                  <a:lnTo>
                    <a:pt x="2609" y="759"/>
                  </a:lnTo>
                  <a:lnTo>
                    <a:pt x="2599" y="759"/>
                  </a:lnTo>
                  <a:lnTo>
                    <a:pt x="2590" y="758"/>
                  </a:lnTo>
                  <a:lnTo>
                    <a:pt x="2580" y="758"/>
                  </a:lnTo>
                  <a:lnTo>
                    <a:pt x="2569" y="755"/>
                  </a:lnTo>
                  <a:lnTo>
                    <a:pt x="2598" y="735"/>
                  </a:lnTo>
                  <a:lnTo>
                    <a:pt x="2606" y="736"/>
                  </a:lnTo>
                  <a:lnTo>
                    <a:pt x="2615" y="737"/>
                  </a:lnTo>
                  <a:lnTo>
                    <a:pt x="2623" y="737"/>
                  </a:lnTo>
                  <a:lnTo>
                    <a:pt x="2631" y="737"/>
                  </a:lnTo>
                  <a:lnTo>
                    <a:pt x="2639" y="737"/>
                  </a:lnTo>
                  <a:lnTo>
                    <a:pt x="2645" y="736"/>
                  </a:lnTo>
                  <a:lnTo>
                    <a:pt x="2651" y="736"/>
                  </a:lnTo>
                  <a:lnTo>
                    <a:pt x="2655" y="735"/>
                  </a:lnTo>
                  <a:lnTo>
                    <a:pt x="2660" y="734"/>
                  </a:lnTo>
                  <a:lnTo>
                    <a:pt x="2664" y="733"/>
                  </a:lnTo>
                  <a:lnTo>
                    <a:pt x="2667" y="731"/>
                  </a:lnTo>
                  <a:lnTo>
                    <a:pt x="2671" y="730"/>
                  </a:lnTo>
                  <a:lnTo>
                    <a:pt x="2673" y="729"/>
                  </a:lnTo>
                  <a:lnTo>
                    <a:pt x="2676" y="728"/>
                  </a:lnTo>
                  <a:lnTo>
                    <a:pt x="2678" y="725"/>
                  </a:lnTo>
                  <a:lnTo>
                    <a:pt x="2680" y="724"/>
                  </a:lnTo>
                  <a:lnTo>
                    <a:pt x="2683" y="722"/>
                  </a:lnTo>
                  <a:lnTo>
                    <a:pt x="2685" y="719"/>
                  </a:lnTo>
                  <a:lnTo>
                    <a:pt x="2686" y="717"/>
                  </a:lnTo>
                  <a:lnTo>
                    <a:pt x="2689" y="715"/>
                  </a:lnTo>
                  <a:lnTo>
                    <a:pt x="2690" y="712"/>
                  </a:lnTo>
                  <a:lnTo>
                    <a:pt x="2691" y="710"/>
                  </a:lnTo>
                  <a:lnTo>
                    <a:pt x="2692" y="706"/>
                  </a:lnTo>
                  <a:lnTo>
                    <a:pt x="2693" y="704"/>
                  </a:lnTo>
                  <a:lnTo>
                    <a:pt x="2693" y="702"/>
                  </a:lnTo>
                  <a:lnTo>
                    <a:pt x="2693" y="698"/>
                  </a:lnTo>
                  <a:lnTo>
                    <a:pt x="2693" y="696"/>
                  </a:lnTo>
                  <a:lnTo>
                    <a:pt x="2692" y="693"/>
                  </a:lnTo>
                  <a:lnTo>
                    <a:pt x="2692" y="691"/>
                  </a:lnTo>
                  <a:lnTo>
                    <a:pt x="2690" y="688"/>
                  </a:lnTo>
                  <a:lnTo>
                    <a:pt x="2689" y="687"/>
                  </a:lnTo>
                  <a:lnTo>
                    <a:pt x="2686" y="685"/>
                  </a:lnTo>
                  <a:lnTo>
                    <a:pt x="2686" y="685"/>
                  </a:lnTo>
                  <a:lnTo>
                    <a:pt x="2686" y="685"/>
                  </a:lnTo>
                  <a:close/>
                  <a:moveTo>
                    <a:pt x="2365" y="65"/>
                  </a:moveTo>
                  <a:lnTo>
                    <a:pt x="2402" y="50"/>
                  </a:lnTo>
                  <a:lnTo>
                    <a:pt x="2402" y="50"/>
                  </a:lnTo>
                  <a:lnTo>
                    <a:pt x="2405" y="57"/>
                  </a:lnTo>
                  <a:lnTo>
                    <a:pt x="2408" y="65"/>
                  </a:lnTo>
                  <a:lnTo>
                    <a:pt x="2413" y="77"/>
                  </a:lnTo>
                  <a:lnTo>
                    <a:pt x="2419" y="91"/>
                  </a:lnTo>
                  <a:lnTo>
                    <a:pt x="2426" y="107"/>
                  </a:lnTo>
                  <a:lnTo>
                    <a:pt x="2436" y="125"/>
                  </a:lnTo>
                  <a:lnTo>
                    <a:pt x="2444" y="145"/>
                  </a:lnTo>
                  <a:lnTo>
                    <a:pt x="2455" y="167"/>
                  </a:lnTo>
                  <a:lnTo>
                    <a:pt x="2466" y="189"/>
                  </a:lnTo>
                  <a:lnTo>
                    <a:pt x="2477" y="213"/>
                  </a:lnTo>
                  <a:lnTo>
                    <a:pt x="2489" y="237"/>
                  </a:lnTo>
                  <a:lnTo>
                    <a:pt x="2503" y="263"/>
                  </a:lnTo>
                  <a:lnTo>
                    <a:pt x="2516" y="290"/>
                  </a:lnTo>
                  <a:lnTo>
                    <a:pt x="2530" y="317"/>
                  </a:lnTo>
                  <a:lnTo>
                    <a:pt x="2543" y="343"/>
                  </a:lnTo>
                  <a:lnTo>
                    <a:pt x="2557" y="371"/>
                  </a:lnTo>
                  <a:lnTo>
                    <a:pt x="2571" y="398"/>
                  </a:lnTo>
                  <a:lnTo>
                    <a:pt x="2585" y="425"/>
                  </a:lnTo>
                  <a:lnTo>
                    <a:pt x="2599" y="451"/>
                  </a:lnTo>
                  <a:lnTo>
                    <a:pt x="2612" y="477"/>
                  </a:lnTo>
                  <a:lnTo>
                    <a:pt x="2625" y="502"/>
                  </a:lnTo>
                  <a:lnTo>
                    <a:pt x="2639" y="526"/>
                  </a:lnTo>
                  <a:lnTo>
                    <a:pt x="2651" y="548"/>
                  </a:lnTo>
                  <a:lnTo>
                    <a:pt x="2662" y="569"/>
                  </a:lnTo>
                  <a:lnTo>
                    <a:pt x="2673" y="589"/>
                  </a:lnTo>
                  <a:lnTo>
                    <a:pt x="2683" y="607"/>
                  </a:lnTo>
                  <a:lnTo>
                    <a:pt x="2692" y="623"/>
                  </a:lnTo>
                  <a:lnTo>
                    <a:pt x="2701" y="637"/>
                  </a:lnTo>
                  <a:lnTo>
                    <a:pt x="2708" y="648"/>
                  </a:lnTo>
                  <a:lnTo>
                    <a:pt x="2714" y="657"/>
                  </a:lnTo>
                  <a:lnTo>
                    <a:pt x="2719" y="663"/>
                  </a:lnTo>
                  <a:lnTo>
                    <a:pt x="2721" y="666"/>
                  </a:lnTo>
                  <a:lnTo>
                    <a:pt x="2686" y="685"/>
                  </a:lnTo>
                  <a:lnTo>
                    <a:pt x="2683" y="681"/>
                  </a:lnTo>
                  <a:lnTo>
                    <a:pt x="2678" y="674"/>
                  </a:lnTo>
                  <a:lnTo>
                    <a:pt x="2672" y="665"/>
                  </a:lnTo>
                  <a:lnTo>
                    <a:pt x="2664" y="654"/>
                  </a:lnTo>
                  <a:lnTo>
                    <a:pt x="2657" y="639"/>
                  </a:lnTo>
                  <a:lnTo>
                    <a:pt x="2647" y="624"/>
                  </a:lnTo>
                  <a:lnTo>
                    <a:pt x="2636" y="605"/>
                  </a:lnTo>
                  <a:lnTo>
                    <a:pt x="2625" y="586"/>
                  </a:lnTo>
                  <a:lnTo>
                    <a:pt x="2614" y="564"/>
                  </a:lnTo>
                  <a:lnTo>
                    <a:pt x="2602" y="542"/>
                  </a:lnTo>
                  <a:lnTo>
                    <a:pt x="2588" y="518"/>
                  </a:lnTo>
                  <a:lnTo>
                    <a:pt x="2575" y="493"/>
                  </a:lnTo>
                  <a:lnTo>
                    <a:pt x="2562" y="468"/>
                  </a:lnTo>
                  <a:lnTo>
                    <a:pt x="2548" y="441"/>
                  </a:lnTo>
                  <a:lnTo>
                    <a:pt x="2535" y="414"/>
                  </a:lnTo>
                  <a:lnTo>
                    <a:pt x="2520" y="388"/>
                  </a:lnTo>
                  <a:lnTo>
                    <a:pt x="2506" y="360"/>
                  </a:lnTo>
                  <a:lnTo>
                    <a:pt x="2493" y="333"/>
                  </a:lnTo>
                  <a:lnTo>
                    <a:pt x="2479" y="306"/>
                  </a:lnTo>
                  <a:lnTo>
                    <a:pt x="2466" y="279"/>
                  </a:lnTo>
                  <a:lnTo>
                    <a:pt x="2454" y="254"/>
                  </a:lnTo>
                  <a:lnTo>
                    <a:pt x="2440" y="229"/>
                  </a:lnTo>
                  <a:lnTo>
                    <a:pt x="2429" y="205"/>
                  </a:lnTo>
                  <a:lnTo>
                    <a:pt x="2418" y="182"/>
                  </a:lnTo>
                  <a:lnTo>
                    <a:pt x="2408" y="161"/>
                  </a:lnTo>
                  <a:lnTo>
                    <a:pt x="2399" y="142"/>
                  </a:lnTo>
                  <a:lnTo>
                    <a:pt x="2390" y="123"/>
                  </a:lnTo>
                  <a:lnTo>
                    <a:pt x="2382" y="107"/>
                  </a:lnTo>
                  <a:lnTo>
                    <a:pt x="2376" y="93"/>
                  </a:lnTo>
                  <a:lnTo>
                    <a:pt x="2371" y="81"/>
                  </a:lnTo>
                  <a:lnTo>
                    <a:pt x="2368" y="72"/>
                  </a:lnTo>
                  <a:lnTo>
                    <a:pt x="2365" y="65"/>
                  </a:lnTo>
                  <a:lnTo>
                    <a:pt x="2365" y="65"/>
                  </a:lnTo>
                  <a:lnTo>
                    <a:pt x="2365" y="65"/>
                  </a:lnTo>
                  <a:close/>
                  <a:moveTo>
                    <a:pt x="2283" y="27"/>
                  </a:moveTo>
                  <a:lnTo>
                    <a:pt x="2306" y="6"/>
                  </a:lnTo>
                  <a:lnTo>
                    <a:pt x="2310" y="6"/>
                  </a:lnTo>
                  <a:lnTo>
                    <a:pt x="2315" y="6"/>
                  </a:lnTo>
                  <a:lnTo>
                    <a:pt x="2320" y="6"/>
                  </a:lnTo>
                  <a:lnTo>
                    <a:pt x="2325" y="6"/>
                  </a:lnTo>
                  <a:lnTo>
                    <a:pt x="2328" y="6"/>
                  </a:lnTo>
                  <a:lnTo>
                    <a:pt x="2333" y="4"/>
                  </a:lnTo>
                  <a:lnTo>
                    <a:pt x="2338" y="4"/>
                  </a:lnTo>
                  <a:lnTo>
                    <a:pt x="2341" y="4"/>
                  </a:lnTo>
                  <a:lnTo>
                    <a:pt x="2345" y="4"/>
                  </a:lnTo>
                  <a:lnTo>
                    <a:pt x="2350" y="4"/>
                  </a:lnTo>
                  <a:lnTo>
                    <a:pt x="2353" y="4"/>
                  </a:lnTo>
                  <a:lnTo>
                    <a:pt x="2357" y="6"/>
                  </a:lnTo>
                  <a:lnTo>
                    <a:pt x="2361" y="6"/>
                  </a:lnTo>
                  <a:lnTo>
                    <a:pt x="2364" y="6"/>
                  </a:lnTo>
                  <a:lnTo>
                    <a:pt x="2368" y="7"/>
                  </a:lnTo>
                  <a:lnTo>
                    <a:pt x="2370" y="8"/>
                  </a:lnTo>
                  <a:lnTo>
                    <a:pt x="2374" y="9"/>
                  </a:lnTo>
                  <a:lnTo>
                    <a:pt x="2376" y="10"/>
                  </a:lnTo>
                  <a:lnTo>
                    <a:pt x="2378" y="11"/>
                  </a:lnTo>
                  <a:lnTo>
                    <a:pt x="2382" y="13"/>
                  </a:lnTo>
                  <a:lnTo>
                    <a:pt x="2384" y="15"/>
                  </a:lnTo>
                  <a:lnTo>
                    <a:pt x="2386" y="16"/>
                  </a:lnTo>
                  <a:lnTo>
                    <a:pt x="2388" y="19"/>
                  </a:lnTo>
                  <a:lnTo>
                    <a:pt x="2390" y="21"/>
                  </a:lnTo>
                  <a:lnTo>
                    <a:pt x="2392" y="25"/>
                  </a:lnTo>
                  <a:lnTo>
                    <a:pt x="2394" y="27"/>
                  </a:lnTo>
                  <a:lnTo>
                    <a:pt x="2395" y="31"/>
                  </a:lnTo>
                  <a:lnTo>
                    <a:pt x="2396" y="34"/>
                  </a:lnTo>
                  <a:lnTo>
                    <a:pt x="2399" y="38"/>
                  </a:lnTo>
                  <a:lnTo>
                    <a:pt x="2400" y="41"/>
                  </a:lnTo>
                  <a:lnTo>
                    <a:pt x="2401" y="46"/>
                  </a:lnTo>
                  <a:lnTo>
                    <a:pt x="2402" y="50"/>
                  </a:lnTo>
                  <a:lnTo>
                    <a:pt x="2365" y="65"/>
                  </a:lnTo>
                  <a:lnTo>
                    <a:pt x="2364" y="60"/>
                  </a:lnTo>
                  <a:lnTo>
                    <a:pt x="2363" y="57"/>
                  </a:lnTo>
                  <a:lnTo>
                    <a:pt x="2362" y="53"/>
                  </a:lnTo>
                  <a:lnTo>
                    <a:pt x="2361" y="50"/>
                  </a:lnTo>
                  <a:lnTo>
                    <a:pt x="2358" y="46"/>
                  </a:lnTo>
                  <a:lnTo>
                    <a:pt x="2357" y="44"/>
                  </a:lnTo>
                  <a:lnTo>
                    <a:pt x="2356" y="40"/>
                  </a:lnTo>
                  <a:lnTo>
                    <a:pt x="2353" y="39"/>
                  </a:lnTo>
                  <a:lnTo>
                    <a:pt x="2352" y="37"/>
                  </a:lnTo>
                  <a:lnTo>
                    <a:pt x="2351" y="34"/>
                  </a:lnTo>
                  <a:lnTo>
                    <a:pt x="2349" y="33"/>
                  </a:lnTo>
                  <a:lnTo>
                    <a:pt x="2347" y="32"/>
                  </a:lnTo>
                  <a:lnTo>
                    <a:pt x="2345" y="31"/>
                  </a:lnTo>
                  <a:lnTo>
                    <a:pt x="2344" y="29"/>
                  </a:lnTo>
                  <a:lnTo>
                    <a:pt x="2341" y="28"/>
                  </a:lnTo>
                  <a:lnTo>
                    <a:pt x="2339" y="28"/>
                  </a:lnTo>
                  <a:lnTo>
                    <a:pt x="2338" y="27"/>
                  </a:lnTo>
                  <a:lnTo>
                    <a:pt x="2335" y="27"/>
                  </a:lnTo>
                  <a:lnTo>
                    <a:pt x="2333" y="27"/>
                  </a:lnTo>
                  <a:lnTo>
                    <a:pt x="2331" y="26"/>
                  </a:lnTo>
                  <a:lnTo>
                    <a:pt x="2328" y="26"/>
                  </a:lnTo>
                  <a:lnTo>
                    <a:pt x="2325" y="26"/>
                  </a:lnTo>
                  <a:lnTo>
                    <a:pt x="2322" y="26"/>
                  </a:lnTo>
                  <a:lnTo>
                    <a:pt x="2319" y="26"/>
                  </a:lnTo>
                  <a:lnTo>
                    <a:pt x="2315" y="26"/>
                  </a:lnTo>
                  <a:lnTo>
                    <a:pt x="2312" y="26"/>
                  </a:lnTo>
                  <a:lnTo>
                    <a:pt x="2307" y="26"/>
                  </a:lnTo>
                  <a:lnTo>
                    <a:pt x="2303" y="27"/>
                  </a:lnTo>
                  <a:lnTo>
                    <a:pt x="2298" y="27"/>
                  </a:lnTo>
                  <a:lnTo>
                    <a:pt x="2294" y="27"/>
                  </a:lnTo>
                  <a:lnTo>
                    <a:pt x="2288" y="27"/>
                  </a:lnTo>
                  <a:lnTo>
                    <a:pt x="2283" y="27"/>
                  </a:lnTo>
                  <a:lnTo>
                    <a:pt x="2283" y="27"/>
                  </a:lnTo>
                  <a:close/>
                  <a:moveTo>
                    <a:pt x="2306" y="6"/>
                  </a:moveTo>
                  <a:lnTo>
                    <a:pt x="2283" y="27"/>
                  </a:lnTo>
                  <a:lnTo>
                    <a:pt x="2282" y="27"/>
                  </a:lnTo>
                  <a:lnTo>
                    <a:pt x="2282" y="27"/>
                  </a:lnTo>
                  <a:lnTo>
                    <a:pt x="2281" y="27"/>
                  </a:lnTo>
                  <a:lnTo>
                    <a:pt x="2279" y="27"/>
                  </a:lnTo>
                  <a:lnTo>
                    <a:pt x="2279" y="27"/>
                  </a:lnTo>
                  <a:lnTo>
                    <a:pt x="2278" y="27"/>
                  </a:lnTo>
                  <a:lnTo>
                    <a:pt x="2278" y="27"/>
                  </a:lnTo>
                  <a:lnTo>
                    <a:pt x="2278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6" y="26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3"/>
                  </a:lnTo>
                  <a:lnTo>
                    <a:pt x="2276" y="23"/>
                  </a:lnTo>
                  <a:lnTo>
                    <a:pt x="2275" y="23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1"/>
                  </a:lnTo>
                  <a:lnTo>
                    <a:pt x="2276" y="21"/>
                  </a:lnTo>
                  <a:lnTo>
                    <a:pt x="2276" y="20"/>
                  </a:lnTo>
                  <a:lnTo>
                    <a:pt x="2276" y="20"/>
                  </a:lnTo>
                  <a:lnTo>
                    <a:pt x="2277" y="20"/>
                  </a:lnTo>
                  <a:lnTo>
                    <a:pt x="2277" y="19"/>
                  </a:lnTo>
                  <a:lnTo>
                    <a:pt x="2277" y="19"/>
                  </a:lnTo>
                  <a:lnTo>
                    <a:pt x="2278" y="17"/>
                  </a:lnTo>
                  <a:lnTo>
                    <a:pt x="2278" y="17"/>
                  </a:lnTo>
                  <a:lnTo>
                    <a:pt x="2279" y="16"/>
                  </a:lnTo>
                  <a:lnTo>
                    <a:pt x="2279" y="16"/>
                  </a:lnTo>
                  <a:lnTo>
                    <a:pt x="2281" y="15"/>
                  </a:lnTo>
                  <a:lnTo>
                    <a:pt x="2281" y="15"/>
                  </a:lnTo>
                  <a:lnTo>
                    <a:pt x="2282" y="15"/>
                  </a:lnTo>
                  <a:lnTo>
                    <a:pt x="2282" y="14"/>
                  </a:lnTo>
                  <a:lnTo>
                    <a:pt x="2283" y="14"/>
                  </a:lnTo>
                  <a:lnTo>
                    <a:pt x="2284" y="13"/>
                  </a:lnTo>
                  <a:lnTo>
                    <a:pt x="2284" y="13"/>
                  </a:lnTo>
                  <a:lnTo>
                    <a:pt x="2285" y="11"/>
                  </a:lnTo>
                  <a:lnTo>
                    <a:pt x="2287" y="11"/>
                  </a:lnTo>
                  <a:lnTo>
                    <a:pt x="2287" y="11"/>
                  </a:lnTo>
                  <a:lnTo>
                    <a:pt x="2288" y="10"/>
                  </a:lnTo>
                  <a:lnTo>
                    <a:pt x="2289" y="10"/>
                  </a:lnTo>
                  <a:lnTo>
                    <a:pt x="2289" y="10"/>
                  </a:lnTo>
                  <a:lnTo>
                    <a:pt x="2290" y="9"/>
                  </a:lnTo>
                  <a:lnTo>
                    <a:pt x="2291" y="9"/>
                  </a:lnTo>
                  <a:lnTo>
                    <a:pt x="2292" y="9"/>
                  </a:lnTo>
                  <a:lnTo>
                    <a:pt x="2292" y="8"/>
                  </a:lnTo>
                  <a:lnTo>
                    <a:pt x="2294" y="8"/>
                  </a:lnTo>
                  <a:lnTo>
                    <a:pt x="2295" y="8"/>
                  </a:lnTo>
                  <a:lnTo>
                    <a:pt x="2296" y="8"/>
                  </a:lnTo>
                  <a:lnTo>
                    <a:pt x="2296" y="7"/>
                  </a:lnTo>
                  <a:lnTo>
                    <a:pt x="2297" y="7"/>
                  </a:lnTo>
                  <a:lnTo>
                    <a:pt x="2298" y="7"/>
                  </a:lnTo>
                  <a:lnTo>
                    <a:pt x="2300" y="7"/>
                  </a:lnTo>
                  <a:lnTo>
                    <a:pt x="2300" y="7"/>
                  </a:lnTo>
                  <a:lnTo>
                    <a:pt x="2301" y="7"/>
                  </a:lnTo>
                  <a:lnTo>
                    <a:pt x="2302" y="6"/>
                  </a:lnTo>
                  <a:lnTo>
                    <a:pt x="2303" y="6"/>
                  </a:lnTo>
                  <a:lnTo>
                    <a:pt x="2303" y="6"/>
                  </a:lnTo>
                  <a:lnTo>
                    <a:pt x="2304" y="6"/>
                  </a:lnTo>
                  <a:lnTo>
                    <a:pt x="230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" name="Freeform 30"/>
            <p:cNvSpPr>
              <a:spLocks noEditPoints="1"/>
            </p:cNvSpPr>
            <p:nvPr/>
          </p:nvSpPr>
          <p:spPr bwMode="auto">
            <a:xfrm>
              <a:off x="4691064" y="5149851"/>
              <a:ext cx="1200150" cy="415925"/>
            </a:xfrm>
            <a:custGeom>
              <a:avLst/>
              <a:gdLst>
                <a:gd name="T0" fmla="*/ 563 w 756"/>
                <a:gd name="T1" fmla="*/ 21 h 262"/>
                <a:gd name="T2" fmla="*/ 386 w 756"/>
                <a:gd name="T3" fmla="*/ 23 h 262"/>
                <a:gd name="T4" fmla="*/ 198 w 756"/>
                <a:gd name="T5" fmla="*/ 26 h 262"/>
                <a:gd name="T6" fmla="*/ 119 w 756"/>
                <a:gd name="T7" fmla="*/ 8 h 262"/>
                <a:gd name="T8" fmla="*/ 238 w 756"/>
                <a:gd name="T9" fmla="*/ 4 h 262"/>
                <a:gd name="T10" fmla="*/ 431 w 756"/>
                <a:gd name="T11" fmla="*/ 2 h 262"/>
                <a:gd name="T12" fmla="*/ 601 w 756"/>
                <a:gd name="T13" fmla="*/ 0 h 262"/>
                <a:gd name="T14" fmla="*/ 696 w 756"/>
                <a:gd name="T15" fmla="*/ 71 h 262"/>
                <a:gd name="T16" fmla="*/ 688 w 756"/>
                <a:gd name="T17" fmla="*/ 47 h 262"/>
                <a:gd name="T18" fmla="*/ 676 w 756"/>
                <a:gd name="T19" fmla="*/ 31 h 262"/>
                <a:gd name="T20" fmla="*/ 653 w 756"/>
                <a:gd name="T21" fmla="*/ 22 h 262"/>
                <a:gd name="T22" fmla="*/ 662 w 756"/>
                <a:gd name="T23" fmla="*/ 0 h 262"/>
                <a:gd name="T24" fmla="*/ 699 w 756"/>
                <a:gd name="T25" fmla="*/ 6 h 262"/>
                <a:gd name="T26" fmla="*/ 721 w 756"/>
                <a:gd name="T27" fmla="*/ 22 h 262"/>
                <a:gd name="T28" fmla="*/ 730 w 756"/>
                <a:gd name="T29" fmla="*/ 46 h 262"/>
                <a:gd name="T30" fmla="*/ 718 w 756"/>
                <a:gd name="T31" fmla="*/ 197 h 262"/>
                <a:gd name="T32" fmla="*/ 713 w 756"/>
                <a:gd name="T33" fmla="*/ 163 h 262"/>
                <a:gd name="T34" fmla="*/ 706 w 756"/>
                <a:gd name="T35" fmla="*/ 125 h 262"/>
                <a:gd name="T36" fmla="*/ 699 w 756"/>
                <a:gd name="T37" fmla="*/ 87 h 262"/>
                <a:gd name="T38" fmla="*/ 736 w 756"/>
                <a:gd name="T39" fmla="*/ 72 h 262"/>
                <a:gd name="T40" fmla="*/ 743 w 756"/>
                <a:gd name="T41" fmla="*/ 111 h 262"/>
                <a:gd name="T42" fmla="*/ 750 w 756"/>
                <a:gd name="T43" fmla="*/ 149 h 262"/>
                <a:gd name="T44" fmla="*/ 755 w 756"/>
                <a:gd name="T45" fmla="*/ 182 h 262"/>
                <a:gd name="T46" fmla="*/ 666 w 756"/>
                <a:gd name="T47" fmla="*/ 241 h 262"/>
                <a:gd name="T48" fmla="*/ 707 w 756"/>
                <a:gd name="T49" fmla="*/ 234 h 262"/>
                <a:gd name="T50" fmla="*/ 715 w 756"/>
                <a:gd name="T51" fmla="*/ 228 h 262"/>
                <a:gd name="T52" fmla="*/ 719 w 756"/>
                <a:gd name="T53" fmla="*/ 206 h 262"/>
                <a:gd name="T54" fmla="*/ 755 w 756"/>
                <a:gd name="T55" fmla="*/ 205 h 262"/>
                <a:gd name="T56" fmla="*/ 738 w 756"/>
                <a:gd name="T57" fmla="*/ 234 h 262"/>
                <a:gd name="T58" fmla="*/ 682 w 756"/>
                <a:gd name="T59" fmla="*/ 257 h 262"/>
                <a:gd name="T60" fmla="*/ 618 w 756"/>
                <a:gd name="T61" fmla="*/ 262 h 262"/>
                <a:gd name="T62" fmla="*/ 148 w 756"/>
                <a:gd name="T63" fmla="*/ 236 h 262"/>
                <a:gd name="T64" fmla="*/ 312 w 756"/>
                <a:gd name="T65" fmla="*/ 238 h 262"/>
                <a:gd name="T66" fmla="*/ 503 w 756"/>
                <a:gd name="T67" fmla="*/ 241 h 262"/>
                <a:gd name="T68" fmla="*/ 641 w 756"/>
                <a:gd name="T69" fmla="*/ 241 h 262"/>
                <a:gd name="T70" fmla="*/ 500 w 756"/>
                <a:gd name="T71" fmla="*/ 262 h 262"/>
                <a:gd name="T72" fmla="*/ 310 w 756"/>
                <a:gd name="T73" fmla="*/ 260 h 262"/>
                <a:gd name="T74" fmla="*/ 138 w 756"/>
                <a:gd name="T75" fmla="*/ 257 h 262"/>
                <a:gd name="T76" fmla="*/ 2 w 756"/>
                <a:gd name="T77" fmla="*/ 163 h 262"/>
                <a:gd name="T78" fmla="*/ 37 w 756"/>
                <a:gd name="T79" fmla="*/ 183 h 262"/>
                <a:gd name="T80" fmla="*/ 44 w 756"/>
                <a:gd name="T81" fmla="*/ 214 h 262"/>
                <a:gd name="T82" fmla="*/ 67 w 756"/>
                <a:gd name="T83" fmla="*/ 232 h 262"/>
                <a:gd name="T84" fmla="*/ 67 w 756"/>
                <a:gd name="T85" fmla="*/ 257 h 262"/>
                <a:gd name="T86" fmla="*/ 24 w 756"/>
                <a:gd name="T87" fmla="*/ 247 h 262"/>
                <a:gd name="T88" fmla="*/ 3 w 756"/>
                <a:gd name="T89" fmla="*/ 222 h 262"/>
                <a:gd name="T90" fmla="*/ 0 w 756"/>
                <a:gd name="T91" fmla="*/ 183 h 262"/>
                <a:gd name="T92" fmla="*/ 62 w 756"/>
                <a:gd name="T93" fmla="*/ 51 h 262"/>
                <a:gd name="T94" fmla="*/ 56 w 756"/>
                <a:gd name="T95" fmla="*/ 76 h 262"/>
                <a:gd name="T96" fmla="*/ 50 w 756"/>
                <a:gd name="T97" fmla="*/ 97 h 262"/>
                <a:gd name="T98" fmla="*/ 43 w 756"/>
                <a:gd name="T99" fmla="*/ 127 h 262"/>
                <a:gd name="T100" fmla="*/ 4 w 756"/>
                <a:gd name="T101" fmla="*/ 148 h 262"/>
                <a:gd name="T102" fmla="*/ 10 w 756"/>
                <a:gd name="T103" fmla="*/ 114 h 262"/>
                <a:gd name="T104" fmla="*/ 18 w 756"/>
                <a:gd name="T105" fmla="*/ 91 h 262"/>
                <a:gd name="T106" fmla="*/ 24 w 756"/>
                <a:gd name="T107" fmla="*/ 68 h 262"/>
                <a:gd name="T108" fmla="*/ 89 w 756"/>
                <a:gd name="T109" fmla="*/ 29 h 262"/>
                <a:gd name="T110" fmla="*/ 68 w 756"/>
                <a:gd name="T111" fmla="*/ 32 h 262"/>
                <a:gd name="T112" fmla="*/ 71 w 756"/>
                <a:gd name="T113" fmla="*/ 29 h 262"/>
                <a:gd name="T114" fmla="*/ 64 w 756"/>
                <a:gd name="T115" fmla="*/ 43 h 262"/>
                <a:gd name="T116" fmla="*/ 30 w 756"/>
                <a:gd name="T117" fmla="*/ 47 h 262"/>
                <a:gd name="T118" fmla="*/ 45 w 756"/>
                <a:gd name="T119" fmla="*/ 26 h 262"/>
                <a:gd name="T120" fmla="*/ 83 w 756"/>
                <a:gd name="T121" fmla="*/ 10 h 262"/>
                <a:gd name="T122" fmla="*/ 119 w 756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6" h="262">
                  <a:moveTo>
                    <a:pt x="651" y="0"/>
                  </a:moveTo>
                  <a:lnTo>
                    <a:pt x="627" y="21"/>
                  </a:lnTo>
                  <a:lnTo>
                    <a:pt x="627" y="21"/>
                  </a:lnTo>
                  <a:lnTo>
                    <a:pt x="622" y="21"/>
                  </a:lnTo>
                  <a:lnTo>
                    <a:pt x="613" y="21"/>
                  </a:lnTo>
                  <a:lnTo>
                    <a:pt x="604" y="21"/>
                  </a:lnTo>
                  <a:lnTo>
                    <a:pt x="592" y="21"/>
                  </a:lnTo>
                  <a:lnTo>
                    <a:pt x="579" y="21"/>
                  </a:lnTo>
                  <a:lnTo>
                    <a:pt x="563" y="21"/>
                  </a:lnTo>
                  <a:lnTo>
                    <a:pt x="548" y="21"/>
                  </a:lnTo>
                  <a:lnTo>
                    <a:pt x="530" y="22"/>
                  </a:lnTo>
                  <a:lnTo>
                    <a:pt x="512" y="22"/>
                  </a:lnTo>
                  <a:lnTo>
                    <a:pt x="493" y="22"/>
                  </a:lnTo>
                  <a:lnTo>
                    <a:pt x="472" y="22"/>
                  </a:lnTo>
                  <a:lnTo>
                    <a:pt x="452" y="22"/>
                  </a:lnTo>
                  <a:lnTo>
                    <a:pt x="431" y="23"/>
                  </a:lnTo>
                  <a:lnTo>
                    <a:pt x="409" y="23"/>
                  </a:lnTo>
                  <a:lnTo>
                    <a:pt x="386" y="23"/>
                  </a:lnTo>
                  <a:lnTo>
                    <a:pt x="365" y="23"/>
                  </a:lnTo>
                  <a:lnTo>
                    <a:pt x="342" y="25"/>
                  </a:lnTo>
                  <a:lnTo>
                    <a:pt x="321" y="25"/>
                  </a:lnTo>
                  <a:lnTo>
                    <a:pt x="298" y="25"/>
                  </a:lnTo>
                  <a:lnTo>
                    <a:pt x="277" y="25"/>
                  </a:lnTo>
                  <a:lnTo>
                    <a:pt x="256" y="26"/>
                  </a:lnTo>
                  <a:lnTo>
                    <a:pt x="236" y="26"/>
                  </a:lnTo>
                  <a:lnTo>
                    <a:pt x="217" y="26"/>
                  </a:lnTo>
                  <a:lnTo>
                    <a:pt x="198" y="26"/>
                  </a:lnTo>
                  <a:lnTo>
                    <a:pt x="180" y="27"/>
                  </a:lnTo>
                  <a:lnTo>
                    <a:pt x="164" y="27"/>
                  </a:lnTo>
                  <a:lnTo>
                    <a:pt x="149" y="27"/>
                  </a:lnTo>
                  <a:lnTo>
                    <a:pt x="135" y="27"/>
                  </a:lnTo>
                  <a:lnTo>
                    <a:pt x="123" y="28"/>
                  </a:lnTo>
                  <a:lnTo>
                    <a:pt x="113" y="28"/>
                  </a:lnTo>
                  <a:lnTo>
                    <a:pt x="104" y="28"/>
                  </a:lnTo>
                  <a:lnTo>
                    <a:pt x="98" y="28"/>
                  </a:lnTo>
                  <a:lnTo>
                    <a:pt x="119" y="8"/>
                  </a:lnTo>
                  <a:lnTo>
                    <a:pt x="125" y="7"/>
                  </a:lnTo>
                  <a:lnTo>
                    <a:pt x="135" y="7"/>
                  </a:lnTo>
                  <a:lnTo>
                    <a:pt x="145" y="7"/>
                  </a:lnTo>
                  <a:lnTo>
                    <a:pt x="157" y="7"/>
                  </a:lnTo>
                  <a:lnTo>
                    <a:pt x="172" y="6"/>
                  </a:lnTo>
                  <a:lnTo>
                    <a:pt x="186" y="6"/>
                  </a:lnTo>
                  <a:lnTo>
                    <a:pt x="203" y="6"/>
                  </a:lnTo>
                  <a:lnTo>
                    <a:pt x="221" y="4"/>
                  </a:lnTo>
                  <a:lnTo>
                    <a:pt x="238" y="4"/>
                  </a:lnTo>
                  <a:lnTo>
                    <a:pt x="259" y="4"/>
                  </a:lnTo>
                  <a:lnTo>
                    <a:pt x="279" y="4"/>
                  </a:lnTo>
                  <a:lnTo>
                    <a:pt x="299" y="3"/>
                  </a:lnTo>
                  <a:lnTo>
                    <a:pt x="321" y="3"/>
                  </a:lnTo>
                  <a:lnTo>
                    <a:pt x="342" y="3"/>
                  </a:lnTo>
                  <a:lnTo>
                    <a:pt x="365" y="3"/>
                  </a:lnTo>
                  <a:lnTo>
                    <a:pt x="388" y="2"/>
                  </a:lnTo>
                  <a:lnTo>
                    <a:pt x="409" y="2"/>
                  </a:lnTo>
                  <a:lnTo>
                    <a:pt x="431" y="2"/>
                  </a:lnTo>
                  <a:lnTo>
                    <a:pt x="453" y="2"/>
                  </a:lnTo>
                  <a:lnTo>
                    <a:pt x="475" y="1"/>
                  </a:lnTo>
                  <a:lnTo>
                    <a:pt x="495" y="1"/>
                  </a:lnTo>
                  <a:lnTo>
                    <a:pt x="515" y="1"/>
                  </a:lnTo>
                  <a:lnTo>
                    <a:pt x="534" y="1"/>
                  </a:lnTo>
                  <a:lnTo>
                    <a:pt x="552" y="1"/>
                  </a:lnTo>
                  <a:lnTo>
                    <a:pt x="570" y="1"/>
                  </a:lnTo>
                  <a:lnTo>
                    <a:pt x="586" y="0"/>
                  </a:lnTo>
                  <a:lnTo>
                    <a:pt x="601" y="0"/>
                  </a:lnTo>
                  <a:lnTo>
                    <a:pt x="614" y="0"/>
                  </a:lnTo>
                  <a:lnTo>
                    <a:pt x="626" y="0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1" y="0"/>
                  </a:lnTo>
                  <a:lnTo>
                    <a:pt x="651" y="0"/>
                  </a:lnTo>
                  <a:close/>
                  <a:moveTo>
                    <a:pt x="733" y="57"/>
                  </a:moveTo>
                  <a:lnTo>
                    <a:pt x="696" y="71"/>
                  </a:lnTo>
                  <a:lnTo>
                    <a:pt x="696" y="71"/>
                  </a:lnTo>
                  <a:lnTo>
                    <a:pt x="694" y="68"/>
                  </a:lnTo>
                  <a:lnTo>
                    <a:pt x="694" y="65"/>
                  </a:lnTo>
                  <a:lnTo>
                    <a:pt x="693" y="62"/>
                  </a:lnTo>
                  <a:lnTo>
                    <a:pt x="692" y="58"/>
                  </a:lnTo>
                  <a:lnTo>
                    <a:pt x="692" y="56"/>
                  </a:lnTo>
                  <a:lnTo>
                    <a:pt x="691" y="52"/>
                  </a:lnTo>
                  <a:lnTo>
                    <a:pt x="690" y="50"/>
                  </a:lnTo>
                  <a:lnTo>
                    <a:pt x="688" y="47"/>
                  </a:lnTo>
                  <a:lnTo>
                    <a:pt x="687" y="45"/>
                  </a:lnTo>
                  <a:lnTo>
                    <a:pt x="686" y="43"/>
                  </a:lnTo>
                  <a:lnTo>
                    <a:pt x="685" y="40"/>
                  </a:lnTo>
                  <a:lnTo>
                    <a:pt x="684" y="39"/>
                  </a:lnTo>
                  <a:lnTo>
                    <a:pt x="682" y="37"/>
                  </a:lnTo>
                  <a:lnTo>
                    <a:pt x="681" y="35"/>
                  </a:lnTo>
                  <a:lnTo>
                    <a:pt x="680" y="33"/>
                  </a:lnTo>
                  <a:lnTo>
                    <a:pt x="678" y="32"/>
                  </a:lnTo>
                  <a:lnTo>
                    <a:pt x="676" y="31"/>
                  </a:lnTo>
                  <a:lnTo>
                    <a:pt x="674" y="29"/>
                  </a:lnTo>
                  <a:lnTo>
                    <a:pt x="672" y="28"/>
                  </a:lnTo>
                  <a:lnTo>
                    <a:pt x="669" y="27"/>
                  </a:lnTo>
                  <a:lnTo>
                    <a:pt x="667" y="26"/>
                  </a:lnTo>
                  <a:lnTo>
                    <a:pt x="664" y="26"/>
                  </a:lnTo>
                  <a:lnTo>
                    <a:pt x="662" y="25"/>
                  </a:lnTo>
                  <a:lnTo>
                    <a:pt x="660" y="23"/>
                  </a:lnTo>
                  <a:lnTo>
                    <a:pt x="656" y="23"/>
                  </a:lnTo>
                  <a:lnTo>
                    <a:pt x="653" y="22"/>
                  </a:lnTo>
                  <a:lnTo>
                    <a:pt x="649" y="22"/>
                  </a:lnTo>
                  <a:lnTo>
                    <a:pt x="645" y="22"/>
                  </a:lnTo>
                  <a:lnTo>
                    <a:pt x="642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7" y="21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1"/>
                  </a:lnTo>
                  <a:lnTo>
                    <a:pt x="676" y="1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8" y="3"/>
                  </a:lnTo>
                  <a:lnTo>
                    <a:pt x="692" y="4"/>
                  </a:lnTo>
                  <a:lnTo>
                    <a:pt x="696" y="6"/>
                  </a:lnTo>
                  <a:lnTo>
                    <a:pt x="699" y="6"/>
                  </a:lnTo>
                  <a:lnTo>
                    <a:pt x="703" y="8"/>
                  </a:lnTo>
                  <a:lnTo>
                    <a:pt x="705" y="9"/>
                  </a:lnTo>
                  <a:lnTo>
                    <a:pt x="707" y="10"/>
                  </a:lnTo>
                  <a:lnTo>
                    <a:pt x="710" y="11"/>
                  </a:lnTo>
                  <a:lnTo>
                    <a:pt x="712" y="14"/>
                  </a:lnTo>
                  <a:lnTo>
                    <a:pt x="715" y="15"/>
                  </a:lnTo>
                  <a:lnTo>
                    <a:pt x="717" y="17"/>
                  </a:lnTo>
                  <a:lnTo>
                    <a:pt x="718" y="20"/>
                  </a:lnTo>
                  <a:lnTo>
                    <a:pt x="721" y="22"/>
                  </a:lnTo>
                  <a:lnTo>
                    <a:pt x="722" y="25"/>
                  </a:lnTo>
                  <a:lnTo>
                    <a:pt x="723" y="27"/>
                  </a:lnTo>
                  <a:lnTo>
                    <a:pt x="724" y="29"/>
                  </a:lnTo>
                  <a:lnTo>
                    <a:pt x="725" y="32"/>
                  </a:lnTo>
                  <a:lnTo>
                    <a:pt x="727" y="34"/>
                  </a:lnTo>
                  <a:lnTo>
                    <a:pt x="728" y="38"/>
                  </a:lnTo>
                  <a:lnTo>
                    <a:pt x="729" y="40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31" y="50"/>
                  </a:lnTo>
                  <a:lnTo>
                    <a:pt x="733" y="53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3" y="57"/>
                  </a:lnTo>
                  <a:close/>
                  <a:moveTo>
                    <a:pt x="756" y="186"/>
                  </a:moveTo>
                  <a:lnTo>
                    <a:pt x="718" y="200"/>
                  </a:lnTo>
                  <a:lnTo>
                    <a:pt x="718" y="200"/>
                  </a:lnTo>
                  <a:lnTo>
                    <a:pt x="718" y="197"/>
                  </a:lnTo>
                  <a:lnTo>
                    <a:pt x="718" y="193"/>
                  </a:lnTo>
                  <a:lnTo>
                    <a:pt x="717" y="189"/>
                  </a:lnTo>
                  <a:lnTo>
                    <a:pt x="717" y="186"/>
                  </a:lnTo>
                  <a:lnTo>
                    <a:pt x="717" y="182"/>
                  </a:lnTo>
                  <a:lnTo>
                    <a:pt x="716" y="179"/>
                  </a:lnTo>
                  <a:lnTo>
                    <a:pt x="716" y="175"/>
                  </a:lnTo>
                  <a:lnTo>
                    <a:pt x="715" y="171"/>
                  </a:lnTo>
                  <a:lnTo>
                    <a:pt x="715" y="167"/>
                  </a:lnTo>
                  <a:lnTo>
                    <a:pt x="713" y="163"/>
                  </a:lnTo>
                  <a:lnTo>
                    <a:pt x="713" y="160"/>
                  </a:lnTo>
                  <a:lnTo>
                    <a:pt x="712" y="155"/>
                  </a:lnTo>
                  <a:lnTo>
                    <a:pt x="711" y="151"/>
                  </a:lnTo>
                  <a:lnTo>
                    <a:pt x="711" y="146"/>
                  </a:lnTo>
                  <a:lnTo>
                    <a:pt x="710" y="142"/>
                  </a:lnTo>
                  <a:lnTo>
                    <a:pt x="709" y="138"/>
                  </a:lnTo>
                  <a:lnTo>
                    <a:pt x="709" y="133"/>
                  </a:lnTo>
                  <a:lnTo>
                    <a:pt x="707" y="128"/>
                  </a:lnTo>
                  <a:lnTo>
                    <a:pt x="706" y="125"/>
                  </a:lnTo>
                  <a:lnTo>
                    <a:pt x="705" y="120"/>
                  </a:lnTo>
                  <a:lnTo>
                    <a:pt x="705" y="117"/>
                  </a:lnTo>
                  <a:lnTo>
                    <a:pt x="704" y="112"/>
                  </a:lnTo>
                  <a:lnTo>
                    <a:pt x="703" y="107"/>
                  </a:lnTo>
                  <a:lnTo>
                    <a:pt x="701" y="103"/>
                  </a:lnTo>
                  <a:lnTo>
                    <a:pt x="701" y="99"/>
                  </a:lnTo>
                  <a:lnTo>
                    <a:pt x="700" y="95"/>
                  </a:lnTo>
                  <a:lnTo>
                    <a:pt x="699" y="90"/>
                  </a:lnTo>
                  <a:lnTo>
                    <a:pt x="699" y="87"/>
                  </a:lnTo>
                  <a:lnTo>
                    <a:pt x="698" y="83"/>
                  </a:lnTo>
                  <a:lnTo>
                    <a:pt x="697" y="80"/>
                  </a:lnTo>
                  <a:lnTo>
                    <a:pt x="697" y="75"/>
                  </a:lnTo>
                  <a:lnTo>
                    <a:pt x="696" y="71"/>
                  </a:lnTo>
                  <a:lnTo>
                    <a:pt x="733" y="57"/>
                  </a:lnTo>
                  <a:lnTo>
                    <a:pt x="734" y="60"/>
                  </a:lnTo>
                  <a:lnTo>
                    <a:pt x="734" y="64"/>
                  </a:lnTo>
                  <a:lnTo>
                    <a:pt x="735" y="69"/>
                  </a:lnTo>
                  <a:lnTo>
                    <a:pt x="736" y="72"/>
                  </a:lnTo>
                  <a:lnTo>
                    <a:pt x="736" y="76"/>
                  </a:lnTo>
                  <a:lnTo>
                    <a:pt x="737" y="81"/>
                  </a:lnTo>
                  <a:lnTo>
                    <a:pt x="738" y="84"/>
                  </a:lnTo>
                  <a:lnTo>
                    <a:pt x="740" y="89"/>
                  </a:lnTo>
                  <a:lnTo>
                    <a:pt x="740" y="93"/>
                  </a:lnTo>
                  <a:lnTo>
                    <a:pt x="741" y="97"/>
                  </a:lnTo>
                  <a:lnTo>
                    <a:pt x="742" y="101"/>
                  </a:lnTo>
                  <a:lnTo>
                    <a:pt x="743" y="106"/>
                  </a:lnTo>
                  <a:lnTo>
                    <a:pt x="743" y="111"/>
                  </a:lnTo>
                  <a:lnTo>
                    <a:pt x="744" y="114"/>
                  </a:lnTo>
                  <a:lnTo>
                    <a:pt x="746" y="119"/>
                  </a:lnTo>
                  <a:lnTo>
                    <a:pt x="746" y="124"/>
                  </a:lnTo>
                  <a:lnTo>
                    <a:pt x="747" y="127"/>
                  </a:lnTo>
                  <a:lnTo>
                    <a:pt x="748" y="132"/>
                  </a:lnTo>
                  <a:lnTo>
                    <a:pt x="749" y="136"/>
                  </a:lnTo>
                  <a:lnTo>
                    <a:pt x="749" y="140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2" y="152"/>
                  </a:lnTo>
                  <a:lnTo>
                    <a:pt x="753" y="157"/>
                  </a:lnTo>
                  <a:lnTo>
                    <a:pt x="753" y="161"/>
                  </a:lnTo>
                  <a:lnTo>
                    <a:pt x="754" y="164"/>
                  </a:lnTo>
                  <a:lnTo>
                    <a:pt x="754" y="168"/>
                  </a:lnTo>
                  <a:lnTo>
                    <a:pt x="754" y="173"/>
                  </a:lnTo>
                  <a:lnTo>
                    <a:pt x="755" y="176"/>
                  </a:lnTo>
                  <a:lnTo>
                    <a:pt x="755" y="180"/>
                  </a:lnTo>
                  <a:lnTo>
                    <a:pt x="755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close/>
                  <a:moveTo>
                    <a:pt x="618" y="262"/>
                  </a:moveTo>
                  <a:lnTo>
                    <a:pt x="641" y="241"/>
                  </a:lnTo>
                  <a:lnTo>
                    <a:pt x="641" y="241"/>
                  </a:lnTo>
                  <a:lnTo>
                    <a:pt x="650" y="241"/>
                  </a:lnTo>
                  <a:lnTo>
                    <a:pt x="657" y="241"/>
                  </a:lnTo>
                  <a:lnTo>
                    <a:pt x="666" y="241"/>
                  </a:lnTo>
                  <a:lnTo>
                    <a:pt x="673" y="240"/>
                  </a:lnTo>
                  <a:lnTo>
                    <a:pt x="679" y="240"/>
                  </a:lnTo>
                  <a:lnTo>
                    <a:pt x="685" y="238"/>
                  </a:lnTo>
                  <a:lnTo>
                    <a:pt x="691" y="238"/>
                  </a:lnTo>
                  <a:lnTo>
                    <a:pt x="696" y="237"/>
                  </a:lnTo>
                  <a:lnTo>
                    <a:pt x="699" y="236"/>
                  </a:lnTo>
                  <a:lnTo>
                    <a:pt x="703" y="236"/>
                  </a:lnTo>
                  <a:lnTo>
                    <a:pt x="705" y="235"/>
                  </a:lnTo>
                  <a:lnTo>
                    <a:pt x="707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10" y="232"/>
                  </a:lnTo>
                  <a:lnTo>
                    <a:pt x="710" y="232"/>
                  </a:lnTo>
                  <a:lnTo>
                    <a:pt x="711" y="232"/>
                  </a:lnTo>
                  <a:lnTo>
                    <a:pt x="711" y="231"/>
                  </a:lnTo>
                  <a:lnTo>
                    <a:pt x="712" y="230"/>
                  </a:lnTo>
                  <a:lnTo>
                    <a:pt x="713" y="229"/>
                  </a:lnTo>
                  <a:lnTo>
                    <a:pt x="715" y="228"/>
                  </a:lnTo>
                  <a:lnTo>
                    <a:pt x="716" y="225"/>
                  </a:lnTo>
                  <a:lnTo>
                    <a:pt x="716" y="224"/>
                  </a:lnTo>
                  <a:lnTo>
                    <a:pt x="717" y="222"/>
                  </a:lnTo>
                  <a:lnTo>
                    <a:pt x="718" y="219"/>
                  </a:lnTo>
                  <a:lnTo>
                    <a:pt x="718" y="217"/>
                  </a:lnTo>
                  <a:lnTo>
                    <a:pt x="718" y="214"/>
                  </a:lnTo>
                  <a:lnTo>
                    <a:pt x="718" y="211"/>
                  </a:lnTo>
                  <a:lnTo>
                    <a:pt x="719" y="208"/>
                  </a:lnTo>
                  <a:lnTo>
                    <a:pt x="719" y="206"/>
                  </a:lnTo>
                  <a:lnTo>
                    <a:pt x="718" y="203"/>
                  </a:lnTo>
                  <a:lnTo>
                    <a:pt x="718" y="200"/>
                  </a:lnTo>
                  <a:lnTo>
                    <a:pt x="756" y="186"/>
                  </a:lnTo>
                  <a:lnTo>
                    <a:pt x="756" y="189"/>
                  </a:lnTo>
                  <a:lnTo>
                    <a:pt x="756" y="192"/>
                  </a:lnTo>
                  <a:lnTo>
                    <a:pt x="756" y="195"/>
                  </a:lnTo>
                  <a:lnTo>
                    <a:pt x="756" y="199"/>
                  </a:lnTo>
                  <a:lnTo>
                    <a:pt x="756" y="201"/>
                  </a:lnTo>
                  <a:lnTo>
                    <a:pt x="755" y="205"/>
                  </a:lnTo>
                  <a:lnTo>
                    <a:pt x="755" y="207"/>
                  </a:lnTo>
                  <a:lnTo>
                    <a:pt x="754" y="211"/>
                  </a:lnTo>
                  <a:lnTo>
                    <a:pt x="753" y="214"/>
                  </a:lnTo>
                  <a:lnTo>
                    <a:pt x="752" y="217"/>
                  </a:lnTo>
                  <a:lnTo>
                    <a:pt x="750" y="220"/>
                  </a:lnTo>
                  <a:lnTo>
                    <a:pt x="748" y="223"/>
                  </a:lnTo>
                  <a:lnTo>
                    <a:pt x="746" y="226"/>
                  </a:lnTo>
                  <a:lnTo>
                    <a:pt x="742" y="230"/>
                  </a:lnTo>
                  <a:lnTo>
                    <a:pt x="738" y="234"/>
                  </a:lnTo>
                  <a:lnTo>
                    <a:pt x="734" y="237"/>
                  </a:lnTo>
                  <a:lnTo>
                    <a:pt x="728" y="241"/>
                  </a:lnTo>
                  <a:lnTo>
                    <a:pt x="722" y="244"/>
                  </a:lnTo>
                  <a:lnTo>
                    <a:pt x="716" y="247"/>
                  </a:lnTo>
                  <a:lnTo>
                    <a:pt x="710" y="250"/>
                  </a:lnTo>
                  <a:lnTo>
                    <a:pt x="703" y="253"/>
                  </a:lnTo>
                  <a:lnTo>
                    <a:pt x="697" y="254"/>
                  </a:lnTo>
                  <a:lnTo>
                    <a:pt x="690" y="256"/>
                  </a:lnTo>
                  <a:lnTo>
                    <a:pt x="682" y="257"/>
                  </a:lnTo>
                  <a:lnTo>
                    <a:pt x="675" y="259"/>
                  </a:lnTo>
                  <a:lnTo>
                    <a:pt x="668" y="260"/>
                  </a:lnTo>
                  <a:lnTo>
                    <a:pt x="661" y="261"/>
                  </a:lnTo>
                  <a:lnTo>
                    <a:pt x="653" y="261"/>
                  </a:lnTo>
                  <a:lnTo>
                    <a:pt x="645" y="262"/>
                  </a:lnTo>
                  <a:lnTo>
                    <a:pt x="636" y="262"/>
                  </a:lnTo>
                  <a:lnTo>
                    <a:pt x="627" y="262"/>
                  </a:lnTo>
                  <a:lnTo>
                    <a:pt x="618" y="262"/>
                  </a:lnTo>
                  <a:lnTo>
                    <a:pt x="618" y="262"/>
                  </a:lnTo>
                  <a:lnTo>
                    <a:pt x="618" y="262"/>
                  </a:lnTo>
                  <a:close/>
                  <a:moveTo>
                    <a:pt x="74" y="257"/>
                  </a:moveTo>
                  <a:lnTo>
                    <a:pt x="96" y="236"/>
                  </a:lnTo>
                  <a:lnTo>
                    <a:pt x="96" y="236"/>
                  </a:lnTo>
                  <a:lnTo>
                    <a:pt x="104" y="236"/>
                  </a:lnTo>
                  <a:lnTo>
                    <a:pt x="112" y="236"/>
                  </a:lnTo>
                  <a:lnTo>
                    <a:pt x="123" y="236"/>
                  </a:lnTo>
                  <a:lnTo>
                    <a:pt x="135" y="236"/>
                  </a:lnTo>
                  <a:lnTo>
                    <a:pt x="148" y="236"/>
                  </a:lnTo>
                  <a:lnTo>
                    <a:pt x="162" y="236"/>
                  </a:lnTo>
                  <a:lnTo>
                    <a:pt x="178" y="237"/>
                  </a:lnTo>
                  <a:lnTo>
                    <a:pt x="194" y="237"/>
                  </a:lnTo>
                  <a:lnTo>
                    <a:pt x="212" y="237"/>
                  </a:lnTo>
                  <a:lnTo>
                    <a:pt x="231" y="237"/>
                  </a:lnTo>
                  <a:lnTo>
                    <a:pt x="250" y="237"/>
                  </a:lnTo>
                  <a:lnTo>
                    <a:pt x="271" y="237"/>
                  </a:lnTo>
                  <a:lnTo>
                    <a:pt x="291" y="238"/>
                  </a:lnTo>
                  <a:lnTo>
                    <a:pt x="312" y="238"/>
                  </a:lnTo>
                  <a:lnTo>
                    <a:pt x="334" y="238"/>
                  </a:lnTo>
                  <a:lnTo>
                    <a:pt x="355" y="238"/>
                  </a:lnTo>
                  <a:lnTo>
                    <a:pt x="377" y="238"/>
                  </a:lnTo>
                  <a:lnTo>
                    <a:pt x="398" y="240"/>
                  </a:lnTo>
                  <a:lnTo>
                    <a:pt x="420" y="240"/>
                  </a:lnTo>
                  <a:lnTo>
                    <a:pt x="441" y="240"/>
                  </a:lnTo>
                  <a:lnTo>
                    <a:pt x="463" y="240"/>
                  </a:lnTo>
                  <a:lnTo>
                    <a:pt x="483" y="240"/>
                  </a:lnTo>
                  <a:lnTo>
                    <a:pt x="503" y="241"/>
                  </a:lnTo>
                  <a:lnTo>
                    <a:pt x="522" y="241"/>
                  </a:lnTo>
                  <a:lnTo>
                    <a:pt x="542" y="241"/>
                  </a:lnTo>
                  <a:lnTo>
                    <a:pt x="559" y="241"/>
                  </a:lnTo>
                  <a:lnTo>
                    <a:pt x="576" y="241"/>
                  </a:lnTo>
                  <a:lnTo>
                    <a:pt x="592" y="241"/>
                  </a:lnTo>
                  <a:lnTo>
                    <a:pt x="606" y="241"/>
                  </a:lnTo>
                  <a:lnTo>
                    <a:pt x="619" y="241"/>
                  </a:lnTo>
                  <a:lnTo>
                    <a:pt x="631" y="241"/>
                  </a:lnTo>
                  <a:lnTo>
                    <a:pt x="641" y="241"/>
                  </a:lnTo>
                  <a:lnTo>
                    <a:pt x="618" y="262"/>
                  </a:lnTo>
                  <a:lnTo>
                    <a:pt x="607" y="262"/>
                  </a:lnTo>
                  <a:lnTo>
                    <a:pt x="595" y="262"/>
                  </a:lnTo>
                  <a:lnTo>
                    <a:pt x="582" y="262"/>
                  </a:lnTo>
                  <a:lnTo>
                    <a:pt x="568" y="262"/>
                  </a:lnTo>
                  <a:lnTo>
                    <a:pt x="552" y="262"/>
                  </a:lnTo>
                  <a:lnTo>
                    <a:pt x="536" y="262"/>
                  </a:lnTo>
                  <a:lnTo>
                    <a:pt x="518" y="262"/>
                  </a:lnTo>
                  <a:lnTo>
                    <a:pt x="500" y="262"/>
                  </a:lnTo>
                  <a:lnTo>
                    <a:pt x="479" y="261"/>
                  </a:lnTo>
                  <a:lnTo>
                    <a:pt x="460" y="261"/>
                  </a:lnTo>
                  <a:lnTo>
                    <a:pt x="439" y="261"/>
                  </a:lnTo>
                  <a:lnTo>
                    <a:pt x="419" y="261"/>
                  </a:lnTo>
                  <a:lnTo>
                    <a:pt x="397" y="261"/>
                  </a:lnTo>
                  <a:lnTo>
                    <a:pt x="376" y="261"/>
                  </a:lnTo>
                  <a:lnTo>
                    <a:pt x="353" y="260"/>
                  </a:lnTo>
                  <a:lnTo>
                    <a:pt x="332" y="260"/>
                  </a:lnTo>
                  <a:lnTo>
                    <a:pt x="310" y="260"/>
                  </a:lnTo>
                  <a:lnTo>
                    <a:pt x="289" y="260"/>
                  </a:lnTo>
                  <a:lnTo>
                    <a:pt x="268" y="260"/>
                  </a:lnTo>
                  <a:lnTo>
                    <a:pt x="247" y="259"/>
                  </a:lnTo>
                  <a:lnTo>
                    <a:pt x="228" y="259"/>
                  </a:lnTo>
                  <a:lnTo>
                    <a:pt x="207" y="259"/>
                  </a:lnTo>
                  <a:lnTo>
                    <a:pt x="189" y="259"/>
                  </a:lnTo>
                  <a:lnTo>
                    <a:pt x="172" y="259"/>
                  </a:lnTo>
                  <a:lnTo>
                    <a:pt x="155" y="257"/>
                  </a:lnTo>
                  <a:lnTo>
                    <a:pt x="138" y="257"/>
                  </a:lnTo>
                  <a:lnTo>
                    <a:pt x="124" y="257"/>
                  </a:lnTo>
                  <a:lnTo>
                    <a:pt x="111" y="257"/>
                  </a:lnTo>
                  <a:lnTo>
                    <a:pt x="99" y="257"/>
                  </a:lnTo>
                  <a:lnTo>
                    <a:pt x="89" y="257"/>
                  </a:lnTo>
                  <a:lnTo>
                    <a:pt x="80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close/>
                  <a:moveTo>
                    <a:pt x="2" y="163"/>
                  </a:moveTo>
                  <a:lnTo>
                    <a:pt x="39" y="151"/>
                  </a:lnTo>
                  <a:lnTo>
                    <a:pt x="39" y="151"/>
                  </a:lnTo>
                  <a:lnTo>
                    <a:pt x="39" y="156"/>
                  </a:lnTo>
                  <a:lnTo>
                    <a:pt x="38" y="161"/>
                  </a:lnTo>
                  <a:lnTo>
                    <a:pt x="38" y="166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3"/>
                  </a:lnTo>
                  <a:lnTo>
                    <a:pt x="37" y="188"/>
                  </a:lnTo>
                  <a:lnTo>
                    <a:pt x="38" y="192"/>
                  </a:lnTo>
                  <a:lnTo>
                    <a:pt x="38" y="195"/>
                  </a:lnTo>
                  <a:lnTo>
                    <a:pt x="38" y="199"/>
                  </a:lnTo>
                  <a:lnTo>
                    <a:pt x="39" y="203"/>
                  </a:lnTo>
                  <a:lnTo>
                    <a:pt x="40" y="206"/>
                  </a:lnTo>
                  <a:lnTo>
                    <a:pt x="41" y="208"/>
                  </a:lnTo>
                  <a:lnTo>
                    <a:pt x="43" y="212"/>
                  </a:lnTo>
                  <a:lnTo>
                    <a:pt x="44" y="214"/>
                  </a:lnTo>
                  <a:lnTo>
                    <a:pt x="46" y="217"/>
                  </a:lnTo>
                  <a:lnTo>
                    <a:pt x="47" y="219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29"/>
                  </a:lnTo>
                  <a:lnTo>
                    <a:pt x="63" y="231"/>
                  </a:lnTo>
                  <a:lnTo>
                    <a:pt x="67" y="232"/>
                  </a:lnTo>
                  <a:lnTo>
                    <a:pt x="70" y="234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2" y="235"/>
                  </a:lnTo>
                  <a:lnTo>
                    <a:pt x="87" y="236"/>
                  </a:lnTo>
                  <a:lnTo>
                    <a:pt x="92" y="236"/>
                  </a:lnTo>
                  <a:lnTo>
                    <a:pt x="96" y="236"/>
                  </a:lnTo>
                  <a:lnTo>
                    <a:pt x="74" y="257"/>
                  </a:lnTo>
                  <a:lnTo>
                    <a:pt x="67" y="257"/>
                  </a:lnTo>
                  <a:lnTo>
                    <a:pt x="61" y="257"/>
                  </a:lnTo>
                  <a:lnTo>
                    <a:pt x="55" y="256"/>
                  </a:lnTo>
                  <a:lnTo>
                    <a:pt x="50" y="256"/>
                  </a:lnTo>
                  <a:lnTo>
                    <a:pt x="44" y="255"/>
                  </a:lnTo>
                  <a:lnTo>
                    <a:pt x="39" y="254"/>
                  </a:lnTo>
                  <a:lnTo>
                    <a:pt x="34" y="253"/>
                  </a:lnTo>
                  <a:lnTo>
                    <a:pt x="31" y="250"/>
                  </a:lnTo>
                  <a:lnTo>
                    <a:pt x="27" y="249"/>
                  </a:lnTo>
                  <a:lnTo>
                    <a:pt x="24" y="247"/>
                  </a:lnTo>
                  <a:lnTo>
                    <a:pt x="20" y="244"/>
                  </a:lnTo>
                  <a:lnTo>
                    <a:pt x="16" y="242"/>
                  </a:lnTo>
                  <a:lnTo>
                    <a:pt x="14" y="240"/>
                  </a:lnTo>
                  <a:lnTo>
                    <a:pt x="12" y="237"/>
                  </a:lnTo>
                  <a:lnTo>
                    <a:pt x="9" y="235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5"/>
                  </a:lnTo>
                  <a:lnTo>
                    <a:pt x="3" y="222"/>
                  </a:lnTo>
                  <a:lnTo>
                    <a:pt x="2" y="218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1" y="174"/>
                  </a:lnTo>
                  <a:lnTo>
                    <a:pt x="1" y="168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close/>
                  <a:moveTo>
                    <a:pt x="25" y="62"/>
                  </a:moveTo>
                  <a:lnTo>
                    <a:pt x="62" y="51"/>
                  </a:lnTo>
                  <a:lnTo>
                    <a:pt x="62" y="51"/>
                  </a:lnTo>
                  <a:lnTo>
                    <a:pt x="62" y="54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7" y="74"/>
                  </a:lnTo>
                  <a:lnTo>
                    <a:pt x="56" y="76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2" y="88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9" y="101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5" y="117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3" y="127"/>
                  </a:lnTo>
                  <a:lnTo>
                    <a:pt x="43" y="132"/>
                  </a:lnTo>
                  <a:lnTo>
                    <a:pt x="41" y="136"/>
                  </a:lnTo>
                  <a:lnTo>
                    <a:pt x="40" y="140"/>
                  </a:lnTo>
                  <a:lnTo>
                    <a:pt x="40" y="145"/>
                  </a:lnTo>
                  <a:lnTo>
                    <a:pt x="39" y="151"/>
                  </a:lnTo>
                  <a:lnTo>
                    <a:pt x="2" y="163"/>
                  </a:lnTo>
                  <a:lnTo>
                    <a:pt x="3" y="157"/>
                  </a:lnTo>
                  <a:lnTo>
                    <a:pt x="3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1"/>
                  </a:lnTo>
                  <a:lnTo>
                    <a:pt x="8" y="127"/>
                  </a:lnTo>
                  <a:lnTo>
                    <a:pt x="8" y="124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6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99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9" y="86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2" y="74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119" y="8"/>
                  </a:moveTo>
                  <a:lnTo>
                    <a:pt x="98" y="28"/>
                  </a:lnTo>
                  <a:lnTo>
                    <a:pt x="98" y="28"/>
                  </a:lnTo>
                  <a:lnTo>
                    <a:pt x="93" y="29"/>
                  </a:lnTo>
                  <a:lnTo>
                    <a:pt x="89" y="29"/>
                  </a:lnTo>
                  <a:lnTo>
                    <a:pt x="86" y="29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25" y="62"/>
                  </a:lnTo>
                  <a:lnTo>
                    <a:pt x="26" y="59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5" y="26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63" y="16"/>
                  </a:lnTo>
                  <a:lnTo>
                    <a:pt x="68" y="15"/>
                  </a:lnTo>
                  <a:lnTo>
                    <a:pt x="73" y="13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0"/>
                  </a:lnTo>
                  <a:lnTo>
                    <a:pt x="87" y="10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99" y="9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4" y="8"/>
                  </a:lnTo>
                  <a:lnTo>
                    <a:pt x="119" y="8"/>
                  </a:lnTo>
                  <a:lnTo>
                    <a:pt x="1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" name="Freeform 31"/>
            <p:cNvSpPr>
              <a:spLocks noEditPoints="1"/>
            </p:cNvSpPr>
            <p:nvPr/>
          </p:nvSpPr>
          <p:spPr bwMode="auto">
            <a:xfrm>
              <a:off x="3714751" y="4546601"/>
              <a:ext cx="3133725" cy="539750"/>
            </a:xfrm>
            <a:custGeom>
              <a:avLst/>
              <a:gdLst>
                <a:gd name="T0" fmla="*/ 90 w 1974"/>
                <a:gd name="T1" fmla="*/ 74 h 340"/>
                <a:gd name="T2" fmla="*/ 111 w 1974"/>
                <a:gd name="T3" fmla="*/ 48 h 340"/>
                <a:gd name="T4" fmla="*/ 148 w 1974"/>
                <a:gd name="T5" fmla="*/ 23 h 340"/>
                <a:gd name="T6" fmla="*/ 170 w 1974"/>
                <a:gd name="T7" fmla="*/ 36 h 340"/>
                <a:gd name="T8" fmla="*/ 150 w 1974"/>
                <a:gd name="T9" fmla="*/ 39 h 340"/>
                <a:gd name="T10" fmla="*/ 140 w 1974"/>
                <a:gd name="T11" fmla="*/ 48 h 340"/>
                <a:gd name="T12" fmla="*/ 123 w 1974"/>
                <a:gd name="T13" fmla="*/ 72 h 340"/>
                <a:gd name="T14" fmla="*/ 5 w 1974"/>
                <a:gd name="T15" fmla="*/ 273 h 340"/>
                <a:gd name="T16" fmla="*/ 18 w 1974"/>
                <a:gd name="T17" fmla="*/ 236 h 340"/>
                <a:gd name="T18" fmla="*/ 38 w 1974"/>
                <a:gd name="T19" fmla="*/ 180 h 340"/>
                <a:gd name="T20" fmla="*/ 61 w 1974"/>
                <a:gd name="T21" fmla="*/ 125 h 340"/>
                <a:gd name="T22" fmla="*/ 106 w 1974"/>
                <a:gd name="T23" fmla="*/ 97 h 340"/>
                <a:gd name="T24" fmla="*/ 85 w 1974"/>
                <a:gd name="T25" fmla="*/ 146 h 340"/>
                <a:gd name="T26" fmla="*/ 63 w 1974"/>
                <a:gd name="T27" fmla="*/ 203 h 340"/>
                <a:gd name="T28" fmla="*/ 45 w 1974"/>
                <a:gd name="T29" fmla="*/ 252 h 340"/>
                <a:gd name="T30" fmla="*/ 111 w 1974"/>
                <a:gd name="T31" fmla="*/ 328 h 340"/>
                <a:gd name="T32" fmla="*/ 45 w 1974"/>
                <a:gd name="T33" fmla="*/ 325 h 340"/>
                <a:gd name="T34" fmla="*/ 10 w 1974"/>
                <a:gd name="T35" fmla="*/ 312 h 340"/>
                <a:gd name="T36" fmla="*/ 0 w 1974"/>
                <a:gd name="T37" fmla="*/ 288 h 340"/>
                <a:gd name="T38" fmla="*/ 37 w 1974"/>
                <a:gd name="T39" fmla="*/ 276 h 340"/>
                <a:gd name="T40" fmla="*/ 44 w 1974"/>
                <a:gd name="T41" fmla="*/ 294 h 340"/>
                <a:gd name="T42" fmla="*/ 74 w 1974"/>
                <a:gd name="T43" fmla="*/ 303 h 340"/>
                <a:gd name="T44" fmla="*/ 134 w 1974"/>
                <a:gd name="T45" fmla="*/ 307 h 340"/>
                <a:gd name="T46" fmla="*/ 1782 w 1974"/>
                <a:gd name="T47" fmla="*/ 340 h 340"/>
                <a:gd name="T48" fmla="*/ 1288 w 1974"/>
                <a:gd name="T49" fmla="*/ 338 h 340"/>
                <a:gd name="T50" fmla="*/ 615 w 1974"/>
                <a:gd name="T51" fmla="*/ 332 h 340"/>
                <a:gd name="T52" fmla="*/ 154 w 1974"/>
                <a:gd name="T53" fmla="*/ 328 h 340"/>
                <a:gd name="T54" fmla="*/ 332 w 1974"/>
                <a:gd name="T55" fmla="*/ 308 h 340"/>
                <a:gd name="T56" fmla="*/ 935 w 1974"/>
                <a:gd name="T57" fmla="*/ 313 h 340"/>
                <a:gd name="T58" fmla="*/ 1575 w 1974"/>
                <a:gd name="T59" fmla="*/ 317 h 340"/>
                <a:gd name="T60" fmla="*/ 1861 w 1974"/>
                <a:gd name="T61" fmla="*/ 317 h 340"/>
                <a:gd name="T62" fmla="*/ 1974 w 1974"/>
                <a:gd name="T63" fmla="*/ 274 h 340"/>
                <a:gd name="T64" fmla="*/ 1956 w 1974"/>
                <a:gd name="T65" fmla="*/ 312 h 340"/>
                <a:gd name="T66" fmla="*/ 1899 w 1974"/>
                <a:gd name="T67" fmla="*/ 334 h 340"/>
                <a:gd name="T68" fmla="*/ 1840 w 1974"/>
                <a:gd name="T69" fmla="*/ 339 h 340"/>
                <a:gd name="T70" fmla="*/ 1908 w 1974"/>
                <a:gd name="T71" fmla="*/ 314 h 340"/>
                <a:gd name="T72" fmla="*/ 1930 w 1974"/>
                <a:gd name="T73" fmla="*/ 309 h 340"/>
                <a:gd name="T74" fmla="*/ 1936 w 1974"/>
                <a:gd name="T75" fmla="*/ 292 h 340"/>
                <a:gd name="T76" fmla="*/ 1848 w 1974"/>
                <a:gd name="T77" fmla="*/ 68 h 340"/>
                <a:gd name="T78" fmla="*/ 1901 w 1974"/>
                <a:gd name="T79" fmla="*/ 81 h 340"/>
                <a:gd name="T80" fmla="*/ 1925 w 1974"/>
                <a:gd name="T81" fmla="*/ 140 h 340"/>
                <a:gd name="T82" fmla="*/ 1949 w 1974"/>
                <a:gd name="T83" fmla="*/ 205 h 340"/>
                <a:gd name="T84" fmla="*/ 1928 w 1974"/>
                <a:gd name="T85" fmla="*/ 260 h 340"/>
                <a:gd name="T86" fmla="*/ 1904 w 1974"/>
                <a:gd name="T87" fmla="*/ 198 h 340"/>
                <a:gd name="T88" fmla="*/ 1880 w 1974"/>
                <a:gd name="T89" fmla="*/ 134 h 340"/>
                <a:gd name="T90" fmla="*/ 1857 w 1974"/>
                <a:gd name="T91" fmla="*/ 82 h 340"/>
                <a:gd name="T92" fmla="*/ 1690 w 1974"/>
                <a:gd name="T93" fmla="*/ 0 h 340"/>
                <a:gd name="T94" fmla="*/ 1763 w 1974"/>
                <a:gd name="T95" fmla="*/ 3 h 340"/>
                <a:gd name="T96" fmla="*/ 1823 w 1974"/>
                <a:gd name="T97" fmla="*/ 17 h 340"/>
                <a:gd name="T98" fmla="*/ 1867 w 1974"/>
                <a:gd name="T99" fmla="*/ 36 h 340"/>
                <a:gd name="T100" fmla="*/ 1839 w 1974"/>
                <a:gd name="T101" fmla="*/ 60 h 340"/>
                <a:gd name="T102" fmla="*/ 1802 w 1974"/>
                <a:gd name="T103" fmla="*/ 40 h 340"/>
                <a:gd name="T104" fmla="*/ 1749 w 1974"/>
                <a:gd name="T105" fmla="*/ 27 h 340"/>
                <a:gd name="T106" fmla="*/ 1683 w 1974"/>
                <a:gd name="T107" fmla="*/ 21 h 340"/>
                <a:gd name="T108" fmla="*/ 227 w 1974"/>
                <a:gd name="T109" fmla="*/ 13 h 340"/>
                <a:gd name="T110" fmla="*/ 635 w 1974"/>
                <a:gd name="T111" fmla="*/ 8 h 340"/>
                <a:gd name="T112" fmla="*/ 1209 w 1974"/>
                <a:gd name="T113" fmla="*/ 2 h 340"/>
                <a:gd name="T114" fmla="*/ 1635 w 1974"/>
                <a:gd name="T115" fmla="*/ 0 h 340"/>
                <a:gd name="T116" fmla="*/ 1546 w 1974"/>
                <a:gd name="T117" fmla="*/ 21 h 340"/>
                <a:gd name="T118" fmla="*/ 1060 w 1974"/>
                <a:gd name="T119" fmla="*/ 25 h 340"/>
                <a:gd name="T120" fmla="*/ 497 w 1974"/>
                <a:gd name="T121" fmla="*/ 31 h 340"/>
                <a:gd name="T122" fmla="*/ 170 w 1974"/>
                <a:gd name="T123" fmla="*/ 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340">
                  <a:moveTo>
                    <a:pt x="111" y="89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9" y="92"/>
                  </a:lnTo>
                  <a:lnTo>
                    <a:pt x="81" y="88"/>
                  </a:lnTo>
                  <a:lnTo>
                    <a:pt x="84" y="85"/>
                  </a:lnTo>
                  <a:lnTo>
                    <a:pt x="86" y="81"/>
                  </a:lnTo>
                  <a:lnTo>
                    <a:pt x="87" y="77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4" y="68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5" y="52"/>
                  </a:lnTo>
                  <a:lnTo>
                    <a:pt x="107" y="50"/>
                  </a:lnTo>
                  <a:lnTo>
                    <a:pt x="111" y="48"/>
                  </a:lnTo>
                  <a:lnTo>
                    <a:pt x="113" y="44"/>
                  </a:lnTo>
                  <a:lnTo>
                    <a:pt x="117" y="42"/>
                  </a:lnTo>
                  <a:lnTo>
                    <a:pt x="121" y="39"/>
                  </a:lnTo>
                  <a:lnTo>
                    <a:pt x="124" y="36"/>
                  </a:lnTo>
                  <a:lnTo>
                    <a:pt x="128" y="33"/>
                  </a:lnTo>
                  <a:lnTo>
                    <a:pt x="133" y="30"/>
                  </a:lnTo>
                  <a:lnTo>
                    <a:pt x="137" y="27"/>
                  </a:lnTo>
                  <a:lnTo>
                    <a:pt x="143" y="25"/>
                  </a:lnTo>
                  <a:lnTo>
                    <a:pt x="148" y="23"/>
                  </a:lnTo>
                  <a:lnTo>
                    <a:pt x="154" y="21"/>
                  </a:lnTo>
                  <a:lnTo>
                    <a:pt x="159" y="19"/>
                  </a:lnTo>
                  <a:lnTo>
                    <a:pt x="165" y="18"/>
                  </a:lnTo>
                  <a:lnTo>
                    <a:pt x="170" y="17"/>
                  </a:lnTo>
                  <a:lnTo>
                    <a:pt x="176" y="15"/>
                  </a:lnTo>
                  <a:lnTo>
                    <a:pt x="180" y="15"/>
                  </a:lnTo>
                  <a:lnTo>
                    <a:pt x="185" y="15"/>
                  </a:lnTo>
                  <a:lnTo>
                    <a:pt x="191" y="14"/>
                  </a:lnTo>
                  <a:lnTo>
                    <a:pt x="170" y="36"/>
                  </a:lnTo>
                  <a:lnTo>
                    <a:pt x="166" y="36"/>
                  </a:lnTo>
                  <a:lnTo>
                    <a:pt x="162" y="37"/>
                  </a:lnTo>
                  <a:lnTo>
                    <a:pt x="159" y="37"/>
                  </a:lnTo>
                  <a:lnTo>
                    <a:pt x="156" y="37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6" y="42"/>
                  </a:lnTo>
                  <a:lnTo>
                    <a:pt x="144" y="43"/>
                  </a:lnTo>
                  <a:lnTo>
                    <a:pt x="143" y="44"/>
                  </a:lnTo>
                  <a:lnTo>
                    <a:pt x="142" y="45"/>
                  </a:lnTo>
                  <a:lnTo>
                    <a:pt x="140" y="48"/>
                  </a:lnTo>
                  <a:lnTo>
                    <a:pt x="139" y="50"/>
                  </a:lnTo>
                  <a:lnTo>
                    <a:pt x="136" y="51"/>
                  </a:lnTo>
                  <a:lnTo>
                    <a:pt x="135" y="54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7" y="66"/>
                  </a:lnTo>
                  <a:lnTo>
                    <a:pt x="124" y="68"/>
                  </a:lnTo>
                  <a:lnTo>
                    <a:pt x="123" y="72"/>
                  </a:lnTo>
                  <a:lnTo>
                    <a:pt x="121" y="75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3" y="86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89"/>
                  </a:lnTo>
                  <a:close/>
                  <a:moveTo>
                    <a:pt x="41" y="264"/>
                  </a:moveTo>
                  <a:lnTo>
                    <a:pt x="5" y="273"/>
                  </a:lnTo>
                  <a:lnTo>
                    <a:pt x="5" y="273"/>
                  </a:lnTo>
                  <a:lnTo>
                    <a:pt x="6" y="270"/>
                  </a:lnTo>
                  <a:lnTo>
                    <a:pt x="7" y="266"/>
                  </a:lnTo>
                  <a:lnTo>
                    <a:pt x="8" y="261"/>
                  </a:lnTo>
                  <a:lnTo>
                    <a:pt x="11" y="257"/>
                  </a:lnTo>
                  <a:lnTo>
                    <a:pt x="12" y="252"/>
                  </a:lnTo>
                  <a:lnTo>
                    <a:pt x="14" y="247"/>
                  </a:lnTo>
                  <a:lnTo>
                    <a:pt x="16" y="242"/>
                  </a:lnTo>
                  <a:lnTo>
                    <a:pt x="18" y="236"/>
                  </a:lnTo>
                  <a:lnTo>
                    <a:pt x="20" y="230"/>
                  </a:lnTo>
                  <a:lnTo>
                    <a:pt x="22" y="224"/>
                  </a:lnTo>
                  <a:lnTo>
                    <a:pt x="24" y="218"/>
                  </a:lnTo>
                  <a:lnTo>
                    <a:pt x="26" y="212"/>
                  </a:lnTo>
                  <a:lnTo>
                    <a:pt x="29" y="206"/>
                  </a:lnTo>
                  <a:lnTo>
                    <a:pt x="31" y="199"/>
                  </a:lnTo>
                  <a:lnTo>
                    <a:pt x="33" y="193"/>
                  </a:lnTo>
                  <a:lnTo>
                    <a:pt x="36" y="187"/>
                  </a:lnTo>
                  <a:lnTo>
                    <a:pt x="38" y="180"/>
                  </a:lnTo>
                  <a:lnTo>
                    <a:pt x="41" y="174"/>
                  </a:lnTo>
                  <a:lnTo>
                    <a:pt x="43" y="168"/>
                  </a:lnTo>
                  <a:lnTo>
                    <a:pt x="45" y="161"/>
                  </a:lnTo>
                  <a:lnTo>
                    <a:pt x="48" y="155"/>
                  </a:lnTo>
                  <a:lnTo>
                    <a:pt x="50" y="149"/>
                  </a:lnTo>
                  <a:lnTo>
                    <a:pt x="53" y="143"/>
                  </a:lnTo>
                  <a:lnTo>
                    <a:pt x="55" y="137"/>
                  </a:lnTo>
                  <a:lnTo>
                    <a:pt x="59" y="131"/>
                  </a:lnTo>
                  <a:lnTo>
                    <a:pt x="61" y="125"/>
                  </a:lnTo>
                  <a:lnTo>
                    <a:pt x="63" y="120"/>
                  </a:lnTo>
                  <a:lnTo>
                    <a:pt x="66" y="115"/>
                  </a:lnTo>
                  <a:lnTo>
                    <a:pt x="68" y="110"/>
                  </a:lnTo>
                  <a:lnTo>
                    <a:pt x="70" y="105"/>
                  </a:lnTo>
                  <a:lnTo>
                    <a:pt x="74" y="100"/>
                  </a:lnTo>
                  <a:lnTo>
                    <a:pt x="76" y="95"/>
                  </a:lnTo>
                  <a:lnTo>
                    <a:pt x="111" y="89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4" y="101"/>
                  </a:lnTo>
                  <a:lnTo>
                    <a:pt x="102" y="106"/>
                  </a:lnTo>
                  <a:lnTo>
                    <a:pt x="99" y="111"/>
                  </a:lnTo>
                  <a:lnTo>
                    <a:pt x="97" y="117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2" y="152"/>
                  </a:lnTo>
                  <a:lnTo>
                    <a:pt x="80" y="157"/>
                  </a:lnTo>
                  <a:lnTo>
                    <a:pt x="78" y="165"/>
                  </a:lnTo>
                  <a:lnTo>
                    <a:pt x="75" y="171"/>
                  </a:lnTo>
                  <a:lnTo>
                    <a:pt x="73" y="177"/>
                  </a:lnTo>
                  <a:lnTo>
                    <a:pt x="70" y="184"/>
                  </a:lnTo>
                  <a:lnTo>
                    <a:pt x="68" y="190"/>
                  </a:lnTo>
                  <a:lnTo>
                    <a:pt x="66" y="196"/>
                  </a:lnTo>
                  <a:lnTo>
                    <a:pt x="63" y="203"/>
                  </a:lnTo>
                  <a:lnTo>
                    <a:pt x="61" y="209"/>
                  </a:lnTo>
                  <a:lnTo>
                    <a:pt x="59" y="215"/>
                  </a:lnTo>
                  <a:lnTo>
                    <a:pt x="56" y="221"/>
                  </a:lnTo>
                  <a:lnTo>
                    <a:pt x="55" y="227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49" y="242"/>
                  </a:lnTo>
                  <a:lnTo>
                    <a:pt x="48" y="247"/>
                  </a:lnTo>
                  <a:lnTo>
                    <a:pt x="45" y="252"/>
                  </a:lnTo>
                  <a:lnTo>
                    <a:pt x="44" y="257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41" y="264"/>
                  </a:lnTo>
                  <a:close/>
                  <a:moveTo>
                    <a:pt x="143" y="307"/>
                  </a:moveTo>
                  <a:lnTo>
                    <a:pt x="119" y="328"/>
                  </a:lnTo>
                  <a:lnTo>
                    <a:pt x="119" y="328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8"/>
                  </a:lnTo>
                  <a:lnTo>
                    <a:pt x="86" y="327"/>
                  </a:lnTo>
                  <a:lnTo>
                    <a:pt x="78" y="327"/>
                  </a:lnTo>
                  <a:lnTo>
                    <a:pt x="70" y="327"/>
                  </a:lnTo>
                  <a:lnTo>
                    <a:pt x="65" y="326"/>
                  </a:lnTo>
                  <a:lnTo>
                    <a:pt x="57" y="326"/>
                  </a:lnTo>
                  <a:lnTo>
                    <a:pt x="51" y="325"/>
                  </a:lnTo>
                  <a:lnTo>
                    <a:pt x="45" y="325"/>
                  </a:lnTo>
                  <a:lnTo>
                    <a:pt x="41" y="323"/>
                  </a:lnTo>
                  <a:lnTo>
                    <a:pt x="36" y="322"/>
                  </a:lnTo>
                  <a:lnTo>
                    <a:pt x="31" y="321"/>
                  </a:lnTo>
                  <a:lnTo>
                    <a:pt x="26" y="320"/>
                  </a:lnTo>
                  <a:lnTo>
                    <a:pt x="23" y="319"/>
                  </a:lnTo>
                  <a:lnTo>
                    <a:pt x="18" y="317"/>
                  </a:lnTo>
                  <a:lnTo>
                    <a:pt x="16" y="315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7" y="309"/>
                  </a:lnTo>
                  <a:lnTo>
                    <a:pt x="5" y="307"/>
                  </a:lnTo>
                  <a:lnTo>
                    <a:pt x="4" y="304"/>
                  </a:lnTo>
                  <a:lnTo>
                    <a:pt x="2" y="302"/>
                  </a:lnTo>
                  <a:lnTo>
                    <a:pt x="1" y="300"/>
                  </a:lnTo>
                  <a:lnTo>
                    <a:pt x="0" y="297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1" y="280"/>
                  </a:lnTo>
                  <a:lnTo>
                    <a:pt x="2" y="277"/>
                  </a:lnTo>
                  <a:lnTo>
                    <a:pt x="5" y="273"/>
                  </a:lnTo>
                  <a:lnTo>
                    <a:pt x="41" y="264"/>
                  </a:lnTo>
                  <a:lnTo>
                    <a:pt x="39" y="267"/>
                  </a:lnTo>
                  <a:lnTo>
                    <a:pt x="38" y="270"/>
                  </a:lnTo>
                  <a:lnTo>
                    <a:pt x="38" y="273"/>
                  </a:lnTo>
                  <a:lnTo>
                    <a:pt x="37" y="276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9" y="289"/>
                  </a:lnTo>
                  <a:lnTo>
                    <a:pt x="41" y="290"/>
                  </a:lnTo>
                  <a:lnTo>
                    <a:pt x="42" y="291"/>
                  </a:lnTo>
                  <a:lnTo>
                    <a:pt x="44" y="294"/>
                  </a:lnTo>
                  <a:lnTo>
                    <a:pt x="47" y="295"/>
                  </a:lnTo>
                  <a:lnTo>
                    <a:pt x="49" y="296"/>
                  </a:lnTo>
                  <a:lnTo>
                    <a:pt x="51" y="297"/>
                  </a:lnTo>
                  <a:lnTo>
                    <a:pt x="54" y="298"/>
                  </a:lnTo>
                  <a:lnTo>
                    <a:pt x="57" y="300"/>
                  </a:lnTo>
                  <a:lnTo>
                    <a:pt x="61" y="301"/>
                  </a:lnTo>
                  <a:lnTo>
                    <a:pt x="65" y="302"/>
                  </a:lnTo>
                  <a:lnTo>
                    <a:pt x="69" y="302"/>
                  </a:lnTo>
                  <a:lnTo>
                    <a:pt x="74" y="303"/>
                  </a:lnTo>
                  <a:lnTo>
                    <a:pt x="79" y="304"/>
                  </a:lnTo>
                  <a:lnTo>
                    <a:pt x="85" y="304"/>
                  </a:lnTo>
                  <a:lnTo>
                    <a:pt x="91" y="306"/>
                  </a:lnTo>
                  <a:lnTo>
                    <a:pt x="97" y="306"/>
                  </a:lnTo>
                  <a:lnTo>
                    <a:pt x="103" y="306"/>
                  </a:lnTo>
                  <a:lnTo>
                    <a:pt x="110" y="307"/>
                  </a:lnTo>
                  <a:lnTo>
                    <a:pt x="118" y="307"/>
                  </a:lnTo>
                  <a:lnTo>
                    <a:pt x="125" y="307"/>
                  </a:lnTo>
                  <a:lnTo>
                    <a:pt x="134" y="307"/>
                  </a:lnTo>
                  <a:lnTo>
                    <a:pt x="143" y="307"/>
                  </a:lnTo>
                  <a:lnTo>
                    <a:pt x="143" y="307"/>
                  </a:lnTo>
                  <a:lnTo>
                    <a:pt x="143" y="307"/>
                  </a:lnTo>
                  <a:close/>
                  <a:moveTo>
                    <a:pt x="1861" y="317"/>
                  </a:moveTo>
                  <a:lnTo>
                    <a:pt x="1840" y="339"/>
                  </a:lnTo>
                  <a:lnTo>
                    <a:pt x="1840" y="339"/>
                  </a:lnTo>
                  <a:lnTo>
                    <a:pt x="1828" y="340"/>
                  </a:lnTo>
                  <a:lnTo>
                    <a:pt x="1808" y="340"/>
                  </a:lnTo>
                  <a:lnTo>
                    <a:pt x="1782" y="340"/>
                  </a:lnTo>
                  <a:lnTo>
                    <a:pt x="1747" y="340"/>
                  </a:lnTo>
                  <a:lnTo>
                    <a:pt x="1707" y="340"/>
                  </a:lnTo>
                  <a:lnTo>
                    <a:pt x="1660" y="340"/>
                  </a:lnTo>
                  <a:lnTo>
                    <a:pt x="1609" y="339"/>
                  </a:lnTo>
                  <a:lnTo>
                    <a:pt x="1553" y="339"/>
                  </a:lnTo>
                  <a:lnTo>
                    <a:pt x="1491" y="339"/>
                  </a:lnTo>
                  <a:lnTo>
                    <a:pt x="1426" y="339"/>
                  </a:lnTo>
                  <a:lnTo>
                    <a:pt x="1358" y="338"/>
                  </a:lnTo>
                  <a:lnTo>
                    <a:pt x="1288" y="338"/>
                  </a:lnTo>
                  <a:lnTo>
                    <a:pt x="1215" y="337"/>
                  </a:lnTo>
                  <a:lnTo>
                    <a:pt x="1140" y="337"/>
                  </a:lnTo>
                  <a:lnTo>
                    <a:pt x="1063" y="335"/>
                  </a:lnTo>
                  <a:lnTo>
                    <a:pt x="987" y="335"/>
                  </a:lnTo>
                  <a:lnTo>
                    <a:pt x="911" y="334"/>
                  </a:lnTo>
                  <a:lnTo>
                    <a:pt x="836" y="334"/>
                  </a:lnTo>
                  <a:lnTo>
                    <a:pt x="760" y="333"/>
                  </a:lnTo>
                  <a:lnTo>
                    <a:pt x="686" y="333"/>
                  </a:lnTo>
                  <a:lnTo>
                    <a:pt x="615" y="332"/>
                  </a:lnTo>
                  <a:lnTo>
                    <a:pt x="547" y="332"/>
                  </a:lnTo>
                  <a:lnTo>
                    <a:pt x="481" y="331"/>
                  </a:lnTo>
                  <a:lnTo>
                    <a:pt x="419" y="331"/>
                  </a:lnTo>
                  <a:lnTo>
                    <a:pt x="360" y="329"/>
                  </a:lnTo>
                  <a:lnTo>
                    <a:pt x="308" y="329"/>
                  </a:lnTo>
                  <a:lnTo>
                    <a:pt x="260" y="329"/>
                  </a:lnTo>
                  <a:lnTo>
                    <a:pt x="218" y="328"/>
                  </a:lnTo>
                  <a:lnTo>
                    <a:pt x="183" y="328"/>
                  </a:lnTo>
                  <a:lnTo>
                    <a:pt x="154" y="328"/>
                  </a:lnTo>
                  <a:lnTo>
                    <a:pt x="133" y="328"/>
                  </a:lnTo>
                  <a:lnTo>
                    <a:pt x="119" y="328"/>
                  </a:lnTo>
                  <a:lnTo>
                    <a:pt x="143" y="307"/>
                  </a:lnTo>
                  <a:lnTo>
                    <a:pt x="156" y="307"/>
                  </a:lnTo>
                  <a:lnTo>
                    <a:pt x="178" y="307"/>
                  </a:lnTo>
                  <a:lnTo>
                    <a:pt x="207" y="307"/>
                  </a:lnTo>
                  <a:lnTo>
                    <a:pt x="241" y="308"/>
                  </a:lnTo>
                  <a:lnTo>
                    <a:pt x="284" y="308"/>
                  </a:lnTo>
                  <a:lnTo>
                    <a:pt x="332" y="308"/>
                  </a:lnTo>
                  <a:lnTo>
                    <a:pt x="384" y="309"/>
                  </a:lnTo>
                  <a:lnTo>
                    <a:pt x="442" y="309"/>
                  </a:lnTo>
                  <a:lnTo>
                    <a:pt x="504" y="309"/>
                  </a:lnTo>
                  <a:lnTo>
                    <a:pt x="569" y="310"/>
                  </a:lnTo>
                  <a:lnTo>
                    <a:pt x="639" y="310"/>
                  </a:lnTo>
                  <a:lnTo>
                    <a:pt x="710" y="312"/>
                  </a:lnTo>
                  <a:lnTo>
                    <a:pt x="783" y="312"/>
                  </a:lnTo>
                  <a:lnTo>
                    <a:pt x="858" y="313"/>
                  </a:lnTo>
                  <a:lnTo>
                    <a:pt x="935" y="313"/>
                  </a:lnTo>
                  <a:lnTo>
                    <a:pt x="1011" y="314"/>
                  </a:lnTo>
                  <a:lnTo>
                    <a:pt x="1087" y="314"/>
                  </a:lnTo>
                  <a:lnTo>
                    <a:pt x="1164" y="315"/>
                  </a:lnTo>
                  <a:lnTo>
                    <a:pt x="1238" y="315"/>
                  </a:lnTo>
                  <a:lnTo>
                    <a:pt x="1311" y="316"/>
                  </a:lnTo>
                  <a:lnTo>
                    <a:pt x="1382" y="316"/>
                  </a:lnTo>
                  <a:lnTo>
                    <a:pt x="1450" y="317"/>
                  </a:lnTo>
                  <a:lnTo>
                    <a:pt x="1515" y="317"/>
                  </a:lnTo>
                  <a:lnTo>
                    <a:pt x="1575" y="317"/>
                  </a:lnTo>
                  <a:lnTo>
                    <a:pt x="1633" y="319"/>
                  </a:lnTo>
                  <a:lnTo>
                    <a:pt x="1684" y="319"/>
                  </a:lnTo>
                  <a:lnTo>
                    <a:pt x="1731" y="319"/>
                  </a:lnTo>
                  <a:lnTo>
                    <a:pt x="1771" y="319"/>
                  </a:lnTo>
                  <a:lnTo>
                    <a:pt x="1805" y="319"/>
                  </a:lnTo>
                  <a:lnTo>
                    <a:pt x="1831" y="319"/>
                  </a:lnTo>
                  <a:lnTo>
                    <a:pt x="1850" y="319"/>
                  </a:lnTo>
                  <a:lnTo>
                    <a:pt x="1861" y="317"/>
                  </a:lnTo>
                  <a:lnTo>
                    <a:pt x="1861" y="317"/>
                  </a:lnTo>
                  <a:lnTo>
                    <a:pt x="1861" y="317"/>
                  </a:lnTo>
                  <a:close/>
                  <a:moveTo>
                    <a:pt x="1930" y="265"/>
                  </a:moveTo>
                  <a:lnTo>
                    <a:pt x="1966" y="249"/>
                  </a:lnTo>
                  <a:lnTo>
                    <a:pt x="1966" y="249"/>
                  </a:lnTo>
                  <a:lnTo>
                    <a:pt x="1968" y="255"/>
                  </a:lnTo>
                  <a:lnTo>
                    <a:pt x="1971" y="260"/>
                  </a:lnTo>
                  <a:lnTo>
                    <a:pt x="1972" y="266"/>
                  </a:lnTo>
                  <a:lnTo>
                    <a:pt x="1973" y="271"/>
                  </a:lnTo>
                  <a:lnTo>
                    <a:pt x="1974" y="274"/>
                  </a:lnTo>
                  <a:lnTo>
                    <a:pt x="1974" y="279"/>
                  </a:lnTo>
                  <a:lnTo>
                    <a:pt x="1973" y="284"/>
                  </a:lnTo>
                  <a:lnTo>
                    <a:pt x="1973" y="288"/>
                  </a:lnTo>
                  <a:lnTo>
                    <a:pt x="1972" y="291"/>
                  </a:lnTo>
                  <a:lnTo>
                    <a:pt x="1971" y="296"/>
                  </a:lnTo>
                  <a:lnTo>
                    <a:pt x="1968" y="300"/>
                  </a:lnTo>
                  <a:lnTo>
                    <a:pt x="1965" y="303"/>
                  </a:lnTo>
                  <a:lnTo>
                    <a:pt x="1961" y="308"/>
                  </a:lnTo>
                  <a:lnTo>
                    <a:pt x="1956" y="312"/>
                  </a:lnTo>
                  <a:lnTo>
                    <a:pt x="1950" y="315"/>
                  </a:lnTo>
                  <a:lnTo>
                    <a:pt x="1944" y="320"/>
                  </a:lnTo>
                  <a:lnTo>
                    <a:pt x="1937" y="322"/>
                  </a:lnTo>
                  <a:lnTo>
                    <a:pt x="1931" y="326"/>
                  </a:lnTo>
                  <a:lnTo>
                    <a:pt x="1924" y="328"/>
                  </a:lnTo>
                  <a:lnTo>
                    <a:pt x="1918" y="329"/>
                  </a:lnTo>
                  <a:lnTo>
                    <a:pt x="1912" y="332"/>
                  </a:lnTo>
                  <a:lnTo>
                    <a:pt x="1906" y="333"/>
                  </a:lnTo>
                  <a:lnTo>
                    <a:pt x="1899" y="334"/>
                  </a:lnTo>
                  <a:lnTo>
                    <a:pt x="1893" y="335"/>
                  </a:lnTo>
                  <a:lnTo>
                    <a:pt x="1887" y="335"/>
                  </a:lnTo>
                  <a:lnTo>
                    <a:pt x="1881" y="337"/>
                  </a:lnTo>
                  <a:lnTo>
                    <a:pt x="1874" y="337"/>
                  </a:lnTo>
                  <a:lnTo>
                    <a:pt x="1868" y="338"/>
                  </a:lnTo>
                  <a:lnTo>
                    <a:pt x="1861" y="338"/>
                  </a:lnTo>
                  <a:lnTo>
                    <a:pt x="1854" y="339"/>
                  </a:lnTo>
                  <a:lnTo>
                    <a:pt x="1848" y="339"/>
                  </a:lnTo>
                  <a:lnTo>
                    <a:pt x="1840" y="339"/>
                  </a:lnTo>
                  <a:lnTo>
                    <a:pt x="1861" y="317"/>
                  </a:lnTo>
                  <a:lnTo>
                    <a:pt x="1868" y="317"/>
                  </a:lnTo>
                  <a:lnTo>
                    <a:pt x="1874" y="317"/>
                  </a:lnTo>
                  <a:lnTo>
                    <a:pt x="1881" y="316"/>
                  </a:lnTo>
                  <a:lnTo>
                    <a:pt x="1887" y="316"/>
                  </a:lnTo>
                  <a:lnTo>
                    <a:pt x="1893" y="316"/>
                  </a:lnTo>
                  <a:lnTo>
                    <a:pt x="1899" y="315"/>
                  </a:lnTo>
                  <a:lnTo>
                    <a:pt x="1904" y="315"/>
                  </a:lnTo>
                  <a:lnTo>
                    <a:pt x="1908" y="314"/>
                  </a:lnTo>
                  <a:lnTo>
                    <a:pt x="1913" y="314"/>
                  </a:lnTo>
                  <a:lnTo>
                    <a:pt x="1918" y="313"/>
                  </a:lnTo>
                  <a:lnTo>
                    <a:pt x="1922" y="312"/>
                  </a:lnTo>
                  <a:lnTo>
                    <a:pt x="1924" y="312"/>
                  </a:lnTo>
                  <a:lnTo>
                    <a:pt x="1926" y="310"/>
                  </a:lnTo>
                  <a:lnTo>
                    <a:pt x="1929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1" y="308"/>
                  </a:lnTo>
                  <a:lnTo>
                    <a:pt x="1932" y="307"/>
                  </a:lnTo>
                  <a:lnTo>
                    <a:pt x="1932" y="306"/>
                  </a:lnTo>
                  <a:lnTo>
                    <a:pt x="1934" y="304"/>
                  </a:lnTo>
                  <a:lnTo>
                    <a:pt x="1935" y="302"/>
                  </a:lnTo>
                  <a:lnTo>
                    <a:pt x="1936" y="300"/>
                  </a:lnTo>
                  <a:lnTo>
                    <a:pt x="1936" y="296"/>
                  </a:lnTo>
                  <a:lnTo>
                    <a:pt x="1936" y="292"/>
                  </a:lnTo>
                  <a:lnTo>
                    <a:pt x="1936" y="289"/>
                  </a:lnTo>
                  <a:lnTo>
                    <a:pt x="1936" y="285"/>
                  </a:lnTo>
                  <a:lnTo>
                    <a:pt x="1935" y="280"/>
                  </a:lnTo>
                  <a:lnTo>
                    <a:pt x="1934" y="276"/>
                  </a:lnTo>
                  <a:lnTo>
                    <a:pt x="1931" y="271"/>
                  </a:lnTo>
                  <a:lnTo>
                    <a:pt x="1930" y="265"/>
                  </a:lnTo>
                  <a:lnTo>
                    <a:pt x="1930" y="265"/>
                  </a:lnTo>
                  <a:lnTo>
                    <a:pt x="1930" y="265"/>
                  </a:lnTo>
                  <a:close/>
                  <a:moveTo>
                    <a:pt x="1848" y="68"/>
                  </a:moveTo>
                  <a:lnTo>
                    <a:pt x="1883" y="50"/>
                  </a:lnTo>
                  <a:lnTo>
                    <a:pt x="1883" y="50"/>
                  </a:lnTo>
                  <a:lnTo>
                    <a:pt x="1886" y="54"/>
                  </a:lnTo>
                  <a:lnTo>
                    <a:pt x="1888" y="57"/>
                  </a:lnTo>
                  <a:lnTo>
                    <a:pt x="1891" y="61"/>
                  </a:lnTo>
                  <a:lnTo>
                    <a:pt x="1894" y="66"/>
                  </a:lnTo>
                  <a:lnTo>
                    <a:pt x="1897" y="70"/>
                  </a:lnTo>
                  <a:lnTo>
                    <a:pt x="1899" y="75"/>
                  </a:lnTo>
                  <a:lnTo>
                    <a:pt x="1901" y="81"/>
                  </a:lnTo>
                  <a:lnTo>
                    <a:pt x="1904" y="86"/>
                  </a:lnTo>
                  <a:lnTo>
                    <a:pt x="1907" y="92"/>
                  </a:lnTo>
                  <a:lnTo>
                    <a:pt x="1910" y="98"/>
                  </a:lnTo>
                  <a:lnTo>
                    <a:pt x="1912" y="105"/>
                  </a:lnTo>
                  <a:lnTo>
                    <a:pt x="1914" y="111"/>
                  </a:lnTo>
                  <a:lnTo>
                    <a:pt x="1917" y="118"/>
                  </a:lnTo>
                  <a:lnTo>
                    <a:pt x="1920" y="125"/>
                  </a:lnTo>
                  <a:lnTo>
                    <a:pt x="1923" y="132"/>
                  </a:lnTo>
                  <a:lnTo>
                    <a:pt x="1925" y="140"/>
                  </a:lnTo>
                  <a:lnTo>
                    <a:pt x="1928" y="147"/>
                  </a:lnTo>
                  <a:lnTo>
                    <a:pt x="1930" y="154"/>
                  </a:lnTo>
                  <a:lnTo>
                    <a:pt x="1934" y="161"/>
                  </a:lnTo>
                  <a:lnTo>
                    <a:pt x="1936" y="168"/>
                  </a:lnTo>
                  <a:lnTo>
                    <a:pt x="1938" y="175"/>
                  </a:lnTo>
                  <a:lnTo>
                    <a:pt x="1941" y="184"/>
                  </a:lnTo>
                  <a:lnTo>
                    <a:pt x="1943" y="191"/>
                  </a:lnTo>
                  <a:lnTo>
                    <a:pt x="1947" y="198"/>
                  </a:lnTo>
                  <a:lnTo>
                    <a:pt x="1949" y="205"/>
                  </a:lnTo>
                  <a:lnTo>
                    <a:pt x="1951" y="211"/>
                  </a:lnTo>
                  <a:lnTo>
                    <a:pt x="1954" y="218"/>
                  </a:lnTo>
                  <a:lnTo>
                    <a:pt x="1956" y="226"/>
                  </a:lnTo>
                  <a:lnTo>
                    <a:pt x="1959" y="232"/>
                  </a:lnTo>
                  <a:lnTo>
                    <a:pt x="1961" y="237"/>
                  </a:lnTo>
                  <a:lnTo>
                    <a:pt x="1963" y="243"/>
                  </a:lnTo>
                  <a:lnTo>
                    <a:pt x="1966" y="249"/>
                  </a:lnTo>
                  <a:lnTo>
                    <a:pt x="1930" y="265"/>
                  </a:lnTo>
                  <a:lnTo>
                    <a:pt x="1928" y="260"/>
                  </a:lnTo>
                  <a:lnTo>
                    <a:pt x="1924" y="253"/>
                  </a:lnTo>
                  <a:lnTo>
                    <a:pt x="1922" y="247"/>
                  </a:lnTo>
                  <a:lnTo>
                    <a:pt x="1919" y="241"/>
                  </a:lnTo>
                  <a:lnTo>
                    <a:pt x="1917" y="234"/>
                  </a:lnTo>
                  <a:lnTo>
                    <a:pt x="1914" y="227"/>
                  </a:lnTo>
                  <a:lnTo>
                    <a:pt x="1912" y="221"/>
                  </a:lnTo>
                  <a:lnTo>
                    <a:pt x="1910" y="214"/>
                  </a:lnTo>
                  <a:lnTo>
                    <a:pt x="1906" y="206"/>
                  </a:lnTo>
                  <a:lnTo>
                    <a:pt x="1904" y="198"/>
                  </a:lnTo>
                  <a:lnTo>
                    <a:pt x="1901" y="191"/>
                  </a:lnTo>
                  <a:lnTo>
                    <a:pt x="1899" y="184"/>
                  </a:lnTo>
                  <a:lnTo>
                    <a:pt x="1897" y="177"/>
                  </a:lnTo>
                  <a:lnTo>
                    <a:pt x="1893" y="169"/>
                  </a:lnTo>
                  <a:lnTo>
                    <a:pt x="1891" y="162"/>
                  </a:lnTo>
                  <a:lnTo>
                    <a:pt x="1888" y="155"/>
                  </a:lnTo>
                  <a:lnTo>
                    <a:pt x="1886" y="148"/>
                  </a:lnTo>
                  <a:lnTo>
                    <a:pt x="1883" y="141"/>
                  </a:lnTo>
                  <a:lnTo>
                    <a:pt x="1880" y="134"/>
                  </a:lnTo>
                  <a:lnTo>
                    <a:pt x="1877" y="126"/>
                  </a:lnTo>
                  <a:lnTo>
                    <a:pt x="1875" y="120"/>
                  </a:lnTo>
                  <a:lnTo>
                    <a:pt x="1873" y="115"/>
                  </a:lnTo>
                  <a:lnTo>
                    <a:pt x="1870" y="109"/>
                  </a:lnTo>
                  <a:lnTo>
                    <a:pt x="1868" y="103"/>
                  </a:lnTo>
                  <a:lnTo>
                    <a:pt x="1864" y="97"/>
                  </a:lnTo>
                  <a:lnTo>
                    <a:pt x="1862" y="92"/>
                  </a:lnTo>
                  <a:lnTo>
                    <a:pt x="1860" y="86"/>
                  </a:lnTo>
                  <a:lnTo>
                    <a:pt x="1857" y="82"/>
                  </a:lnTo>
                  <a:lnTo>
                    <a:pt x="1855" y="77"/>
                  </a:lnTo>
                  <a:lnTo>
                    <a:pt x="1852" y="74"/>
                  </a:lnTo>
                  <a:lnTo>
                    <a:pt x="1850" y="70"/>
                  </a:lnTo>
                  <a:lnTo>
                    <a:pt x="1848" y="68"/>
                  </a:lnTo>
                  <a:lnTo>
                    <a:pt x="1848" y="68"/>
                  </a:lnTo>
                  <a:lnTo>
                    <a:pt x="1848" y="68"/>
                  </a:lnTo>
                  <a:close/>
                  <a:moveTo>
                    <a:pt x="1666" y="21"/>
                  </a:moveTo>
                  <a:lnTo>
                    <a:pt x="1690" y="0"/>
                  </a:lnTo>
                  <a:lnTo>
                    <a:pt x="1690" y="0"/>
                  </a:lnTo>
                  <a:lnTo>
                    <a:pt x="1698" y="0"/>
                  </a:lnTo>
                  <a:lnTo>
                    <a:pt x="1707" y="0"/>
                  </a:lnTo>
                  <a:lnTo>
                    <a:pt x="1715" y="0"/>
                  </a:lnTo>
                  <a:lnTo>
                    <a:pt x="1723" y="0"/>
                  </a:lnTo>
                  <a:lnTo>
                    <a:pt x="1732" y="1"/>
                  </a:lnTo>
                  <a:lnTo>
                    <a:pt x="1740" y="1"/>
                  </a:lnTo>
                  <a:lnTo>
                    <a:pt x="1747" y="2"/>
                  </a:lnTo>
                  <a:lnTo>
                    <a:pt x="1756" y="3"/>
                  </a:lnTo>
                  <a:lnTo>
                    <a:pt x="1763" y="3"/>
                  </a:lnTo>
                  <a:lnTo>
                    <a:pt x="1770" y="5"/>
                  </a:lnTo>
                  <a:lnTo>
                    <a:pt x="1777" y="6"/>
                  </a:lnTo>
                  <a:lnTo>
                    <a:pt x="1784" y="7"/>
                  </a:lnTo>
                  <a:lnTo>
                    <a:pt x="1791" y="8"/>
                  </a:lnTo>
                  <a:lnTo>
                    <a:pt x="1797" y="9"/>
                  </a:lnTo>
                  <a:lnTo>
                    <a:pt x="1805" y="12"/>
                  </a:lnTo>
                  <a:lnTo>
                    <a:pt x="1811" y="13"/>
                  </a:lnTo>
                  <a:lnTo>
                    <a:pt x="1817" y="14"/>
                  </a:lnTo>
                  <a:lnTo>
                    <a:pt x="1823" y="17"/>
                  </a:lnTo>
                  <a:lnTo>
                    <a:pt x="1828" y="18"/>
                  </a:lnTo>
                  <a:lnTo>
                    <a:pt x="1834" y="20"/>
                  </a:lnTo>
                  <a:lnTo>
                    <a:pt x="1839" y="23"/>
                  </a:lnTo>
                  <a:lnTo>
                    <a:pt x="1845" y="25"/>
                  </a:lnTo>
                  <a:lnTo>
                    <a:pt x="1850" y="26"/>
                  </a:lnTo>
                  <a:lnTo>
                    <a:pt x="1855" y="29"/>
                  </a:lnTo>
                  <a:lnTo>
                    <a:pt x="1858" y="31"/>
                  </a:lnTo>
                  <a:lnTo>
                    <a:pt x="1863" y="33"/>
                  </a:lnTo>
                  <a:lnTo>
                    <a:pt x="1867" y="36"/>
                  </a:lnTo>
                  <a:lnTo>
                    <a:pt x="1870" y="39"/>
                  </a:lnTo>
                  <a:lnTo>
                    <a:pt x="1874" y="42"/>
                  </a:lnTo>
                  <a:lnTo>
                    <a:pt x="1877" y="44"/>
                  </a:lnTo>
                  <a:lnTo>
                    <a:pt x="1881" y="48"/>
                  </a:lnTo>
                  <a:lnTo>
                    <a:pt x="1883" y="50"/>
                  </a:lnTo>
                  <a:lnTo>
                    <a:pt x="1848" y="68"/>
                  </a:lnTo>
                  <a:lnTo>
                    <a:pt x="1845" y="66"/>
                  </a:lnTo>
                  <a:lnTo>
                    <a:pt x="1843" y="62"/>
                  </a:lnTo>
                  <a:lnTo>
                    <a:pt x="1839" y="60"/>
                  </a:lnTo>
                  <a:lnTo>
                    <a:pt x="1837" y="57"/>
                  </a:lnTo>
                  <a:lnTo>
                    <a:pt x="1833" y="55"/>
                  </a:lnTo>
                  <a:lnTo>
                    <a:pt x="1830" y="52"/>
                  </a:lnTo>
                  <a:lnTo>
                    <a:pt x="1825" y="50"/>
                  </a:lnTo>
                  <a:lnTo>
                    <a:pt x="1821" y="49"/>
                  </a:lnTo>
                  <a:lnTo>
                    <a:pt x="1817" y="46"/>
                  </a:lnTo>
                  <a:lnTo>
                    <a:pt x="1812" y="44"/>
                  </a:lnTo>
                  <a:lnTo>
                    <a:pt x="1807" y="42"/>
                  </a:lnTo>
                  <a:lnTo>
                    <a:pt x="1802" y="40"/>
                  </a:lnTo>
                  <a:lnTo>
                    <a:pt x="1797" y="38"/>
                  </a:lnTo>
                  <a:lnTo>
                    <a:pt x="1791" y="37"/>
                  </a:lnTo>
                  <a:lnTo>
                    <a:pt x="1787" y="36"/>
                  </a:lnTo>
                  <a:lnTo>
                    <a:pt x="1781" y="33"/>
                  </a:lnTo>
                  <a:lnTo>
                    <a:pt x="1775" y="32"/>
                  </a:lnTo>
                  <a:lnTo>
                    <a:pt x="1769" y="31"/>
                  </a:lnTo>
                  <a:lnTo>
                    <a:pt x="1762" y="30"/>
                  </a:lnTo>
                  <a:lnTo>
                    <a:pt x="1756" y="29"/>
                  </a:lnTo>
                  <a:lnTo>
                    <a:pt x="1749" y="27"/>
                  </a:lnTo>
                  <a:lnTo>
                    <a:pt x="1743" y="26"/>
                  </a:lnTo>
                  <a:lnTo>
                    <a:pt x="1735" y="25"/>
                  </a:lnTo>
                  <a:lnTo>
                    <a:pt x="1728" y="24"/>
                  </a:lnTo>
                  <a:lnTo>
                    <a:pt x="1721" y="24"/>
                  </a:lnTo>
                  <a:lnTo>
                    <a:pt x="1714" y="23"/>
                  </a:lnTo>
                  <a:lnTo>
                    <a:pt x="1706" y="23"/>
                  </a:lnTo>
                  <a:lnTo>
                    <a:pt x="1698" y="21"/>
                  </a:lnTo>
                  <a:lnTo>
                    <a:pt x="1690" y="21"/>
                  </a:lnTo>
                  <a:lnTo>
                    <a:pt x="1683" y="21"/>
                  </a:lnTo>
                  <a:lnTo>
                    <a:pt x="1675" y="21"/>
                  </a:lnTo>
                  <a:lnTo>
                    <a:pt x="1666" y="21"/>
                  </a:lnTo>
                  <a:lnTo>
                    <a:pt x="1666" y="21"/>
                  </a:lnTo>
                  <a:lnTo>
                    <a:pt x="1666" y="21"/>
                  </a:lnTo>
                  <a:close/>
                  <a:moveTo>
                    <a:pt x="170" y="36"/>
                  </a:moveTo>
                  <a:lnTo>
                    <a:pt x="191" y="14"/>
                  </a:lnTo>
                  <a:lnTo>
                    <a:pt x="191" y="14"/>
                  </a:lnTo>
                  <a:lnTo>
                    <a:pt x="205" y="14"/>
                  </a:lnTo>
                  <a:lnTo>
                    <a:pt x="227" y="13"/>
                  </a:lnTo>
                  <a:lnTo>
                    <a:pt x="254" y="13"/>
                  </a:lnTo>
                  <a:lnTo>
                    <a:pt x="288" y="12"/>
                  </a:lnTo>
                  <a:lnTo>
                    <a:pt x="325" y="12"/>
                  </a:lnTo>
                  <a:lnTo>
                    <a:pt x="368" y="11"/>
                  </a:lnTo>
                  <a:lnTo>
                    <a:pt x="414" y="11"/>
                  </a:lnTo>
                  <a:lnTo>
                    <a:pt x="464" y="9"/>
                  </a:lnTo>
                  <a:lnTo>
                    <a:pt x="518" y="9"/>
                  </a:lnTo>
                  <a:lnTo>
                    <a:pt x="575" y="8"/>
                  </a:lnTo>
                  <a:lnTo>
                    <a:pt x="635" y="8"/>
                  </a:lnTo>
                  <a:lnTo>
                    <a:pt x="696" y="7"/>
                  </a:lnTo>
                  <a:lnTo>
                    <a:pt x="759" y="7"/>
                  </a:lnTo>
                  <a:lnTo>
                    <a:pt x="822" y="6"/>
                  </a:lnTo>
                  <a:lnTo>
                    <a:pt x="888" y="6"/>
                  </a:lnTo>
                  <a:lnTo>
                    <a:pt x="952" y="5"/>
                  </a:lnTo>
                  <a:lnTo>
                    <a:pt x="1018" y="5"/>
                  </a:lnTo>
                  <a:lnTo>
                    <a:pt x="1083" y="3"/>
                  </a:lnTo>
                  <a:lnTo>
                    <a:pt x="1146" y="3"/>
                  </a:lnTo>
                  <a:lnTo>
                    <a:pt x="1209" y="2"/>
                  </a:lnTo>
                  <a:lnTo>
                    <a:pt x="1269" y="2"/>
                  </a:lnTo>
                  <a:lnTo>
                    <a:pt x="1327" y="2"/>
                  </a:lnTo>
                  <a:lnTo>
                    <a:pt x="1382" y="1"/>
                  </a:lnTo>
                  <a:lnTo>
                    <a:pt x="1435" y="1"/>
                  </a:lnTo>
                  <a:lnTo>
                    <a:pt x="1484" y="1"/>
                  </a:lnTo>
                  <a:lnTo>
                    <a:pt x="1529" y="0"/>
                  </a:lnTo>
                  <a:lnTo>
                    <a:pt x="1570" y="0"/>
                  </a:lnTo>
                  <a:lnTo>
                    <a:pt x="1604" y="0"/>
                  </a:lnTo>
                  <a:lnTo>
                    <a:pt x="1635" y="0"/>
                  </a:lnTo>
                  <a:lnTo>
                    <a:pt x="1659" y="0"/>
                  </a:lnTo>
                  <a:lnTo>
                    <a:pt x="1678" y="0"/>
                  </a:lnTo>
                  <a:lnTo>
                    <a:pt x="1690" y="0"/>
                  </a:lnTo>
                  <a:lnTo>
                    <a:pt x="1666" y="21"/>
                  </a:lnTo>
                  <a:lnTo>
                    <a:pt x="1654" y="21"/>
                  </a:lnTo>
                  <a:lnTo>
                    <a:pt x="1636" y="21"/>
                  </a:lnTo>
                  <a:lnTo>
                    <a:pt x="1612" y="21"/>
                  </a:lnTo>
                  <a:lnTo>
                    <a:pt x="1581" y="21"/>
                  </a:lnTo>
                  <a:lnTo>
                    <a:pt x="1546" y="21"/>
                  </a:lnTo>
                  <a:lnTo>
                    <a:pt x="1506" y="21"/>
                  </a:lnTo>
                  <a:lnTo>
                    <a:pt x="1461" y="23"/>
                  </a:lnTo>
                  <a:lnTo>
                    <a:pt x="1412" y="23"/>
                  </a:lnTo>
                  <a:lnTo>
                    <a:pt x="1359" y="23"/>
                  </a:lnTo>
                  <a:lnTo>
                    <a:pt x="1305" y="24"/>
                  </a:lnTo>
                  <a:lnTo>
                    <a:pt x="1246" y="24"/>
                  </a:lnTo>
                  <a:lnTo>
                    <a:pt x="1185" y="24"/>
                  </a:lnTo>
                  <a:lnTo>
                    <a:pt x="1123" y="25"/>
                  </a:lnTo>
                  <a:lnTo>
                    <a:pt x="1060" y="25"/>
                  </a:lnTo>
                  <a:lnTo>
                    <a:pt x="995" y="26"/>
                  </a:lnTo>
                  <a:lnTo>
                    <a:pt x="930" y="26"/>
                  </a:lnTo>
                  <a:lnTo>
                    <a:pt x="865" y="27"/>
                  </a:lnTo>
                  <a:lnTo>
                    <a:pt x="800" y="27"/>
                  </a:lnTo>
                  <a:lnTo>
                    <a:pt x="736" y="29"/>
                  </a:lnTo>
                  <a:lnTo>
                    <a:pt x="673" y="29"/>
                  </a:lnTo>
                  <a:lnTo>
                    <a:pt x="612" y="30"/>
                  </a:lnTo>
                  <a:lnTo>
                    <a:pt x="553" y="30"/>
                  </a:lnTo>
                  <a:lnTo>
                    <a:pt x="497" y="31"/>
                  </a:lnTo>
                  <a:lnTo>
                    <a:pt x="442" y="31"/>
                  </a:lnTo>
                  <a:lnTo>
                    <a:pt x="392" y="32"/>
                  </a:lnTo>
                  <a:lnTo>
                    <a:pt x="345" y="32"/>
                  </a:lnTo>
                  <a:lnTo>
                    <a:pt x="303" y="33"/>
                  </a:lnTo>
                  <a:lnTo>
                    <a:pt x="265" y="33"/>
                  </a:lnTo>
                  <a:lnTo>
                    <a:pt x="232" y="35"/>
                  </a:lnTo>
                  <a:lnTo>
                    <a:pt x="205" y="35"/>
                  </a:lnTo>
                  <a:lnTo>
                    <a:pt x="184" y="36"/>
                  </a:lnTo>
                  <a:lnTo>
                    <a:pt x="170" y="36"/>
                  </a:lnTo>
                  <a:lnTo>
                    <a:pt x="17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" name="Freeform 32"/>
            <p:cNvSpPr>
              <a:spLocks noEditPoints="1"/>
            </p:cNvSpPr>
            <p:nvPr/>
          </p:nvSpPr>
          <p:spPr bwMode="auto">
            <a:xfrm>
              <a:off x="3892551" y="4567239"/>
              <a:ext cx="258763" cy="500063"/>
            </a:xfrm>
            <a:custGeom>
              <a:avLst/>
              <a:gdLst>
                <a:gd name="T0" fmla="*/ 126 w 163"/>
                <a:gd name="T1" fmla="*/ 14 h 315"/>
                <a:gd name="T2" fmla="*/ 128 w 163"/>
                <a:gd name="T3" fmla="*/ 12 h 315"/>
                <a:gd name="T4" fmla="*/ 129 w 163"/>
                <a:gd name="T5" fmla="*/ 11 h 315"/>
                <a:gd name="T6" fmla="*/ 133 w 163"/>
                <a:gd name="T7" fmla="*/ 8 h 315"/>
                <a:gd name="T8" fmla="*/ 135 w 163"/>
                <a:gd name="T9" fmla="*/ 6 h 315"/>
                <a:gd name="T10" fmla="*/ 139 w 163"/>
                <a:gd name="T11" fmla="*/ 5 h 315"/>
                <a:gd name="T12" fmla="*/ 142 w 163"/>
                <a:gd name="T13" fmla="*/ 2 h 315"/>
                <a:gd name="T14" fmla="*/ 146 w 163"/>
                <a:gd name="T15" fmla="*/ 1 h 315"/>
                <a:gd name="T16" fmla="*/ 149 w 163"/>
                <a:gd name="T17" fmla="*/ 1 h 315"/>
                <a:gd name="T18" fmla="*/ 153 w 163"/>
                <a:gd name="T19" fmla="*/ 0 h 315"/>
                <a:gd name="T20" fmla="*/ 155 w 163"/>
                <a:gd name="T21" fmla="*/ 0 h 315"/>
                <a:gd name="T22" fmla="*/ 159 w 163"/>
                <a:gd name="T23" fmla="*/ 0 h 315"/>
                <a:gd name="T24" fmla="*/ 160 w 163"/>
                <a:gd name="T25" fmla="*/ 1 h 315"/>
                <a:gd name="T26" fmla="*/ 161 w 163"/>
                <a:gd name="T27" fmla="*/ 2 h 315"/>
                <a:gd name="T28" fmla="*/ 163 w 163"/>
                <a:gd name="T29" fmla="*/ 4 h 315"/>
                <a:gd name="T30" fmla="*/ 163 w 163"/>
                <a:gd name="T31" fmla="*/ 5 h 315"/>
                <a:gd name="T32" fmla="*/ 37 w 163"/>
                <a:gd name="T33" fmla="*/ 300 h 315"/>
                <a:gd name="T34" fmla="*/ 11 w 163"/>
                <a:gd name="T35" fmla="*/ 288 h 315"/>
                <a:gd name="T36" fmla="*/ 27 w 163"/>
                <a:gd name="T37" fmla="*/ 252 h 315"/>
                <a:gd name="T38" fmla="*/ 43 w 163"/>
                <a:gd name="T39" fmla="*/ 213 h 315"/>
                <a:gd name="T40" fmla="*/ 61 w 163"/>
                <a:gd name="T41" fmla="*/ 170 h 315"/>
                <a:gd name="T42" fmla="*/ 79 w 163"/>
                <a:gd name="T43" fmla="*/ 127 h 315"/>
                <a:gd name="T44" fmla="*/ 96 w 163"/>
                <a:gd name="T45" fmla="*/ 86 h 315"/>
                <a:gd name="T46" fmla="*/ 111 w 163"/>
                <a:gd name="T47" fmla="*/ 50 h 315"/>
                <a:gd name="T48" fmla="*/ 123 w 163"/>
                <a:gd name="T49" fmla="*/ 22 h 315"/>
                <a:gd name="T50" fmla="*/ 157 w 163"/>
                <a:gd name="T51" fmla="*/ 18 h 315"/>
                <a:gd name="T52" fmla="*/ 143 w 163"/>
                <a:gd name="T53" fmla="*/ 49 h 315"/>
                <a:gd name="T54" fmla="*/ 128 w 163"/>
                <a:gd name="T55" fmla="*/ 87 h 315"/>
                <a:gd name="T56" fmla="*/ 111 w 163"/>
                <a:gd name="T57" fmla="*/ 128 h 315"/>
                <a:gd name="T58" fmla="*/ 93 w 163"/>
                <a:gd name="T59" fmla="*/ 171 h 315"/>
                <a:gd name="T60" fmla="*/ 75 w 163"/>
                <a:gd name="T61" fmla="*/ 214 h 315"/>
                <a:gd name="T62" fmla="*/ 59 w 163"/>
                <a:gd name="T63" fmla="*/ 253 h 315"/>
                <a:gd name="T64" fmla="*/ 43 w 163"/>
                <a:gd name="T65" fmla="*/ 287 h 315"/>
                <a:gd name="T66" fmla="*/ 1 w 163"/>
                <a:gd name="T67" fmla="*/ 309 h 315"/>
                <a:gd name="T68" fmla="*/ 36 w 163"/>
                <a:gd name="T69" fmla="*/ 302 h 315"/>
                <a:gd name="T70" fmla="*/ 35 w 163"/>
                <a:gd name="T71" fmla="*/ 303 h 315"/>
                <a:gd name="T72" fmla="*/ 32 w 163"/>
                <a:gd name="T73" fmla="*/ 306 h 315"/>
                <a:gd name="T74" fmla="*/ 30 w 163"/>
                <a:gd name="T75" fmla="*/ 308 h 315"/>
                <a:gd name="T76" fmla="*/ 27 w 163"/>
                <a:gd name="T77" fmla="*/ 309 h 315"/>
                <a:gd name="T78" fmla="*/ 23 w 163"/>
                <a:gd name="T79" fmla="*/ 312 h 315"/>
                <a:gd name="T80" fmla="*/ 19 w 163"/>
                <a:gd name="T81" fmla="*/ 313 h 315"/>
                <a:gd name="T82" fmla="*/ 16 w 163"/>
                <a:gd name="T83" fmla="*/ 314 h 315"/>
                <a:gd name="T84" fmla="*/ 12 w 163"/>
                <a:gd name="T85" fmla="*/ 315 h 315"/>
                <a:gd name="T86" fmla="*/ 9 w 163"/>
                <a:gd name="T87" fmla="*/ 315 h 315"/>
                <a:gd name="T88" fmla="*/ 6 w 163"/>
                <a:gd name="T89" fmla="*/ 315 h 315"/>
                <a:gd name="T90" fmla="*/ 4 w 163"/>
                <a:gd name="T91" fmla="*/ 314 h 315"/>
                <a:gd name="T92" fmla="*/ 1 w 163"/>
                <a:gd name="T93" fmla="*/ 314 h 315"/>
                <a:gd name="T94" fmla="*/ 1 w 163"/>
                <a:gd name="T95" fmla="*/ 313 h 315"/>
                <a:gd name="T96" fmla="*/ 0 w 163"/>
                <a:gd name="T97" fmla="*/ 312 h 315"/>
                <a:gd name="T98" fmla="*/ 1 w 163"/>
                <a:gd name="T9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315">
                  <a:moveTo>
                    <a:pt x="161" y="6"/>
                  </a:move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6"/>
                  </a:lnTo>
                  <a:close/>
                  <a:moveTo>
                    <a:pt x="37" y="300"/>
                  </a:moveTo>
                  <a:lnTo>
                    <a:pt x="1" y="309"/>
                  </a:lnTo>
                  <a:lnTo>
                    <a:pt x="4" y="302"/>
                  </a:lnTo>
                  <a:lnTo>
                    <a:pt x="7" y="295"/>
                  </a:lnTo>
                  <a:lnTo>
                    <a:pt x="11" y="288"/>
                  </a:lnTo>
                  <a:lnTo>
                    <a:pt x="15" y="279"/>
                  </a:lnTo>
                  <a:lnTo>
                    <a:pt x="18" y="271"/>
                  </a:lnTo>
                  <a:lnTo>
                    <a:pt x="22" y="261"/>
                  </a:lnTo>
                  <a:lnTo>
                    <a:pt x="27" y="252"/>
                  </a:lnTo>
                  <a:lnTo>
                    <a:pt x="30" y="242"/>
                  </a:lnTo>
                  <a:lnTo>
                    <a:pt x="35" y="233"/>
                  </a:lnTo>
                  <a:lnTo>
                    <a:pt x="38" y="223"/>
                  </a:lnTo>
                  <a:lnTo>
                    <a:pt x="43" y="213"/>
                  </a:lnTo>
                  <a:lnTo>
                    <a:pt x="48" y="202"/>
                  </a:lnTo>
                  <a:lnTo>
                    <a:pt x="52" y="191"/>
                  </a:lnTo>
                  <a:lnTo>
                    <a:pt x="56" y="180"/>
                  </a:lnTo>
                  <a:lnTo>
                    <a:pt x="61" y="170"/>
                  </a:lnTo>
                  <a:lnTo>
                    <a:pt x="66" y="159"/>
                  </a:lnTo>
                  <a:lnTo>
                    <a:pt x="71" y="148"/>
                  </a:lnTo>
                  <a:lnTo>
                    <a:pt x="74" y="137"/>
                  </a:lnTo>
                  <a:lnTo>
                    <a:pt x="79" y="127"/>
                  </a:lnTo>
                  <a:lnTo>
                    <a:pt x="84" y="117"/>
                  </a:lnTo>
                  <a:lnTo>
                    <a:pt x="87" y="106"/>
                  </a:lnTo>
                  <a:lnTo>
                    <a:pt x="92" y="96"/>
                  </a:lnTo>
                  <a:lnTo>
                    <a:pt x="96" y="86"/>
                  </a:lnTo>
                  <a:lnTo>
                    <a:pt x="99" y="76"/>
                  </a:lnTo>
                  <a:lnTo>
                    <a:pt x="104" y="68"/>
                  </a:lnTo>
                  <a:lnTo>
                    <a:pt x="108" y="59"/>
                  </a:lnTo>
                  <a:lnTo>
                    <a:pt x="111" y="50"/>
                  </a:lnTo>
                  <a:lnTo>
                    <a:pt x="114" y="42"/>
                  </a:lnTo>
                  <a:lnTo>
                    <a:pt x="117" y="35"/>
                  </a:lnTo>
                  <a:lnTo>
                    <a:pt x="121" y="27"/>
                  </a:lnTo>
                  <a:lnTo>
                    <a:pt x="123" y="22"/>
                  </a:lnTo>
                  <a:lnTo>
                    <a:pt x="126" y="16"/>
                  </a:lnTo>
                  <a:lnTo>
                    <a:pt x="161" y="6"/>
                  </a:lnTo>
                  <a:lnTo>
                    <a:pt x="159" y="12"/>
                  </a:lnTo>
                  <a:lnTo>
                    <a:pt x="157" y="18"/>
                  </a:lnTo>
                  <a:lnTo>
                    <a:pt x="154" y="25"/>
                  </a:lnTo>
                  <a:lnTo>
                    <a:pt x="151" y="33"/>
                  </a:lnTo>
                  <a:lnTo>
                    <a:pt x="147" y="41"/>
                  </a:lnTo>
                  <a:lnTo>
                    <a:pt x="143" y="49"/>
                  </a:lnTo>
                  <a:lnTo>
                    <a:pt x="140" y="59"/>
                  </a:lnTo>
                  <a:lnTo>
                    <a:pt x="136" y="67"/>
                  </a:lnTo>
                  <a:lnTo>
                    <a:pt x="133" y="76"/>
                  </a:lnTo>
                  <a:lnTo>
                    <a:pt x="128" y="87"/>
                  </a:lnTo>
                  <a:lnTo>
                    <a:pt x="124" y="97"/>
                  </a:lnTo>
                  <a:lnTo>
                    <a:pt x="120" y="107"/>
                  </a:lnTo>
                  <a:lnTo>
                    <a:pt x="116" y="118"/>
                  </a:lnTo>
                  <a:lnTo>
                    <a:pt x="111" y="128"/>
                  </a:lnTo>
                  <a:lnTo>
                    <a:pt x="106" y="139"/>
                  </a:lnTo>
                  <a:lnTo>
                    <a:pt x="102" y="149"/>
                  </a:lnTo>
                  <a:lnTo>
                    <a:pt x="98" y="160"/>
                  </a:lnTo>
                  <a:lnTo>
                    <a:pt x="93" y="171"/>
                  </a:lnTo>
                  <a:lnTo>
                    <a:pt x="89" y="181"/>
                  </a:lnTo>
                  <a:lnTo>
                    <a:pt x="84" y="192"/>
                  </a:lnTo>
                  <a:lnTo>
                    <a:pt x="79" y="203"/>
                  </a:lnTo>
                  <a:lnTo>
                    <a:pt x="75" y="214"/>
                  </a:lnTo>
                  <a:lnTo>
                    <a:pt x="71" y="223"/>
                  </a:lnTo>
                  <a:lnTo>
                    <a:pt x="67" y="234"/>
                  </a:lnTo>
                  <a:lnTo>
                    <a:pt x="62" y="244"/>
                  </a:lnTo>
                  <a:lnTo>
                    <a:pt x="59" y="253"/>
                  </a:lnTo>
                  <a:lnTo>
                    <a:pt x="54" y="261"/>
                  </a:lnTo>
                  <a:lnTo>
                    <a:pt x="50" y="270"/>
                  </a:lnTo>
                  <a:lnTo>
                    <a:pt x="47" y="278"/>
                  </a:lnTo>
                  <a:lnTo>
                    <a:pt x="43" y="287"/>
                  </a:lnTo>
                  <a:lnTo>
                    <a:pt x="41" y="294"/>
                  </a:lnTo>
                  <a:lnTo>
                    <a:pt x="37" y="300"/>
                  </a:lnTo>
                  <a:lnTo>
                    <a:pt x="37" y="300"/>
                  </a:lnTo>
                  <a:close/>
                  <a:moveTo>
                    <a:pt x="1" y="309"/>
                  </a:moveTo>
                  <a:lnTo>
                    <a:pt x="37" y="300"/>
                  </a:lnTo>
                  <a:lnTo>
                    <a:pt x="37" y="301"/>
                  </a:lnTo>
                  <a:lnTo>
                    <a:pt x="37" y="30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2" y="306"/>
                  </a:lnTo>
                  <a:lnTo>
                    <a:pt x="32" y="30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30" y="307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9"/>
                  </a:lnTo>
                  <a:lnTo>
                    <a:pt x="28" y="309"/>
                  </a:lnTo>
                  <a:lnTo>
                    <a:pt x="27" y="309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1" y="313"/>
                  </a:lnTo>
                  <a:lnTo>
                    <a:pt x="19" y="313"/>
                  </a:lnTo>
                  <a:lnTo>
                    <a:pt x="18" y="313"/>
                  </a:lnTo>
                  <a:lnTo>
                    <a:pt x="17" y="313"/>
                  </a:lnTo>
                  <a:lnTo>
                    <a:pt x="17" y="314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9" y="315"/>
                  </a:lnTo>
                  <a:lnTo>
                    <a:pt x="7" y="315"/>
                  </a:lnTo>
                  <a:lnTo>
                    <a:pt x="7" y="315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5" y="315"/>
                  </a:lnTo>
                  <a:lnTo>
                    <a:pt x="5" y="315"/>
                  </a:lnTo>
                  <a:lnTo>
                    <a:pt x="4" y="315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1" y="309"/>
                  </a:lnTo>
                  <a:lnTo>
                    <a:pt x="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" name="Freeform 33"/>
            <p:cNvSpPr>
              <a:spLocks noEditPoints="1"/>
            </p:cNvSpPr>
            <p:nvPr/>
          </p:nvSpPr>
          <p:spPr bwMode="auto">
            <a:xfrm>
              <a:off x="4219576" y="4564064"/>
              <a:ext cx="179388" cy="504825"/>
            </a:xfrm>
            <a:custGeom>
              <a:avLst/>
              <a:gdLst>
                <a:gd name="T0" fmla="*/ 76 w 113"/>
                <a:gd name="T1" fmla="*/ 15 h 318"/>
                <a:gd name="T2" fmla="*/ 77 w 113"/>
                <a:gd name="T3" fmla="*/ 13 h 318"/>
                <a:gd name="T4" fmla="*/ 79 w 113"/>
                <a:gd name="T5" fmla="*/ 10 h 318"/>
                <a:gd name="T6" fmla="*/ 82 w 113"/>
                <a:gd name="T7" fmla="*/ 9 h 318"/>
                <a:gd name="T8" fmla="*/ 85 w 113"/>
                <a:gd name="T9" fmla="*/ 7 h 318"/>
                <a:gd name="T10" fmla="*/ 88 w 113"/>
                <a:gd name="T11" fmla="*/ 4 h 318"/>
                <a:gd name="T12" fmla="*/ 91 w 113"/>
                <a:gd name="T13" fmla="*/ 3 h 318"/>
                <a:gd name="T14" fmla="*/ 95 w 113"/>
                <a:gd name="T15" fmla="*/ 2 h 318"/>
                <a:gd name="T16" fmla="*/ 100 w 113"/>
                <a:gd name="T17" fmla="*/ 1 h 318"/>
                <a:gd name="T18" fmla="*/ 103 w 113"/>
                <a:gd name="T19" fmla="*/ 1 h 318"/>
                <a:gd name="T20" fmla="*/ 106 w 113"/>
                <a:gd name="T21" fmla="*/ 0 h 318"/>
                <a:gd name="T22" fmla="*/ 108 w 113"/>
                <a:gd name="T23" fmla="*/ 1 h 318"/>
                <a:gd name="T24" fmla="*/ 111 w 113"/>
                <a:gd name="T25" fmla="*/ 1 h 318"/>
                <a:gd name="T26" fmla="*/ 112 w 113"/>
                <a:gd name="T27" fmla="*/ 2 h 318"/>
                <a:gd name="T28" fmla="*/ 113 w 113"/>
                <a:gd name="T29" fmla="*/ 3 h 318"/>
                <a:gd name="T30" fmla="*/ 113 w 113"/>
                <a:gd name="T31" fmla="*/ 4 h 318"/>
                <a:gd name="T32" fmla="*/ 37 w 113"/>
                <a:gd name="T33" fmla="*/ 302 h 318"/>
                <a:gd name="T34" fmla="*/ 3 w 113"/>
                <a:gd name="T35" fmla="*/ 292 h 318"/>
                <a:gd name="T36" fmla="*/ 11 w 113"/>
                <a:gd name="T37" fmla="*/ 256 h 318"/>
                <a:gd name="T38" fmla="*/ 21 w 113"/>
                <a:gd name="T39" fmla="*/ 215 h 318"/>
                <a:gd name="T40" fmla="*/ 32 w 113"/>
                <a:gd name="T41" fmla="*/ 170 h 318"/>
                <a:gd name="T42" fmla="*/ 44 w 113"/>
                <a:gd name="T43" fmla="*/ 126 h 318"/>
                <a:gd name="T44" fmla="*/ 54 w 113"/>
                <a:gd name="T45" fmla="*/ 84 h 318"/>
                <a:gd name="T46" fmla="*/ 65 w 113"/>
                <a:gd name="T47" fmla="*/ 49 h 318"/>
                <a:gd name="T48" fmla="*/ 74 w 113"/>
                <a:gd name="T49" fmla="*/ 21 h 318"/>
                <a:gd name="T50" fmla="*/ 109 w 113"/>
                <a:gd name="T51" fmla="*/ 16 h 318"/>
                <a:gd name="T52" fmla="*/ 100 w 113"/>
                <a:gd name="T53" fmla="*/ 46 h 318"/>
                <a:gd name="T54" fmla="*/ 89 w 113"/>
                <a:gd name="T55" fmla="*/ 84 h 318"/>
                <a:gd name="T56" fmla="*/ 77 w 113"/>
                <a:gd name="T57" fmla="*/ 126 h 318"/>
                <a:gd name="T58" fmla="*/ 66 w 113"/>
                <a:gd name="T59" fmla="*/ 170 h 318"/>
                <a:gd name="T60" fmla="*/ 56 w 113"/>
                <a:gd name="T61" fmla="*/ 215 h 318"/>
                <a:gd name="T62" fmla="*/ 46 w 113"/>
                <a:gd name="T63" fmla="*/ 254 h 318"/>
                <a:gd name="T64" fmla="*/ 39 w 113"/>
                <a:gd name="T65" fmla="*/ 289 h 318"/>
                <a:gd name="T66" fmla="*/ 0 w 113"/>
                <a:gd name="T67" fmla="*/ 314 h 318"/>
                <a:gd name="T68" fmla="*/ 37 w 113"/>
                <a:gd name="T69" fmla="*/ 303 h 318"/>
                <a:gd name="T70" fmla="*/ 35 w 113"/>
                <a:gd name="T71" fmla="*/ 305 h 318"/>
                <a:gd name="T72" fmla="*/ 33 w 113"/>
                <a:gd name="T73" fmla="*/ 308 h 318"/>
                <a:gd name="T74" fmla="*/ 31 w 113"/>
                <a:gd name="T75" fmla="*/ 309 h 318"/>
                <a:gd name="T76" fmla="*/ 28 w 113"/>
                <a:gd name="T77" fmla="*/ 311 h 318"/>
                <a:gd name="T78" fmla="*/ 25 w 113"/>
                <a:gd name="T79" fmla="*/ 314 h 318"/>
                <a:gd name="T80" fmla="*/ 21 w 113"/>
                <a:gd name="T81" fmla="*/ 315 h 318"/>
                <a:gd name="T82" fmla="*/ 17 w 113"/>
                <a:gd name="T83" fmla="*/ 316 h 318"/>
                <a:gd name="T84" fmla="*/ 14 w 113"/>
                <a:gd name="T85" fmla="*/ 317 h 318"/>
                <a:gd name="T86" fmla="*/ 10 w 113"/>
                <a:gd name="T87" fmla="*/ 318 h 318"/>
                <a:gd name="T88" fmla="*/ 7 w 113"/>
                <a:gd name="T89" fmla="*/ 318 h 318"/>
                <a:gd name="T90" fmla="*/ 4 w 113"/>
                <a:gd name="T91" fmla="*/ 318 h 318"/>
                <a:gd name="T92" fmla="*/ 2 w 113"/>
                <a:gd name="T93" fmla="*/ 317 h 318"/>
                <a:gd name="T94" fmla="*/ 1 w 113"/>
                <a:gd name="T95" fmla="*/ 317 h 318"/>
                <a:gd name="T96" fmla="*/ 0 w 113"/>
                <a:gd name="T97" fmla="*/ 316 h 318"/>
                <a:gd name="T98" fmla="*/ 0 w 113"/>
                <a:gd name="T99" fmla="*/ 31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318">
                  <a:moveTo>
                    <a:pt x="113" y="6"/>
                  </a:moveTo>
                  <a:lnTo>
                    <a:pt x="76" y="16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37" y="302"/>
                  </a:moveTo>
                  <a:lnTo>
                    <a:pt x="0" y="314"/>
                  </a:lnTo>
                  <a:lnTo>
                    <a:pt x="1" y="306"/>
                  </a:lnTo>
                  <a:lnTo>
                    <a:pt x="2" y="299"/>
                  </a:lnTo>
                  <a:lnTo>
                    <a:pt x="3" y="292"/>
                  </a:lnTo>
                  <a:lnTo>
                    <a:pt x="5" y="284"/>
                  </a:lnTo>
                  <a:lnTo>
                    <a:pt x="7" y="275"/>
                  </a:lnTo>
                  <a:lnTo>
                    <a:pt x="9" y="266"/>
                  </a:lnTo>
                  <a:lnTo>
                    <a:pt x="11" y="256"/>
                  </a:lnTo>
                  <a:lnTo>
                    <a:pt x="14" y="246"/>
                  </a:lnTo>
                  <a:lnTo>
                    <a:pt x="16" y="236"/>
                  </a:lnTo>
                  <a:lnTo>
                    <a:pt x="19" y="225"/>
                  </a:lnTo>
                  <a:lnTo>
                    <a:pt x="21" y="215"/>
                  </a:lnTo>
                  <a:lnTo>
                    <a:pt x="23" y="204"/>
                  </a:lnTo>
                  <a:lnTo>
                    <a:pt x="26" y="193"/>
                  </a:lnTo>
                  <a:lnTo>
                    <a:pt x="29" y="181"/>
                  </a:lnTo>
                  <a:lnTo>
                    <a:pt x="32" y="170"/>
                  </a:lnTo>
                  <a:lnTo>
                    <a:pt x="35" y="160"/>
                  </a:lnTo>
                  <a:lnTo>
                    <a:pt x="38" y="148"/>
                  </a:lnTo>
                  <a:lnTo>
                    <a:pt x="40" y="137"/>
                  </a:lnTo>
                  <a:lnTo>
                    <a:pt x="44" y="126"/>
                  </a:lnTo>
                  <a:lnTo>
                    <a:pt x="46" y="115"/>
                  </a:lnTo>
                  <a:lnTo>
                    <a:pt x="50" y="105"/>
                  </a:lnTo>
                  <a:lnTo>
                    <a:pt x="52" y="95"/>
                  </a:lnTo>
                  <a:lnTo>
                    <a:pt x="54" y="84"/>
                  </a:lnTo>
                  <a:lnTo>
                    <a:pt x="58" y="75"/>
                  </a:lnTo>
                  <a:lnTo>
                    <a:pt x="60" y="66"/>
                  </a:lnTo>
                  <a:lnTo>
                    <a:pt x="63" y="57"/>
                  </a:lnTo>
                  <a:lnTo>
                    <a:pt x="65" y="49"/>
                  </a:lnTo>
                  <a:lnTo>
                    <a:pt x="68" y="41"/>
                  </a:lnTo>
                  <a:lnTo>
                    <a:pt x="70" y="34"/>
                  </a:lnTo>
                  <a:lnTo>
                    <a:pt x="72" y="2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113" y="6"/>
                  </a:lnTo>
                  <a:lnTo>
                    <a:pt x="111" y="10"/>
                  </a:lnTo>
                  <a:lnTo>
                    <a:pt x="109" y="16"/>
                  </a:lnTo>
                  <a:lnTo>
                    <a:pt x="107" y="24"/>
                  </a:lnTo>
                  <a:lnTo>
                    <a:pt x="105" y="31"/>
                  </a:lnTo>
                  <a:lnTo>
                    <a:pt x="102" y="38"/>
                  </a:lnTo>
                  <a:lnTo>
                    <a:pt x="100" y="46"/>
                  </a:lnTo>
                  <a:lnTo>
                    <a:pt x="97" y="56"/>
                  </a:lnTo>
                  <a:lnTo>
                    <a:pt x="95" y="64"/>
                  </a:lnTo>
                  <a:lnTo>
                    <a:pt x="91" y="74"/>
                  </a:lnTo>
                  <a:lnTo>
                    <a:pt x="89" y="84"/>
                  </a:lnTo>
                  <a:lnTo>
                    <a:pt x="87" y="94"/>
                  </a:lnTo>
                  <a:lnTo>
                    <a:pt x="83" y="105"/>
                  </a:lnTo>
                  <a:lnTo>
                    <a:pt x="81" y="115"/>
                  </a:lnTo>
                  <a:lnTo>
                    <a:pt x="77" y="126"/>
                  </a:lnTo>
                  <a:lnTo>
                    <a:pt x="75" y="137"/>
                  </a:lnTo>
                  <a:lnTo>
                    <a:pt x="72" y="149"/>
                  </a:lnTo>
                  <a:lnTo>
                    <a:pt x="69" y="160"/>
                  </a:lnTo>
                  <a:lnTo>
                    <a:pt x="66" y="170"/>
                  </a:lnTo>
                  <a:lnTo>
                    <a:pt x="63" y="181"/>
                  </a:lnTo>
                  <a:lnTo>
                    <a:pt x="60" y="193"/>
                  </a:lnTo>
                  <a:lnTo>
                    <a:pt x="58" y="204"/>
                  </a:lnTo>
                  <a:lnTo>
                    <a:pt x="56" y="215"/>
                  </a:lnTo>
                  <a:lnTo>
                    <a:pt x="53" y="224"/>
                  </a:lnTo>
                  <a:lnTo>
                    <a:pt x="51" y="235"/>
                  </a:lnTo>
                  <a:lnTo>
                    <a:pt x="48" y="244"/>
                  </a:lnTo>
                  <a:lnTo>
                    <a:pt x="46" y="254"/>
                  </a:lnTo>
                  <a:lnTo>
                    <a:pt x="44" y="263"/>
                  </a:lnTo>
                  <a:lnTo>
                    <a:pt x="42" y="272"/>
                  </a:lnTo>
                  <a:lnTo>
                    <a:pt x="40" y="280"/>
                  </a:lnTo>
                  <a:lnTo>
                    <a:pt x="39" y="289"/>
                  </a:lnTo>
                  <a:lnTo>
                    <a:pt x="38" y="296"/>
                  </a:lnTo>
                  <a:lnTo>
                    <a:pt x="37" y="302"/>
                  </a:lnTo>
                  <a:lnTo>
                    <a:pt x="37" y="302"/>
                  </a:lnTo>
                  <a:close/>
                  <a:moveTo>
                    <a:pt x="0" y="314"/>
                  </a:moveTo>
                  <a:lnTo>
                    <a:pt x="37" y="302"/>
                  </a:lnTo>
                  <a:lnTo>
                    <a:pt x="37" y="302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2" y="308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1" y="310"/>
                  </a:lnTo>
                  <a:lnTo>
                    <a:pt x="29" y="310"/>
                  </a:lnTo>
                  <a:lnTo>
                    <a:pt x="28" y="311"/>
                  </a:lnTo>
                  <a:lnTo>
                    <a:pt x="28" y="311"/>
                  </a:lnTo>
                  <a:lnTo>
                    <a:pt x="27" y="311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21" y="315"/>
                  </a:lnTo>
                  <a:lnTo>
                    <a:pt x="20" y="315"/>
                  </a:lnTo>
                  <a:lnTo>
                    <a:pt x="20" y="316"/>
                  </a:lnTo>
                  <a:lnTo>
                    <a:pt x="19" y="316"/>
                  </a:lnTo>
                  <a:lnTo>
                    <a:pt x="17" y="316"/>
                  </a:lnTo>
                  <a:lnTo>
                    <a:pt x="16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4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7" y="318"/>
                  </a:lnTo>
                  <a:lnTo>
                    <a:pt x="7" y="318"/>
                  </a:lnTo>
                  <a:lnTo>
                    <a:pt x="5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" name="Freeform 34"/>
            <p:cNvSpPr>
              <a:spLocks noEditPoints="1"/>
            </p:cNvSpPr>
            <p:nvPr/>
          </p:nvSpPr>
          <p:spPr bwMode="auto">
            <a:xfrm>
              <a:off x="4491039" y="4559301"/>
              <a:ext cx="144463" cy="512763"/>
            </a:xfrm>
            <a:custGeom>
              <a:avLst/>
              <a:gdLst>
                <a:gd name="T0" fmla="*/ 55 w 91"/>
                <a:gd name="T1" fmla="*/ 16 h 323"/>
                <a:gd name="T2" fmla="*/ 56 w 91"/>
                <a:gd name="T3" fmla="*/ 13 h 323"/>
                <a:gd name="T4" fmla="*/ 58 w 91"/>
                <a:gd name="T5" fmla="*/ 11 h 323"/>
                <a:gd name="T6" fmla="*/ 61 w 91"/>
                <a:gd name="T7" fmla="*/ 10 h 323"/>
                <a:gd name="T8" fmla="*/ 64 w 91"/>
                <a:gd name="T9" fmla="*/ 7 h 323"/>
                <a:gd name="T10" fmla="*/ 67 w 91"/>
                <a:gd name="T11" fmla="*/ 5 h 323"/>
                <a:gd name="T12" fmla="*/ 71 w 91"/>
                <a:gd name="T13" fmla="*/ 4 h 323"/>
                <a:gd name="T14" fmla="*/ 74 w 91"/>
                <a:gd name="T15" fmla="*/ 3 h 323"/>
                <a:gd name="T16" fmla="*/ 78 w 91"/>
                <a:gd name="T17" fmla="*/ 1 h 323"/>
                <a:gd name="T18" fmla="*/ 82 w 91"/>
                <a:gd name="T19" fmla="*/ 1 h 323"/>
                <a:gd name="T20" fmla="*/ 84 w 91"/>
                <a:gd name="T21" fmla="*/ 0 h 323"/>
                <a:gd name="T22" fmla="*/ 88 w 91"/>
                <a:gd name="T23" fmla="*/ 1 h 323"/>
                <a:gd name="T24" fmla="*/ 89 w 91"/>
                <a:gd name="T25" fmla="*/ 1 h 323"/>
                <a:gd name="T26" fmla="*/ 91 w 91"/>
                <a:gd name="T27" fmla="*/ 3 h 323"/>
                <a:gd name="T28" fmla="*/ 91 w 91"/>
                <a:gd name="T29" fmla="*/ 4 h 323"/>
                <a:gd name="T30" fmla="*/ 91 w 91"/>
                <a:gd name="T31" fmla="*/ 5 h 323"/>
                <a:gd name="T32" fmla="*/ 39 w 91"/>
                <a:gd name="T33" fmla="*/ 306 h 323"/>
                <a:gd name="T34" fmla="*/ 4 w 91"/>
                <a:gd name="T35" fmla="*/ 296 h 323"/>
                <a:gd name="T36" fmla="*/ 10 w 91"/>
                <a:gd name="T37" fmla="*/ 261 h 323"/>
                <a:gd name="T38" fmla="*/ 16 w 91"/>
                <a:gd name="T39" fmla="*/ 219 h 323"/>
                <a:gd name="T40" fmla="*/ 23 w 91"/>
                <a:gd name="T41" fmla="*/ 173 h 323"/>
                <a:gd name="T42" fmla="*/ 30 w 91"/>
                <a:gd name="T43" fmla="*/ 129 h 323"/>
                <a:gd name="T44" fmla="*/ 37 w 91"/>
                <a:gd name="T45" fmla="*/ 86 h 323"/>
                <a:gd name="T46" fmla="*/ 46 w 91"/>
                <a:gd name="T47" fmla="*/ 50 h 323"/>
                <a:gd name="T48" fmla="*/ 53 w 91"/>
                <a:gd name="T49" fmla="*/ 22 h 323"/>
                <a:gd name="T50" fmla="*/ 88 w 91"/>
                <a:gd name="T51" fmla="*/ 17 h 323"/>
                <a:gd name="T52" fmla="*/ 80 w 91"/>
                <a:gd name="T53" fmla="*/ 47 h 323"/>
                <a:gd name="T54" fmla="*/ 73 w 91"/>
                <a:gd name="T55" fmla="*/ 85 h 323"/>
                <a:gd name="T56" fmla="*/ 66 w 91"/>
                <a:gd name="T57" fmla="*/ 128 h 323"/>
                <a:gd name="T58" fmla="*/ 59 w 91"/>
                <a:gd name="T59" fmla="*/ 173 h 323"/>
                <a:gd name="T60" fmla="*/ 52 w 91"/>
                <a:gd name="T61" fmla="*/ 218 h 323"/>
                <a:gd name="T62" fmla="*/ 46 w 91"/>
                <a:gd name="T63" fmla="*/ 258 h 323"/>
                <a:gd name="T64" fmla="*/ 41 w 91"/>
                <a:gd name="T65" fmla="*/ 293 h 323"/>
                <a:gd name="T66" fmla="*/ 0 w 91"/>
                <a:gd name="T67" fmla="*/ 318 h 323"/>
                <a:gd name="T68" fmla="*/ 37 w 91"/>
                <a:gd name="T69" fmla="*/ 308 h 323"/>
                <a:gd name="T70" fmla="*/ 36 w 91"/>
                <a:gd name="T71" fmla="*/ 309 h 323"/>
                <a:gd name="T72" fmla="*/ 35 w 91"/>
                <a:gd name="T73" fmla="*/ 312 h 323"/>
                <a:gd name="T74" fmla="*/ 33 w 91"/>
                <a:gd name="T75" fmla="*/ 314 h 323"/>
                <a:gd name="T76" fmla="*/ 29 w 91"/>
                <a:gd name="T77" fmla="*/ 315 h 323"/>
                <a:gd name="T78" fmla="*/ 27 w 91"/>
                <a:gd name="T79" fmla="*/ 318 h 323"/>
                <a:gd name="T80" fmla="*/ 23 w 91"/>
                <a:gd name="T81" fmla="*/ 319 h 323"/>
                <a:gd name="T82" fmla="*/ 19 w 91"/>
                <a:gd name="T83" fmla="*/ 321 h 323"/>
                <a:gd name="T84" fmla="*/ 15 w 91"/>
                <a:gd name="T85" fmla="*/ 323 h 323"/>
                <a:gd name="T86" fmla="*/ 12 w 91"/>
                <a:gd name="T87" fmla="*/ 323 h 323"/>
                <a:gd name="T88" fmla="*/ 9 w 91"/>
                <a:gd name="T89" fmla="*/ 323 h 323"/>
                <a:gd name="T90" fmla="*/ 6 w 91"/>
                <a:gd name="T91" fmla="*/ 323 h 323"/>
                <a:gd name="T92" fmla="*/ 4 w 91"/>
                <a:gd name="T93" fmla="*/ 323 h 323"/>
                <a:gd name="T94" fmla="*/ 2 w 91"/>
                <a:gd name="T95" fmla="*/ 321 h 323"/>
                <a:gd name="T96" fmla="*/ 2 w 91"/>
                <a:gd name="T97" fmla="*/ 320 h 323"/>
                <a:gd name="T98" fmla="*/ 0 w 91"/>
                <a:gd name="T99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323">
                  <a:moveTo>
                    <a:pt x="91" y="6"/>
                  </a:move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close/>
                  <a:moveTo>
                    <a:pt x="39" y="306"/>
                  </a:moveTo>
                  <a:lnTo>
                    <a:pt x="0" y="318"/>
                  </a:lnTo>
                  <a:lnTo>
                    <a:pt x="2" y="312"/>
                  </a:lnTo>
                  <a:lnTo>
                    <a:pt x="3" y="305"/>
                  </a:lnTo>
                  <a:lnTo>
                    <a:pt x="4" y="296"/>
                  </a:lnTo>
                  <a:lnTo>
                    <a:pt x="5" y="288"/>
                  </a:lnTo>
                  <a:lnTo>
                    <a:pt x="6" y="280"/>
                  </a:lnTo>
                  <a:lnTo>
                    <a:pt x="9" y="270"/>
                  </a:lnTo>
                  <a:lnTo>
                    <a:pt x="10" y="261"/>
                  </a:lnTo>
                  <a:lnTo>
                    <a:pt x="11" y="251"/>
                  </a:lnTo>
                  <a:lnTo>
                    <a:pt x="12" y="240"/>
                  </a:lnTo>
                  <a:lnTo>
                    <a:pt x="15" y="229"/>
                  </a:lnTo>
                  <a:lnTo>
                    <a:pt x="16" y="219"/>
                  </a:lnTo>
                  <a:lnTo>
                    <a:pt x="18" y="208"/>
                  </a:lnTo>
                  <a:lnTo>
                    <a:pt x="19" y="196"/>
                  </a:lnTo>
                  <a:lnTo>
                    <a:pt x="21" y="185"/>
                  </a:lnTo>
                  <a:lnTo>
                    <a:pt x="23" y="173"/>
                  </a:lnTo>
                  <a:lnTo>
                    <a:pt x="24" y="163"/>
                  </a:lnTo>
                  <a:lnTo>
                    <a:pt x="27" y="151"/>
                  </a:lnTo>
                  <a:lnTo>
                    <a:pt x="29" y="140"/>
                  </a:lnTo>
                  <a:lnTo>
                    <a:pt x="30" y="129"/>
                  </a:lnTo>
                  <a:lnTo>
                    <a:pt x="33" y="118"/>
                  </a:lnTo>
                  <a:lnTo>
                    <a:pt x="34" y="108"/>
                  </a:lnTo>
                  <a:lnTo>
                    <a:pt x="36" y="97"/>
                  </a:lnTo>
                  <a:lnTo>
                    <a:pt x="37" y="86"/>
                  </a:lnTo>
                  <a:lnTo>
                    <a:pt x="40" y="77"/>
                  </a:lnTo>
                  <a:lnTo>
                    <a:pt x="42" y="67"/>
                  </a:lnTo>
                  <a:lnTo>
                    <a:pt x="43" y="59"/>
                  </a:lnTo>
                  <a:lnTo>
                    <a:pt x="46" y="50"/>
                  </a:lnTo>
                  <a:lnTo>
                    <a:pt x="47" y="42"/>
                  </a:lnTo>
                  <a:lnTo>
                    <a:pt x="49" y="35"/>
                  </a:lnTo>
                  <a:lnTo>
                    <a:pt x="51" y="28"/>
                  </a:lnTo>
                  <a:lnTo>
                    <a:pt x="53" y="22"/>
                  </a:lnTo>
                  <a:lnTo>
                    <a:pt x="54" y="17"/>
                  </a:lnTo>
                  <a:lnTo>
                    <a:pt x="91" y="6"/>
                  </a:lnTo>
                  <a:lnTo>
                    <a:pt x="90" y="11"/>
                  </a:lnTo>
                  <a:lnTo>
                    <a:pt x="88" y="17"/>
                  </a:lnTo>
                  <a:lnTo>
                    <a:pt x="86" y="24"/>
                  </a:lnTo>
                  <a:lnTo>
                    <a:pt x="84" y="31"/>
                  </a:lnTo>
                  <a:lnTo>
                    <a:pt x="83" y="38"/>
                  </a:lnTo>
                  <a:lnTo>
                    <a:pt x="80" y="47"/>
                  </a:lnTo>
                  <a:lnTo>
                    <a:pt x="79" y="56"/>
                  </a:lnTo>
                  <a:lnTo>
                    <a:pt x="77" y="65"/>
                  </a:lnTo>
                  <a:lnTo>
                    <a:pt x="76" y="75"/>
                  </a:lnTo>
                  <a:lnTo>
                    <a:pt x="73" y="85"/>
                  </a:lnTo>
                  <a:lnTo>
                    <a:pt x="71" y="96"/>
                  </a:lnTo>
                  <a:lnTo>
                    <a:pt x="70" y="107"/>
                  </a:lnTo>
                  <a:lnTo>
                    <a:pt x="67" y="117"/>
                  </a:lnTo>
                  <a:lnTo>
                    <a:pt x="66" y="128"/>
                  </a:lnTo>
                  <a:lnTo>
                    <a:pt x="64" y="139"/>
                  </a:lnTo>
                  <a:lnTo>
                    <a:pt x="62" y="151"/>
                  </a:lnTo>
                  <a:lnTo>
                    <a:pt x="60" y="161"/>
                  </a:lnTo>
                  <a:lnTo>
                    <a:pt x="59" y="173"/>
                  </a:lnTo>
                  <a:lnTo>
                    <a:pt x="56" y="184"/>
                  </a:lnTo>
                  <a:lnTo>
                    <a:pt x="55" y="196"/>
                  </a:lnTo>
                  <a:lnTo>
                    <a:pt x="53" y="207"/>
                  </a:lnTo>
                  <a:lnTo>
                    <a:pt x="52" y="218"/>
                  </a:lnTo>
                  <a:lnTo>
                    <a:pt x="51" y="228"/>
                  </a:lnTo>
                  <a:lnTo>
                    <a:pt x="48" y="239"/>
                  </a:lnTo>
                  <a:lnTo>
                    <a:pt x="47" y="249"/>
                  </a:lnTo>
                  <a:lnTo>
                    <a:pt x="46" y="258"/>
                  </a:lnTo>
                  <a:lnTo>
                    <a:pt x="45" y="268"/>
                  </a:lnTo>
                  <a:lnTo>
                    <a:pt x="43" y="276"/>
                  </a:lnTo>
                  <a:lnTo>
                    <a:pt x="42" y="284"/>
                  </a:lnTo>
                  <a:lnTo>
                    <a:pt x="41" y="293"/>
                  </a:lnTo>
                  <a:lnTo>
                    <a:pt x="40" y="300"/>
                  </a:lnTo>
                  <a:lnTo>
                    <a:pt x="39" y="306"/>
                  </a:lnTo>
                  <a:lnTo>
                    <a:pt x="39" y="306"/>
                  </a:lnTo>
                  <a:close/>
                  <a:moveTo>
                    <a:pt x="0" y="318"/>
                  </a:moveTo>
                  <a:lnTo>
                    <a:pt x="39" y="306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4" y="313"/>
                  </a:lnTo>
                  <a:lnTo>
                    <a:pt x="33" y="313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29" y="315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7" y="318"/>
                  </a:lnTo>
                  <a:lnTo>
                    <a:pt x="25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20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21"/>
                  </a:lnTo>
                  <a:lnTo>
                    <a:pt x="16" y="321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3" y="323"/>
                  </a:lnTo>
                  <a:lnTo>
                    <a:pt x="3" y="323"/>
                  </a:lnTo>
                  <a:lnTo>
                    <a:pt x="3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" name="Freeform 35"/>
            <p:cNvSpPr>
              <a:spLocks noEditPoints="1"/>
            </p:cNvSpPr>
            <p:nvPr/>
          </p:nvSpPr>
          <p:spPr bwMode="auto">
            <a:xfrm>
              <a:off x="4735514" y="4557714"/>
              <a:ext cx="96838" cy="515938"/>
            </a:xfrm>
            <a:custGeom>
              <a:avLst/>
              <a:gdLst>
                <a:gd name="T0" fmla="*/ 24 w 61"/>
                <a:gd name="T1" fmla="*/ 17 h 325"/>
                <a:gd name="T2" fmla="*/ 25 w 61"/>
                <a:gd name="T3" fmla="*/ 14 h 325"/>
                <a:gd name="T4" fmla="*/ 27 w 61"/>
                <a:gd name="T5" fmla="*/ 12 h 325"/>
                <a:gd name="T6" fmla="*/ 29 w 61"/>
                <a:gd name="T7" fmla="*/ 11 h 325"/>
                <a:gd name="T8" fmla="*/ 31 w 61"/>
                <a:gd name="T9" fmla="*/ 8 h 325"/>
                <a:gd name="T10" fmla="*/ 35 w 61"/>
                <a:gd name="T11" fmla="*/ 6 h 325"/>
                <a:gd name="T12" fmla="*/ 39 w 61"/>
                <a:gd name="T13" fmla="*/ 5 h 325"/>
                <a:gd name="T14" fmla="*/ 42 w 61"/>
                <a:gd name="T15" fmla="*/ 2 h 325"/>
                <a:gd name="T16" fmla="*/ 46 w 61"/>
                <a:gd name="T17" fmla="*/ 1 h 325"/>
                <a:gd name="T18" fmla="*/ 49 w 61"/>
                <a:gd name="T19" fmla="*/ 1 h 325"/>
                <a:gd name="T20" fmla="*/ 53 w 61"/>
                <a:gd name="T21" fmla="*/ 0 h 325"/>
                <a:gd name="T22" fmla="*/ 55 w 61"/>
                <a:gd name="T23" fmla="*/ 0 h 325"/>
                <a:gd name="T24" fmla="*/ 58 w 61"/>
                <a:gd name="T25" fmla="*/ 1 h 325"/>
                <a:gd name="T26" fmla="*/ 60 w 61"/>
                <a:gd name="T27" fmla="*/ 1 h 325"/>
                <a:gd name="T28" fmla="*/ 61 w 61"/>
                <a:gd name="T29" fmla="*/ 2 h 325"/>
                <a:gd name="T30" fmla="*/ 61 w 61"/>
                <a:gd name="T31" fmla="*/ 4 h 325"/>
                <a:gd name="T32" fmla="*/ 37 w 61"/>
                <a:gd name="T33" fmla="*/ 308 h 325"/>
                <a:gd name="T34" fmla="*/ 4 w 61"/>
                <a:gd name="T35" fmla="*/ 276 h 325"/>
                <a:gd name="T36" fmla="*/ 8 w 61"/>
                <a:gd name="T37" fmla="*/ 223 h 325"/>
                <a:gd name="T38" fmla="*/ 11 w 61"/>
                <a:gd name="T39" fmla="*/ 177 h 325"/>
                <a:gd name="T40" fmla="*/ 15 w 61"/>
                <a:gd name="T41" fmla="*/ 136 h 325"/>
                <a:gd name="T42" fmla="*/ 17 w 61"/>
                <a:gd name="T43" fmla="*/ 102 h 325"/>
                <a:gd name="T44" fmla="*/ 19 w 61"/>
                <a:gd name="T45" fmla="*/ 72 h 325"/>
                <a:gd name="T46" fmla="*/ 21 w 61"/>
                <a:gd name="T47" fmla="*/ 45 h 325"/>
                <a:gd name="T48" fmla="*/ 23 w 61"/>
                <a:gd name="T49" fmla="*/ 23 h 325"/>
                <a:gd name="T50" fmla="*/ 60 w 61"/>
                <a:gd name="T51" fmla="*/ 16 h 325"/>
                <a:gd name="T52" fmla="*/ 58 w 61"/>
                <a:gd name="T53" fmla="*/ 38 h 325"/>
                <a:gd name="T54" fmla="*/ 55 w 61"/>
                <a:gd name="T55" fmla="*/ 66 h 325"/>
                <a:gd name="T56" fmla="*/ 54 w 61"/>
                <a:gd name="T57" fmla="*/ 97 h 325"/>
                <a:gd name="T58" fmla="*/ 50 w 61"/>
                <a:gd name="T59" fmla="*/ 133 h 325"/>
                <a:gd name="T60" fmla="*/ 48 w 61"/>
                <a:gd name="T61" fmla="*/ 174 h 325"/>
                <a:gd name="T62" fmla="*/ 45 w 61"/>
                <a:gd name="T63" fmla="*/ 223 h 325"/>
                <a:gd name="T64" fmla="*/ 40 w 61"/>
                <a:gd name="T65" fmla="*/ 278 h 325"/>
                <a:gd name="T66" fmla="*/ 0 w 61"/>
                <a:gd name="T67" fmla="*/ 321 h 325"/>
                <a:gd name="T68" fmla="*/ 37 w 61"/>
                <a:gd name="T69" fmla="*/ 309 h 325"/>
                <a:gd name="T70" fmla="*/ 36 w 61"/>
                <a:gd name="T71" fmla="*/ 312 h 325"/>
                <a:gd name="T72" fmla="*/ 35 w 61"/>
                <a:gd name="T73" fmla="*/ 314 h 325"/>
                <a:gd name="T74" fmla="*/ 33 w 61"/>
                <a:gd name="T75" fmla="*/ 316 h 325"/>
                <a:gd name="T76" fmla="*/ 30 w 61"/>
                <a:gd name="T77" fmla="*/ 318 h 325"/>
                <a:gd name="T78" fmla="*/ 27 w 61"/>
                <a:gd name="T79" fmla="*/ 320 h 325"/>
                <a:gd name="T80" fmla="*/ 23 w 61"/>
                <a:gd name="T81" fmla="*/ 321 h 325"/>
                <a:gd name="T82" fmla="*/ 19 w 61"/>
                <a:gd name="T83" fmla="*/ 322 h 325"/>
                <a:gd name="T84" fmla="*/ 16 w 61"/>
                <a:gd name="T85" fmla="*/ 324 h 325"/>
                <a:gd name="T86" fmla="*/ 12 w 61"/>
                <a:gd name="T87" fmla="*/ 325 h 325"/>
                <a:gd name="T88" fmla="*/ 9 w 61"/>
                <a:gd name="T89" fmla="*/ 325 h 325"/>
                <a:gd name="T90" fmla="*/ 6 w 61"/>
                <a:gd name="T91" fmla="*/ 325 h 325"/>
                <a:gd name="T92" fmla="*/ 4 w 61"/>
                <a:gd name="T93" fmla="*/ 325 h 325"/>
                <a:gd name="T94" fmla="*/ 2 w 61"/>
                <a:gd name="T95" fmla="*/ 324 h 325"/>
                <a:gd name="T96" fmla="*/ 0 w 61"/>
                <a:gd name="T97" fmla="*/ 322 h 325"/>
                <a:gd name="T98" fmla="*/ 0 w 61"/>
                <a:gd name="T99" fmla="*/ 3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325">
                  <a:moveTo>
                    <a:pt x="61" y="5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37" y="308"/>
                  </a:moveTo>
                  <a:lnTo>
                    <a:pt x="0" y="321"/>
                  </a:lnTo>
                  <a:lnTo>
                    <a:pt x="2" y="306"/>
                  </a:lnTo>
                  <a:lnTo>
                    <a:pt x="3" y="290"/>
                  </a:lnTo>
                  <a:lnTo>
                    <a:pt x="4" y="276"/>
                  </a:lnTo>
                  <a:lnTo>
                    <a:pt x="5" y="263"/>
                  </a:lnTo>
                  <a:lnTo>
                    <a:pt x="6" y="248"/>
                  </a:lnTo>
                  <a:lnTo>
                    <a:pt x="8" y="235"/>
                  </a:lnTo>
                  <a:lnTo>
                    <a:pt x="8" y="223"/>
                  </a:lnTo>
                  <a:lnTo>
                    <a:pt x="9" y="210"/>
                  </a:lnTo>
                  <a:lnTo>
                    <a:pt x="10" y="199"/>
                  </a:lnTo>
                  <a:lnTo>
                    <a:pt x="11" y="187"/>
                  </a:lnTo>
                  <a:lnTo>
                    <a:pt x="11" y="177"/>
                  </a:lnTo>
                  <a:lnTo>
                    <a:pt x="12" y="166"/>
                  </a:lnTo>
                  <a:lnTo>
                    <a:pt x="13" y="155"/>
                  </a:lnTo>
                  <a:lnTo>
                    <a:pt x="13" y="146"/>
                  </a:lnTo>
                  <a:lnTo>
                    <a:pt x="15" y="136"/>
                  </a:lnTo>
                  <a:lnTo>
                    <a:pt x="15" y="127"/>
                  </a:lnTo>
                  <a:lnTo>
                    <a:pt x="16" y="118"/>
                  </a:lnTo>
                  <a:lnTo>
                    <a:pt x="16" y="110"/>
                  </a:lnTo>
                  <a:lnTo>
                    <a:pt x="17" y="102"/>
                  </a:lnTo>
                  <a:lnTo>
                    <a:pt x="17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21" y="57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2" y="39"/>
                  </a:lnTo>
                  <a:lnTo>
                    <a:pt x="22" y="33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24" y="17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0" y="16"/>
                  </a:lnTo>
                  <a:lnTo>
                    <a:pt x="60" y="22"/>
                  </a:lnTo>
                  <a:lnTo>
                    <a:pt x="59" y="26"/>
                  </a:lnTo>
                  <a:lnTo>
                    <a:pt x="59" y="32"/>
                  </a:lnTo>
                  <a:lnTo>
                    <a:pt x="58" y="38"/>
                  </a:lnTo>
                  <a:lnTo>
                    <a:pt x="58" y="45"/>
                  </a:lnTo>
                  <a:lnTo>
                    <a:pt x="56" y="51"/>
                  </a:lnTo>
                  <a:lnTo>
                    <a:pt x="56" y="59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55" y="81"/>
                  </a:lnTo>
                  <a:lnTo>
                    <a:pt x="54" y="88"/>
                  </a:lnTo>
                  <a:lnTo>
                    <a:pt x="54" y="97"/>
                  </a:lnTo>
                  <a:lnTo>
                    <a:pt x="53" y="105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50" y="133"/>
                  </a:lnTo>
                  <a:lnTo>
                    <a:pt x="50" y="143"/>
                  </a:lnTo>
                  <a:lnTo>
                    <a:pt x="49" y="153"/>
                  </a:lnTo>
                  <a:lnTo>
                    <a:pt x="49" y="164"/>
                  </a:lnTo>
                  <a:lnTo>
                    <a:pt x="48" y="174"/>
                  </a:lnTo>
                  <a:lnTo>
                    <a:pt x="47" y="186"/>
                  </a:lnTo>
                  <a:lnTo>
                    <a:pt x="46" y="198"/>
                  </a:lnTo>
                  <a:lnTo>
                    <a:pt x="46" y="210"/>
                  </a:lnTo>
                  <a:lnTo>
                    <a:pt x="45" y="223"/>
                  </a:lnTo>
                  <a:lnTo>
                    <a:pt x="43" y="236"/>
                  </a:lnTo>
                  <a:lnTo>
                    <a:pt x="42" y="250"/>
                  </a:lnTo>
                  <a:lnTo>
                    <a:pt x="41" y="264"/>
                  </a:lnTo>
                  <a:lnTo>
                    <a:pt x="40" y="278"/>
                  </a:lnTo>
                  <a:lnTo>
                    <a:pt x="39" y="293"/>
                  </a:lnTo>
                  <a:lnTo>
                    <a:pt x="37" y="308"/>
                  </a:lnTo>
                  <a:lnTo>
                    <a:pt x="37" y="308"/>
                  </a:lnTo>
                  <a:close/>
                  <a:moveTo>
                    <a:pt x="0" y="321"/>
                  </a:move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5"/>
                  </a:lnTo>
                  <a:lnTo>
                    <a:pt x="33" y="315"/>
                  </a:lnTo>
                  <a:lnTo>
                    <a:pt x="33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319"/>
                  </a:lnTo>
                  <a:lnTo>
                    <a:pt x="27" y="320"/>
                  </a:lnTo>
                  <a:lnTo>
                    <a:pt x="25" y="320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3" y="321"/>
                  </a:lnTo>
                  <a:lnTo>
                    <a:pt x="22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8" y="324"/>
                  </a:lnTo>
                  <a:lnTo>
                    <a:pt x="17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5" y="325"/>
                  </a:lnTo>
                  <a:lnTo>
                    <a:pt x="13" y="325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1" y="325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9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5" y="325"/>
                  </a:lnTo>
                  <a:lnTo>
                    <a:pt x="5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" name="Freeform 36"/>
            <p:cNvSpPr>
              <a:spLocks noEditPoints="1"/>
            </p:cNvSpPr>
            <p:nvPr/>
          </p:nvSpPr>
          <p:spPr bwMode="auto">
            <a:xfrm>
              <a:off x="4960939" y="4556126"/>
              <a:ext cx="95250" cy="519113"/>
            </a:xfrm>
            <a:custGeom>
              <a:avLst/>
              <a:gdLst>
                <a:gd name="T0" fmla="*/ 23 w 60"/>
                <a:gd name="T1" fmla="*/ 15 h 327"/>
                <a:gd name="T2" fmla="*/ 24 w 60"/>
                <a:gd name="T3" fmla="*/ 13 h 327"/>
                <a:gd name="T4" fmla="*/ 27 w 60"/>
                <a:gd name="T5" fmla="*/ 11 h 327"/>
                <a:gd name="T6" fmla="*/ 29 w 60"/>
                <a:gd name="T7" fmla="*/ 9 h 327"/>
                <a:gd name="T8" fmla="*/ 31 w 60"/>
                <a:gd name="T9" fmla="*/ 7 h 327"/>
                <a:gd name="T10" fmla="*/ 35 w 60"/>
                <a:gd name="T11" fmla="*/ 5 h 327"/>
                <a:gd name="T12" fmla="*/ 39 w 60"/>
                <a:gd name="T13" fmla="*/ 3 h 327"/>
                <a:gd name="T14" fmla="*/ 42 w 60"/>
                <a:gd name="T15" fmla="*/ 2 h 327"/>
                <a:gd name="T16" fmla="*/ 46 w 60"/>
                <a:gd name="T17" fmla="*/ 1 h 327"/>
                <a:gd name="T18" fmla="*/ 49 w 60"/>
                <a:gd name="T19" fmla="*/ 0 h 327"/>
                <a:gd name="T20" fmla="*/ 53 w 60"/>
                <a:gd name="T21" fmla="*/ 0 h 327"/>
                <a:gd name="T22" fmla="*/ 55 w 60"/>
                <a:gd name="T23" fmla="*/ 0 h 327"/>
                <a:gd name="T24" fmla="*/ 58 w 60"/>
                <a:gd name="T25" fmla="*/ 1 h 327"/>
                <a:gd name="T26" fmla="*/ 59 w 60"/>
                <a:gd name="T27" fmla="*/ 1 h 327"/>
                <a:gd name="T28" fmla="*/ 60 w 60"/>
                <a:gd name="T29" fmla="*/ 3 h 327"/>
                <a:gd name="T30" fmla="*/ 60 w 60"/>
                <a:gd name="T31" fmla="*/ 5 h 327"/>
                <a:gd name="T32" fmla="*/ 37 w 60"/>
                <a:gd name="T33" fmla="*/ 310 h 327"/>
                <a:gd name="T34" fmla="*/ 2 w 60"/>
                <a:gd name="T35" fmla="*/ 302 h 327"/>
                <a:gd name="T36" fmla="*/ 4 w 60"/>
                <a:gd name="T37" fmla="*/ 265 h 327"/>
                <a:gd name="T38" fmla="*/ 6 w 60"/>
                <a:gd name="T39" fmla="*/ 222 h 327"/>
                <a:gd name="T40" fmla="*/ 9 w 60"/>
                <a:gd name="T41" fmla="*/ 175 h 327"/>
                <a:gd name="T42" fmla="*/ 11 w 60"/>
                <a:gd name="T43" fmla="*/ 130 h 327"/>
                <a:gd name="T44" fmla="*/ 14 w 60"/>
                <a:gd name="T45" fmla="*/ 87 h 327"/>
                <a:gd name="T46" fmla="*/ 17 w 60"/>
                <a:gd name="T47" fmla="*/ 50 h 327"/>
                <a:gd name="T48" fmla="*/ 22 w 60"/>
                <a:gd name="T49" fmla="*/ 21 h 327"/>
                <a:gd name="T50" fmla="*/ 58 w 60"/>
                <a:gd name="T51" fmla="*/ 17 h 327"/>
                <a:gd name="T52" fmla="*/ 53 w 60"/>
                <a:gd name="T53" fmla="*/ 46 h 327"/>
                <a:gd name="T54" fmla="*/ 51 w 60"/>
                <a:gd name="T55" fmla="*/ 85 h 327"/>
                <a:gd name="T56" fmla="*/ 47 w 60"/>
                <a:gd name="T57" fmla="*/ 129 h 327"/>
                <a:gd name="T58" fmla="*/ 46 w 60"/>
                <a:gd name="T59" fmla="*/ 174 h 327"/>
                <a:gd name="T60" fmla="*/ 43 w 60"/>
                <a:gd name="T61" fmla="*/ 220 h 327"/>
                <a:gd name="T62" fmla="*/ 41 w 60"/>
                <a:gd name="T63" fmla="*/ 261 h 327"/>
                <a:gd name="T64" fmla="*/ 39 w 60"/>
                <a:gd name="T65" fmla="*/ 297 h 327"/>
                <a:gd name="T66" fmla="*/ 0 w 60"/>
                <a:gd name="T67" fmla="*/ 323 h 327"/>
                <a:gd name="T68" fmla="*/ 37 w 60"/>
                <a:gd name="T69" fmla="*/ 313 h 327"/>
                <a:gd name="T70" fmla="*/ 36 w 60"/>
                <a:gd name="T71" fmla="*/ 314 h 327"/>
                <a:gd name="T72" fmla="*/ 34 w 60"/>
                <a:gd name="T73" fmla="*/ 316 h 327"/>
                <a:gd name="T74" fmla="*/ 31 w 60"/>
                <a:gd name="T75" fmla="*/ 319 h 327"/>
                <a:gd name="T76" fmla="*/ 29 w 60"/>
                <a:gd name="T77" fmla="*/ 320 h 327"/>
                <a:gd name="T78" fmla="*/ 25 w 60"/>
                <a:gd name="T79" fmla="*/ 322 h 327"/>
                <a:gd name="T80" fmla="*/ 22 w 60"/>
                <a:gd name="T81" fmla="*/ 323 h 327"/>
                <a:gd name="T82" fmla="*/ 18 w 60"/>
                <a:gd name="T83" fmla="*/ 326 h 327"/>
                <a:gd name="T84" fmla="*/ 15 w 60"/>
                <a:gd name="T85" fmla="*/ 327 h 327"/>
                <a:gd name="T86" fmla="*/ 11 w 60"/>
                <a:gd name="T87" fmla="*/ 327 h 327"/>
                <a:gd name="T88" fmla="*/ 8 w 60"/>
                <a:gd name="T89" fmla="*/ 327 h 327"/>
                <a:gd name="T90" fmla="*/ 5 w 60"/>
                <a:gd name="T91" fmla="*/ 327 h 327"/>
                <a:gd name="T92" fmla="*/ 3 w 60"/>
                <a:gd name="T93" fmla="*/ 327 h 327"/>
                <a:gd name="T94" fmla="*/ 2 w 60"/>
                <a:gd name="T95" fmla="*/ 326 h 327"/>
                <a:gd name="T96" fmla="*/ 0 w 60"/>
                <a:gd name="T97" fmla="*/ 325 h 327"/>
                <a:gd name="T98" fmla="*/ 0 w 60"/>
                <a:gd name="T99" fmla="*/ 32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27">
                  <a:moveTo>
                    <a:pt x="60" y="6"/>
                  </a:moveTo>
                  <a:lnTo>
                    <a:pt x="23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close/>
                  <a:moveTo>
                    <a:pt x="37" y="310"/>
                  </a:moveTo>
                  <a:lnTo>
                    <a:pt x="0" y="323"/>
                  </a:lnTo>
                  <a:lnTo>
                    <a:pt x="0" y="316"/>
                  </a:lnTo>
                  <a:lnTo>
                    <a:pt x="2" y="309"/>
                  </a:lnTo>
                  <a:lnTo>
                    <a:pt x="2" y="302"/>
                  </a:lnTo>
                  <a:lnTo>
                    <a:pt x="3" y="292"/>
                  </a:lnTo>
                  <a:lnTo>
                    <a:pt x="3" y="284"/>
                  </a:lnTo>
                  <a:lnTo>
                    <a:pt x="4" y="274"/>
                  </a:lnTo>
                  <a:lnTo>
                    <a:pt x="4" y="265"/>
                  </a:lnTo>
                  <a:lnTo>
                    <a:pt x="5" y="254"/>
                  </a:lnTo>
                  <a:lnTo>
                    <a:pt x="5" y="243"/>
                  </a:lnTo>
                  <a:lnTo>
                    <a:pt x="6" y="233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8" y="199"/>
                  </a:lnTo>
                  <a:lnTo>
                    <a:pt x="8" y="187"/>
                  </a:lnTo>
                  <a:lnTo>
                    <a:pt x="9" y="175"/>
                  </a:lnTo>
                  <a:lnTo>
                    <a:pt x="9" y="165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1" y="119"/>
                  </a:lnTo>
                  <a:lnTo>
                    <a:pt x="12" y="107"/>
                  </a:lnTo>
                  <a:lnTo>
                    <a:pt x="12" y="97"/>
                  </a:lnTo>
                  <a:lnTo>
                    <a:pt x="14" y="87"/>
                  </a:lnTo>
                  <a:lnTo>
                    <a:pt x="15" y="77"/>
                  </a:lnTo>
                  <a:lnTo>
                    <a:pt x="15" y="68"/>
                  </a:lnTo>
                  <a:lnTo>
                    <a:pt x="16" y="58"/>
                  </a:lnTo>
                  <a:lnTo>
                    <a:pt x="17" y="50"/>
                  </a:lnTo>
                  <a:lnTo>
                    <a:pt x="18" y="42"/>
                  </a:lnTo>
                  <a:lnTo>
                    <a:pt x="19" y="34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60" y="6"/>
                  </a:lnTo>
                  <a:lnTo>
                    <a:pt x="59" y="11"/>
                  </a:lnTo>
                  <a:lnTo>
                    <a:pt x="58" y="17"/>
                  </a:lnTo>
                  <a:lnTo>
                    <a:pt x="56" y="23"/>
                  </a:lnTo>
                  <a:lnTo>
                    <a:pt x="55" y="30"/>
                  </a:lnTo>
                  <a:lnTo>
                    <a:pt x="54" y="38"/>
                  </a:lnTo>
                  <a:lnTo>
                    <a:pt x="53" y="46"/>
                  </a:lnTo>
                  <a:lnTo>
                    <a:pt x="53" y="55"/>
                  </a:lnTo>
                  <a:lnTo>
                    <a:pt x="52" y="64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49" y="95"/>
                  </a:lnTo>
                  <a:lnTo>
                    <a:pt x="48" y="106"/>
                  </a:lnTo>
                  <a:lnTo>
                    <a:pt x="48" y="117"/>
                  </a:lnTo>
                  <a:lnTo>
                    <a:pt x="47" y="129"/>
                  </a:lnTo>
                  <a:lnTo>
                    <a:pt x="47" y="140"/>
                  </a:lnTo>
                  <a:lnTo>
                    <a:pt x="46" y="151"/>
                  </a:lnTo>
                  <a:lnTo>
                    <a:pt x="46" y="163"/>
                  </a:lnTo>
                  <a:lnTo>
                    <a:pt x="46" y="174"/>
                  </a:lnTo>
                  <a:lnTo>
                    <a:pt x="45" y="186"/>
                  </a:lnTo>
                  <a:lnTo>
                    <a:pt x="45" y="198"/>
                  </a:lnTo>
                  <a:lnTo>
                    <a:pt x="43" y="209"/>
                  </a:lnTo>
                  <a:lnTo>
                    <a:pt x="43" y="220"/>
                  </a:lnTo>
                  <a:lnTo>
                    <a:pt x="42" y="231"/>
                  </a:lnTo>
                  <a:lnTo>
                    <a:pt x="42" y="241"/>
                  </a:lnTo>
                  <a:lnTo>
                    <a:pt x="42" y="252"/>
                  </a:lnTo>
                  <a:lnTo>
                    <a:pt x="41" y="261"/>
                  </a:lnTo>
                  <a:lnTo>
                    <a:pt x="41" y="271"/>
                  </a:lnTo>
                  <a:lnTo>
                    <a:pt x="40" y="280"/>
                  </a:lnTo>
                  <a:lnTo>
                    <a:pt x="40" y="289"/>
                  </a:lnTo>
                  <a:lnTo>
                    <a:pt x="39" y="297"/>
                  </a:lnTo>
                  <a:lnTo>
                    <a:pt x="37" y="304"/>
                  </a:lnTo>
                  <a:lnTo>
                    <a:pt x="37" y="310"/>
                  </a:lnTo>
                  <a:lnTo>
                    <a:pt x="37" y="310"/>
                  </a:lnTo>
                  <a:close/>
                  <a:moveTo>
                    <a:pt x="0" y="323"/>
                  </a:moveTo>
                  <a:lnTo>
                    <a:pt x="37" y="310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7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5" y="315"/>
                  </a:lnTo>
                  <a:lnTo>
                    <a:pt x="35" y="315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0" y="319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2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8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6" y="326"/>
                  </a:lnTo>
                  <a:lnTo>
                    <a:pt x="15" y="327"/>
                  </a:lnTo>
                  <a:lnTo>
                    <a:pt x="14" y="327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7"/>
                  </a:lnTo>
                  <a:lnTo>
                    <a:pt x="8" y="327"/>
                  </a:lnTo>
                  <a:lnTo>
                    <a:pt x="6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6" name="Freeform 37"/>
            <p:cNvSpPr>
              <a:spLocks noEditPoints="1"/>
            </p:cNvSpPr>
            <p:nvPr/>
          </p:nvSpPr>
          <p:spPr bwMode="auto">
            <a:xfrm>
              <a:off x="5232401" y="4554539"/>
              <a:ext cx="71438" cy="523875"/>
            </a:xfrm>
            <a:custGeom>
              <a:avLst/>
              <a:gdLst>
                <a:gd name="T0" fmla="*/ 8 w 45"/>
                <a:gd name="T1" fmla="*/ 15 h 330"/>
                <a:gd name="T2" fmla="*/ 10 w 45"/>
                <a:gd name="T3" fmla="*/ 13 h 330"/>
                <a:gd name="T4" fmla="*/ 12 w 45"/>
                <a:gd name="T5" fmla="*/ 10 h 330"/>
                <a:gd name="T6" fmla="*/ 14 w 45"/>
                <a:gd name="T7" fmla="*/ 8 h 330"/>
                <a:gd name="T8" fmla="*/ 17 w 45"/>
                <a:gd name="T9" fmla="*/ 7 h 330"/>
                <a:gd name="T10" fmla="*/ 20 w 45"/>
                <a:gd name="T11" fmla="*/ 4 h 330"/>
                <a:gd name="T12" fmla="*/ 24 w 45"/>
                <a:gd name="T13" fmla="*/ 3 h 330"/>
                <a:gd name="T14" fmla="*/ 28 w 45"/>
                <a:gd name="T15" fmla="*/ 2 h 330"/>
                <a:gd name="T16" fmla="*/ 31 w 45"/>
                <a:gd name="T17" fmla="*/ 1 h 330"/>
                <a:gd name="T18" fmla="*/ 35 w 45"/>
                <a:gd name="T19" fmla="*/ 0 h 330"/>
                <a:gd name="T20" fmla="*/ 38 w 45"/>
                <a:gd name="T21" fmla="*/ 0 h 330"/>
                <a:gd name="T22" fmla="*/ 41 w 45"/>
                <a:gd name="T23" fmla="*/ 0 h 330"/>
                <a:gd name="T24" fmla="*/ 43 w 45"/>
                <a:gd name="T25" fmla="*/ 1 h 330"/>
                <a:gd name="T26" fmla="*/ 44 w 45"/>
                <a:gd name="T27" fmla="*/ 1 h 330"/>
                <a:gd name="T28" fmla="*/ 45 w 45"/>
                <a:gd name="T29" fmla="*/ 2 h 330"/>
                <a:gd name="T30" fmla="*/ 45 w 45"/>
                <a:gd name="T31" fmla="*/ 4 h 330"/>
                <a:gd name="T32" fmla="*/ 38 w 45"/>
                <a:gd name="T33" fmla="*/ 314 h 330"/>
                <a:gd name="T34" fmla="*/ 2 w 45"/>
                <a:gd name="T35" fmla="*/ 304 h 330"/>
                <a:gd name="T36" fmla="*/ 4 w 45"/>
                <a:gd name="T37" fmla="*/ 267 h 330"/>
                <a:gd name="T38" fmla="*/ 2 w 45"/>
                <a:gd name="T39" fmla="*/ 224 h 330"/>
                <a:gd name="T40" fmla="*/ 2 w 45"/>
                <a:gd name="T41" fmla="*/ 178 h 330"/>
                <a:gd name="T42" fmla="*/ 1 w 45"/>
                <a:gd name="T43" fmla="*/ 131 h 330"/>
                <a:gd name="T44" fmla="*/ 1 w 45"/>
                <a:gd name="T45" fmla="*/ 87 h 330"/>
                <a:gd name="T46" fmla="*/ 4 w 45"/>
                <a:gd name="T47" fmla="*/ 50 h 330"/>
                <a:gd name="T48" fmla="*/ 7 w 45"/>
                <a:gd name="T49" fmla="*/ 21 h 330"/>
                <a:gd name="T50" fmla="*/ 43 w 45"/>
                <a:gd name="T51" fmla="*/ 15 h 330"/>
                <a:gd name="T52" fmla="*/ 41 w 45"/>
                <a:gd name="T53" fmla="*/ 45 h 330"/>
                <a:gd name="T54" fmla="*/ 39 w 45"/>
                <a:gd name="T55" fmla="*/ 84 h 330"/>
                <a:gd name="T56" fmla="*/ 39 w 45"/>
                <a:gd name="T57" fmla="*/ 129 h 330"/>
                <a:gd name="T58" fmla="*/ 39 w 45"/>
                <a:gd name="T59" fmla="*/ 175 h 330"/>
                <a:gd name="T60" fmla="*/ 41 w 45"/>
                <a:gd name="T61" fmla="*/ 222 h 330"/>
                <a:gd name="T62" fmla="*/ 41 w 45"/>
                <a:gd name="T63" fmla="*/ 264 h 330"/>
                <a:gd name="T64" fmla="*/ 39 w 45"/>
                <a:gd name="T65" fmla="*/ 299 h 330"/>
                <a:gd name="T66" fmla="*/ 0 w 45"/>
                <a:gd name="T67" fmla="*/ 326 h 330"/>
                <a:gd name="T68" fmla="*/ 37 w 45"/>
                <a:gd name="T69" fmla="*/ 315 h 330"/>
                <a:gd name="T70" fmla="*/ 37 w 45"/>
                <a:gd name="T71" fmla="*/ 316 h 330"/>
                <a:gd name="T72" fmla="*/ 35 w 45"/>
                <a:gd name="T73" fmla="*/ 318 h 330"/>
                <a:gd name="T74" fmla="*/ 32 w 45"/>
                <a:gd name="T75" fmla="*/ 321 h 330"/>
                <a:gd name="T76" fmla="*/ 30 w 45"/>
                <a:gd name="T77" fmla="*/ 323 h 330"/>
                <a:gd name="T78" fmla="*/ 26 w 45"/>
                <a:gd name="T79" fmla="*/ 324 h 330"/>
                <a:gd name="T80" fmla="*/ 23 w 45"/>
                <a:gd name="T81" fmla="*/ 327 h 330"/>
                <a:gd name="T82" fmla="*/ 19 w 45"/>
                <a:gd name="T83" fmla="*/ 328 h 330"/>
                <a:gd name="T84" fmla="*/ 16 w 45"/>
                <a:gd name="T85" fmla="*/ 329 h 330"/>
                <a:gd name="T86" fmla="*/ 12 w 45"/>
                <a:gd name="T87" fmla="*/ 329 h 330"/>
                <a:gd name="T88" fmla="*/ 8 w 45"/>
                <a:gd name="T89" fmla="*/ 330 h 330"/>
                <a:gd name="T90" fmla="*/ 6 w 45"/>
                <a:gd name="T91" fmla="*/ 330 h 330"/>
                <a:gd name="T92" fmla="*/ 4 w 45"/>
                <a:gd name="T93" fmla="*/ 329 h 330"/>
                <a:gd name="T94" fmla="*/ 2 w 45"/>
                <a:gd name="T95" fmla="*/ 329 h 330"/>
                <a:gd name="T96" fmla="*/ 1 w 45"/>
                <a:gd name="T97" fmla="*/ 328 h 330"/>
                <a:gd name="T98" fmla="*/ 0 w 45"/>
                <a:gd name="T99" fmla="*/ 3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330">
                  <a:moveTo>
                    <a:pt x="45" y="4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close/>
                  <a:moveTo>
                    <a:pt x="38" y="314"/>
                  </a:moveTo>
                  <a:lnTo>
                    <a:pt x="0" y="326"/>
                  </a:lnTo>
                  <a:lnTo>
                    <a:pt x="1" y="318"/>
                  </a:lnTo>
                  <a:lnTo>
                    <a:pt x="2" y="311"/>
                  </a:lnTo>
                  <a:lnTo>
                    <a:pt x="2" y="304"/>
                  </a:lnTo>
                  <a:lnTo>
                    <a:pt x="2" y="296"/>
                  </a:lnTo>
                  <a:lnTo>
                    <a:pt x="2" y="286"/>
                  </a:lnTo>
                  <a:lnTo>
                    <a:pt x="2" y="277"/>
                  </a:lnTo>
                  <a:lnTo>
                    <a:pt x="4" y="267"/>
                  </a:lnTo>
                  <a:lnTo>
                    <a:pt x="4" y="256"/>
                  </a:lnTo>
                  <a:lnTo>
                    <a:pt x="4" y="246"/>
                  </a:lnTo>
                  <a:lnTo>
                    <a:pt x="2" y="235"/>
                  </a:lnTo>
                  <a:lnTo>
                    <a:pt x="2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2" y="189"/>
                  </a:lnTo>
                  <a:lnTo>
                    <a:pt x="2" y="178"/>
                  </a:lnTo>
                  <a:lnTo>
                    <a:pt x="2" y="166"/>
                  </a:lnTo>
                  <a:lnTo>
                    <a:pt x="1" y="154"/>
                  </a:lnTo>
                  <a:lnTo>
                    <a:pt x="1" y="142"/>
                  </a:lnTo>
                  <a:lnTo>
                    <a:pt x="1" y="131"/>
                  </a:lnTo>
                  <a:lnTo>
                    <a:pt x="1" y="119"/>
                  </a:lnTo>
                  <a:lnTo>
                    <a:pt x="1" y="108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2" y="77"/>
                  </a:lnTo>
                  <a:lnTo>
                    <a:pt x="2" y="68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7" y="21"/>
                  </a:lnTo>
                  <a:lnTo>
                    <a:pt x="8" y="15"/>
                  </a:lnTo>
                  <a:lnTo>
                    <a:pt x="45" y="4"/>
                  </a:lnTo>
                  <a:lnTo>
                    <a:pt x="44" y="9"/>
                  </a:lnTo>
                  <a:lnTo>
                    <a:pt x="43" y="15"/>
                  </a:lnTo>
                  <a:lnTo>
                    <a:pt x="42" y="22"/>
                  </a:lnTo>
                  <a:lnTo>
                    <a:pt x="42" y="30"/>
                  </a:lnTo>
                  <a:lnTo>
                    <a:pt x="41" y="37"/>
                  </a:lnTo>
                  <a:lnTo>
                    <a:pt x="41" y="45"/>
                  </a:lnTo>
                  <a:lnTo>
                    <a:pt x="39" y="55"/>
                  </a:lnTo>
                  <a:lnTo>
                    <a:pt x="39" y="64"/>
                  </a:lnTo>
                  <a:lnTo>
                    <a:pt x="39" y="74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06"/>
                  </a:lnTo>
                  <a:lnTo>
                    <a:pt x="39" y="118"/>
                  </a:lnTo>
                  <a:lnTo>
                    <a:pt x="39" y="129"/>
                  </a:lnTo>
                  <a:lnTo>
                    <a:pt x="39" y="141"/>
                  </a:lnTo>
                  <a:lnTo>
                    <a:pt x="39" y="152"/>
                  </a:lnTo>
                  <a:lnTo>
                    <a:pt x="39" y="164"/>
                  </a:lnTo>
                  <a:lnTo>
                    <a:pt x="39" y="175"/>
                  </a:lnTo>
                  <a:lnTo>
                    <a:pt x="39" y="187"/>
                  </a:lnTo>
                  <a:lnTo>
                    <a:pt x="39" y="199"/>
                  </a:lnTo>
                  <a:lnTo>
                    <a:pt x="41" y="210"/>
                  </a:lnTo>
                  <a:lnTo>
                    <a:pt x="41" y="222"/>
                  </a:lnTo>
                  <a:lnTo>
                    <a:pt x="41" y="232"/>
                  </a:lnTo>
                  <a:lnTo>
                    <a:pt x="41" y="243"/>
                  </a:lnTo>
                  <a:lnTo>
                    <a:pt x="41" y="254"/>
                  </a:lnTo>
                  <a:lnTo>
                    <a:pt x="41" y="264"/>
                  </a:lnTo>
                  <a:lnTo>
                    <a:pt x="41" y="273"/>
                  </a:lnTo>
                  <a:lnTo>
                    <a:pt x="39" y="283"/>
                  </a:lnTo>
                  <a:lnTo>
                    <a:pt x="39" y="291"/>
                  </a:lnTo>
                  <a:lnTo>
                    <a:pt x="39" y="299"/>
                  </a:lnTo>
                  <a:lnTo>
                    <a:pt x="38" y="307"/>
                  </a:lnTo>
                  <a:lnTo>
                    <a:pt x="38" y="314"/>
                  </a:lnTo>
                  <a:lnTo>
                    <a:pt x="38" y="314"/>
                  </a:lnTo>
                  <a:close/>
                  <a:moveTo>
                    <a:pt x="0" y="326"/>
                  </a:move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6" y="317"/>
                  </a:lnTo>
                  <a:lnTo>
                    <a:pt x="36" y="317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0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1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8" y="324"/>
                  </a:lnTo>
                  <a:lnTo>
                    <a:pt x="26" y="324"/>
                  </a:lnTo>
                  <a:lnTo>
                    <a:pt x="25" y="324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3" y="327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0" y="327"/>
                  </a:lnTo>
                  <a:lnTo>
                    <a:pt x="19" y="328"/>
                  </a:lnTo>
                  <a:lnTo>
                    <a:pt x="18" y="328"/>
                  </a:lnTo>
                  <a:lnTo>
                    <a:pt x="17" y="328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30"/>
                  </a:lnTo>
                  <a:lnTo>
                    <a:pt x="10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6" y="330"/>
                  </a:lnTo>
                  <a:lnTo>
                    <a:pt x="5" y="330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4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7"/>
                  </a:lnTo>
                  <a:lnTo>
                    <a:pt x="1" y="327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Freeform 38"/>
            <p:cNvSpPr>
              <a:spLocks noEditPoints="1"/>
            </p:cNvSpPr>
            <p:nvPr/>
          </p:nvSpPr>
          <p:spPr bwMode="auto">
            <a:xfrm>
              <a:off x="6399214" y="4546601"/>
              <a:ext cx="282575" cy="538163"/>
            </a:xfrm>
            <a:custGeom>
              <a:avLst/>
              <a:gdLst>
                <a:gd name="T0" fmla="*/ 0 w 178"/>
                <a:gd name="T1" fmla="*/ 18 h 339"/>
                <a:gd name="T2" fmla="*/ 0 w 178"/>
                <a:gd name="T3" fmla="*/ 17 h 339"/>
                <a:gd name="T4" fmla="*/ 0 w 178"/>
                <a:gd name="T5" fmla="*/ 14 h 339"/>
                <a:gd name="T6" fmla="*/ 3 w 178"/>
                <a:gd name="T7" fmla="*/ 13 h 339"/>
                <a:gd name="T8" fmla="*/ 4 w 178"/>
                <a:gd name="T9" fmla="*/ 11 h 339"/>
                <a:gd name="T10" fmla="*/ 7 w 178"/>
                <a:gd name="T11" fmla="*/ 8 h 339"/>
                <a:gd name="T12" fmla="*/ 10 w 178"/>
                <a:gd name="T13" fmla="*/ 6 h 339"/>
                <a:gd name="T14" fmla="*/ 13 w 178"/>
                <a:gd name="T15" fmla="*/ 5 h 339"/>
                <a:gd name="T16" fmla="*/ 17 w 178"/>
                <a:gd name="T17" fmla="*/ 3 h 339"/>
                <a:gd name="T18" fmla="*/ 21 w 178"/>
                <a:gd name="T19" fmla="*/ 2 h 339"/>
                <a:gd name="T20" fmla="*/ 24 w 178"/>
                <a:gd name="T21" fmla="*/ 1 h 339"/>
                <a:gd name="T22" fmla="*/ 28 w 178"/>
                <a:gd name="T23" fmla="*/ 0 h 339"/>
                <a:gd name="T24" fmla="*/ 30 w 178"/>
                <a:gd name="T25" fmla="*/ 0 h 339"/>
                <a:gd name="T26" fmla="*/ 34 w 178"/>
                <a:gd name="T27" fmla="*/ 1 h 339"/>
                <a:gd name="T28" fmla="*/ 35 w 178"/>
                <a:gd name="T29" fmla="*/ 1 h 339"/>
                <a:gd name="T30" fmla="*/ 36 w 178"/>
                <a:gd name="T31" fmla="*/ 2 h 339"/>
                <a:gd name="T32" fmla="*/ 178 w 178"/>
                <a:gd name="T33" fmla="*/ 321 h 339"/>
                <a:gd name="T34" fmla="*/ 130 w 178"/>
                <a:gd name="T35" fmla="*/ 315 h 339"/>
                <a:gd name="T36" fmla="*/ 114 w 178"/>
                <a:gd name="T37" fmla="*/ 277 h 339"/>
                <a:gd name="T38" fmla="*/ 95 w 178"/>
                <a:gd name="T39" fmla="*/ 234 h 339"/>
                <a:gd name="T40" fmla="*/ 73 w 178"/>
                <a:gd name="T41" fmla="*/ 186 h 339"/>
                <a:gd name="T42" fmla="*/ 53 w 178"/>
                <a:gd name="T43" fmla="*/ 140 h 339"/>
                <a:gd name="T44" fmla="*/ 32 w 178"/>
                <a:gd name="T45" fmla="*/ 94 h 339"/>
                <a:gd name="T46" fmla="*/ 16 w 178"/>
                <a:gd name="T47" fmla="*/ 55 h 339"/>
                <a:gd name="T48" fmla="*/ 3 w 178"/>
                <a:gd name="T49" fmla="*/ 25 h 339"/>
                <a:gd name="T50" fmla="*/ 42 w 178"/>
                <a:gd name="T51" fmla="*/ 15 h 339"/>
                <a:gd name="T52" fmla="*/ 56 w 178"/>
                <a:gd name="T53" fmla="*/ 49 h 339"/>
                <a:gd name="T54" fmla="*/ 74 w 178"/>
                <a:gd name="T55" fmla="*/ 89 h 339"/>
                <a:gd name="T56" fmla="*/ 95 w 178"/>
                <a:gd name="T57" fmla="*/ 135 h 339"/>
                <a:gd name="T58" fmla="*/ 116 w 178"/>
                <a:gd name="T59" fmla="*/ 183 h 339"/>
                <a:gd name="T60" fmla="*/ 136 w 178"/>
                <a:gd name="T61" fmla="*/ 229 h 339"/>
                <a:gd name="T62" fmla="*/ 155 w 178"/>
                <a:gd name="T63" fmla="*/ 271 h 339"/>
                <a:gd name="T64" fmla="*/ 171 w 178"/>
                <a:gd name="T65" fmla="*/ 307 h 339"/>
                <a:gd name="T66" fmla="*/ 141 w 178"/>
                <a:gd name="T67" fmla="*/ 337 h 339"/>
                <a:gd name="T68" fmla="*/ 178 w 178"/>
                <a:gd name="T69" fmla="*/ 322 h 339"/>
                <a:gd name="T70" fmla="*/ 178 w 178"/>
                <a:gd name="T71" fmla="*/ 323 h 339"/>
                <a:gd name="T72" fmla="*/ 177 w 178"/>
                <a:gd name="T73" fmla="*/ 326 h 339"/>
                <a:gd name="T74" fmla="*/ 176 w 178"/>
                <a:gd name="T75" fmla="*/ 327 h 339"/>
                <a:gd name="T76" fmla="*/ 173 w 178"/>
                <a:gd name="T77" fmla="*/ 329 h 339"/>
                <a:gd name="T78" fmla="*/ 171 w 178"/>
                <a:gd name="T79" fmla="*/ 332 h 339"/>
                <a:gd name="T80" fmla="*/ 167 w 178"/>
                <a:gd name="T81" fmla="*/ 333 h 339"/>
                <a:gd name="T82" fmla="*/ 164 w 178"/>
                <a:gd name="T83" fmla="*/ 335 h 339"/>
                <a:gd name="T84" fmla="*/ 160 w 178"/>
                <a:gd name="T85" fmla="*/ 337 h 339"/>
                <a:gd name="T86" fmla="*/ 157 w 178"/>
                <a:gd name="T87" fmla="*/ 338 h 339"/>
                <a:gd name="T88" fmla="*/ 153 w 178"/>
                <a:gd name="T89" fmla="*/ 339 h 339"/>
                <a:gd name="T90" fmla="*/ 149 w 178"/>
                <a:gd name="T91" fmla="*/ 339 h 339"/>
                <a:gd name="T92" fmla="*/ 147 w 178"/>
                <a:gd name="T93" fmla="*/ 339 h 339"/>
                <a:gd name="T94" fmla="*/ 145 w 178"/>
                <a:gd name="T95" fmla="*/ 339 h 339"/>
                <a:gd name="T96" fmla="*/ 142 w 178"/>
                <a:gd name="T97" fmla="*/ 338 h 339"/>
                <a:gd name="T98" fmla="*/ 141 w 178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339">
                  <a:moveTo>
                    <a:pt x="37" y="3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78" y="321"/>
                  </a:moveTo>
                  <a:lnTo>
                    <a:pt x="141" y="337"/>
                  </a:lnTo>
                  <a:lnTo>
                    <a:pt x="137" y="329"/>
                  </a:lnTo>
                  <a:lnTo>
                    <a:pt x="135" y="322"/>
                  </a:lnTo>
                  <a:lnTo>
                    <a:pt x="130" y="315"/>
                  </a:lnTo>
                  <a:lnTo>
                    <a:pt x="127" y="306"/>
                  </a:lnTo>
                  <a:lnTo>
                    <a:pt x="123" y="297"/>
                  </a:lnTo>
                  <a:lnTo>
                    <a:pt x="118" y="288"/>
                  </a:lnTo>
                  <a:lnTo>
                    <a:pt x="114" y="277"/>
                  </a:lnTo>
                  <a:lnTo>
                    <a:pt x="109" y="267"/>
                  </a:lnTo>
                  <a:lnTo>
                    <a:pt x="104" y="255"/>
                  </a:lnTo>
                  <a:lnTo>
                    <a:pt x="99" y="245"/>
                  </a:lnTo>
                  <a:lnTo>
                    <a:pt x="95" y="234"/>
                  </a:lnTo>
                  <a:lnTo>
                    <a:pt x="90" y="222"/>
                  </a:lnTo>
                  <a:lnTo>
                    <a:pt x="84" y="210"/>
                  </a:lnTo>
                  <a:lnTo>
                    <a:pt x="79" y="198"/>
                  </a:lnTo>
                  <a:lnTo>
                    <a:pt x="73" y="186"/>
                  </a:lnTo>
                  <a:lnTo>
                    <a:pt x="68" y="174"/>
                  </a:lnTo>
                  <a:lnTo>
                    <a:pt x="62" y="162"/>
                  </a:lnTo>
                  <a:lnTo>
                    <a:pt x="58" y="150"/>
                  </a:lnTo>
                  <a:lnTo>
                    <a:pt x="53" y="140"/>
                  </a:lnTo>
                  <a:lnTo>
                    <a:pt x="47" y="128"/>
                  </a:lnTo>
                  <a:lnTo>
                    <a:pt x="42" y="116"/>
                  </a:lnTo>
                  <a:lnTo>
                    <a:pt x="37" y="105"/>
                  </a:lnTo>
                  <a:lnTo>
                    <a:pt x="32" y="94"/>
                  </a:lnTo>
                  <a:lnTo>
                    <a:pt x="28" y="83"/>
                  </a:lnTo>
                  <a:lnTo>
                    <a:pt x="24" y="74"/>
                  </a:lnTo>
                  <a:lnTo>
                    <a:pt x="19" y="64"/>
                  </a:lnTo>
                  <a:lnTo>
                    <a:pt x="16" y="55"/>
                  </a:lnTo>
                  <a:lnTo>
                    <a:pt x="12" y="46"/>
                  </a:lnTo>
                  <a:lnTo>
                    <a:pt x="9" y="39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6" y="23"/>
                  </a:lnTo>
                  <a:lnTo>
                    <a:pt x="49" y="31"/>
                  </a:lnTo>
                  <a:lnTo>
                    <a:pt x="53" y="39"/>
                  </a:lnTo>
                  <a:lnTo>
                    <a:pt x="56" y="49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9" y="79"/>
                  </a:lnTo>
                  <a:lnTo>
                    <a:pt x="74" y="89"/>
                  </a:lnTo>
                  <a:lnTo>
                    <a:pt x="79" y="100"/>
                  </a:lnTo>
                  <a:lnTo>
                    <a:pt x="84" y="112"/>
                  </a:lnTo>
                  <a:lnTo>
                    <a:pt x="90" y="123"/>
                  </a:lnTo>
                  <a:lnTo>
                    <a:pt x="95" y="135"/>
                  </a:lnTo>
                  <a:lnTo>
                    <a:pt x="99" y="147"/>
                  </a:lnTo>
                  <a:lnTo>
                    <a:pt x="105" y="159"/>
                  </a:lnTo>
                  <a:lnTo>
                    <a:pt x="110" y="171"/>
                  </a:lnTo>
                  <a:lnTo>
                    <a:pt x="116" y="183"/>
                  </a:lnTo>
                  <a:lnTo>
                    <a:pt x="121" y="194"/>
                  </a:lnTo>
                  <a:lnTo>
                    <a:pt x="126" y="206"/>
                  </a:lnTo>
                  <a:lnTo>
                    <a:pt x="132" y="217"/>
                  </a:lnTo>
                  <a:lnTo>
                    <a:pt x="136" y="229"/>
                  </a:lnTo>
                  <a:lnTo>
                    <a:pt x="141" y="240"/>
                  </a:lnTo>
                  <a:lnTo>
                    <a:pt x="146" y="251"/>
                  </a:lnTo>
                  <a:lnTo>
                    <a:pt x="151" y="261"/>
                  </a:lnTo>
                  <a:lnTo>
                    <a:pt x="155" y="271"/>
                  </a:lnTo>
                  <a:lnTo>
                    <a:pt x="160" y="280"/>
                  </a:lnTo>
                  <a:lnTo>
                    <a:pt x="164" y="290"/>
                  </a:lnTo>
                  <a:lnTo>
                    <a:pt x="167" y="298"/>
                  </a:lnTo>
                  <a:lnTo>
                    <a:pt x="171" y="307"/>
                  </a:lnTo>
                  <a:lnTo>
                    <a:pt x="174" y="314"/>
                  </a:lnTo>
                  <a:lnTo>
                    <a:pt x="178" y="321"/>
                  </a:lnTo>
                  <a:lnTo>
                    <a:pt x="178" y="321"/>
                  </a:lnTo>
                  <a:close/>
                  <a:moveTo>
                    <a:pt x="141" y="337"/>
                  </a:moveTo>
                  <a:lnTo>
                    <a:pt x="178" y="321"/>
                  </a:lnTo>
                  <a:lnTo>
                    <a:pt x="178" y="321"/>
                  </a:lnTo>
                  <a:lnTo>
                    <a:pt x="178" y="321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3"/>
                  </a:lnTo>
                  <a:lnTo>
                    <a:pt x="178" y="323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6"/>
                  </a:lnTo>
                  <a:lnTo>
                    <a:pt x="177" y="32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3" y="329"/>
                  </a:lnTo>
                  <a:lnTo>
                    <a:pt x="173" y="329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9" y="333"/>
                  </a:lnTo>
                  <a:lnTo>
                    <a:pt x="169" y="333"/>
                  </a:lnTo>
                  <a:lnTo>
                    <a:pt x="167" y="333"/>
                  </a:lnTo>
                  <a:lnTo>
                    <a:pt x="166" y="334"/>
                  </a:lnTo>
                  <a:lnTo>
                    <a:pt x="166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3" y="335"/>
                  </a:lnTo>
                  <a:lnTo>
                    <a:pt x="161" y="337"/>
                  </a:lnTo>
                  <a:lnTo>
                    <a:pt x="161" y="337"/>
                  </a:lnTo>
                  <a:lnTo>
                    <a:pt x="160" y="337"/>
                  </a:lnTo>
                  <a:lnTo>
                    <a:pt x="159" y="338"/>
                  </a:lnTo>
                  <a:lnTo>
                    <a:pt x="158" y="338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55" y="338"/>
                  </a:lnTo>
                  <a:lnTo>
                    <a:pt x="154" y="339"/>
                  </a:lnTo>
                  <a:lnTo>
                    <a:pt x="154" y="339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5" y="339"/>
                  </a:lnTo>
                  <a:lnTo>
                    <a:pt x="145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1" y="338"/>
                  </a:lnTo>
                  <a:lnTo>
                    <a:pt x="141" y="337"/>
                  </a:lnTo>
                  <a:lnTo>
                    <a:pt x="141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8" name="Freeform 39"/>
            <p:cNvSpPr>
              <a:spLocks noEditPoints="1"/>
            </p:cNvSpPr>
            <p:nvPr/>
          </p:nvSpPr>
          <p:spPr bwMode="auto">
            <a:xfrm>
              <a:off x="6151564" y="4546601"/>
              <a:ext cx="184150" cy="538163"/>
            </a:xfrm>
            <a:custGeom>
              <a:avLst/>
              <a:gdLst>
                <a:gd name="T0" fmla="*/ 0 w 116"/>
                <a:gd name="T1" fmla="*/ 18 h 339"/>
                <a:gd name="T2" fmla="*/ 0 w 116"/>
                <a:gd name="T3" fmla="*/ 17 h 339"/>
                <a:gd name="T4" fmla="*/ 1 w 116"/>
                <a:gd name="T5" fmla="*/ 14 h 339"/>
                <a:gd name="T6" fmla="*/ 2 w 116"/>
                <a:gd name="T7" fmla="*/ 12 h 339"/>
                <a:gd name="T8" fmla="*/ 5 w 116"/>
                <a:gd name="T9" fmla="*/ 11 h 339"/>
                <a:gd name="T10" fmla="*/ 7 w 116"/>
                <a:gd name="T11" fmla="*/ 8 h 339"/>
                <a:gd name="T12" fmla="*/ 11 w 116"/>
                <a:gd name="T13" fmla="*/ 6 h 339"/>
                <a:gd name="T14" fmla="*/ 14 w 116"/>
                <a:gd name="T15" fmla="*/ 5 h 339"/>
                <a:gd name="T16" fmla="*/ 18 w 116"/>
                <a:gd name="T17" fmla="*/ 2 h 339"/>
                <a:gd name="T18" fmla="*/ 21 w 116"/>
                <a:gd name="T19" fmla="*/ 1 h 339"/>
                <a:gd name="T20" fmla="*/ 25 w 116"/>
                <a:gd name="T21" fmla="*/ 1 h 339"/>
                <a:gd name="T22" fmla="*/ 29 w 116"/>
                <a:gd name="T23" fmla="*/ 0 h 339"/>
                <a:gd name="T24" fmla="*/ 31 w 116"/>
                <a:gd name="T25" fmla="*/ 0 h 339"/>
                <a:gd name="T26" fmla="*/ 33 w 116"/>
                <a:gd name="T27" fmla="*/ 1 h 339"/>
                <a:gd name="T28" fmla="*/ 36 w 116"/>
                <a:gd name="T29" fmla="*/ 1 h 339"/>
                <a:gd name="T30" fmla="*/ 37 w 116"/>
                <a:gd name="T31" fmla="*/ 2 h 339"/>
                <a:gd name="T32" fmla="*/ 116 w 116"/>
                <a:gd name="T33" fmla="*/ 322 h 339"/>
                <a:gd name="T34" fmla="*/ 74 w 116"/>
                <a:gd name="T35" fmla="*/ 314 h 339"/>
                <a:gd name="T36" fmla="*/ 67 w 116"/>
                <a:gd name="T37" fmla="*/ 277 h 339"/>
                <a:gd name="T38" fmla="*/ 56 w 116"/>
                <a:gd name="T39" fmla="*/ 232 h 339"/>
                <a:gd name="T40" fmla="*/ 45 w 116"/>
                <a:gd name="T41" fmla="*/ 184 h 339"/>
                <a:gd name="T42" fmla="*/ 33 w 116"/>
                <a:gd name="T43" fmla="*/ 136 h 339"/>
                <a:gd name="T44" fmla="*/ 21 w 116"/>
                <a:gd name="T45" fmla="*/ 91 h 339"/>
                <a:gd name="T46" fmla="*/ 11 w 116"/>
                <a:gd name="T47" fmla="*/ 52 h 339"/>
                <a:gd name="T48" fmla="*/ 2 w 116"/>
                <a:gd name="T49" fmla="*/ 24 h 339"/>
                <a:gd name="T50" fmla="*/ 40 w 116"/>
                <a:gd name="T51" fmla="*/ 14 h 339"/>
                <a:gd name="T52" fmla="*/ 50 w 116"/>
                <a:gd name="T53" fmla="*/ 46 h 339"/>
                <a:gd name="T54" fmla="*/ 61 w 116"/>
                <a:gd name="T55" fmla="*/ 87 h 339"/>
                <a:gd name="T56" fmla="*/ 73 w 116"/>
                <a:gd name="T57" fmla="*/ 132 h 339"/>
                <a:gd name="T58" fmla="*/ 85 w 116"/>
                <a:gd name="T59" fmla="*/ 181 h 339"/>
                <a:gd name="T60" fmla="*/ 97 w 116"/>
                <a:gd name="T61" fmla="*/ 229 h 339"/>
                <a:gd name="T62" fmla="*/ 106 w 116"/>
                <a:gd name="T63" fmla="*/ 272 h 339"/>
                <a:gd name="T64" fmla="*/ 113 w 116"/>
                <a:gd name="T65" fmla="*/ 308 h 339"/>
                <a:gd name="T66" fmla="*/ 79 w 116"/>
                <a:gd name="T67" fmla="*/ 337 h 339"/>
                <a:gd name="T68" fmla="*/ 116 w 116"/>
                <a:gd name="T69" fmla="*/ 323 h 339"/>
                <a:gd name="T70" fmla="*/ 114 w 116"/>
                <a:gd name="T71" fmla="*/ 325 h 339"/>
                <a:gd name="T72" fmla="*/ 113 w 116"/>
                <a:gd name="T73" fmla="*/ 327 h 339"/>
                <a:gd name="T74" fmla="*/ 112 w 116"/>
                <a:gd name="T75" fmla="*/ 329 h 339"/>
                <a:gd name="T76" fmla="*/ 110 w 116"/>
                <a:gd name="T77" fmla="*/ 331 h 339"/>
                <a:gd name="T78" fmla="*/ 106 w 116"/>
                <a:gd name="T79" fmla="*/ 333 h 339"/>
                <a:gd name="T80" fmla="*/ 103 w 116"/>
                <a:gd name="T81" fmla="*/ 334 h 339"/>
                <a:gd name="T82" fmla="*/ 99 w 116"/>
                <a:gd name="T83" fmla="*/ 337 h 339"/>
                <a:gd name="T84" fmla="*/ 95 w 116"/>
                <a:gd name="T85" fmla="*/ 338 h 339"/>
                <a:gd name="T86" fmla="*/ 92 w 116"/>
                <a:gd name="T87" fmla="*/ 339 h 339"/>
                <a:gd name="T88" fmla="*/ 88 w 116"/>
                <a:gd name="T89" fmla="*/ 339 h 339"/>
                <a:gd name="T90" fmla="*/ 86 w 116"/>
                <a:gd name="T91" fmla="*/ 339 h 339"/>
                <a:gd name="T92" fmla="*/ 82 w 116"/>
                <a:gd name="T93" fmla="*/ 339 h 339"/>
                <a:gd name="T94" fmla="*/ 81 w 116"/>
                <a:gd name="T95" fmla="*/ 339 h 339"/>
                <a:gd name="T96" fmla="*/ 79 w 116"/>
                <a:gd name="T97" fmla="*/ 338 h 339"/>
                <a:gd name="T98" fmla="*/ 79 w 116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339">
                  <a:moveTo>
                    <a:pt x="37" y="3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16" y="322"/>
                  </a:moveTo>
                  <a:lnTo>
                    <a:pt x="79" y="337"/>
                  </a:lnTo>
                  <a:lnTo>
                    <a:pt x="77" y="329"/>
                  </a:lnTo>
                  <a:lnTo>
                    <a:pt x="76" y="322"/>
                  </a:lnTo>
                  <a:lnTo>
                    <a:pt x="74" y="314"/>
                  </a:lnTo>
                  <a:lnTo>
                    <a:pt x="73" y="306"/>
                  </a:lnTo>
                  <a:lnTo>
                    <a:pt x="70" y="296"/>
                  </a:lnTo>
                  <a:lnTo>
                    <a:pt x="69" y="286"/>
                  </a:lnTo>
                  <a:lnTo>
                    <a:pt x="67" y="277"/>
                  </a:lnTo>
                  <a:lnTo>
                    <a:pt x="64" y="266"/>
                  </a:lnTo>
                  <a:lnTo>
                    <a:pt x="62" y="255"/>
                  </a:lnTo>
                  <a:lnTo>
                    <a:pt x="60" y="243"/>
                  </a:lnTo>
                  <a:lnTo>
                    <a:pt x="56" y="232"/>
                  </a:lnTo>
                  <a:lnTo>
                    <a:pt x="54" y="220"/>
                  </a:lnTo>
                  <a:lnTo>
                    <a:pt x="51" y="208"/>
                  </a:lnTo>
                  <a:lnTo>
                    <a:pt x="48" y="196"/>
                  </a:lnTo>
                  <a:lnTo>
                    <a:pt x="45" y="184"/>
                  </a:lnTo>
                  <a:lnTo>
                    <a:pt x="42" y="172"/>
                  </a:lnTo>
                  <a:lnTo>
                    <a:pt x="39" y="160"/>
                  </a:lnTo>
                  <a:lnTo>
                    <a:pt x="36" y="148"/>
                  </a:lnTo>
                  <a:lnTo>
                    <a:pt x="33" y="136"/>
                  </a:lnTo>
                  <a:lnTo>
                    <a:pt x="30" y="124"/>
                  </a:lnTo>
                  <a:lnTo>
                    <a:pt x="27" y="113"/>
                  </a:lnTo>
                  <a:lnTo>
                    <a:pt x="24" y="101"/>
                  </a:lnTo>
                  <a:lnTo>
                    <a:pt x="21" y="91"/>
                  </a:lnTo>
                  <a:lnTo>
                    <a:pt x="19" y="81"/>
                  </a:lnTo>
                  <a:lnTo>
                    <a:pt x="15" y="70"/>
                  </a:lnTo>
                  <a:lnTo>
                    <a:pt x="13" y="62"/>
                  </a:lnTo>
                  <a:lnTo>
                    <a:pt x="11" y="52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3" y="3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39" y="8"/>
                  </a:lnTo>
                  <a:lnTo>
                    <a:pt x="40" y="14"/>
                  </a:lnTo>
                  <a:lnTo>
                    <a:pt x="43" y="21"/>
                  </a:lnTo>
                  <a:lnTo>
                    <a:pt x="45" y="30"/>
                  </a:lnTo>
                  <a:lnTo>
                    <a:pt x="48" y="37"/>
                  </a:lnTo>
                  <a:lnTo>
                    <a:pt x="50" y="46"/>
                  </a:lnTo>
                  <a:lnTo>
                    <a:pt x="52" y="56"/>
                  </a:lnTo>
                  <a:lnTo>
                    <a:pt x="56" y="66"/>
                  </a:lnTo>
                  <a:lnTo>
                    <a:pt x="58" y="76"/>
                  </a:lnTo>
                  <a:lnTo>
                    <a:pt x="61" y="87"/>
                  </a:lnTo>
                  <a:lnTo>
                    <a:pt x="64" y="98"/>
                  </a:lnTo>
                  <a:lnTo>
                    <a:pt x="67" y="110"/>
                  </a:lnTo>
                  <a:lnTo>
                    <a:pt x="70" y="120"/>
                  </a:lnTo>
                  <a:lnTo>
                    <a:pt x="73" y="132"/>
                  </a:lnTo>
                  <a:lnTo>
                    <a:pt x="76" y="144"/>
                  </a:lnTo>
                  <a:lnTo>
                    <a:pt x="79" y="157"/>
                  </a:lnTo>
                  <a:lnTo>
                    <a:pt x="82" y="169"/>
                  </a:lnTo>
                  <a:lnTo>
                    <a:pt x="85" y="181"/>
                  </a:lnTo>
                  <a:lnTo>
                    <a:pt x="88" y="193"/>
                  </a:lnTo>
                  <a:lnTo>
                    <a:pt x="91" y="205"/>
                  </a:lnTo>
                  <a:lnTo>
                    <a:pt x="93" y="217"/>
                  </a:lnTo>
                  <a:lnTo>
                    <a:pt x="97" y="229"/>
                  </a:lnTo>
                  <a:lnTo>
                    <a:pt x="99" y="240"/>
                  </a:lnTo>
                  <a:lnTo>
                    <a:pt x="101" y="251"/>
                  </a:lnTo>
                  <a:lnTo>
                    <a:pt x="104" y="261"/>
                  </a:lnTo>
                  <a:lnTo>
                    <a:pt x="106" y="272"/>
                  </a:lnTo>
                  <a:lnTo>
                    <a:pt x="109" y="282"/>
                  </a:lnTo>
                  <a:lnTo>
                    <a:pt x="110" y="291"/>
                  </a:lnTo>
                  <a:lnTo>
                    <a:pt x="112" y="300"/>
                  </a:lnTo>
                  <a:lnTo>
                    <a:pt x="113" y="308"/>
                  </a:lnTo>
                  <a:lnTo>
                    <a:pt x="114" y="315"/>
                  </a:lnTo>
                  <a:lnTo>
                    <a:pt x="116" y="322"/>
                  </a:lnTo>
                  <a:lnTo>
                    <a:pt x="116" y="322"/>
                  </a:lnTo>
                  <a:close/>
                  <a:moveTo>
                    <a:pt x="79" y="337"/>
                  </a:moveTo>
                  <a:lnTo>
                    <a:pt x="116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3" y="327"/>
                  </a:lnTo>
                  <a:lnTo>
                    <a:pt x="113" y="327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0" y="331"/>
                  </a:lnTo>
                  <a:lnTo>
                    <a:pt x="110" y="331"/>
                  </a:lnTo>
                  <a:lnTo>
                    <a:pt x="109" y="332"/>
                  </a:lnTo>
                  <a:lnTo>
                    <a:pt x="107" y="332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5" y="334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5"/>
                  </a:lnTo>
                  <a:lnTo>
                    <a:pt x="101" y="335"/>
                  </a:lnTo>
                  <a:lnTo>
                    <a:pt x="100" y="337"/>
                  </a:lnTo>
                  <a:lnTo>
                    <a:pt x="99" y="337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7" y="338"/>
                  </a:lnTo>
                  <a:lnTo>
                    <a:pt x="95" y="338"/>
                  </a:lnTo>
                  <a:lnTo>
                    <a:pt x="94" y="338"/>
                  </a:lnTo>
                  <a:lnTo>
                    <a:pt x="93" y="338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89" y="339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6" y="339"/>
                  </a:lnTo>
                  <a:lnTo>
                    <a:pt x="86" y="339"/>
                  </a:lnTo>
                  <a:lnTo>
                    <a:pt x="85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80" y="339"/>
                  </a:lnTo>
                  <a:lnTo>
                    <a:pt x="80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" name="Freeform 40"/>
            <p:cNvSpPr>
              <a:spLocks noEditPoints="1"/>
            </p:cNvSpPr>
            <p:nvPr/>
          </p:nvSpPr>
          <p:spPr bwMode="auto">
            <a:xfrm>
              <a:off x="5918201" y="4548189"/>
              <a:ext cx="136525" cy="536575"/>
            </a:xfrm>
            <a:custGeom>
              <a:avLst/>
              <a:gdLst>
                <a:gd name="T0" fmla="*/ 0 w 86"/>
                <a:gd name="T1" fmla="*/ 18 h 338"/>
                <a:gd name="T2" fmla="*/ 0 w 86"/>
                <a:gd name="T3" fmla="*/ 16 h 338"/>
                <a:gd name="T4" fmla="*/ 1 w 86"/>
                <a:gd name="T5" fmla="*/ 14 h 338"/>
                <a:gd name="T6" fmla="*/ 2 w 86"/>
                <a:gd name="T7" fmla="*/ 12 h 338"/>
                <a:gd name="T8" fmla="*/ 5 w 86"/>
                <a:gd name="T9" fmla="*/ 10 h 338"/>
                <a:gd name="T10" fmla="*/ 7 w 86"/>
                <a:gd name="T11" fmla="*/ 8 h 338"/>
                <a:gd name="T12" fmla="*/ 11 w 86"/>
                <a:gd name="T13" fmla="*/ 6 h 338"/>
                <a:gd name="T14" fmla="*/ 14 w 86"/>
                <a:gd name="T15" fmla="*/ 5 h 338"/>
                <a:gd name="T16" fmla="*/ 18 w 86"/>
                <a:gd name="T17" fmla="*/ 2 h 338"/>
                <a:gd name="T18" fmla="*/ 22 w 86"/>
                <a:gd name="T19" fmla="*/ 1 h 338"/>
                <a:gd name="T20" fmla="*/ 25 w 86"/>
                <a:gd name="T21" fmla="*/ 1 h 338"/>
                <a:gd name="T22" fmla="*/ 29 w 86"/>
                <a:gd name="T23" fmla="*/ 0 h 338"/>
                <a:gd name="T24" fmla="*/ 31 w 86"/>
                <a:gd name="T25" fmla="*/ 0 h 338"/>
                <a:gd name="T26" fmla="*/ 34 w 86"/>
                <a:gd name="T27" fmla="*/ 0 h 338"/>
                <a:gd name="T28" fmla="*/ 36 w 86"/>
                <a:gd name="T29" fmla="*/ 1 h 338"/>
                <a:gd name="T30" fmla="*/ 37 w 86"/>
                <a:gd name="T31" fmla="*/ 2 h 338"/>
                <a:gd name="T32" fmla="*/ 86 w 86"/>
                <a:gd name="T33" fmla="*/ 320 h 338"/>
                <a:gd name="T34" fmla="*/ 45 w 86"/>
                <a:gd name="T35" fmla="*/ 312 h 338"/>
                <a:gd name="T36" fmla="*/ 41 w 86"/>
                <a:gd name="T37" fmla="*/ 275 h 338"/>
                <a:gd name="T38" fmla="*/ 35 w 86"/>
                <a:gd name="T39" fmla="*/ 231 h 338"/>
                <a:gd name="T40" fmla="*/ 29 w 86"/>
                <a:gd name="T41" fmla="*/ 183 h 338"/>
                <a:gd name="T42" fmla="*/ 22 w 86"/>
                <a:gd name="T43" fmla="*/ 135 h 338"/>
                <a:gd name="T44" fmla="*/ 16 w 86"/>
                <a:gd name="T45" fmla="*/ 91 h 338"/>
                <a:gd name="T46" fmla="*/ 8 w 86"/>
                <a:gd name="T47" fmla="*/ 53 h 338"/>
                <a:gd name="T48" fmla="*/ 1 w 86"/>
                <a:gd name="T49" fmla="*/ 24 h 338"/>
                <a:gd name="T50" fmla="*/ 41 w 86"/>
                <a:gd name="T51" fmla="*/ 14 h 338"/>
                <a:gd name="T52" fmla="*/ 48 w 86"/>
                <a:gd name="T53" fmla="*/ 47 h 338"/>
                <a:gd name="T54" fmla="*/ 54 w 86"/>
                <a:gd name="T55" fmla="*/ 87 h 338"/>
                <a:gd name="T56" fmla="*/ 61 w 86"/>
                <a:gd name="T57" fmla="*/ 133 h 338"/>
                <a:gd name="T58" fmla="*/ 68 w 86"/>
                <a:gd name="T59" fmla="*/ 180 h 338"/>
                <a:gd name="T60" fmla="*/ 74 w 86"/>
                <a:gd name="T61" fmla="*/ 228 h 338"/>
                <a:gd name="T62" fmla="*/ 79 w 86"/>
                <a:gd name="T63" fmla="*/ 270 h 338"/>
                <a:gd name="T64" fmla="*/ 84 w 86"/>
                <a:gd name="T65" fmla="*/ 306 h 338"/>
                <a:gd name="T66" fmla="*/ 49 w 86"/>
                <a:gd name="T67" fmla="*/ 334 h 338"/>
                <a:gd name="T68" fmla="*/ 86 w 86"/>
                <a:gd name="T69" fmla="*/ 321 h 338"/>
                <a:gd name="T70" fmla="*/ 86 w 86"/>
                <a:gd name="T71" fmla="*/ 322 h 338"/>
                <a:gd name="T72" fmla="*/ 84 w 86"/>
                <a:gd name="T73" fmla="*/ 325 h 338"/>
                <a:gd name="T74" fmla="*/ 82 w 86"/>
                <a:gd name="T75" fmla="*/ 327 h 338"/>
                <a:gd name="T76" fmla="*/ 80 w 86"/>
                <a:gd name="T77" fmla="*/ 328 h 338"/>
                <a:gd name="T78" fmla="*/ 76 w 86"/>
                <a:gd name="T79" fmla="*/ 331 h 338"/>
                <a:gd name="T80" fmla="*/ 74 w 86"/>
                <a:gd name="T81" fmla="*/ 333 h 338"/>
                <a:gd name="T82" fmla="*/ 69 w 86"/>
                <a:gd name="T83" fmla="*/ 334 h 338"/>
                <a:gd name="T84" fmla="*/ 66 w 86"/>
                <a:gd name="T85" fmla="*/ 336 h 338"/>
                <a:gd name="T86" fmla="*/ 62 w 86"/>
                <a:gd name="T87" fmla="*/ 337 h 338"/>
                <a:gd name="T88" fmla="*/ 59 w 86"/>
                <a:gd name="T89" fmla="*/ 337 h 338"/>
                <a:gd name="T90" fmla="*/ 56 w 86"/>
                <a:gd name="T91" fmla="*/ 338 h 338"/>
                <a:gd name="T92" fmla="*/ 54 w 86"/>
                <a:gd name="T93" fmla="*/ 337 h 338"/>
                <a:gd name="T94" fmla="*/ 51 w 86"/>
                <a:gd name="T95" fmla="*/ 337 h 338"/>
                <a:gd name="T96" fmla="*/ 50 w 86"/>
                <a:gd name="T97" fmla="*/ 336 h 338"/>
                <a:gd name="T98" fmla="*/ 49 w 86"/>
                <a:gd name="T99" fmla="*/ 33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" h="338">
                  <a:moveTo>
                    <a:pt x="37" y="4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86" y="320"/>
                  </a:moveTo>
                  <a:lnTo>
                    <a:pt x="49" y="334"/>
                  </a:lnTo>
                  <a:lnTo>
                    <a:pt x="48" y="327"/>
                  </a:lnTo>
                  <a:lnTo>
                    <a:pt x="47" y="320"/>
                  </a:lnTo>
                  <a:lnTo>
                    <a:pt x="45" y="312"/>
                  </a:lnTo>
                  <a:lnTo>
                    <a:pt x="44" y="303"/>
                  </a:lnTo>
                  <a:lnTo>
                    <a:pt x="43" y="294"/>
                  </a:lnTo>
                  <a:lnTo>
                    <a:pt x="42" y="284"/>
                  </a:lnTo>
                  <a:lnTo>
                    <a:pt x="41" y="275"/>
                  </a:lnTo>
                  <a:lnTo>
                    <a:pt x="39" y="264"/>
                  </a:lnTo>
                  <a:lnTo>
                    <a:pt x="38" y="253"/>
                  </a:lnTo>
                  <a:lnTo>
                    <a:pt x="36" y="241"/>
                  </a:lnTo>
                  <a:lnTo>
                    <a:pt x="35" y="231"/>
                  </a:lnTo>
                  <a:lnTo>
                    <a:pt x="34" y="219"/>
                  </a:lnTo>
                  <a:lnTo>
                    <a:pt x="32" y="207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8" y="171"/>
                  </a:lnTo>
                  <a:lnTo>
                    <a:pt x="25" y="159"/>
                  </a:lnTo>
                  <a:lnTo>
                    <a:pt x="24" y="147"/>
                  </a:lnTo>
                  <a:lnTo>
                    <a:pt x="22" y="135"/>
                  </a:lnTo>
                  <a:lnTo>
                    <a:pt x="20" y="123"/>
                  </a:lnTo>
                  <a:lnTo>
                    <a:pt x="19" y="112"/>
                  </a:lnTo>
                  <a:lnTo>
                    <a:pt x="17" y="102"/>
                  </a:lnTo>
                  <a:lnTo>
                    <a:pt x="16" y="91"/>
                  </a:lnTo>
                  <a:lnTo>
                    <a:pt x="13" y="80"/>
                  </a:lnTo>
                  <a:lnTo>
                    <a:pt x="12" y="71"/>
                  </a:lnTo>
                  <a:lnTo>
                    <a:pt x="10" y="61"/>
                  </a:lnTo>
                  <a:lnTo>
                    <a:pt x="8" y="53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37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4" y="30"/>
                  </a:lnTo>
                  <a:lnTo>
                    <a:pt x="45" y="37"/>
                  </a:lnTo>
                  <a:lnTo>
                    <a:pt x="48" y="47"/>
                  </a:lnTo>
                  <a:lnTo>
                    <a:pt x="49" y="56"/>
                  </a:lnTo>
                  <a:lnTo>
                    <a:pt x="51" y="66"/>
                  </a:lnTo>
                  <a:lnTo>
                    <a:pt x="53" y="76"/>
                  </a:lnTo>
                  <a:lnTo>
                    <a:pt x="54" y="87"/>
                  </a:lnTo>
                  <a:lnTo>
                    <a:pt x="56" y="98"/>
                  </a:lnTo>
                  <a:lnTo>
                    <a:pt x="57" y="109"/>
                  </a:lnTo>
                  <a:lnTo>
                    <a:pt x="60" y="121"/>
                  </a:lnTo>
                  <a:lnTo>
                    <a:pt x="61" y="133"/>
                  </a:lnTo>
                  <a:lnTo>
                    <a:pt x="63" y="145"/>
                  </a:lnTo>
                  <a:lnTo>
                    <a:pt x="65" y="156"/>
                  </a:lnTo>
                  <a:lnTo>
                    <a:pt x="66" y="168"/>
                  </a:lnTo>
                  <a:lnTo>
                    <a:pt x="68" y="180"/>
                  </a:lnTo>
                  <a:lnTo>
                    <a:pt x="69" y="192"/>
                  </a:lnTo>
                  <a:lnTo>
                    <a:pt x="71" y="204"/>
                  </a:lnTo>
                  <a:lnTo>
                    <a:pt x="72" y="216"/>
                  </a:lnTo>
                  <a:lnTo>
                    <a:pt x="74" y="228"/>
                  </a:lnTo>
                  <a:lnTo>
                    <a:pt x="75" y="239"/>
                  </a:lnTo>
                  <a:lnTo>
                    <a:pt x="76" y="250"/>
                  </a:lnTo>
                  <a:lnTo>
                    <a:pt x="78" y="260"/>
                  </a:lnTo>
                  <a:lnTo>
                    <a:pt x="79" y="270"/>
                  </a:lnTo>
                  <a:lnTo>
                    <a:pt x="80" y="281"/>
                  </a:lnTo>
                  <a:lnTo>
                    <a:pt x="81" y="289"/>
                  </a:lnTo>
                  <a:lnTo>
                    <a:pt x="82" y="297"/>
                  </a:lnTo>
                  <a:lnTo>
                    <a:pt x="84" y="306"/>
                  </a:lnTo>
                  <a:lnTo>
                    <a:pt x="85" y="313"/>
                  </a:lnTo>
                  <a:lnTo>
                    <a:pt x="86" y="320"/>
                  </a:lnTo>
                  <a:lnTo>
                    <a:pt x="86" y="320"/>
                  </a:lnTo>
                  <a:close/>
                  <a:moveTo>
                    <a:pt x="49" y="334"/>
                  </a:moveTo>
                  <a:lnTo>
                    <a:pt x="86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5"/>
                  </a:lnTo>
                  <a:lnTo>
                    <a:pt x="84" y="325"/>
                  </a:lnTo>
                  <a:lnTo>
                    <a:pt x="84" y="325"/>
                  </a:lnTo>
                  <a:lnTo>
                    <a:pt x="84" y="326"/>
                  </a:lnTo>
                  <a:lnTo>
                    <a:pt x="82" y="326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33"/>
                  </a:lnTo>
                  <a:lnTo>
                    <a:pt x="73" y="333"/>
                  </a:lnTo>
                  <a:lnTo>
                    <a:pt x="72" y="333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68" y="336"/>
                  </a:lnTo>
                  <a:lnTo>
                    <a:pt x="67" y="336"/>
                  </a:lnTo>
                  <a:lnTo>
                    <a:pt x="66" y="336"/>
                  </a:lnTo>
                  <a:lnTo>
                    <a:pt x="65" y="336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61" y="337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4" y="338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9" y="336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" name="Freeform 41"/>
            <p:cNvSpPr>
              <a:spLocks noEditPoints="1"/>
            </p:cNvSpPr>
            <p:nvPr/>
          </p:nvSpPr>
          <p:spPr bwMode="auto">
            <a:xfrm>
              <a:off x="5721351" y="4549776"/>
              <a:ext cx="98425" cy="533400"/>
            </a:xfrm>
            <a:custGeom>
              <a:avLst/>
              <a:gdLst>
                <a:gd name="T0" fmla="*/ 0 w 62"/>
                <a:gd name="T1" fmla="*/ 17 h 336"/>
                <a:gd name="T2" fmla="*/ 0 w 62"/>
                <a:gd name="T3" fmla="*/ 16 h 336"/>
                <a:gd name="T4" fmla="*/ 1 w 62"/>
                <a:gd name="T5" fmla="*/ 13 h 336"/>
                <a:gd name="T6" fmla="*/ 2 w 62"/>
                <a:gd name="T7" fmla="*/ 12 h 336"/>
                <a:gd name="T8" fmla="*/ 5 w 62"/>
                <a:gd name="T9" fmla="*/ 10 h 336"/>
                <a:gd name="T10" fmla="*/ 7 w 62"/>
                <a:gd name="T11" fmla="*/ 7 h 336"/>
                <a:gd name="T12" fmla="*/ 11 w 62"/>
                <a:gd name="T13" fmla="*/ 6 h 336"/>
                <a:gd name="T14" fmla="*/ 14 w 62"/>
                <a:gd name="T15" fmla="*/ 4 h 336"/>
                <a:gd name="T16" fmla="*/ 18 w 62"/>
                <a:gd name="T17" fmla="*/ 3 h 336"/>
                <a:gd name="T18" fmla="*/ 21 w 62"/>
                <a:gd name="T19" fmla="*/ 1 h 336"/>
                <a:gd name="T20" fmla="*/ 25 w 62"/>
                <a:gd name="T21" fmla="*/ 0 h 336"/>
                <a:gd name="T22" fmla="*/ 29 w 62"/>
                <a:gd name="T23" fmla="*/ 0 h 336"/>
                <a:gd name="T24" fmla="*/ 31 w 62"/>
                <a:gd name="T25" fmla="*/ 0 h 336"/>
                <a:gd name="T26" fmla="*/ 33 w 62"/>
                <a:gd name="T27" fmla="*/ 0 h 336"/>
                <a:gd name="T28" fmla="*/ 36 w 62"/>
                <a:gd name="T29" fmla="*/ 1 h 336"/>
                <a:gd name="T30" fmla="*/ 37 w 62"/>
                <a:gd name="T31" fmla="*/ 3 h 336"/>
                <a:gd name="T32" fmla="*/ 62 w 62"/>
                <a:gd name="T33" fmla="*/ 318 h 336"/>
                <a:gd name="T34" fmla="*/ 23 w 62"/>
                <a:gd name="T35" fmla="*/ 310 h 336"/>
                <a:gd name="T36" fmla="*/ 20 w 62"/>
                <a:gd name="T37" fmla="*/ 272 h 336"/>
                <a:gd name="T38" fmla="*/ 18 w 62"/>
                <a:gd name="T39" fmla="*/ 228 h 336"/>
                <a:gd name="T40" fmla="*/ 15 w 62"/>
                <a:gd name="T41" fmla="*/ 181 h 336"/>
                <a:gd name="T42" fmla="*/ 13 w 62"/>
                <a:gd name="T43" fmla="*/ 133 h 336"/>
                <a:gd name="T44" fmla="*/ 10 w 62"/>
                <a:gd name="T45" fmla="*/ 89 h 336"/>
                <a:gd name="T46" fmla="*/ 6 w 62"/>
                <a:gd name="T47" fmla="*/ 52 h 336"/>
                <a:gd name="T48" fmla="*/ 1 w 62"/>
                <a:gd name="T49" fmla="*/ 23 h 336"/>
                <a:gd name="T50" fmla="*/ 39 w 62"/>
                <a:gd name="T51" fmla="*/ 15 h 336"/>
                <a:gd name="T52" fmla="*/ 44 w 62"/>
                <a:gd name="T53" fmla="*/ 46 h 336"/>
                <a:gd name="T54" fmla="*/ 48 w 62"/>
                <a:gd name="T55" fmla="*/ 86 h 336"/>
                <a:gd name="T56" fmla="*/ 51 w 62"/>
                <a:gd name="T57" fmla="*/ 132 h 336"/>
                <a:gd name="T58" fmla="*/ 54 w 62"/>
                <a:gd name="T59" fmla="*/ 179 h 336"/>
                <a:gd name="T60" fmla="*/ 56 w 62"/>
                <a:gd name="T61" fmla="*/ 226 h 336"/>
                <a:gd name="T62" fmla="*/ 58 w 62"/>
                <a:gd name="T63" fmla="*/ 269 h 336"/>
                <a:gd name="T64" fmla="*/ 61 w 62"/>
                <a:gd name="T65" fmla="*/ 304 h 336"/>
                <a:gd name="T66" fmla="*/ 25 w 62"/>
                <a:gd name="T67" fmla="*/ 332 h 336"/>
                <a:gd name="T68" fmla="*/ 62 w 62"/>
                <a:gd name="T69" fmla="*/ 319 h 336"/>
                <a:gd name="T70" fmla="*/ 62 w 62"/>
                <a:gd name="T71" fmla="*/ 321 h 336"/>
                <a:gd name="T72" fmla="*/ 61 w 62"/>
                <a:gd name="T73" fmla="*/ 323 h 336"/>
                <a:gd name="T74" fmla="*/ 58 w 62"/>
                <a:gd name="T75" fmla="*/ 325 h 336"/>
                <a:gd name="T76" fmla="*/ 56 w 62"/>
                <a:gd name="T77" fmla="*/ 327 h 336"/>
                <a:gd name="T78" fmla="*/ 52 w 62"/>
                <a:gd name="T79" fmla="*/ 329 h 336"/>
                <a:gd name="T80" fmla="*/ 49 w 62"/>
                <a:gd name="T81" fmla="*/ 331 h 336"/>
                <a:gd name="T82" fmla="*/ 45 w 62"/>
                <a:gd name="T83" fmla="*/ 332 h 336"/>
                <a:gd name="T84" fmla="*/ 42 w 62"/>
                <a:gd name="T85" fmla="*/ 333 h 336"/>
                <a:gd name="T86" fmla="*/ 38 w 62"/>
                <a:gd name="T87" fmla="*/ 335 h 336"/>
                <a:gd name="T88" fmla="*/ 35 w 62"/>
                <a:gd name="T89" fmla="*/ 336 h 336"/>
                <a:gd name="T90" fmla="*/ 32 w 62"/>
                <a:gd name="T91" fmla="*/ 336 h 336"/>
                <a:gd name="T92" fmla="*/ 30 w 62"/>
                <a:gd name="T93" fmla="*/ 336 h 336"/>
                <a:gd name="T94" fmla="*/ 27 w 62"/>
                <a:gd name="T95" fmla="*/ 335 h 336"/>
                <a:gd name="T96" fmla="*/ 26 w 62"/>
                <a:gd name="T97" fmla="*/ 333 h 336"/>
                <a:gd name="T98" fmla="*/ 25 w 62"/>
                <a:gd name="T99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36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2" y="318"/>
                  </a:moveTo>
                  <a:lnTo>
                    <a:pt x="25" y="332"/>
                  </a:lnTo>
                  <a:lnTo>
                    <a:pt x="25" y="325"/>
                  </a:lnTo>
                  <a:lnTo>
                    <a:pt x="24" y="318"/>
                  </a:lnTo>
                  <a:lnTo>
                    <a:pt x="23" y="310"/>
                  </a:lnTo>
                  <a:lnTo>
                    <a:pt x="23" y="301"/>
                  </a:lnTo>
                  <a:lnTo>
                    <a:pt x="21" y="292"/>
                  </a:lnTo>
                  <a:lnTo>
                    <a:pt x="21" y="282"/>
                  </a:lnTo>
                  <a:lnTo>
                    <a:pt x="20" y="272"/>
                  </a:lnTo>
                  <a:lnTo>
                    <a:pt x="20" y="262"/>
                  </a:lnTo>
                  <a:lnTo>
                    <a:pt x="19" y="251"/>
                  </a:lnTo>
                  <a:lnTo>
                    <a:pt x="19" y="239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7" y="204"/>
                  </a:lnTo>
                  <a:lnTo>
                    <a:pt x="17" y="192"/>
                  </a:lnTo>
                  <a:lnTo>
                    <a:pt x="15" y="181"/>
                  </a:lnTo>
                  <a:lnTo>
                    <a:pt x="14" y="169"/>
                  </a:lnTo>
                  <a:lnTo>
                    <a:pt x="14" y="157"/>
                  </a:lnTo>
                  <a:lnTo>
                    <a:pt x="13" y="145"/>
                  </a:lnTo>
                  <a:lnTo>
                    <a:pt x="13" y="133"/>
                  </a:lnTo>
                  <a:lnTo>
                    <a:pt x="12" y="122"/>
                  </a:lnTo>
                  <a:lnTo>
                    <a:pt x="11" y="110"/>
                  </a:lnTo>
                  <a:lnTo>
                    <a:pt x="11" y="99"/>
                  </a:lnTo>
                  <a:lnTo>
                    <a:pt x="10" y="89"/>
                  </a:lnTo>
                  <a:lnTo>
                    <a:pt x="8" y="79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6" y="52"/>
                  </a:lnTo>
                  <a:lnTo>
                    <a:pt x="5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41" y="22"/>
                  </a:lnTo>
                  <a:lnTo>
                    <a:pt x="42" y="29"/>
                  </a:lnTo>
                  <a:lnTo>
                    <a:pt x="43" y="37"/>
                  </a:lnTo>
                  <a:lnTo>
                    <a:pt x="44" y="46"/>
                  </a:lnTo>
                  <a:lnTo>
                    <a:pt x="45" y="55"/>
                  </a:lnTo>
                  <a:lnTo>
                    <a:pt x="47" y="65"/>
                  </a:lnTo>
                  <a:lnTo>
                    <a:pt x="47" y="75"/>
                  </a:lnTo>
                  <a:lnTo>
                    <a:pt x="48" y="86"/>
                  </a:lnTo>
                  <a:lnTo>
                    <a:pt x="49" y="97"/>
                  </a:lnTo>
                  <a:lnTo>
                    <a:pt x="49" y="108"/>
                  </a:lnTo>
                  <a:lnTo>
                    <a:pt x="50" y="120"/>
                  </a:lnTo>
                  <a:lnTo>
                    <a:pt x="51" y="132"/>
                  </a:lnTo>
                  <a:lnTo>
                    <a:pt x="51" y="144"/>
                  </a:lnTo>
                  <a:lnTo>
                    <a:pt x="52" y="155"/>
                  </a:lnTo>
                  <a:lnTo>
                    <a:pt x="52" y="167"/>
                  </a:lnTo>
                  <a:lnTo>
                    <a:pt x="54" y="179"/>
                  </a:lnTo>
                  <a:lnTo>
                    <a:pt x="54" y="191"/>
                  </a:lnTo>
                  <a:lnTo>
                    <a:pt x="55" y="203"/>
                  </a:lnTo>
                  <a:lnTo>
                    <a:pt x="55" y="214"/>
                  </a:lnTo>
                  <a:lnTo>
                    <a:pt x="56" y="226"/>
                  </a:lnTo>
                  <a:lnTo>
                    <a:pt x="56" y="237"/>
                  </a:lnTo>
                  <a:lnTo>
                    <a:pt x="57" y="247"/>
                  </a:lnTo>
                  <a:lnTo>
                    <a:pt x="58" y="258"/>
                  </a:lnTo>
                  <a:lnTo>
                    <a:pt x="58" y="269"/>
                  </a:lnTo>
                  <a:lnTo>
                    <a:pt x="60" y="278"/>
                  </a:lnTo>
                  <a:lnTo>
                    <a:pt x="60" y="287"/>
                  </a:lnTo>
                  <a:lnTo>
                    <a:pt x="61" y="296"/>
                  </a:lnTo>
                  <a:lnTo>
                    <a:pt x="61" y="304"/>
                  </a:lnTo>
                  <a:lnTo>
                    <a:pt x="62" y="311"/>
                  </a:lnTo>
                  <a:lnTo>
                    <a:pt x="62" y="318"/>
                  </a:lnTo>
                  <a:lnTo>
                    <a:pt x="62" y="318"/>
                  </a:lnTo>
                  <a:close/>
                  <a:moveTo>
                    <a:pt x="25" y="332"/>
                  </a:moveTo>
                  <a:lnTo>
                    <a:pt x="62" y="318"/>
                  </a:lnTo>
                  <a:lnTo>
                    <a:pt x="62" y="318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20"/>
                  </a:lnTo>
                  <a:lnTo>
                    <a:pt x="62" y="320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61" y="323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7" y="325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7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2" y="330"/>
                  </a:lnTo>
                  <a:lnTo>
                    <a:pt x="51" y="330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8" y="332"/>
                  </a:lnTo>
                  <a:lnTo>
                    <a:pt x="47" y="332"/>
                  </a:lnTo>
                  <a:lnTo>
                    <a:pt x="45" y="332"/>
                  </a:lnTo>
                  <a:lnTo>
                    <a:pt x="45" y="333"/>
                  </a:lnTo>
                  <a:lnTo>
                    <a:pt x="44" y="333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39" y="335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6"/>
                  </a:lnTo>
                  <a:lnTo>
                    <a:pt x="33" y="336"/>
                  </a:lnTo>
                  <a:lnTo>
                    <a:pt x="32" y="336"/>
                  </a:lnTo>
                  <a:lnTo>
                    <a:pt x="32" y="336"/>
                  </a:lnTo>
                  <a:lnTo>
                    <a:pt x="31" y="336"/>
                  </a:lnTo>
                  <a:lnTo>
                    <a:pt x="31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29" y="335"/>
                  </a:lnTo>
                  <a:lnTo>
                    <a:pt x="29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" name="Freeform 42"/>
            <p:cNvSpPr>
              <a:spLocks noEditPoints="1"/>
            </p:cNvSpPr>
            <p:nvPr/>
          </p:nvSpPr>
          <p:spPr bwMode="auto">
            <a:xfrm>
              <a:off x="5497514" y="4551364"/>
              <a:ext cx="95250" cy="530225"/>
            </a:xfrm>
            <a:custGeom>
              <a:avLst/>
              <a:gdLst>
                <a:gd name="T0" fmla="*/ 0 w 60"/>
                <a:gd name="T1" fmla="*/ 17 h 334"/>
                <a:gd name="T2" fmla="*/ 0 w 60"/>
                <a:gd name="T3" fmla="*/ 16 h 334"/>
                <a:gd name="T4" fmla="*/ 1 w 60"/>
                <a:gd name="T5" fmla="*/ 14 h 334"/>
                <a:gd name="T6" fmla="*/ 4 w 60"/>
                <a:gd name="T7" fmla="*/ 12 h 334"/>
                <a:gd name="T8" fmla="*/ 5 w 60"/>
                <a:gd name="T9" fmla="*/ 10 h 334"/>
                <a:gd name="T10" fmla="*/ 8 w 60"/>
                <a:gd name="T11" fmla="*/ 8 h 334"/>
                <a:gd name="T12" fmla="*/ 11 w 60"/>
                <a:gd name="T13" fmla="*/ 6 h 334"/>
                <a:gd name="T14" fmla="*/ 14 w 60"/>
                <a:gd name="T15" fmla="*/ 4 h 334"/>
                <a:gd name="T16" fmla="*/ 19 w 60"/>
                <a:gd name="T17" fmla="*/ 3 h 334"/>
                <a:gd name="T18" fmla="*/ 23 w 60"/>
                <a:gd name="T19" fmla="*/ 2 h 334"/>
                <a:gd name="T20" fmla="*/ 26 w 60"/>
                <a:gd name="T21" fmla="*/ 0 h 334"/>
                <a:gd name="T22" fmla="*/ 29 w 60"/>
                <a:gd name="T23" fmla="*/ 0 h 334"/>
                <a:gd name="T24" fmla="*/ 32 w 60"/>
                <a:gd name="T25" fmla="*/ 0 h 334"/>
                <a:gd name="T26" fmla="*/ 34 w 60"/>
                <a:gd name="T27" fmla="*/ 0 h 334"/>
                <a:gd name="T28" fmla="*/ 36 w 60"/>
                <a:gd name="T29" fmla="*/ 2 h 334"/>
                <a:gd name="T30" fmla="*/ 37 w 60"/>
                <a:gd name="T31" fmla="*/ 3 h 334"/>
                <a:gd name="T32" fmla="*/ 60 w 60"/>
                <a:gd name="T33" fmla="*/ 316 h 334"/>
                <a:gd name="T34" fmla="*/ 20 w 60"/>
                <a:gd name="T35" fmla="*/ 307 h 334"/>
                <a:gd name="T36" fmla="*/ 18 w 60"/>
                <a:gd name="T37" fmla="*/ 270 h 334"/>
                <a:gd name="T38" fmla="*/ 16 w 60"/>
                <a:gd name="T39" fmla="*/ 227 h 334"/>
                <a:gd name="T40" fmla="*/ 14 w 60"/>
                <a:gd name="T41" fmla="*/ 181 h 334"/>
                <a:gd name="T42" fmla="*/ 12 w 60"/>
                <a:gd name="T43" fmla="*/ 134 h 334"/>
                <a:gd name="T44" fmla="*/ 8 w 60"/>
                <a:gd name="T45" fmla="*/ 90 h 334"/>
                <a:gd name="T46" fmla="*/ 6 w 60"/>
                <a:gd name="T47" fmla="*/ 53 h 334"/>
                <a:gd name="T48" fmla="*/ 1 w 60"/>
                <a:gd name="T49" fmla="*/ 24 h 334"/>
                <a:gd name="T50" fmla="*/ 40 w 60"/>
                <a:gd name="T51" fmla="*/ 16 h 334"/>
                <a:gd name="T52" fmla="*/ 44 w 60"/>
                <a:gd name="T53" fmla="*/ 47 h 334"/>
                <a:gd name="T54" fmla="*/ 47 w 60"/>
                <a:gd name="T55" fmla="*/ 88 h 334"/>
                <a:gd name="T56" fmla="*/ 50 w 60"/>
                <a:gd name="T57" fmla="*/ 132 h 334"/>
                <a:gd name="T58" fmla="*/ 51 w 60"/>
                <a:gd name="T59" fmla="*/ 180 h 334"/>
                <a:gd name="T60" fmla="*/ 54 w 60"/>
                <a:gd name="T61" fmla="*/ 225 h 334"/>
                <a:gd name="T62" fmla="*/ 56 w 60"/>
                <a:gd name="T63" fmla="*/ 267 h 334"/>
                <a:gd name="T64" fmla="*/ 59 w 60"/>
                <a:gd name="T65" fmla="*/ 301 h 334"/>
                <a:gd name="T66" fmla="*/ 23 w 60"/>
                <a:gd name="T67" fmla="*/ 330 h 334"/>
                <a:gd name="T68" fmla="*/ 60 w 60"/>
                <a:gd name="T69" fmla="*/ 317 h 334"/>
                <a:gd name="T70" fmla="*/ 59 w 60"/>
                <a:gd name="T71" fmla="*/ 319 h 334"/>
                <a:gd name="T72" fmla="*/ 57 w 60"/>
                <a:gd name="T73" fmla="*/ 320 h 334"/>
                <a:gd name="T74" fmla="*/ 56 w 60"/>
                <a:gd name="T75" fmla="*/ 323 h 334"/>
                <a:gd name="T76" fmla="*/ 53 w 60"/>
                <a:gd name="T77" fmla="*/ 325 h 334"/>
                <a:gd name="T78" fmla="*/ 50 w 60"/>
                <a:gd name="T79" fmla="*/ 326 h 334"/>
                <a:gd name="T80" fmla="*/ 47 w 60"/>
                <a:gd name="T81" fmla="*/ 329 h 334"/>
                <a:gd name="T82" fmla="*/ 43 w 60"/>
                <a:gd name="T83" fmla="*/ 330 h 334"/>
                <a:gd name="T84" fmla="*/ 40 w 60"/>
                <a:gd name="T85" fmla="*/ 332 h 334"/>
                <a:gd name="T86" fmla="*/ 36 w 60"/>
                <a:gd name="T87" fmla="*/ 332 h 334"/>
                <a:gd name="T88" fmla="*/ 32 w 60"/>
                <a:gd name="T89" fmla="*/ 334 h 334"/>
                <a:gd name="T90" fmla="*/ 30 w 60"/>
                <a:gd name="T91" fmla="*/ 334 h 334"/>
                <a:gd name="T92" fmla="*/ 26 w 60"/>
                <a:gd name="T93" fmla="*/ 334 h 334"/>
                <a:gd name="T94" fmla="*/ 25 w 60"/>
                <a:gd name="T95" fmla="*/ 332 h 334"/>
                <a:gd name="T96" fmla="*/ 24 w 60"/>
                <a:gd name="T97" fmla="*/ 331 h 334"/>
                <a:gd name="T98" fmla="*/ 23 w 60"/>
                <a:gd name="T99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34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0" y="316"/>
                  </a:moveTo>
                  <a:lnTo>
                    <a:pt x="23" y="330"/>
                  </a:lnTo>
                  <a:lnTo>
                    <a:pt x="22" y="323"/>
                  </a:lnTo>
                  <a:lnTo>
                    <a:pt x="22" y="316"/>
                  </a:lnTo>
                  <a:lnTo>
                    <a:pt x="20" y="307"/>
                  </a:lnTo>
                  <a:lnTo>
                    <a:pt x="20" y="299"/>
                  </a:lnTo>
                  <a:lnTo>
                    <a:pt x="19" y="291"/>
                  </a:lnTo>
                  <a:lnTo>
                    <a:pt x="19" y="281"/>
                  </a:lnTo>
                  <a:lnTo>
                    <a:pt x="18" y="270"/>
                  </a:lnTo>
                  <a:lnTo>
                    <a:pt x="18" y="261"/>
                  </a:lnTo>
                  <a:lnTo>
                    <a:pt x="17" y="250"/>
                  </a:lnTo>
                  <a:lnTo>
                    <a:pt x="17" y="238"/>
                  </a:lnTo>
                  <a:lnTo>
                    <a:pt x="16" y="227"/>
                  </a:lnTo>
                  <a:lnTo>
                    <a:pt x="16" y="215"/>
                  </a:lnTo>
                  <a:lnTo>
                    <a:pt x="14" y="205"/>
                  </a:lnTo>
                  <a:lnTo>
                    <a:pt x="14" y="193"/>
                  </a:lnTo>
                  <a:lnTo>
                    <a:pt x="14" y="181"/>
                  </a:lnTo>
                  <a:lnTo>
                    <a:pt x="13" y="169"/>
                  </a:lnTo>
                  <a:lnTo>
                    <a:pt x="13" y="157"/>
                  </a:lnTo>
                  <a:lnTo>
                    <a:pt x="12" y="146"/>
                  </a:lnTo>
                  <a:lnTo>
                    <a:pt x="12" y="134"/>
                  </a:lnTo>
                  <a:lnTo>
                    <a:pt x="11" y="123"/>
                  </a:lnTo>
                  <a:lnTo>
                    <a:pt x="11" y="112"/>
                  </a:lnTo>
                  <a:lnTo>
                    <a:pt x="10" y="101"/>
                  </a:lnTo>
                  <a:lnTo>
                    <a:pt x="8" y="90"/>
                  </a:lnTo>
                  <a:lnTo>
                    <a:pt x="8" y="80"/>
                  </a:lnTo>
                  <a:lnTo>
                    <a:pt x="7" y="71"/>
                  </a:lnTo>
                  <a:lnTo>
                    <a:pt x="6" y="61"/>
                  </a:lnTo>
                  <a:lnTo>
                    <a:pt x="6" y="53"/>
                  </a:lnTo>
                  <a:lnTo>
                    <a:pt x="5" y="45"/>
                  </a:lnTo>
                  <a:lnTo>
                    <a:pt x="4" y="36"/>
                  </a:lnTo>
                  <a:lnTo>
                    <a:pt x="3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1" y="23"/>
                  </a:lnTo>
                  <a:lnTo>
                    <a:pt x="42" y="30"/>
                  </a:lnTo>
                  <a:lnTo>
                    <a:pt x="43" y="39"/>
                  </a:lnTo>
                  <a:lnTo>
                    <a:pt x="44" y="47"/>
                  </a:lnTo>
                  <a:lnTo>
                    <a:pt x="44" y="57"/>
                  </a:lnTo>
                  <a:lnTo>
                    <a:pt x="45" y="66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98"/>
                  </a:lnTo>
                  <a:lnTo>
                    <a:pt x="48" y="109"/>
                  </a:lnTo>
                  <a:lnTo>
                    <a:pt x="49" y="121"/>
                  </a:lnTo>
                  <a:lnTo>
                    <a:pt x="50" y="132"/>
                  </a:lnTo>
                  <a:lnTo>
                    <a:pt x="50" y="144"/>
                  </a:lnTo>
                  <a:lnTo>
                    <a:pt x="50" y="156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53" y="190"/>
                  </a:lnTo>
                  <a:lnTo>
                    <a:pt x="53" y="202"/>
                  </a:lnTo>
                  <a:lnTo>
                    <a:pt x="54" y="214"/>
                  </a:lnTo>
                  <a:lnTo>
                    <a:pt x="54" y="225"/>
                  </a:lnTo>
                  <a:lnTo>
                    <a:pt x="55" y="236"/>
                  </a:lnTo>
                  <a:lnTo>
                    <a:pt x="55" y="246"/>
                  </a:lnTo>
                  <a:lnTo>
                    <a:pt x="55" y="257"/>
                  </a:lnTo>
                  <a:lnTo>
                    <a:pt x="56" y="267"/>
                  </a:lnTo>
                  <a:lnTo>
                    <a:pt x="56" y="276"/>
                  </a:lnTo>
                  <a:lnTo>
                    <a:pt x="57" y="286"/>
                  </a:lnTo>
                  <a:lnTo>
                    <a:pt x="57" y="294"/>
                  </a:lnTo>
                  <a:lnTo>
                    <a:pt x="59" y="301"/>
                  </a:lnTo>
                  <a:lnTo>
                    <a:pt x="59" y="310"/>
                  </a:lnTo>
                  <a:lnTo>
                    <a:pt x="60" y="316"/>
                  </a:lnTo>
                  <a:lnTo>
                    <a:pt x="60" y="316"/>
                  </a:lnTo>
                  <a:close/>
                  <a:moveTo>
                    <a:pt x="23" y="330"/>
                  </a:moveTo>
                  <a:lnTo>
                    <a:pt x="60" y="316"/>
                  </a:lnTo>
                  <a:lnTo>
                    <a:pt x="60" y="316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7" y="320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5" y="324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0" y="326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48" y="329"/>
                  </a:lnTo>
                  <a:lnTo>
                    <a:pt x="47" y="329"/>
                  </a:lnTo>
                  <a:lnTo>
                    <a:pt x="45" y="329"/>
                  </a:lnTo>
                  <a:lnTo>
                    <a:pt x="45" y="330"/>
                  </a:lnTo>
                  <a:lnTo>
                    <a:pt x="44" y="330"/>
                  </a:lnTo>
                  <a:lnTo>
                    <a:pt x="43" y="330"/>
                  </a:lnTo>
                  <a:lnTo>
                    <a:pt x="42" y="331"/>
                  </a:lnTo>
                  <a:lnTo>
                    <a:pt x="41" y="331"/>
                  </a:lnTo>
                  <a:lnTo>
                    <a:pt x="41" y="331"/>
                  </a:lnTo>
                  <a:lnTo>
                    <a:pt x="40" y="332"/>
                  </a:lnTo>
                  <a:lnTo>
                    <a:pt x="38" y="332"/>
                  </a:lnTo>
                  <a:lnTo>
                    <a:pt x="37" y="332"/>
                  </a:lnTo>
                  <a:lnTo>
                    <a:pt x="37" y="332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1" y="334"/>
                  </a:lnTo>
                  <a:lnTo>
                    <a:pt x="31" y="334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8" y="334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1"/>
                  </a:lnTo>
                  <a:lnTo>
                    <a:pt x="23" y="331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2" name="Freeform 43"/>
            <p:cNvSpPr>
              <a:spLocks noEditPoints="1"/>
            </p:cNvSpPr>
            <p:nvPr/>
          </p:nvSpPr>
          <p:spPr bwMode="auto">
            <a:xfrm>
              <a:off x="3744914" y="4883151"/>
              <a:ext cx="3070225" cy="49213"/>
            </a:xfrm>
            <a:custGeom>
              <a:avLst/>
              <a:gdLst>
                <a:gd name="T0" fmla="*/ 6 w 1934"/>
                <a:gd name="T1" fmla="*/ 25 h 31"/>
                <a:gd name="T2" fmla="*/ 4 w 1934"/>
                <a:gd name="T3" fmla="*/ 25 h 31"/>
                <a:gd name="T4" fmla="*/ 1 w 1934"/>
                <a:gd name="T5" fmla="*/ 24 h 31"/>
                <a:gd name="T6" fmla="*/ 0 w 1934"/>
                <a:gd name="T7" fmla="*/ 23 h 31"/>
                <a:gd name="T8" fmla="*/ 0 w 1934"/>
                <a:gd name="T9" fmla="*/ 22 h 31"/>
                <a:gd name="T10" fmla="*/ 0 w 1934"/>
                <a:gd name="T11" fmla="*/ 20 h 31"/>
                <a:gd name="T12" fmla="*/ 1 w 1934"/>
                <a:gd name="T13" fmla="*/ 18 h 31"/>
                <a:gd name="T14" fmla="*/ 4 w 1934"/>
                <a:gd name="T15" fmla="*/ 16 h 31"/>
                <a:gd name="T16" fmla="*/ 6 w 1934"/>
                <a:gd name="T17" fmla="*/ 14 h 31"/>
                <a:gd name="T18" fmla="*/ 9 w 1934"/>
                <a:gd name="T19" fmla="*/ 11 h 31"/>
                <a:gd name="T20" fmla="*/ 12 w 1934"/>
                <a:gd name="T21" fmla="*/ 10 h 31"/>
                <a:gd name="T22" fmla="*/ 16 w 1934"/>
                <a:gd name="T23" fmla="*/ 8 h 31"/>
                <a:gd name="T24" fmla="*/ 19 w 1934"/>
                <a:gd name="T25" fmla="*/ 6 h 31"/>
                <a:gd name="T26" fmla="*/ 23 w 1934"/>
                <a:gd name="T27" fmla="*/ 5 h 31"/>
                <a:gd name="T28" fmla="*/ 25 w 1934"/>
                <a:gd name="T29" fmla="*/ 5 h 31"/>
                <a:gd name="T30" fmla="*/ 29 w 1934"/>
                <a:gd name="T31" fmla="*/ 4 h 31"/>
                <a:gd name="T32" fmla="*/ 1924 w 1934"/>
                <a:gd name="T33" fmla="*/ 0 h 31"/>
                <a:gd name="T34" fmla="*/ 1814 w 1934"/>
                <a:gd name="T35" fmla="*/ 27 h 31"/>
                <a:gd name="T36" fmla="*/ 1603 w 1934"/>
                <a:gd name="T37" fmla="*/ 30 h 31"/>
                <a:gd name="T38" fmla="*/ 1320 w 1934"/>
                <a:gd name="T39" fmla="*/ 31 h 31"/>
                <a:gd name="T40" fmla="*/ 999 w 1934"/>
                <a:gd name="T41" fmla="*/ 31 h 31"/>
                <a:gd name="T42" fmla="*/ 674 w 1934"/>
                <a:gd name="T43" fmla="*/ 30 h 31"/>
                <a:gd name="T44" fmla="*/ 381 w 1934"/>
                <a:gd name="T45" fmla="*/ 28 h 31"/>
                <a:gd name="T46" fmla="*/ 151 w 1934"/>
                <a:gd name="T47" fmla="*/ 27 h 31"/>
                <a:gd name="T48" fmla="*/ 20 w 1934"/>
                <a:gd name="T49" fmla="*/ 25 h 31"/>
                <a:gd name="T50" fmla="*/ 66 w 1934"/>
                <a:gd name="T51" fmla="*/ 4 h 31"/>
                <a:gd name="T52" fmla="*/ 225 w 1934"/>
                <a:gd name="T53" fmla="*/ 6 h 31"/>
                <a:gd name="T54" fmla="*/ 473 w 1934"/>
                <a:gd name="T55" fmla="*/ 8 h 31"/>
                <a:gd name="T56" fmla="*/ 778 w 1934"/>
                <a:gd name="T57" fmla="*/ 9 h 31"/>
                <a:gd name="T58" fmla="*/ 1104 w 1934"/>
                <a:gd name="T59" fmla="*/ 10 h 31"/>
                <a:gd name="T60" fmla="*/ 1419 w 1934"/>
                <a:gd name="T61" fmla="*/ 10 h 31"/>
                <a:gd name="T62" fmla="*/ 1687 w 1934"/>
                <a:gd name="T63" fmla="*/ 8 h 31"/>
                <a:gd name="T64" fmla="*/ 1873 w 1934"/>
                <a:gd name="T65" fmla="*/ 4 h 31"/>
                <a:gd name="T66" fmla="*/ 1906 w 1934"/>
                <a:gd name="T67" fmla="*/ 22 h 31"/>
                <a:gd name="T68" fmla="*/ 1926 w 1934"/>
                <a:gd name="T69" fmla="*/ 0 h 31"/>
                <a:gd name="T70" fmla="*/ 1930 w 1934"/>
                <a:gd name="T71" fmla="*/ 2 h 31"/>
                <a:gd name="T72" fmla="*/ 1931 w 1934"/>
                <a:gd name="T73" fmla="*/ 2 h 31"/>
                <a:gd name="T74" fmla="*/ 1934 w 1934"/>
                <a:gd name="T75" fmla="*/ 3 h 31"/>
                <a:gd name="T76" fmla="*/ 1934 w 1934"/>
                <a:gd name="T77" fmla="*/ 4 h 31"/>
                <a:gd name="T78" fmla="*/ 1934 w 1934"/>
                <a:gd name="T79" fmla="*/ 5 h 31"/>
                <a:gd name="T80" fmla="*/ 1934 w 1934"/>
                <a:gd name="T81" fmla="*/ 8 h 31"/>
                <a:gd name="T82" fmla="*/ 1932 w 1934"/>
                <a:gd name="T83" fmla="*/ 10 h 31"/>
                <a:gd name="T84" fmla="*/ 1930 w 1934"/>
                <a:gd name="T85" fmla="*/ 11 h 31"/>
                <a:gd name="T86" fmla="*/ 1928 w 1934"/>
                <a:gd name="T87" fmla="*/ 14 h 31"/>
                <a:gd name="T88" fmla="*/ 1924 w 1934"/>
                <a:gd name="T89" fmla="*/ 16 h 31"/>
                <a:gd name="T90" fmla="*/ 1920 w 1934"/>
                <a:gd name="T91" fmla="*/ 17 h 31"/>
                <a:gd name="T92" fmla="*/ 1917 w 1934"/>
                <a:gd name="T93" fmla="*/ 20 h 31"/>
                <a:gd name="T94" fmla="*/ 1913 w 1934"/>
                <a:gd name="T95" fmla="*/ 21 h 31"/>
                <a:gd name="T96" fmla="*/ 1910 w 1934"/>
                <a:gd name="T97" fmla="*/ 22 h 31"/>
                <a:gd name="T98" fmla="*/ 1907 w 1934"/>
                <a:gd name="T9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4" h="31">
                  <a:moveTo>
                    <a:pt x="31" y="4"/>
                  </a:move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1924" y="0"/>
                  </a:moveTo>
                  <a:lnTo>
                    <a:pt x="1906" y="22"/>
                  </a:lnTo>
                  <a:lnTo>
                    <a:pt x="1882" y="24"/>
                  </a:lnTo>
                  <a:lnTo>
                    <a:pt x="1852" y="25"/>
                  </a:lnTo>
                  <a:lnTo>
                    <a:pt x="1814" y="27"/>
                  </a:lnTo>
                  <a:lnTo>
                    <a:pt x="1770" y="28"/>
                  </a:lnTo>
                  <a:lnTo>
                    <a:pt x="1720" y="29"/>
                  </a:lnTo>
                  <a:lnTo>
                    <a:pt x="1664" y="29"/>
                  </a:lnTo>
                  <a:lnTo>
                    <a:pt x="1603" y="30"/>
                  </a:lnTo>
                  <a:lnTo>
                    <a:pt x="1539" y="30"/>
                  </a:lnTo>
                  <a:lnTo>
                    <a:pt x="1468" y="31"/>
                  </a:lnTo>
                  <a:lnTo>
                    <a:pt x="1397" y="31"/>
                  </a:lnTo>
                  <a:lnTo>
                    <a:pt x="1320" y="31"/>
                  </a:lnTo>
                  <a:lnTo>
                    <a:pt x="1243" y="31"/>
                  </a:lnTo>
                  <a:lnTo>
                    <a:pt x="1163" y="31"/>
                  </a:lnTo>
                  <a:lnTo>
                    <a:pt x="1081" y="31"/>
                  </a:lnTo>
                  <a:lnTo>
                    <a:pt x="999" y="31"/>
                  </a:lnTo>
                  <a:lnTo>
                    <a:pt x="917" y="31"/>
                  </a:lnTo>
                  <a:lnTo>
                    <a:pt x="836" y="31"/>
                  </a:lnTo>
                  <a:lnTo>
                    <a:pt x="754" y="30"/>
                  </a:lnTo>
                  <a:lnTo>
                    <a:pt x="674" y="30"/>
                  </a:lnTo>
                  <a:lnTo>
                    <a:pt x="597" y="30"/>
                  </a:lnTo>
                  <a:lnTo>
                    <a:pt x="522" y="29"/>
                  </a:lnTo>
                  <a:lnTo>
                    <a:pt x="449" y="29"/>
                  </a:lnTo>
                  <a:lnTo>
                    <a:pt x="381" y="28"/>
                  </a:lnTo>
                  <a:lnTo>
                    <a:pt x="316" y="28"/>
                  </a:lnTo>
                  <a:lnTo>
                    <a:pt x="256" y="28"/>
                  </a:lnTo>
                  <a:lnTo>
                    <a:pt x="201" y="27"/>
                  </a:lnTo>
                  <a:lnTo>
                    <a:pt x="151" y="27"/>
                  </a:lnTo>
                  <a:lnTo>
                    <a:pt x="108" y="27"/>
                  </a:lnTo>
                  <a:lnTo>
                    <a:pt x="72" y="27"/>
                  </a:lnTo>
                  <a:lnTo>
                    <a:pt x="42" y="25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31" y="4"/>
                  </a:lnTo>
                  <a:lnTo>
                    <a:pt x="44" y="4"/>
                  </a:lnTo>
                  <a:lnTo>
                    <a:pt x="66" y="4"/>
                  </a:lnTo>
                  <a:lnTo>
                    <a:pt x="94" y="5"/>
                  </a:lnTo>
                  <a:lnTo>
                    <a:pt x="131" y="5"/>
                  </a:lnTo>
                  <a:lnTo>
                    <a:pt x="174" y="5"/>
                  </a:lnTo>
                  <a:lnTo>
                    <a:pt x="225" y="6"/>
                  </a:lnTo>
                  <a:lnTo>
                    <a:pt x="279" y="6"/>
                  </a:lnTo>
                  <a:lnTo>
                    <a:pt x="339" y="6"/>
                  </a:lnTo>
                  <a:lnTo>
                    <a:pt x="404" y="8"/>
                  </a:lnTo>
                  <a:lnTo>
                    <a:pt x="473" y="8"/>
                  </a:lnTo>
                  <a:lnTo>
                    <a:pt x="546" y="8"/>
                  </a:lnTo>
                  <a:lnTo>
                    <a:pt x="621" y="9"/>
                  </a:lnTo>
                  <a:lnTo>
                    <a:pt x="698" y="9"/>
                  </a:lnTo>
                  <a:lnTo>
                    <a:pt x="778" y="9"/>
                  </a:lnTo>
                  <a:lnTo>
                    <a:pt x="858" y="10"/>
                  </a:lnTo>
                  <a:lnTo>
                    <a:pt x="941" y="10"/>
                  </a:lnTo>
                  <a:lnTo>
                    <a:pt x="1023" y="10"/>
                  </a:lnTo>
                  <a:lnTo>
                    <a:pt x="1104" y="10"/>
                  </a:lnTo>
                  <a:lnTo>
                    <a:pt x="1185" y="10"/>
                  </a:lnTo>
                  <a:lnTo>
                    <a:pt x="1265" y="10"/>
                  </a:lnTo>
                  <a:lnTo>
                    <a:pt x="1343" y="10"/>
                  </a:lnTo>
                  <a:lnTo>
                    <a:pt x="1419" y="10"/>
                  </a:lnTo>
                  <a:lnTo>
                    <a:pt x="1492" y="10"/>
                  </a:lnTo>
                  <a:lnTo>
                    <a:pt x="1561" y="9"/>
                  </a:lnTo>
                  <a:lnTo>
                    <a:pt x="1626" y="9"/>
                  </a:lnTo>
                  <a:lnTo>
                    <a:pt x="1687" y="8"/>
                  </a:lnTo>
                  <a:lnTo>
                    <a:pt x="1743" y="8"/>
                  </a:lnTo>
                  <a:lnTo>
                    <a:pt x="1793" y="6"/>
                  </a:lnTo>
                  <a:lnTo>
                    <a:pt x="1836" y="5"/>
                  </a:lnTo>
                  <a:lnTo>
                    <a:pt x="1873" y="4"/>
                  </a:lnTo>
                  <a:lnTo>
                    <a:pt x="1903" y="3"/>
                  </a:lnTo>
                  <a:lnTo>
                    <a:pt x="1924" y="0"/>
                  </a:lnTo>
                  <a:lnTo>
                    <a:pt x="1924" y="0"/>
                  </a:lnTo>
                  <a:close/>
                  <a:moveTo>
                    <a:pt x="1906" y="22"/>
                  </a:moveTo>
                  <a:lnTo>
                    <a:pt x="1924" y="0"/>
                  </a:lnTo>
                  <a:lnTo>
                    <a:pt x="1925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0" y="2"/>
                  </a:lnTo>
                  <a:lnTo>
                    <a:pt x="1930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2" y="2"/>
                  </a:lnTo>
                  <a:lnTo>
                    <a:pt x="1932" y="2"/>
                  </a:lnTo>
                  <a:lnTo>
                    <a:pt x="1932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8"/>
                  </a:lnTo>
                  <a:lnTo>
                    <a:pt x="1932" y="8"/>
                  </a:lnTo>
                  <a:lnTo>
                    <a:pt x="1932" y="9"/>
                  </a:lnTo>
                  <a:lnTo>
                    <a:pt x="1932" y="9"/>
                  </a:lnTo>
                  <a:lnTo>
                    <a:pt x="1932" y="10"/>
                  </a:lnTo>
                  <a:lnTo>
                    <a:pt x="1931" y="10"/>
                  </a:lnTo>
                  <a:lnTo>
                    <a:pt x="1931" y="10"/>
                  </a:lnTo>
                  <a:lnTo>
                    <a:pt x="1930" y="11"/>
                  </a:lnTo>
                  <a:lnTo>
                    <a:pt x="1930" y="11"/>
                  </a:lnTo>
                  <a:lnTo>
                    <a:pt x="1929" y="12"/>
                  </a:lnTo>
                  <a:lnTo>
                    <a:pt x="1929" y="12"/>
                  </a:lnTo>
                  <a:lnTo>
                    <a:pt x="1928" y="14"/>
                  </a:lnTo>
                  <a:lnTo>
                    <a:pt x="1928" y="14"/>
                  </a:lnTo>
                  <a:lnTo>
                    <a:pt x="1926" y="15"/>
                  </a:lnTo>
                  <a:lnTo>
                    <a:pt x="1925" y="15"/>
                  </a:lnTo>
                  <a:lnTo>
                    <a:pt x="1925" y="15"/>
                  </a:lnTo>
                  <a:lnTo>
                    <a:pt x="1924" y="16"/>
                  </a:lnTo>
                  <a:lnTo>
                    <a:pt x="1924" y="16"/>
                  </a:lnTo>
                  <a:lnTo>
                    <a:pt x="1923" y="17"/>
                  </a:lnTo>
                  <a:lnTo>
                    <a:pt x="1922" y="17"/>
                  </a:lnTo>
                  <a:lnTo>
                    <a:pt x="1920" y="17"/>
                  </a:lnTo>
                  <a:lnTo>
                    <a:pt x="1920" y="18"/>
                  </a:lnTo>
                  <a:lnTo>
                    <a:pt x="1919" y="18"/>
                  </a:lnTo>
                  <a:lnTo>
                    <a:pt x="1918" y="18"/>
                  </a:lnTo>
                  <a:lnTo>
                    <a:pt x="1917" y="20"/>
                  </a:lnTo>
                  <a:lnTo>
                    <a:pt x="1917" y="20"/>
                  </a:lnTo>
                  <a:lnTo>
                    <a:pt x="1916" y="20"/>
                  </a:lnTo>
                  <a:lnTo>
                    <a:pt x="1915" y="20"/>
                  </a:lnTo>
                  <a:lnTo>
                    <a:pt x="1913" y="21"/>
                  </a:lnTo>
                  <a:lnTo>
                    <a:pt x="1913" y="21"/>
                  </a:lnTo>
                  <a:lnTo>
                    <a:pt x="1912" y="21"/>
                  </a:lnTo>
                  <a:lnTo>
                    <a:pt x="1911" y="21"/>
                  </a:lnTo>
                  <a:lnTo>
                    <a:pt x="1910" y="22"/>
                  </a:lnTo>
                  <a:lnTo>
                    <a:pt x="1910" y="22"/>
                  </a:lnTo>
                  <a:lnTo>
                    <a:pt x="1909" y="22"/>
                  </a:lnTo>
                  <a:lnTo>
                    <a:pt x="1907" y="22"/>
                  </a:lnTo>
                  <a:lnTo>
                    <a:pt x="1907" y="22"/>
                  </a:lnTo>
                  <a:lnTo>
                    <a:pt x="190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3" name="Freeform 44"/>
            <p:cNvSpPr>
              <a:spLocks noEditPoints="1"/>
            </p:cNvSpPr>
            <p:nvPr/>
          </p:nvSpPr>
          <p:spPr bwMode="auto">
            <a:xfrm>
              <a:off x="3790951" y="4764089"/>
              <a:ext cx="2981325" cy="47625"/>
            </a:xfrm>
            <a:custGeom>
              <a:avLst/>
              <a:gdLst>
                <a:gd name="T0" fmla="*/ 6 w 1878"/>
                <a:gd name="T1" fmla="*/ 22 h 30"/>
                <a:gd name="T2" fmla="*/ 3 w 1878"/>
                <a:gd name="T3" fmla="*/ 22 h 30"/>
                <a:gd name="T4" fmla="*/ 2 w 1878"/>
                <a:gd name="T5" fmla="*/ 20 h 30"/>
                <a:gd name="T6" fmla="*/ 1 w 1878"/>
                <a:gd name="T7" fmla="*/ 19 h 30"/>
                <a:gd name="T8" fmla="*/ 0 w 1878"/>
                <a:gd name="T9" fmla="*/ 18 h 30"/>
                <a:gd name="T10" fmla="*/ 1 w 1878"/>
                <a:gd name="T11" fmla="*/ 16 h 30"/>
                <a:gd name="T12" fmla="*/ 2 w 1878"/>
                <a:gd name="T13" fmla="*/ 15 h 30"/>
                <a:gd name="T14" fmla="*/ 3 w 1878"/>
                <a:gd name="T15" fmla="*/ 12 h 30"/>
                <a:gd name="T16" fmla="*/ 6 w 1878"/>
                <a:gd name="T17" fmla="*/ 10 h 30"/>
                <a:gd name="T18" fmla="*/ 8 w 1878"/>
                <a:gd name="T19" fmla="*/ 7 h 30"/>
                <a:gd name="T20" fmla="*/ 12 w 1878"/>
                <a:gd name="T21" fmla="*/ 6 h 30"/>
                <a:gd name="T22" fmla="*/ 15 w 1878"/>
                <a:gd name="T23" fmla="*/ 4 h 30"/>
                <a:gd name="T24" fmla="*/ 19 w 1878"/>
                <a:gd name="T25" fmla="*/ 3 h 30"/>
                <a:gd name="T26" fmla="*/ 22 w 1878"/>
                <a:gd name="T27" fmla="*/ 1 h 30"/>
                <a:gd name="T28" fmla="*/ 26 w 1878"/>
                <a:gd name="T29" fmla="*/ 1 h 30"/>
                <a:gd name="T30" fmla="*/ 30 w 1878"/>
                <a:gd name="T31" fmla="*/ 0 h 30"/>
                <a:gd name="T32" fmla="*/ 1869 w 1878"/>
                <a:gd name="T33" fmla="*/ 0 h 30"/>
                <a:gd name="T34" fmla="*/ 1759 w 1878"/>
                <a:gd name="T35" fmla="*/ 26 h 30"/>
                <a:gd name="T36" fmla="*/ 1554 w 1878"/>
                <a:gd name="T37" fmla="*/ 29 h 30"/>
                <a:gd name="T38" fmla="*/ 1279 w 1878"/>
                <a:gd name="T39" fmla="*/ 30 h 30"/>
                <a:gd name="T40" fmla="*/ 969 w 1878"/>
                <a:gd name="T41" fmla="*/ 30 h 30"/>
                <a:gd name="T42" fmla="*/ 655 w 1878"/>
                <a:gd name="T43" fmla="*/ 28 h 30"/>
                <a:gd name="T44" fmla="*/ 370 w 1878"/>
                <a:gd name="T45" fmla="*/ 25 h 30"/>
                <a:gd name="T46" fmla="*/ 148 w 1878"/>
                <a:gd name="T47" fmla="*/ 23 h 30"/>
                <a:gd name="T48" fmla="*/ 20 w 1878"/>
                <a:gd name="T49" fmla="*/ 22 h 30"/>
                <a:gd name="T50" fmla="*/ 65 w 1878"/>
                <a:gd name="T51" fmla="*/ 1 h 30"/>
                <a:gd name="T52" fmla="*/ 219 w 1878"/>
                <a:gd name="T53" fmla="*/ 3 h 30"/>
                <a:gd name="T54" fmla="*/ 460 w 1878"/>
                <a:gd name="T55" fmla="*/ 5 h 30"/>
                <a:gd name="T56" fmla="*/ 755 w 1878"/>
                <a:gd name="T57" fmla="*/ 7 h 30"/>
                <a:gd name="T58" fmla="*/ 1072 w 1878"/>
                <a:gd name="T59" fmla="*/ 9 h 30"/>
                <a:gd name="T60" fmla="*/ 1376 w 1878"/>
                <a:gd name="T61" fmla="*/ 9 h 30"/>
                <a:gd name="T62" fmla="*/ 1636 w 1878"/>
                <a:gd name="T63" fmla="*/ 7 h 30"/>
                <a:gd name="T64" fmla="*/ 1817 w 1878"/>
                <a:gd name="T65" fmla="*/ 4 h 30"/>
                <a:gd name="T66" fmla="*/ 1850 w 1878"/>
                <a:gd name="T67" fmla="*/ 22 h 30"/>
                <a:gd name="T68" fmla="*/ 1871 w 1878"/>
                <a:gd name="T69" fmla="*/ 0 h 30"/>
                <a:gd name="T70" fmla="*/ 1874 w 1878"/>
                <a:gd name="T71" fmla="*/ 0 h 30"/>
                <a:gd name="T72" fmla="*/ 1876 w 1878"/>
                <a:gd name="T73" fmla="*/ 1 h 30"/>
                <a:gd name="T74" fmla="*/ 1877 w 1878"/>
                <a:gd name="T75" fmla="*/ 3 h 30"/>
                <a:gd name="T76" fmla="*/ 1877 w 1878"/>
                <a:gd name="T77" fmla="*/ 4 h 30"/>
                <a:gd name="T78" fmla="*/ 1877 w 1878"/>
                <a:gd name="T79" fmla="*/ 5 h 30"/>
                <a:gd name="T80" fmla="*/ 1877 w 1878"/>
                <a:gd name="T81" fmla="*/ 7 h 30"/>
                <a:gd name="T82" fmla="*/ 1876 w 1878"/>
                <a:gd name="T83" fmla="*/ 9 h 30"/>
                <a:gd name="T84" fmla="*/ 1874 w 1878"/>
                <a:gd name="T85" fmla="*/ 11 h 30"/>
                <a:gd name="T86" fmla="*/ 1871 w 1878"/>
                <a:gd name="T87" fmla="*/ 13 h 30"/>
                <a:gd name="T88" fmla="*/ 1868 w 1878"/>
                <a:gd name="T89" fmla="*/ 16 h 30"/>
                <a:gd name="T90" fmla="*/ 1865 w 1878"/>
                <a:gd name="T91" fmla="*/ 17 h 30"/>
                <a:gd name="T92" fmla="*/ 1862 w 1878"/>
                <a:gd name="T93" fmla="*/ 19 h 30"/>
                <a:gd name="T94" fmla="*/ 1858 w 1878"/>
                <a:gd name="T95" fmla="*/ 20 h 30"/>
                <a:gd name="T96" fmla="*/ 1854 w 1878"/>
                <a:gd name="T97" fmla="*/ 20 h 30"/>
                <a:gd name="T98" fmla="*/ 1851 w 1878"/>
                <a:gd name="T9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8" h="30">
                  <a:moveTo>
                    <a:pt x="31" y="0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69" y="0"/>
                  </a:moveTo>
                  <a:lnTo>
                    <a:pt x="1850" y="22"/>
                  </a:lnTo>
                  <a:lnTo>
                    <a:pt x="1827" y="23"/>
                  </a:lnTo>
                  <a:lnTo>
                    <a:pt x="1796" y="25"/>
                  </a:lnTo>
                  <a:lnTo>
                    <a:pt x="1759" y="26"/>
                  </a:lnTo>
                  <a:lnTo>
                    <a:pt x="1716" y="28"/>
                  </a:lnTo>
                  <a:lnTo>
                    <a:pt x="1667" y="28"/>
                  </a:lnTo>
                  <a:lnTo>
                    <a:pt x="1613" y="29"/>
                  </a:lnTo>
                  <a:lnTo>
                    <a:pt x="1554" y="29"/>
                  </a:lnTo>
                  <a:lnTo>
                    <a:pt x="1490" y="30"/>
                  </a:lnTo>
                  <a:lnTo>
                    <a:pt x="1424" y="30"/>
                  </a:lnTo>
                  <a:lnTo>
                    <a:pt x="1353" y="30"/>
                  </a:lnTo>
                  <a:lnTo>
                    <a:pt x="1279" y="30"/>
                  </a:lnTo>
                  <a:lnTo>
                    <a:pt x="1204" y="30"/>
                  </a:lnTo>
                  <a:lnTo>
                    <a:pt x="1126" y="30"/>
                  </a:lnTo>
                  <a:lnTo>
                    <a:pt x="1048" y="30"/>
                  </a:lnTo>
                  <a:lnTo>
                    <a:pt x="969" y="30"/>
                  </a:lnTo>
                  <a:lnTo>
                    <a:pt x="889" y="29"/>
                  </a:lnTo>
                  <a:lnTo>
                    <a:pt x="810" y="29"/>
                  </a:lnTo>
                  <a:lnTo>
                    <a:pt x="731" y="29"/>
                  </a:lnTo>
                  <a:lnTo>
                    <a:pt x="655" y="28"/>
                  </a:lnTo>
                  <a:lnTo>
                    <a:pt x="580" y="28"/>
                  </a:lnTo>
                  <a:lnTo>
                    <a:pt x="507" y="26"/>
                  </a:lnTo>
                  <a:lnTo>
                    <a:pt x="437" y="26"/>
                  </a:lnTo>
                  <a:lnTo>
                    <a:pt x="370" y="25"/>
                  </a:lnTo>
                  <a:lnTo>
                    <a:pt x="307" y="25"/>
                  </a:lnTo>
                  <a:lnTo>
                    <a:pt x="249" y="24"/>
                  </a:lnTo>
                  <a:lnTo>
                    <a:pt x="196" y="24"/>
                  </a:lnTo>
                  <a:lnTo>
                    <a:pt x="148" y="23"/>
                  </a:lnTo>
                  <a:lnTo>
                    <a:pt x="106" y="23"/>
                  </a:lnTo>
                  <a:lnTo>
                    <a:pt x="70" y="23"/>
                  </a:lnTo>
                  <a:lnTo>
                    <a:pt x="42" y="22"/>
                  </a:lnTo>
                  <a:lnTo>
                    <a:pt x="20" y="22"/>
                  </a:lnTo>
                  <a:lnTo>
                    <a:pt x="7" y="22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1"/>
                  </a:lnTo>
                  <a:lnTo>
                    <a:pt x="93" y="1"/>
                  </a:lnTo>
                  <a:lnTo>
                    <a:pt x="129" y="1"/>
                  </a:lnTo>
                  <a:lnTo>
                    <a:pt x="170" y="3"/>
                  </a:lnTo>
                  <a:lnTo>
                    <a:pt x="219" y="3"/>
                  </a:lnTo>
                  <a:lnTo>
                    <a:pt x="272" y="3"/>
                  </a:lnTo>
                  <a:lnTo>
                    <a:pt x="330" y="4"/>
                  </a:lnTo>
                  <a:lnTo>
                    <a:pt x="394" y="4"/>
                  </a:lnTo>
                  <a:lnTo>
                    <a:pt x="460" y="5"/>
                  </a:lnTo>
                  <a:lnTo>
                    <a:pt x="530" y="5"/>
                  </a:lnTo>
                  <a:lnTo>
                    <a:pt x="603" y="6"/>
                  </a:lnTo>
                  <a:lnTo>
                    <a:pt x="678" y="6"/>
                  </a:lnTo>
                  <a:lnTo>
                    <a:pt x="755" y="7"/>
                  </a:lnTo>
                  <a:lnTo>
                    <a:pt x="833" y="7"/>
                  </a:lnTo>
                  <a:lnTo>
                    <a:pt x="913" y="7"/>
                  </a:lnTo>
                  <a:lnTo>
                    <a:pt x="992" y="9"/>
                  </a:lnTo>
                  <a:lnTo>
                    <a:pt x="1072" y="9"/>
                  </a:lnTo>
                  <a:lnTo>
                    <a:pt x="1150" y="9"/>
                  </a:lnTo>
                  <a:lnTo>
                    <a:pt x="1227" y="9"/>
                  </a:lnTo>
                  <a:lnTo>
                    <a:pt x="1303" y="9"/>
                  </a:lnTo>
                  <a:lnTo>
                    <a:pt x="1376" y="9"/>
                  </a:lnTo>
                  <a:lnTo>
                    <a:pt x="1446" y="9"/>
                  </a:lnTo>
                  <a:lnTo>
                    <a:pt x="1513" y="9"/>
                  </a:lnTo>
                  <a:lnTo>
                    <a:pt x="1576" y="9"/>
                  </a:lnTo>
                  <a:lnTo>
                    <a:pt x="1636" y="7"/>
                  </a:lnTo>
                  <a:lnTo>
                    <a:pt x="1690" y="6"/>
                  </a:lnTo>
                  <a:lnTo>
                    <a:pt x="1739" y="6"/>
                  </a:lnTo>
                  <a:lnTo>
                    <a:pt x="1782" y="5"/>
                  </a:lnTo>
                  <a:lnTo>
                    <a:pt x="1817" y="4"/>
                  </a:lnTo>
                  <a:lnTo>
                    <a:pt x="1847" y="3"/>
                  </a:lnTo>
                  <a:lnTo>
                    <a:pt x="1869" y="0"/>
                  </a:lnTo>
                  <a:lnTo>
                    <a:pt x="1869" y="0"/>
                  </a:lnTo>
                  <a:close/>
                  <a:moveTo>
                    <a:pt x="1850" y="22"/>
                  </a:moveTo>
                  <a:lnTo>
                    <a:pt x="1869" y="0"/>
                  </a:lnTo>
                  <a:lnTo>
                    <a:pt x="1869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4" y="0"/>
                  </a:lnTo>
                  <a:lnTo>
                    <a:pt x="1874" y="1"/>
                  </a:lnTo>
                  <a:lnTo>
                    <a:pt x="1875" y="1"/>
                  </a:lnTo>
                  <a:lnTo>
                    <a:pt x="1875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8" y="4"/>
                  </a:lnTo>
                  <a:lnTo>
                    <a:pt x="1878" y="5"/>
                  </a:lnTo>
                  <a:lnTo>
                    <a:pt x="1877" y="5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7"/>
                  </a:lnTo>
                  <a:lnTo>
                    <a:pt x="1877" y="7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5" y="10"/>
                  </a:lnTo>
                  <a:lnTo>
                    <a:pt x="1875" y="10"/>
                  </a:lnTo>
                  <a:lnTo>
                    <a:pt x="1875" y="11"/>
                  </a:lnTo>
                  <a:lnTo>
                    <a:pt x="1874" y="11"/>
                  </a:lnTo>
                  <a:lnTo>
                    <a:pt x="1874" y="12"/>
                  </a:lnTo>
                  <a:lnTo>
                    <a:pt x="1872" y="12"/>
                  </a:lnTo>
                  <a:lnTo>
                    <a:pt x="1871" y="13"/>
                  </a:lnTo>
                  <a:lnTo>
                    <a:pt x="1871" y="13"/>
                  </a:lnTo>
                  <a:lnTo>
                    <a:pt x="1870" y="13"/>
                  </a:lnTo>
                  <a:lnTo>
                    <a:pt x="1870" y="15"/>
                  </a:lnTo>
                  <a:lnTo>
                    <a:pt x="1869" y="15"/>
                  </a:lnTo>
                  <a:lnTo>
                    <a:pt x="1868" y="16"/>
                  </a:lnTo>
                  <a:lnTo>
                    <a:pt x="1868" y="16"/>
                  </a:lnTo>
                  <a:lnTo>
                    <a:pt x="1866" y="16"/>
                  </a:lnTo>
                  <a:lnTo>
                    <a:pt x="1865" y="17"/>
                  </a:lnTo>
                  <a:lnTo>
                    <a:pt x="1865" y="17"/>
                  </a:lnTo>
                  <a:lnTo>
                    <a:pt x="1864" y="18"/>
                  </a:lnTo>
                  <a:lnTo>
                    <a:pt x="1863" y="18"/>
                  </a:lnTo>
                  <a:lnTo>
                    <a:pt x="1862" y="18"/>
                  </a:lnTo>
                  <a:lnTo>
                    <a:pt x="1862" y="19"/>
                  </a:lnTo>
                  <a:lnTo>
                    <a:pt x="1860" y="19"/>
                  </a:lnTo>
                  <a:lnTo>
                    <a:pt x="1859" y="19"/>
                  </a:lnTo>
                  <a:lnTo>
                    <a:pt x="1858" y="19"/>
                  </a:lnTo>
                  <a:lnTo>
                    <a:pt x="1858" y="20"/>
                  </a:lnTo>
                  <a:lnTo>
                    <a:pt x="1857" y="20"/>
                  </a:lnTo>
                  <a:lnTo>
                    <a:pt x="1856" y="20"/>
                  </a:lnTo>
                  <a:lnTo>
                    <a:pt x="1854" y="20"/>
                  </a:lnTo>
                  <a:lnTo>
                    <a:pt x="1854" y="20"/>
                  </a:lnTo>
                  <a:lnTo>
                    <a:pt x="1853" y="22"/>
                  </a:lnTo>
                  <a:lnTo>
                    <a:pt x="1852" y="22"/>
                  </a:lnTo>
                  <a:lnTo>
                    <a:pt x="1851" y="22"/>
                  </a:lnTo>
                  <a:lnTo>
                    <a:pt x="1851" y="22"/>
                  </a:lnTo>
                  <a:lnTo>
                    <a:pt x="185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4" name="Freeform 45"/>
            <p:cNvSpPr>
              <a:spLocks noEditPoints="1"/>
            </p:cNvSpPr>
            <p:nvPr/>
          </p:nvSpPr>
          <p:spPr bwMode="auto">
            <a:xfrm>
              <a:off x="3852864" y="4645026"/>
              <a:ext cx="2873375" cy="52388"/>
            </a:xfrm>
            <a:custGeom>
              <a:avLst/>
              <a:gdLst>
                <a:gd name="T0" fmla="*/ 6 w 1810"/>
                <a:gd name="T1" fmla="*/ 21 h 33"/>
                <a:gd name="T2" fmla="*/ 4 w 1810"/>
                <a:gd name="T3" fmla="*/ 21 h 33"/>
                <a:gd name="T4" fmla="*/ 3 w 1810"/>
                <a:gd name="T5" fmla="*/ 20 h 33"/>
                <a:gd name="T6" fmla="*/ 1 w 1810"/>
                <a:gd name="T7" fmla="*/ 19 h 33"/>
                <a:gd name="T8" fmla="*/ 0 w 1810"/>
                <a:gd name="T9" fmla="*/ 18 h 33"/>
                <a:gd name="T10" fmla="*/ 1 w 1810"/>
                <a:gd name="T11" fmla="*/ 15 h 33"/>
                <a:gd name="T12" fmla="*/ 1 w 1810"/>
                <a:gd name="T13" fmla="*/ 14 h 33"/>
                <a:gd name="T14" fmla="*/ 4 w 1810"/>
                <a:gd name="T15" fmla="*/ 12 h 33"/>
                <a:gd name="T16" fmla="*/ 6 w 1810"/>
                <a:gd name="T17" fmla="*/ 10 h 33"/>
                <a:gd name="T18" fmla="*/ 9 w 1810"/>
                <a:gd name="T19" fmla="*/ 7 h 33"/>
                <a:gd name="T20" fmla="*/ 12 w 1810"/>
                <a:gd name="T21" fmla="*/ 6 h 33"/>
                <a:gd name="T22" fmla="*/ 16 w 1810"/>
                <a:gd name="T23" fmla="*/ 4 h 33"/>
                <a:gd name="T24" fmla="*/ 19 w 1810"/>
                <a:gd name="T25" fmla="*/ 2 h 33"/>
                <a:gd name="T26" fmla="*/ 23 w 1810"/>
                <a:gd name="T27" fmla="*/ 1 h 33"/>
                <a:gd name="T28" fmla="*/ 26 w 1810"/>
                <a:gd name="T29" fmla="*/ 0 h 33"/>
                <a:gd name="T30" fmla="*/ 30 w 1810"/>
                <a:gd name="T31" fmla="*/ 0 h 33"/>
                <a:gd name="T32" fmla="*/ 1800 w 1810"/>
                <a:gd name="T33" fmla="*/ 5 h 33"/>
                <a:gd name="T34" fmla="*/ 1693 w 1810"/>
                <a:gd name="T35" fmla="*/ 30 h 33"/>
                <a:gd name="T36" fmla="*/ 1493 w 1810"/>
                <a:gd name="T37" fmla="*/ 33 h 33"/>
                <a:gd name="T38" fmla="*/ 1229 w 1810"/>
                <a:gd name="T39" fmla="*/ 33 h 33"/>
                <a:gd name="T40" fmla="*/ 931 w 1810"/>
                <a:gd name="T41" fmla="*/ 31 h 33"/>
                <a:gd name="T42" fmla="*/ 630 w 1810"/>
                <a:gd name="T43" fmla="*/ 29 h 33"/>
                <a:gd name="T44" fmla="*/ 357 w 1810"/>
                <a:gd name="T45" fmla="*/ 26 h 33"/>
                <a:gd name="T46" fmla="*/ 143 w 1810"/>
                <a:gd name="T47" fmla="*/ 23 h 33"/>
                <a:gd name="T48" fmla="*/ 20 w 1810"/>
                <a:gd name="T49" fmla="*/ 21 h 33"/>
                <a:gd name="T50" fmla="*/ 65 w 1810"/>
                <a:gd name="T51" fmla="*/ 0 h 33"/>
                <a:gd name="T52" fmla="*/ 213 w 1810"/>
                <a:gd name="T53" fmla="*/ 2 h 33"/>
                <a:gd name="T54" fmla="*/ 444 w 1810"/>
                <a:gd name="T55" fmla="*/ 5 h 33"/>
                <a:gd name="T56" fmla="*/ 727 w 1810"/>
                <a:gd name="T57" fmla="*/ 8 h 33"/>
                <a:gd name="T58" fmla="*/ 1031 w 1810"/>
                <a:gd name="T59" fmla="*/ 11 h 33"/>
                <a:gd name="T60" fmla="*/ 1324 w 1810"/>
                <a:gd name="T61" fmla="*/ 12 h 33"/>
                <a:gd name="T62" fmla="*/ 1573 w 1810"/>
                <a:gd name="T63" fmla="*/ 11 h 33"/>
                <a:gd name="T64" fmla="*/ 1750 w 1810"/>
                <a:gd name="T65" fmla="*/ 7 h 33"/>
                <a:gd name="T66" fmla="*/ 1781 w 1810"/>
                <a:gd name="T67" fmla="*/ 26 h 33"/>
                <a:gd name="T68" fmla="*/ 1802 w 1810"/>
                <a:gd name="T69" fmla="*/ 5 h 33"/>
                <a:gd name="T70" fmla="*/ 1805 w 1810"/>
                <a:gd name="T71" fmla="*/ 5 h 33"/>
                <a:gd name="T72" fmla="*/ 1807 w 1810"/>
                <a:gd name="T73" fmla="*/ 6 h 33"/>
                <a:gd name="T74" fmla="*/ 1808 w 1810"/>
                <a:gd name="T75" fmla="*/ 6 h 33"/>
                <a:gd name="T76" fmla="*/ 1810 w 1810"/>
                <a:gd name="T77" fmla="*/ 7 h 33"/>
                <a:gd name="T78" fmla="*/ 1810 w 1810"/>
                <a:gd name="T79" fmla="*/ 10 h 33"/>
                <a:gd name="T80" fmla="*/ 1808 w 1810"/>
                <a:gd name="T81" fmla="*/ 11 h 33"/>
                <a:gd name="T82" fmla="*/ 1807 w 1810"/>
                <a:gd name="T83" fmla="*/ 13 h 33"/>
                <a:gd name="T84" fmla="*/ 1805 w 1810"/>
                <a:gd name="T85" fmla="*/ 15 h 33"/>
                <a:gd name="T86" fmla="*/ 1802 w 1810"/>
                <a:gd name="T87" fmla="*/ 18 h 33"/>
                <a:gd name="T88" fmla="*/ 1800 w 1810"/>
                <a:gd name="T89" fmla="*/ 19 h 33"/>
                <a:gd name="T90" fmla="*/ 1796 w 1810"/>
                <a:gd name="T91" fmla="*/ 21 h 33"/>
                <a:gd name="T92" fmla="*/ 1793 w 1810"/>
                <a:gd name="T93" fmla="*/ 23 h 33"/>
                <a:gd name="T94" fmla="*/ 1789 w 1810"/>
                <a:gd name="T95" fmla="*/ 24 h 33"/>
                <a:gd name="T96" fmla="*/ 1786 w 1810"/>
                <a:gd name="T97" fmla="*/ 25 h 33"/>
                <a:gd name="T98" fmla="*/ 1782 w 1810"/>
                <a:gd name="T9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0" h="33">
                  <a:moveTo>
                    <a:pt x="31" y="0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00" y="5"/>
                  </a:moveTo>
                  <a:lnTo>
                    <a:pt x="1781" y="26"/>
                  </a:lnTo>
                  <a:lnTo>
                    <a:pt x="1758" y="27"/>
                  </a:lnTo>
                  <a:lnTo>
                    <a:pt x="1728" y="29"/>
                  </a:lnTo>
                  <a:lnTo>
                    <a:pt x="1693" y="30"/>
                  </a:lnTo>
                  <a:lnTo>
                    <a:pt x="1651" y="31"/>
                  </a:lnTo>
                  <a:lnTo>
                    <a:pt x="1603" y="32"/>
                  </a:lnTo>
                  <a:lnTo>
                    <a:pt x="1551" y="32"/>
                  </a:lnTo>
                  <a:lnTo>
                    <a:pt x="1493" y="33"/>
                  </a:lnTo>
                  <a:lnTo>
                    <a:pt x="1432" y="33"/>
                  </a:lnTo>
                  <a:lnTo>
                    <a:pt x="1368" y="33"/>
                  </a:lnTo>
                  <a:lnTo>
                    <a:pt x="1300" y="33"/>
                  </a:lnTo>
                  <a:lnTo>
                    <a:pt x="1229" y="33"/>
                  </a:lnTo>
                  <a:lnTo>
                    <a:pt x="1157" y="33"/>
                  </a:lnTo>
                  <a:lnTo>
                    <a:pt x="1083" y="32"/>
                  </a:lnTo>
                  <a:lnTo>
                    <a:pt x="1007" y="32"/>
                  </a:lnTo>
                  <a:lnTo>
                    <a:pt x="931" y="31"/>
                  </a:lnTo>
                  <a:lnTo>
                    <a:pt x="855" y="31"/>
                  </a:lnTo>
                  <a:lnTo>
                    <a:pt x="780" y="30"/>
                  </a:lnTo>
                  <a:lnTo>
                    <a:pt x="704" y="30"/>
                  </a:lnTo>
                  <a:lnTo>
                    <a:pt x="630" y="29"/>
                  </a:lnTo>
                  <a:lnTo>
                    <a:pt x="558" y="29"/>
                  </a:lnTo>
                  <a:lnTo>
                    <a:pt x="488" y="27"/>
                  </a:lnTo>
                  <a:lnTo>
                    <a:pt x="420" y="26"/>
                  </a:lnTo>
                  <a:lnTo>
                    <a:pt x="357" y="26"/>
                  </a:lnTo>
                  <a:lnTo>
                    <a:pt x="296" y="25"/>
                  </a:lnTo>
                  <a:lnTo>
                    <a:pt x="240" y="25"/>
                  </a:lnTo>
                  <a:lnTo>
                    <a:pt x="189" y="24"/>
                  </a:lnTo>
                  <a:lnTo>
                    <a:pt x="143" y="23"/>
                  </a:lnTo>
                  <a:lnTo>
                    <a:pt x="103" y="23"/>
                  </a:lnTo>
                  <a:lnTo>
                    <a:pt x="68" y="23"/>
                  </a:lnTo>
                  <a:lnTo>
                    <a:pt x="41" y="21"/>
                  </a:lnTo>
                  <a:lnTo>
                    <a:pt x="20" y="21"/>
                  </a:lnTo>
                  <a:lnTo>
                    <a:pt x="7" y="2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0"/>
                  </a:lnTo>
                  <a:lnTo>
                    <a:pt x="92" y="1"/>
                  </a:lnTo>
                  <a:lnTo>
                    <a:pt x="127" y="1"/>
                  </a:lnTo>
                  <a:lnTo>
                    <a:pt x="167" y="2"/>
                  </a:lnTo>
                  <a:lnTo>
                    <a:pt x="213" y="2"/>
                  </a:lnTo>
                  <a:lnTo>
                    <a:pt x="264" y="4"/>
                  </a:lnTo>
                  <a:lnTo>
                    <a:pt x="320" y="4"/>
                  </a:lnTo>
                  <a:lnTo>
                    <a:pt x="381" y="5"/>
                  </a:lnTo>
                  <a:lnTo>
                    <a:pt x="444" y="5"/>
                  </a:lnTo>
                  <a:lnTo>
                    <a:pt x="511" y="6"/>
                  </a:lnTo>
                  <a:lnTo>
                    <a:pt x="581" y="7"/>
                  </a:lnTo>
                  <a:lnTo>
                    <a:pt x="653" y="7"/>
                  </a:lnTo>
                  <a:lnTo>
                    <a:pt x="727" y="8"/>
                  </a:lnTo>
                  <a:lnTo>
                    <a:pt x="802" y="10"/>
                  </a:lnTo>
                  <a:lnTo>
                    <a:pt x="879" y="10"/>
                  </a:lnTo>
                  <a:lnTo>
                    <a:pt x="955" y="11"/>
                  </a:lnTo>
                  <a:lnTo>
                    <a:pt x="1031" y="11"/>
                  </a:lnTo>
                  <a:lnTo>
                    <a:pt x="1107" y="11"/>
                  </a:lnTo>
                  <a:lnTo>
                    <a:pt x="1181" y="12"/>
                  </a:lnTo>
                  <a:lnTo>
                    <a:pt x="1253" y="12"/>
                  </a:lnTo>
                  <a:lnTo>
                    <a:pt x="1324" y="12"/>
                  </a:lnTo>
                  <a:lnTo>
                    <a:pt x="1391" y="12"/>
                  </a:lnTo>
                  <a:lnTo>
                    <a:pt x="1456" y="12"/>
                  </a:lnTo>
                  <a:lnTo>
                    <a:pt x="1517" y="12"/>
                  </a:lnTo>
                  <a:lnTo>
                    <a:pt x="1573" y="11"/>
                  </a:lnTo>
                  <a:lnTo>
                    <a:pt x="1626" y="11"/>
                  </a:lnTo>
                  <a:lnTo>
                    <a:pt x="1673" y="10"/>
                  </a:lnTo>
                  <a:lnTo>
                    <a:pt x="1714" y="8"/>
                  </a:lnTo>
                  <a:lnTo>
                    <a:pt x="1750" y="7"/>
                  </a:lnTo>
                  <a:lnTo>
                    <a:pt x="1778" y="6"/>
                  </a:lnTo>
                  <a:lnTo>
                    <a:pt x="1800" y="5"/>
                  </a:lnTo>
                  <a:lnTo>
                    <a:pt x="1800" y="5"/>
                  </a:lnTo>
                  <a:close/>
                  <a:moveTo>
                    <a:pt x="1781" y="26"/>
                  </a:moveTo>
                  <a:lnTo>
                    <a:pt x="1800" y="5"/>
                  </a:lnTo>
                  <a:lnTo>
                    <a:pt x="1801" y="5"/>
                  </a:lnTo>
                  <a:lnTo>
                    <a:pt x="1801" y="5"/>
                  </a:lnTo>
                  <a:lnTo>
                    <a:pt x="1802" y="5"/>
                  </a:lnTo>
                  <a:lnTo>
                    <a:pt x="1802" y="5"/>
                  </a:lnTo>
                  <a:lnTo>
                    <a:pt x="1804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6" y="5"/>
                  </a:lnTo>
                  <a:lnTo>
                    <a:pt x="1806" y="5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8" y="6"/>
                  </a:lnTo>
                  <a:lnTo>
                    <a:pt x="1808" y="6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10" y="7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11"/>
                  </a:lnTo>
                  <a:lnTo>
                    <a:pt x="1808" y="11"/>
                  </a:lnTo>
                  <a:lnTo>
                    <a:pt x="1808" y="12"/>
                  </a:lnTo>
                  <a:lnTo>
                    <a:pt x="1808" y="12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6" y="14"/>
                  </a:lnTo>
                  <a:lnTo>
                    <a:pt x="1806" y="14"/>
                  </a:lnTo>
                  <a:lnTo>
                    <a:pt x="1805" y="15"/>
                  </a:lnTo>
                  <a:lnTo>
                    <a:pt x="1805" y="15"/>
                  </a:lnTo>
                  <a:lnTo>
                    <a:pt x="1804" y="17"/>
                  </a:lnTo>
                  <a:lnTo>
                    <a:pt x="1804" y="17"/>
                  </a:lnTo>
                  <a:lnTo>
                    <a:pt x="1802" y="18"/>
                  </a:lnTo>
                  <a:lnTo>
                    <a:pt x="1801" y="18"/>
                  </a:lnTo>
                  <a:lnTo>
                    <a:pt x="1801" y="18"/>
                  </a:lnTo>
                  <a:lnTo>
                    <a:pt x="1800" y="19"/>
                  </a:lnTo>
                  <a:lnTo>
                    <a:pt x="1800" y="19"/>
                  </a:lnTo>
                  <a:lnTo>
                    <a:pt x="1799" y="20"/>
                  </a:lnTo>
                  <a:lnTo>
                    <a:pt x="1798" y="20"/>
                  </a:lnTo>
                  <a:lnTo>
                    <a:pt x="1798" y="20"/>
                  </a:lnTo>
                  <a:lnTo>
                    <a:pt x="1796" y="21"/>
                  </a:lnTo>
                  <a:lnTo>
                    <a:pt x="1795" y="21"/>
                  </a:lnTo>
                  <a:lnTo>
                    <a:pt x="1794" y="21"/>
                  </a:lnTo>
                  <a:lnTo>
                    <a:pt x="1794" y="23"/>
                  </a:lnTo>
                  <a:lnTo>
                    <a:pt x="1793" y="23"/>
                  </a:lnTo>
                  <a:lnTo>
                    <a:pt x="1792" y="23"/>
                  </a:lnTo>
                  <a:lnTo>
                    <a:pt x="1790" y="24"/>
                  </a:lnTo>
                  <a:lnTo>
                    <a:pt x="1790" y="24"/>
                  </a:lnTo>
                  <a:lnTo>
                    <a:pt x="1789" y="24"/>
                  </a:lnTo>
                  <a:lnTo>
                    <a:pt x="1788" y="24"/>
                  </a:lnTo>
                  <a:lnTo>
                    <a:pt x="1787" y="25"/>
                  </a:lnTo>
                  <a:lnTo>
                    <a:pt x="1787" y="25"/>
                  </a:lnTo>
                  <a:lnTo>
                    <a:pt x="1786" y="25"/>
                  </a:lnTo>
                  <a:lnTo>
                    <a:pt x="1784" y="25"/>
                  </a:lnTo>
                  <a:lnTo>
                    <a:pt x="1783" y="25"/>
                  </a:lnTo>
                  <a:lnTo>
                    <a:pt x="1783" y="25"/>
                  </a:lnTo>
                  <a:lnTo>
                    <a:pt x="1782" y="26"/>
                  </a:lnTo>
                  <a:lnTo>
                    <a:pt x="17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5" name="Freeform 46"/>
            <p:cNvSpPr>
              <a:spLocks noEditPoints="1"/>
            </p:cNvSpPr>
            <p:nvPr/>
          </p:nvSpPr>
          <p:spPr bwMode="auto">
            <a:xfrm>
              <a:off x="3656014" y="2608264"/>
              <a:ext cx="3270250" cy="1900238"/>
            </a:xfrm>
            <a:custGeom>
              <a:avLst/>
              <a:gdLst>
                <a:gd name="T0" fmla="*/ 37 w 2060"/>
                <a:gd name="T1" fmla="*/ 1131 h 1197"/>
                <a:gd name="T2" fmla="*/ 39 w 2060"/>
                <a:gd name="T3" fmla="*/ 1158 h 1197"/>
                <a:gd name="T4" fmla="*/ 51 w 2060"/>
                <a:gd name="T5" fmla="*/ 1168 h 1197"/>
                <a:gd name="T6" fmla="*/ 50 w 2060"/>
                <a:gd name="T7" fmla="*/ 1191 h 1197"/>
                <a:gd name="T8" fmla="*/ 17 w 2060"/>
                <a:gd name="T9" fmla="*/ 1187 h 1197"/>
                <a:gd name="T10" fmla="*/ 2 w 2060"/>
                <a:gd name="T11" fmla="*/ 1171 h 1197"/>
                <a:gd name="T12" fmla="*/ 0 w 2060"/>
                <a:gd name="T13" fmla="*/ 1140 h 1197"/>
                <a:gd name="T14" fmla="*/ 47 w 2060"/>
                <a:gd name="T15" fmla="*/ 165 h 1197"/>
                <a:gd name="T16" fmla="*/ 51 w 2060"/>
                <a:gd name="T17" fmla="*/ 341 h 1197"/>
                <a:gd name="T18" fmla="*/ 51 w 2060"/>
                <a:gd name="T19" fmla="*/ 687 h 1197"/>
                <a:gd name="T20" fmla="*/ 45 w 2060"/>
                <a:gd name="T21" fmla="*/ 1004 h 1197"/>
                <a:gd name="T22" fmla="*/ 5 w 2060"/>
                <a:gd name="T23" fmla="*/ 1098 h 1197"/>
                <a:gd name="T24" fmla="*/ 12 w 2060"/>
                <a:gd name="T25" fmla="*/ 857 h 1197"/>
                <a:gd name="T26" fmla="*/ 14 w 2060"/>
                <a:gd name="T27" fmla="*/ 500 h 1197"/>
                <a:gd name="T28" fmla="*/ 12 w 2060"/>
                <a:gd name="T29" fmla="*/ 222 h 1197"/>
                <a:gd name="T30" fmla="*/ 115 w 2060"/>
                <a:gd name="T31" fmla="*/ 21 h 1197"/>
                <a:gd name="T32" fmla="*/ 62 w 2060"/>
                <a:gd name="T33" fmla="*/ 31 h 1197"/>
                <a:gd name="T34" fmla="*/ 43 w 2060"/>
                <a:gd name="T35" fmla="*/ 69 h 1197"/>
                <a:gd name="T36" fmla="*/ 43 w 2060"/>
                <a:gd name="T37" fmla="*/ 133 h 1197"/>
                <a:gd name="T38" fmla="*/ 6 w 2060"/>
                <a:gd name="T39" fmla="*/ 148 h 1197"/>
                <a:gd name="T40" fmla="*/ 5 w 2060"/>
                <a:gd name="T41" fmla="*/ 81 h 1197"/>
                <a:gd name="T42" fmla="*/ 39 w 2060"/>
                <a:gd name="T43" fmla="*/ 26 h 1197"/>
                <a:gd name="T44" fmla="*/ 139 w 2060"/>
                <a:gd name="T45" fmla="*/ 0 h 1197"/>
                <a:gd name="T46" fmla="*/ 1826 w 2060"/>
                <a:gd name="T47" fmla="*/ 45 h 1197"/>
                <a:gd name="T48" fmla="*/ 1330 w 2060"/>
                <a:gd name="T49" fmla="*/ 44 h 1197"/>
                <a:gd name="T50" fmla="*/ 655 w 2060"/>
                <a:gd name="T51" fmla="*/ 34 h 1197"/>
                <a:gd name="T52" fmla="*/ 172 w 2060"/>
                <a:gd name="T53" fmla="*/ 23 h 1197"/>
                <a:gd name="T54" fmla="*/ 364 w 2060"/>
                <a:gd name="T55" fmla="*/ 7 h 1197"/>
                <a:gd name="T56" fmla="*/ 978 w 2060"/>
                <a:gd name="T57" fmla="*/ 17 h 1197"/>
                <a:gd name="T58" fmla="*/ 1617 w 2060"/>
                <a:gd name="T59" fmla="*/ 23 h 1197"/>
                <a:gd name="T60" fmla="*/ 1908 w 2060"/>
                <a:gd name="T61" fmla="*/ 21 h 1197"/>
                <a:gd name="T62" fmla="*/ 2012 w 2060"/>
                <a:gd name="T63" fmla="*/ 107 h 1197"/>
                <a:gd name="T64" fmla="*/ 1988 w 2060"/>
                <a:gd name="T65" fmla="*/ 63 h 1197"/>
                <a:gd name="T66" fmla="*/ 1948 w 2060"/>
                <a:gd name="T67" fmla="*/ 41 h 1197"/>
                <a:gd name="T68" fmla="*/ 1892 w 2060"/>
                <a:gd name="T69" fmla="*/ 41 h 1197"/>
                <a:gd name="T70" fmla="*/ 1969 w 2060"/>
                <a:gd name="T71" fmla="*/ 20 h 1197"/>
                <a:gd name="T72" fmla="*/ 2019 w 2060"/>
                <a:gd name="T73" fmla="*/ 40 h 1197"/>
                <a:gd name="T74" fmla="*/ 2047 w 2060"/>
                <a:gd name="T75" fmla="*/ 85 h 1197"/>
                <a:gd name="T76" fmla="*/ 2052 w 2060"/>
                <a:gd name="T77" fmla="*/ 1068 h 1197"/>
                <a:gd name="T78" fmla="*/ 2011 w 2060"/>
                <a:gd name="T79" fmla="*/ 969 h 1197"/>
                <a:gd name="T80" fmla="*/ 2011 w 2060"/>
                <a:gd name="T81" fmla="*/ 645 h 1197"/>
                <a:gd name="T82" fmla="*/ 2012 w 2060"/>
                <a:gd name="T83" fmla="*/ 302 h 1197"/>
                <a:gd name="T84" fmla="*/ 2052 w 2060"/>
                <a:gd name="T85" fmla="*/ 143 h 1197"/>
                <a:gd name="T86" fmla="*/ 2049 w 2060"/>
                <a:gd name="T87" fmla="*/ 394 h 1197"/>
                <a:gd name="T88" fmla="*/ 2048 w 2060"/>
                <a:gd name="T89" fmla="*/ 753 h 1197"/>
                <a:gd name="T90" fmla="*/ 2050 w 2060"/>
                <a:gd name="T91" fmla="*/ 1025 h 1197"/>
                <a:gd name="T92" fmla="*/ 1981 w 2060"/>
                <a:gd name="T93" fmla="*/ 1176 h 1197"/>
                <a:gd name="T94" fmla="*/ 2009 w 2060"/>
                <a:gd name="T95" fmla="*/ 1172 h 1197"/>
                <a:gd name="T96" fmla="*/ 2021 w 2060"/>
                <a:gd name="T97" fmla="*/ 1152 h 1197"/>
                <a:gd name="T98" fmla="*/ 2021 w 2060"/>
                <a:gd name="T99" fmla="*/ 1110 h 1197"/>
                <a:gd name="T100" fmla="*/ 2055 w 2060"/>
                <a:gd name="T101" fmla="*/ 1085 h 1197"/>
                <a:gd name="T102" fmla="*/ 2059 w 2060"/>
                <a:gd name="T103" fmla="*/ 1131 h 1197"/>
                <a:gd name="T104" fmla="*/ 2041 w 2060"/>
                <a:gd name="T105" fmla="*/ 1170 h 1197"/>
                <a:gd name="T106" fmla="*/ 1974 w 2060"/>
                <a:gd name="T107" fmla="*/ 1197 h 1197"/>
                <a:gd name="T108" fmla="*/ 122 w 2060"/>
                <a:gd name="T109" fmla="*/ 1168 h 1197"/>
                <a:gd name="T110" fmla="*/ 655 w 2060"/>
                <a:gd name="T111" fmla="*/ 1166 h 1197"/>
                <a:gd name="T112" fmla="*/ 1390 w 2060"/>
                <a:gd name="T113" fmla="*/ 1171 h 1197"/>
                <a:gd name="T114" fmla="*/ 1920 w 2060"/>
                <a:gd name="T115" fmla="*/ 1176 h 1197"/>
                <a:gd name="T116" fmla="*/ 1818 w 2060"/>
                <a:gd name="T117" fmla="*/ 1196 h 1197"/>
                <a:gd name="T118" fmla="*/ 1207 w 2060"/>
                <a:gd name="T119" fmla="*/ 1191 h 1197"/>
                <a:gd name="T120" fmla="*/ 482 w 2060"/>
                <a:gd name="T121" fmla="*/ 1187 h 1197"/>
                <a:gd name="T122" fmla="*/ 50 w 2060"/>
                <a:gd name="T123" fmla="*/ 1191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0" h="1197">
                  <a:moveTo>
                    <a:pt x="4" y="1116"/>
                  </a:moveTo>
                  <a:lnTo>
                    <a:pt x="41" y="1104"/>
                  </a:lnTo>
                  <a:lnTo>
                    <a:pt x="41" y="1104"/>
                  </a:lnTo>
                  <a:lnTo>
                    <a:pt x="39" y="1110"/>
                  </a:lnTo>
                  <a:lnTo>
                    <a:pt x="39" y="1115"/>
                  </a:lnTo>
                  <a:lnTo>
                    <a:pt x="38" y="1119"/>
                  </a:lnTo>
                  <a:lnTo>
                    <a:pt x="38" y="1123"/>
                  </a:lnTo>
                  <a:lnTo>
                    <a:pt x="37" y="1128"/>
                  </a:lnTo>
                  <a:lnTo>
                    <a:pt x="37" y="1131"/>
                  </a:lnTo>
                  <a:lnTo>
                    <a:pt x="37" y="1135"/>
                  </a:lnTo>
                  <a:lnTo>
                    <a:pt x="37" y="1139"/>
                  </a:lnTo>
                  <a:lnTo>
                    <a:pt x="37" y="1142"/>
                  </a:lnTo>
                  <a:lnTo>
                    <a:pt x="37" y="1144"/>
                  </a:lnTo>
                  <a:lnTo>
                    <a:pt x="37" y="1148"/>
                  </a:lnTo>
                  <a:lnTo>
                    <a:pt x="38" y="1150"/>
                  </a:lnTo>
                  <a:lnTo>
                    <a:pt x="38" y="1153"/>
                  </a:lnTo>
                  <a:lnTo>
                    <a:pt x="39" y="1155"/>
                  </a:lnTo>
                  <a:lnTo>
                    <a:pt x="39" y="1158"/>
                  </a:lnTo>
                  <a:lnTo>
                    <a:pt x="41" y="1159"/>
                  </a:lnTo>
                  <a:lnTo>
                    <a:pt x="42" y="1161"/>
                  </a:lnTo>
                  <a:lnTo>
                    <a:pt x="43" y="1162"/>
                  </a:lnTo>
                  <a:lnTo>
                    <a:pt x="44" y="1164"/>
                  </a:lnTo>
                  <a:lnTo>
                    <a:pt x="45" y="1165"/>
                  </a:lnTo>
                  <a:lnTo>
                    <a:pt x="47" y="1166"/>
                  </a:lnTo>
                  <a:lnTo>
                    <a:pt x="48" y="1167"/>
                  </a:lnTo>
                  <a:lnTo>
                    <a:pt x="49" y="1168"/>
                  </a:lnTo>
                  <a:lnTo>
                    <a:pt x="51" y="1168"/>
                  </a:lnTo>
                  <a:lnTo>
                    <a:pt x="53" y="1170"/>
                  </a:lnTo>
                  <a:lnTo>
                    <a:pt x="55" y="1170"/>
                  </a:lnTo>
                  <a:lnTo>
                    <a:pt x="57" y="1170"/>
                  </a:lnTo>
                  <a:lnTo>
                    <a:pt x="60" y="1170"/>
                  </a:lnTo>
                  <a:lnTo>
                    <a:pt x="62" y="1171"/>
                  </a:lnTo>
                  <a:lnTo>
                    <a:pt x="65" y="1171"/>
                  </a:lnTo>
                  <a:lnTo>
                    <a:pt x="67" y="1171"/>
                  </a:lnTo>
                  <a:lnTo>
                    <a:pt x="70" y="1170"/>
                  </a:lnTo>
                  <a:lnTo>
                    <a:pt x="50" y="1191"/>
                  </a:lnTo>
                  <a:lnTo>
                    <a:pt x="45" y="1191"/>
                  </a:lnTo>
                  <a:lnTo>
                    <a:pt x="42" y="1192"/>
                  </a:lnTo>
                  <a:lnTo>
                    <a:pt x="37" y="1191"/>
                  </a:lnTo>
                  <a:lnTo>
                    <a:pt x="33" y="1191"/>
                  </a:lnTo>
                  <a:lnTo>
                    <a:pt x="30" y="1191"/>
                  </a:lnTo>
                  <a:lnTo>
                    <a:pt x="26" y="1190"/>
                  </a:lnTo>
                  <a:lnTo>
                    <a:pt x="23" y="1190"/>
                  </a:lnTo>
                  <a:lnTo>
                    <a:pt x="20" y="1189"/>
                  </a:lnTo>
                  <a:lnTo>
                    <a:pt x="17" y="1187"/>
                  </a:lnTo>
                  <a:lnTo>
                    <a:pt x="14" y="1186"/>
                  </a:lnTo>
                  <a:lnTo>
                    <a:pt x="12" y="1185"/>
                  </a:lnTo>
                  <a:lnTo>
                    <a:pt x="10" y="1184"/>
                  </a:lnTo>
                  <a:lnTo>
                    <a:pt x="8" y="1181"/>
                  </a:lnTo>
                  <a:lnTo>
                    <a:pt x="6" y="1179"/>
                  </a:lnTo>
                  <a:lnTo>
                    <a:pt x="5" y="1178"/>
                  </a:lnTo>
                  <a:lnTo>
                    <a:pt x="4" y="1176"/>
                  </a:lnTo>
                  <a:lnTo>
                    <a:pt x="2" y="1173"/>
                  </a:lnTo>
                  <a:lnTo>
                    <a:pt x="2" y="1171"/>
                  </a:lnTo>
                  <a:lnTo>
                    <a:pt x="1" y="1167"/>
                  </a:lnTo>
                  <a:lnTo>
                    <a:pt x="0" y="1165"/>
                  </a:lnTo>
                  <a:lnTo>
                    <a:pt x="0" y="1161"/>
                  </a:lnTo>
                  <a:lnTo>
                    <a:pt x="0" y="1159"/>
                  </a:lnTo>
                  <a:lnTo>
                    <a:pt x="0" y="1155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40"/>
                  </a:lnTo>
                  <a:lnTo>
                    <a:pt x="1" y="1135"/>
                  </a:lnTo>
                  <a:lnTo>
                    <a:pt x="1" y="1131"/>
                  </a:lnTo>
                  <a:lnTo>
                    <a:pt x="2" y="1127"/>
                  </a:lnTo>
                  <a:lnTo>
                    <a:pt x="2" y="1122"/>
                  </a:lnTo>
                  <a:lnTo>
                    <a:pt x="4" y="1116"/>
                  </a:lnTo>
                  <a:lnTo>
                    <a:pt x="4" y="1116"/>
                  </a:lnTo>
                  <a:lnTo>
                    <a:pt x="4" y="1116"/>
                  </a:lnTo>
                  <a:close/>
                  <a:moveTo>
                    <a:pt x="10" y="180"/>
                  </a:moveTo>
                  <a:lnTo>
                    <a:pt x="47" y="165"/>
                  </a:lnTo>
                  <a:lnTo>
                    <a:pt x="47" y="165"/>
                  </a:lnTo>
                  <a:lnTo>
                    <a:pt x="48" y="176"/>
                  </a:lnTo>
                  <a:lnTo>
                    <a:pt x="49" y="191"/>
                  </a:lnTo>
                  <a:lnTo>
                    <a:pt x="50" y="207"/>
                  </a:lnTo>
                  <a:lnTo>
                    <a:pt x="50" y="229"/>
                  </a:lnTo>
                  <a:lnTo>
                    <a:pt x="50" y="253"/>
                  </a:lnTo>
                  <a:lnTo>
                    <a:pt x="51" y="280"/>
                  </a:lnTo>
                  <a:lnTo>
                    <a:pt x="51" y="310"/>
                  </a:lnTo>
                  <a:lnTo>
                    <a:pt x="51" y="341"/>
                  </a:lnTo>
                  <a:lnTo>
                    <a:pt x="53" y="376"/>
                  </a:lnTo>
                  <a:lnTo>
                    <a:pt x="53" y="411"/>
                  </a:lnTo>
                  <a:lnTo>
                    <a:pt x="53" y="448"/>
                  </a:lnTo>
                  <a:lnTo>
                    <a:pt x="53" y="487"/>
                  </a:lnTo>
                  <a:lnTo>
                    <a:pt x="53" y="526"/>
                  </a:lnTo>
                  <a:lnTo>
                    <a:pt x="51" y="565"/>
                  </a:lnTo>
                  <a:lnTo>
                    <a:pt x="51" y="606"/>
                  </a:lnTo>
                  <a:lnTo>
                    <a:pt x="51" y="647"/>
                  </a:lnTo>
                  <a:lnTo>
                    <a:pt x="51" y="687"/>
                  </a:lnTo>
                  <a:lnTo>
                    <a:pt x="50" y="728"/>
                  </a:lnTo>
                  <a:lnTo>
                    <a:pt x="50" y="767"/>
                  </a:lnTo>
                  <a:lnTo>
                    <a:pt x="50" y="805"/>
                  </a:lnTo>
                  <a:lnTo>
                    <a:pt x="49" y="844"/>
                  </a:lnTo>
                  <a:lnTo>
                    <a:pt x="49" y="879"/>
                  </a:lnTo>
                  <a:lnTo>
                    <a:pt x="48" y="914"/>
                  </a:lnTo>
                  <a:lnTo>
                    <a:pt x="47" y="946"/>
                  </a:lnTo>
                  <a:lnTo>
                    <a:pt x="47" y="976"/>
                  </a:lnTo>
                  <a:lnTo>
                    <a:pt x="45" y="1004"/>
                  </a:lnTo>
                  <a:lnTo>
                    <a:pt x="45" y="1029"/>
                  </a:lnTo>
                  <a:lnTo>
                    <a:pt x="44" y="1051"/>
                  </a:lnTo>
                  <a:lnTo>
                    <a:pt x="43" y="1070"/>
                  </a:lnTo>
                  <a:lnTo>
                    <a:pt x="43" y="1085"/>
                  </a:lnTo>
                  <a:lnTo>
                    <a:pt x="42" y="1097"/>
                  </a:lnTo>
                  <a:lnTo>
                    <a:pt x="41" y="1104"/>
                  </a:lnTo>
                  <a:lnTo>
                    <a:pt x="4" y="1116"/>
                  </a:lnTo>
                  <a:lnTo>
                    <a:pt x="5" y="1110"/>
                  </a:lnTo>
                  <a:lnTo>
                    <a:pt x="5" y="1098"/>
                  </a:lnTo>
                  <a:lnTo>
                    <a:pt x="6" y="1082"/>
                  </a:lnTo>
                  <a:lnTo>
                    <a:pt x="7" y="1064"/>
                  </a:lnTo>
                  <a:lnTo>
                    <a:pt x="7" y="1042"/>
                  </a:lnTo>
                  <a:lnTo>
                    <a:pt x="8" y="1017"/>
                  </a:lnTo>
                  <a:lnTo>
                    <a:pt x="10" y="989"/>
                  </a:lnTo>
                  <a:lnTo>
                    <a:pt x="10" y="959"/>
                  </a:lnTo>
                  <a:lnTo>
                    <a:pt x="11" y="927"/>
                  </a:lnTo>
                  <a:lnTo>
                    <a:pt x="11" y="893"/>
                  </a:lnTo>
                  <a:lnTo>
                    <a:pt x="12" y="857"/>
                  </a:lnTo>
                  <a:lnTo>
                    <a:pt x="12" y="819"/>
                  </a:lnTo>
                  <a:lnTo>
                    <a:pt x="13" y="780"/>
                  </a:lnTo>
                  <a:lnTo>
                    <a:pt x="13" y="741"/>
                  </a:lnTo>
                  <a:lnTo>
                    <a:pt x="13" y="700"/>
                  </a:lnTo>
                  <a:lnTo>
                    <a:pt x="14" y="660"/>
                  </a:lnTo>
                  <a:lnTo>
                    <a:pt x="14" y="619"/>
                  </a:lnTo>
                  <a:lnTo>
                    <a:pt x="14" y="579"/>
                  </a:lnTo>
                  <a:lnTo>
                    <a:pt x="14" y="539"/>
                  </a:lnTo>
                  <a:lnTo>
                    <a:pt x="14" y="500"/>
                  </a:lnTo>
                  <a:lnTo>
                    <a:pt x="14" y="462"/>
                  </a:lnTo>
                  <a:lnTo>
                    <a:pt x="14" y="425"/>
                  </a:lnTo>
                  <a:lnTo>
                    <a:pt x="14" y="389"/>
                  </a:lnTo>
                  <a:lnTo>
                    <a:pt x="14" y="355"/>
                  </a:lnTo>
                  <a:lnTo>
                    <a:pt x="14" y="323"/>
                  </a:lnTo>
                  <a:lnTo>
                    <a:pt x="14" y="293"/>
                  </a:lnTo>
                  <a:lnTo>
                    <a:pt x="13" y="267"/>
                  </a:lnTo>
                  <a:lnTo>
                    <a:pt x="13" y="242"/>
                  </a:lnTo>
                  <a:lnTo>
                    <a:pt x="12" y="222"/>
                  </a:lnTo>
                  <a:lnTo>
                    <a:pt x="12" y="204"/>
                  </a:lnTo>
                  <a:lnTo>
                    <a:pt x="11" y="189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close/>
                  <a:moveTo>
                    <a:pt x="152" y="1"/>
                  </a:moveTo>
                  <a:lnTo>
                    <a:pt x="127" y="22"/>
                  </a:lnTo>
                  <a:lnTo>
                    <a:pt x="127" y="22"/>
                  </a:lnTo>
                  <a:lnTo>
                    <a:pt x="115" y="21"/>
                  </a:lnTo>
                  <a:lnTo>
                    <a:pt x="105" y="21"/>
                  </a:lnTo>
                  <a:lnTo>
                    <a:pt x="96" y="22"/>
                  </a:lnTo>
                  <a:lnTo>
                    <a:pt x="87" y="23"/>
                  </a:lnTo>
                  <a:lnTo>
                    <a:pt x="80" y="25"/>
                  </a:lnTo>
                  <a:lnTo>
                    <a:pt x="74" y="26"/>
                  </a:lnTo>
                  <a:lnTo>
                    <a:pt x="70" y="27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9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5" y="57"/>
                  </a:lnTo>
                  <a:lnTo>
                    <a:pt x="44" y="63"/>
                  </a:lnTo>
                  <a:lnTo>
                    <a:pt x="43" y="69"/>
                  </a:lnTo>
                  <a:lnTo>
                    <a:pt x="42" y="75"/>
                  </a:lnTo>
                  <a:lnTo>
                    <a:pt x="41" y="82"/>
                  </a:lnTo>
                  <a:lnTo>
                    <a:pt x="41" y="88"/>
                  </a:lnTo>
                  <a:lnTo>
                    <a:pt x="41" y="95"/>
                  </a:lnTo>
                  <a:lnTo>
                    <a:pt x="41" y="102"/>
                  </a:lnTo>
                  <a:lnTo>
                    <a:pt x="41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3" y="133"/>
                  </a:lnTo>
                  <a:lnTo>
                    <a:pt x="44" y="140"/>
                  </a:lnTo>
                  <a:lnTo>
                    <a:pt x="45" y="149"/>
                  </a:lnTo>
                  <a:lnTo>
                    <a:pt x="47" y="157"/>
                  </a:lnTo>
                  <a:lnTo>
                    <a:pt x="47" y="165"/>
                  </a:lnTo>
                  <a:lnTo>
                    <a:pt x="10" y="180"/>
                  </a:lnTo>
                  <a:lnTo>
                    <a:pt x="8" y="171"/>
                  </a:lnTo>
                  <a:lnTo>
                    <a:pt x="7" y="163"/>
                  </a:lnTo>
                  <a:lnTo>
                    <a:pt x="7" y="155"/>
                  </a:lnTo>
                  <a:lnTo>
                    <a:pt x="6" y="148"/>
                  </a:lnTo>
                  <a:lnTo>
                    <a:pt x="5" y="139"/>
                  </a:lnTo>
                  <a:lnTo>
                    <a:pt x="5" y="131"/>
                  </a:lnTo>
                  <a:lnTo>
                    <a:pt x="4" y="124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4"/>
                  </a:lnTo>
                  <a:lnTo>
                    <a:pt x="5" y="88"/>
                  </a:lnTo>
                  <a:lnTo>
                    <a:pt x="5" y="81"/>
                  </a:lnTo>
                  <a:lnTo>
                    <a:pt x="6" y="74"/>
                  </a:lnTo>
                  <a:lnTo>
                    <a:pt x="8" y="68"/>
                  </a:lnTo>
                  <a:lnTo>
                    <a:pt x="11" y="62"/>
                  </a:lnTo>
                  <a:lnTo>
                    <a:pt x="13" y="56"/>
                  </a:lnTo>
                  <a:lnTo>
                    <a:pt x="17" y="48"/>
                  </a:lnTo>
                  <a:lnTo>
                    <a:pt x="20" y="44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92" y="4"/>
                  </a:lnTo>
                  <a:lnTo>
                    <a:pt x="103" y="2"/>
                  </a:lnTo>
                  <a:lnTo>
                    <a:pt x="115" y="1"/>
                  </a:lnTo>
                  <a:lnTo>
                    <a:pt x="127" y="1"/>
                  </a:lnTo>
                  <a:lnTo>
                    <a:pt x="139" y="0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close/>
                  <a:moveTo>
                    <a:pt x="1908" y="21"/>
                  </a:moveTo>
                  <a:lnTo>
                    <a:pt x="1892" y="41"/>
                  </a:lnTo>
                  <a:lnTo>
                    <a:pt x="1892" y="41"/>
                  </a:lnTo>
                  <a:lnTo>
                    <a:pt x="1876" y="43"/>
                  </a:lnTo>
                  <a:lnTo>
                    <a:pt x="1855" y="44"/>
                  </a:lnTo>
                  <a:lnTo>
                    <a:pt x="1826" y="45"/>
                  </a:lnTo>
                  <a:lnTo>
                    <a:pt x="1791" y="45"/>
                  </a:lnTo>
                  <a:lnTo>
                    <a:pt x="1750" y="45"/>
                  </a:lnTo>
                  <a:lnTo>
                    <a:pt x="1703" y="45"/>
                  </a:lnTo>
                  <a:lnTo>
                    <a:pt x="1651" y="45"/>
                  </a:lnTo>
                  <a:lnTo>
                    <a:pt x="1595" y="45"/>
                  </a:lnTo>
                  <a:lnTo>
                    <a:pt x="1534" y="45"/>
                  </a:lnTo>
                  <a:lnTo>
                    <a:pt x="1468" y="45"/>
                  </a:lnTo>
                  <a:lnTo>
                    <a:pt x="1400" y="44"/>
                  </a:lnTo>
                  <a:lnTo>
                    <a:pt x="1330" y="44"/>
                  </a:lnTo>
                  <a:lnTo>
                    <a:pt x="1257" y="43"/>
                  </a:lnTo>
                  <a:lnTo>
                    <a:pt x="1182" y="41"/>
                  </a:lnTo>
                  <a:lnTo>
                    <a:pt x="1106" y="40"/>
                  </a:lnTo>
                  <a:lnTo>
                    <a:pt x="1030" y="40"/>
                  </a:lnTo>
                  <a:lnTo>
                    <a:pt x="954" y="39"/>
                  </a:lnTo>
                  <a:lnTo>
                    <a:pt x="877" y="38"/>
                  </a:lnTo>
                  <a:lnTo>
                    <a:pt x="802" y="37"/>
                  </a:lnTo>
                  <a:lnTo>
                    <a:pt x="728" y="35"/>
                  </a:lnTo>
                  <a:lnTo>
                    <a:pt x="655" y="34"/>
                  </a:lnTo>
                  <a:lnTo>
                    <a:pt x="585" y="33"/>
                  </a:lnTo>
                  <a:lnTo>
                    <a:pt x="518" y="32"/>
                  </a:lnTo>
                  <a:lnTo>
                    <a:pt x="455" y="31"/>
                  </a:lnTo>
                  <a:lnTo>
                    <a:pt x="395" y="29"/>
                  </a:lnTo>
                  <a:lnTo>
                    <a:pt x="339" y="28"/>
                  </a:lnTo>
                  <a:lnTo>
                    <a:pt x="289" y="27"/>
                  </a:lnTo>
                  <a:lnTo>
                    <a:pt x="244" y="26"/>
                  </a:lnTo>
                  <a:lnTo>
                    <a:pt x="204" y="25"/>
                  </a:lnTo>
                  <a:lnTo>
                    <a:pt x="172" y="23"/>
                  </a:lnTo>
                  <a:lnTo>
                    <a:pt x="146" y="22"/>
                  </a:lnTo>
                  <a:lnTo>
                    <a:pt x="127" y="22"/>
                  </a:lnTo>
                  <a:lnTo>
                    <a:pt x="152" y="1"/>
                  </a:lnTo>
                  <a:lnTo>
                    <a:pt x="170" y="1"/>
                  </a:lnTo>
                  <a:lnTo>
                    <a:pt x="196" y="2"/>
                  </a:lnTo>
                  <a:lnTo>
                    <a:pt x="229" y="3"/>
                  </a:lnTo>
                  <a:lnTo>
                    <a:pt x="267" y="4"/>
                  </a:lnTo>
                  <a:lnTo>
                    <a:pt x="313" y="5"/>
                  </a:lnTo>
                  <a:lnTo>
                    <a:pt x="364" y="7"/>
                  </a:lnTo>
                  <a:lnTo>
                    <a:pt x="419" y="8"/>
                  </a:lnTo>
                  <a:lnTo>
                    <a:pt x="479" y="9"/>
                  </a:lnTo>
                  <a:lnTo>
                    <a:pt x="542" y="10"/>
                  </a:lnTo>
                  <a:lnTo>
                    <a:pt x="609" y="11"/>
                  </a:lnTo>
                  <a:lnTo>
                    <a:pt x="679" y="13"/>
                  </a:lnTo>
                  <a:lnTo>
                    <a:pt x="751" y="14"/>
                  </a:lnTo>
                  <a:lnTo>
                    <a:pt x="826" y="15"/>
                  </a:lnTo>
                  <a:lnTo>
                    <a:pt x="901" y="16"/>
                  </a:lnTo>
                  <a:lnTo>
                    <a:pt x="978" y="17"/>
                  </a:lnTo>
                  <a:lnTo>
                    <a:pt x="1054" y="19"/>
                  </a:lnTo>
                  <a:lnTo>
                    <a:pt x="1130" y="20"/>
                  </a:lnTo>
                  <a:lnTo>
                    <a:pt x="1205" y="20"/>
                  </a:lnTo>
                  <a:lnTo>
                    <a:pt x="1281" y="21"/>
                  </a:lnTo>
                  <a:lnTo>
                    <a:pt x="1353" y="22"/>
                  </a:lnTo>
                  <a:lnTo>
                    <a:pt x="1424" y="22"/>
                  </a:lnTo>
                  <a:lnTo>
                    <a:pt x="1492" y="23"/>
                  </a:lnTo>
                  <a:lnTo>
                    <a:pt x="1556" y="23"/>
                  </a:lnTo>
                  <a:lnTo>
                    <a:pt x="1617" y="23"/>
                  </a:lnTo>
                  <a:lnTo>
                    <a:pt x="1675" y="25"/>
                  </a:lnTo>
                  <a:lnTo>
                    <a:pt x="1726" y="25"/>
                  </a:lnTo>
                  <a:lnTo>
                    <a:pt x="1774" y="23"/>
                  </a:lnTo>
                  <a:lnTo>
                    <a:pt x="1814" y="23"/>
                  </a:lnTo>
                  <a:lnTo>
                    <a:pt x="1849" y="23"/>
                  </a:lnTo>
                  <a:lnTo>
                    <a:pt x="1877" y="22"/>
                  </a:lnTo>
                  <a:lnTo>
                    <a:pt x="1898" y="21"/>
                  </a:lnTo>
                  <a:lnTo>
                    <a:pt x="1908" y="21"/>
                  </a:lnTo>
                  <a:lnTo>
                    <a:pt x="1908" y="21"/>
                  </a:lnTo>
                  <a:lnTo>
                    <a:pt x="1908" y="21"/>
                  </a:lnTo>
                  <a:close/>
                  <a:moveTo>
                    <a:pt x="2052" y="130"/>
                  </a:moveTo>
                  <a:lnTo>
                    <a:pt x="2015" y="143"/>
                  </a:lnTo>
                  <a:lnTo>
                    <a:pt x="2015" y="143"/>
                  </a:lnTo>
                  <a:lnTo>
                    <a:pt x="2015" y="134"/>
                  </a:lnTo>
                  <a:lnTo>
                    <a:pt x="2015" y="127"/>
                  </a:lnTo>
                  <a:lnTo>
                    <a:pt x="2013" y="120"/>
                  </a:lnTo>
                  <a:lnTo>
                    <a:pt x="2012" y="113"/>
                  </a:lnTo>
                  <a:lnTo>
                    <a:pt x="2012" y="107"/>
                  </a:lnTo>
                  <a:lnTo>
                    <a:pt x="2010" y="101"/>
                  </a:lnTo>
                  <a:lnTo>
                    <a:pt x="2009" y="95"/>
                  </a:lnTo>
                  <a:lnTo>
                    <a:pt x="2006" y="89"/>
                  </a:lnTo>
                  <a:lnTo>
                    <a:pt x="2004" y="84"/>
                  </a:lnTo>
                  <a:lnTo>
                    <a:pt x="2002" y="78"/>
                  </a:lnTo>
                  <a:lnTo>
                    <a:pt x="1999" y="75"/>
                  </a:lnTo>
                  <a:lnTo>
                    <a:pt x="1996" y="70"/>
                  </a:lnTo>
                  <a:lnTo>
                    <a:pt x="1992" y="66"/>
                  </a:lnTo>
                  <a:lnTo>
                    <a:pt x="1988" y="63"/>
                  </a:lnTo>
                  <a:lnTo>
                    <a:pt x="1985" y="59"/>
                  </a:lnTo>
                  <a:lnTo>
                    <a:pt x="1981" y="56"/>
                  </a:lnTo>
                  <a:lnTo>
                    <a:pt x="1976" y="53"/>
                  </a:lnTo>
                  <a:lnTo>
                    <a:pt x="1973" y="51"/>
                  </a:lnTo>
                  <a:lnTo>
                    <a:pt x="1968" y="48"/>
                  </a:lnTo>
                  <a:lnTo>
                    <a:pt x="1963" y="46"/>
                  </a:lnTo>
                  <a:lnTo>
                    <a:pt x="1957" y="45"/>
                  </a:lnTo>
                  <a:lnTo>
                    <a:pt x="1953" y="43"/>
                  </a:lnTo>
                  <a:lnTo>
                    <a:pt x="1948" y="41"/>
                  </a:lnTo>
                  <a:lnTo>
                    <a:pt x="1942" y="41"/>
                  </a:lnTo>
                  <a:lnTo>
                    <a:pt x="1936" y="40"/>
                  </a:lnTo>
                  <a:lnTo>
                    <a:pt x="1930" y="39"/>
                  </a:lnTo>
                  <a:lnTo>
                    <a:pt x="1924" y="39"/>
                  </a:lnTo>
                  <a:lnTo>
                    <a:pt x="1918" y="39"/>
                  </a:lnTo>
                  <a:lnTo>
                    <a:pt x="1912" y="39"/>
                  </a:lnTo>
                  <a:lnTo>
                    <a:pt x="1905" y="40"/>
                  </a:lnTo>
                  <a:lnTo>
                    <a:pt x="1899" y="40"/>
                  </a:lnTo>
                  <a:lnTo>
                    <a:pt x="1892" y="41"/>
                  </a:lnTo>
                  <a:lnTo>
                    <a:pt x="1908" y="21"/>
                  </a:lnTo>
                  <a:lnTo>
                    <a:pt x="1917" y="20"/>
                  </a:lnTo>
                  <a:lnTo>
                    <a:pt x="1925" y="19"/>
                  </a:lnTo>
                  <a:lnTo>
                    <a:pt x="1934" y="19"/>
                  </a:lnTo>
                  <a:lnTo>
                    <a:pt x="1941" y="17"/>
                  </a:lnTo>
                  <a:lnTo>
                    <a:pt x="1948" y="17"/>
                  </a:lnTo>
                  <a:lnTo>
                    <a:pt x="1956" y="19"/>
                  </a:lnTo>
                  <a:lnTo>
                    <a:pt x="1963" y="19"/>
                  </a:lnTo>
                  <a:lnTo>
                    <a:pt x="1969" y="20"/>
                  </a:lnTo>
                  <a:lnTo>
                    <a:pt x="1976" y="21"/>
                  </a:lnTo>
                  <a:lnTo>
                    <a:pt x="1982" y="22"/>
                  </a:lnTo>
                  <a:lnTo>
                    <a:pt x="1988" y="25"/>
                  </a:lnTo>
                  <a:lnTo>
                    <a:pt x="1994" y="26"/>
                  </a:lnTo>
                  <a:lnTo>
                    <a:pt x="2000" y="28"/>
                  </a:lnTo>
                  <a:lnTo>
                    <a:pt x="2006" y="31"/>
                  </a:lnTo>
                  <a:lnTo>
                    <a:pt x="2011" y="34"/>
                  </a:lnTo>
                  <a:lnTo>
                    <a:pt x="2016" y="37"/>
                  </a:lnTo>
                  <a:lnTo>
                    <a:pt x="2019" y="40"/>
                  </a:lnTo>
                  <a:lnTo>
                    <a:pt x="2024" y="45"/>
                  </a:lnTo>
                  <a:lnTo>
                    <a:pt x="2028" y="48"/>
                  </a:lnTo>
                  <a:lnTo>
                    <a:pt x="2031" y="53"/>
                  </a:lnTo>
                  <a:lnTo>
                    <a:pt x="2035" y="58"/>
                  </a:lnTo>
                  <a:lnTo>
                    <a:pt x="2039" y="63"/>
                  </a:lnTo>
                  <a:lnTo>
                    <a:pt x="2041" y="68"/>
                  </a:lnTo>
                  <a:lnTo>
                    <a:pt x="2043" y="74"/>
                  </a:lnTo>
                  <a:lnTo>
                    <a:pt x="2046" y="80"/>
                  </a:lnTo>
                  <a:lnTo>
                    <a:pt x="2047" y="85"/>
                  </a:lnTo>
                  <a:lnTo>
                    <a:pt x="2049" y="93"/>
                  </a:lnTo>
                  <a:lnTo>
                    <a:pt x="2050" y="99"/>
                  </a:lnTo>
                  <a:lnTo>
                    <a:pt x="2050" y="106"/>
                  </a:lnTo>
                  <a:lnTo>
                    <a:pt x="2052" y="114"/>
                  </a:lnTo>
                  <a:lnTo>
                    <a:pt x="2052" y="121"/>
                  </a:lnTo>
                  <a:lnTo>
                    <a:pt x="2052" y="130"/>
                  </a:lnTo>
                  <a:lnTo>
                    <a:pt x="2052" y="130"/>
                  </a:lnTo>
                  <a:lnTo>
                    <a:pt x="2052" y="130"/>
                  </a:lnTo>
                  <a:close/>
                  <a:moveTo>
                    <a:pt x="2052" y="1068"/>
                  </a:moveTo>
                  <a:lnTo>
                    <a:pt x="2015" y="1082"/>
                  </a:lnTo>
                  <a:lnTo>
                    <a:pt x="2015" y="1082"/>
                  </a:lnTo>
                  <a:lnTo>
                    <a:pt x="2013" y="1078"/>
                  </a:lnTo>
                  <a:lnTo>
                    <a:pt x="2013" y="1068"/>
                  </a:lnTo>
                  <a:lnTo>
                    <a:pt x="2013" y="1055"/>
                  </a:lnTo>
                  <a:lnTo>
                    <a:pt x="2012" y="1039"/>
                  </a:lnTo>
                  <a:lnTo>
                    <a:pt x="2012" y="1019"/>
                  </a:lnTo>
                  <a:lnTo>
                    <a:pt x="2012" y="995"/>
                  </a:lnTo>
                  <a:lnTo>
                    <a:pt x="2011" y="969"/>
                  </a:lnTo>
                  <a:lnTo>
                    <a:pt x="2011" y="940"/>
                  </a:lnTo>
                  <a:lnTo>
                    <a:pt x="2011" y="909"/>
                  </a:lnTo>
                  <a:lnTo>
                    <a:pt x="2011" y="876"/>
                  </a:lnTo>
                  <a:lnTo>
                    <a:pt x="2011" y="840"/>
                  </a:lnTo>
                  <a:lnTo>
                    <a:pt x="2011" y="804"/>
                  </a:lnTo>
                  <a:lnTo>
                    <a:pt x="2011" y="766"/>
                  </a:lnTo>
                  <a:lnTo>
                    <a:pt x="2011" y="727"/>
                  </a:lnTo>
                  <a:lnTo>
                    <a:pt x="2011" y="686"/>
                  </a:lnTo>
                  <a:lnTo>
                    <a:pt x="2011" y="645"/>
                  </a:lnTo>
                  <a:lnTo>
                    <a:pt x="2011" y="605"/>
                  </a:lnTo>
                  <a:lnTo>
                    <a:pt x="2011" y="564"/>
                  </a:lnTo>
                  <a:lnTo>
                    <a:pt x="2011" y="524"/>
                  </a:lnTo>
                  <a:lnTo>
                    <a:pt x="2011" y="484"/>
                  </a:lnTo>
                  <a:lnTo>
                    <a:pt x="2011" y="445"/>
                  </a:lnTo>
                  <a:lnTo>
                    <a:pt x="2012" y="407"/>
                  </a:lnTo>
                  <a:lnTo>
                    <a:pt x="2012" y="370"/>
                  </a:lnTo>
                  <a:lnTo>
                    <a:pt x="2012" y="335"/>
                  </a:lnTo>
                  <a:lnTo>
                    <a:pt x="2012" y="302"/>
                  </a:lnTo>
                  <a:lnTo>
                    <a:pt x="2012" y="271"/>
                  </a:lnTo>
                  <a:lnTo>
                    <a:pt x="2013" y="242"/>
                  </a:lnTo>
                  <a:lnTo>
                    <a:pt x="2013" y="216"/>
                  </a:lnTo>
                  <a:lnTo>
                    <a:pt x="2013" y="192"/>
                  </a:lnTo>
                  <a:lnTo>
                    <a:pt x="2013" y="173"/>
                  </a:lnTo>
                  <a:lnTo>
                    <a:pt x="2015" y="156"/>
                  </a:lnTo>
                  <a:lnTo>
                    <a:pt x="2015" y="143"/>
                  </a:lnTo>
                  <a:lnTo>
                    <a:pt x="2052" y="130"/>
                  </a:lnTo>
                  <a:lnTo>
                    <a:pt x="2052" y="143"/>
                  </a:lnTo>
                  <a:lnTo>
                    <a:pt x="2052" y="160"/>
                  </a:lnTo>
                  <a:lnTo>
                    <a:pt x="2050" y="179"/>
                  </a:lnTo>
                  <a:lnTo>
                    <a:pt x="2050" y="202"/>
                  </a:lnTo>
                  <a:lnTo>
                    <a:pt x="2050" y="229"/>
                  </a:lnTo>
                  <a:lnTo>
                    <a:pt x="2050" y="257"/>
                  </a:lnTo>
                  <a:lnTo>
                    <a:pt x="2049" y="288"/>
                  </a:lnTo>
                  <a:lnTo>
                    <a:pt x="2049" y="322"/>
                  </a:lnTo>
                  <a:lnTo>
                    <a:pt x="2049" y="357"/>
                  </a:lnTo>
                  <a:lnTo>
                    <a:pt x="2049" y="394"/>
                  </a:lnTo>
                  <a:lnTo>
                    <a:pt x="2049" y="432"/>
                  </a:lnTo>
                  <a:lnTo>
                    <a:pt x="2049" y="471"/>
                  </a:lnTo>
                  <a:lnTo>
                    <a:pt x="2048" y="511"/>
                  </a:lnTo>
                  <a:lnTo>
                    <a:pt x="2048" y="551"/>
                  </a:lnTo>
                  <a:lnTo>
                    <a:pt x="2048" y="592"/>
                  </a:lnTo>
                  <a:lnTo>
                    <a:pt x="2048" y="632"/>
                  </a:lnTo>
                  <a:lnTo>
                    <a:pt x="2048" y="673"/>
                  </a:lnTo>
                  <a:lnTo>
                    <a:pt x="2048" y="713"/>
                  </a:lnTo>
                  <a:lnTo>
                    <a:pt x="2048" y="753"/>
                  </a:lnTo>
                  <a:lnTo>
                    <a:pt x="2048" y="791"/>
                  </a:lnTo>
                  <a:lnTo>
                    <a:pt x="2048" y="827"/>
                  </a:lnTo>
                  <a:lnTo>
                    <a:pt x="2048" y="863"/>
                  </a:lnTo>
                  <a:lnTo>
                    <a:pt x="2048" y="896"/>
                  </a:lnTo>
                  <a:lnTo>
                    <a:pt x="2049" y="927"/>
                  </a:lnTo>
                  <a:lnTo>
                    <a:pt x="2049" y="956"/>
                  </a:lnTo>
                  <a:lnTo>
                    <a:pt x="2049" y="982"/>
                  </a:lnTo>
                  <a:lnTo>
                    <a:pt x="2049" y="1006"/>
                  </a:lnTo>
                  <a:lnTo>
                    <a:pt x="2050" y="1025"/>
                  </a:lnTo>
                  <a:lnTo>
                    <a:pt x="2050" y="1042"/>
                  </a:lnTo>
                  <a:lnTo>
                    <a:pt x="2050" y="1055"/>
                  </a:lnTo>
                  <a:lnTo>
                    <a:pt x="2052" y="1063"/>
                  </a:lnTo>
                  <a:lnTo>
                    <a:pt x="2052" y="1068"/>
                  </a:lnTo>
                  <a:lnTo>
                    <a:pt x="2052" y="1068"/>
                  </a:lnTo>
                  <a:lnTo>
                    <a:pt x="2052" y="1068"/>
                  </a:lnTo>
                  <a:close/>
                  <a:moveTo>
                    <a:pt x="1959" y="1197"/>
                  </a:moveTo>
                  <a:lnTo>
                    <a:pt x="1981" y="1176"/>
                  </a:lnTo>
                  <a:lnTo>
                    <a:pt x="1981" y="1176"/>
                  </a:lnTo>
                  <a:lnTo>
                    <a:pt x="1987" y="1176"/>
                  </a:lnTo>
                  <a:lnTo>
                    <a:pt x="1993" y="1176"/>
                  </a:lnTo>
                  <a:lnTo>
                    <a:pt x="1998" y="1174"/>
                  </a:lnTo>
                  <a:lnTo>
                    <a:pt x="2002" y="1174"/>
                  </a:lnTo>
                  <a:lnTo>
                    <a:pt x="2005" y="1173"/>
                  </a:lnTo>
                  <a:lnTo>
                    <a:pt x="2006" y="1173"/>
                  </a:lnTo>
                  <a:lnTo>
                    <a:pt x="2008" y="1173"/>
                  </a:lnTo>
                  <a:lnTo>
                    <a:pt x="2009" y="1172"/>
                  </a:lnTo>
                  <a:lnTo>
                    <a:pt x="2009" y="1172"/>
                  </a:lnTo>
                  <a:lnTo>
                    <a:pt x="2010" y="1172"/>
                  </a:lnTo>
                  <a:lnTo>
                    <a:pt x="2011" y="1171"/>
                  </a:lnTo>
                  <a:lnTo>
                    <a:pt x="2012" y="1168"/>
                  </a:lnTo>
                  <a:lnTo>
                    <a:pt x="2013" y="1167"/>
                  </a:lnTo>
                  <a:lnTo>
                    <a:pt x="2016" y="1165"/>
                  </a:lnTo>
                  <a:lnTo>
                    <a:pt x="2017" y="1161"/>
                  </a:lnTo>
                  <a:lnTo>
                    <a:pt x="2018" y="1159"/>
                  </a:lnTo>
                  <a:lnTo>
                    <a:pt x="2019" y="1155"/>
                  </a:lnTo>
                  <a:lnTo>
                    <a:pt x="2021" y="1152"/>
                  </a:lnTo>
                  <a:lnTo>
                    <a:pt x="2022" y="1147"/>
                  </a:lnTo>
                  <a:lnTo>
                    <a:pt x="2022" y="1143"/>
                  </a:lnTo>
                  <a:lnTo>
                    <a:pt x="2022" y="1139"/>
                  </a:lnTo>
                  <a:lnTo>
                    <a:pt x="2022" y="1135"/>
                  </a:lnTo>
                  <a:lnTo>
                    <a:pt x="2022" y="1130"/>
                  </a:lnTo>
                  <a:lnTo>
                    <a:pt x="2022" y="1125"/>
                  </a:lnTo>
                  <a:lnTo>
                    <a:pt x="2022" y="1119"/>
                  </a:lnTo>
                  <a:lnTo>
                    <a:pt x="2021" y="1115"/>
                  </a:lnTo>
                  <a:lnTo>
                    <a:pt x="2021" y="1110"/>
                  </a:lnTo>
                  <a:lnTo>
                    <a:pt x="2019" y="1105"/>
                  </a:lnTo>
                  <a:lnTo>
                    <a:pt x="2018" y="1099"/>
                  </a:lnTo>
                  <a:lnTo>
                    <a:pt x="2017" y="1094"/>
                  </a:lnTo>
                  <a:lnTo>
                    <a:pt x="2016" y="1088"/>
                  </a:lnTo>
                  <a:lnTo>
                    <a:pt x="2015" y="1082"/>
                  </a:lnTo>
                  <a:lnTo>
                    <a:pt x="2052" y="1068"/>
                  </a:lnTo>
                  <a:lnTo>
                    <a:pt x="2053" y="1074"/>
                  </a:lnTo>
                  <a:lnTo>
                    <a:pt x="2054" y="1079"/>
                  </a:lnTo>
                  <a:lnTo>
                    <a:pt x="2055" y="1085"/>
                  </a:lnTo>
                  <a:lnTo>
                    <a:pt x="2056" y="1090"/>
                  </a:lnTo>
                  <a:lnTo>
                    <a:pt x="2058" y="1096"/>
                  </a:lnTo>
                  <a:lnTo>
                    <a:pt x="2059" y="1100"/>
                  </a:lnTo>
                  <a:lnTo>
                    <a:pt x="2059" y="1106"/>
                  </a:lnTo>
                  <a:lnTo>
                    <a:pt x="2059" y="1111"/>
                  </a:lnTo>
                  <a:lnTo>
                    <a:pt x="2060" y="1116"/>
                  </a:lnTo>
                  <a:lnTo>
                    <a:pt x="2060" y="1121"/>
                  </a:lnTo>
                  <a:lnTo>
                    <a:pt x="2060" y="1127"/>
                  </a:lnTo>
                  <a:lnTo>
                    <a:pt x="2059" y="1131"/>
                  </a:lnTo>
                  <a:lnTo>
                    <a:pt x="2059" y="1135"/>
                  </a:lnTo>
                  <a:lnTo>
                    <a:pt x="2058" y="1140"/>
                  </a:lnTo>
                  <a:lnTo>
                    <a:pt x="2056" y="1144"/>
                  </a:lnTo>
                  <a:lnTo>
                    <a:pt x="2055" y="1149"/>
                  </a:lnTo>
                  <a:lnTo>
                    <a:pt x="2053" y="1153"/>
                  </a:lnTo>
                  <a:lnTo>
                    <a:pt x="2050" y="1158"/>
                  </a:lnTo>
                  <a:lnTo>
                    <a:pt x="2048" y="1161"/>
                  </a:lnTo>
                  <a:lnTo>
                    <a:pt x="2045" y="1166"/>
                  </a:lnTo>
                  <a:lnTo>
                    <a:pt x="2041" y="1170"/>
                  </a:lnTo>
                  <a:lnTo>
                    <a:pt x="2035" y="1174"/>
                  </a:lnTo>
                  <a:lnTo>
                    <a:pt x="2029" y="1179"/>
                  </a:lnTo>
                  <a:lnTo>
                    <a:pt x="2022" y="1183"/>
                  </a:lnTo>
                  <a:lnTo>
                    <a:pt x="2015" y="1187"/>
                  </a:lnTo>
                  <a:lnTo>
                    <a:pt x="2006" y="1190"/>
                  </a:lnTo>
                  <a:lnTo>
                    <a:pt x="1998" y="1192"/>
                  </a:lnTo>
                  <a:lnTo>
                    <a:pt x="1990" y="1195"/>
                  </a:lnTo>
                  <a:lnTo>
                    <a:pt x="1982" y="1196"/>
                  </a:lnTo>
                  <a:lnTo>
                    <a:pt x="1974" y="1197"/>
                  </a:lnTo>
                  <a:lnTo>
                    <a:pt x="1967" y="1197"/>
                  </a:lnTo>
                  <a:lnTo>
                    <a:pt x="1959" y="1197"/>
                  </a:lnTo>
                  <a:lnTo>
                    <a:pt x="1959" y="1197"/>
                  </a:lnTo>
                  <a:lnTo>
                    <a:pt x="1959" y="1197"/>
                  </a:lnTo>
                  <a:close/>
                  <a:moveTo>
                    <a:pt x="50" y="1191"/>
                  </a:moveTo>
                  <a:lnTo>
                    <a:pt x="70" y="1170"/>
                  </a:lnTo>
                  <a:lnTo>
                    <a:pt x="70" y="1170"/>
                  </a:lnTo>
                  <a:lnTo>
                    <a:pt x="92" y="1170"/>
                  </a:lnTo>
                  <a:lnTo>
                    <a:pt x="122" y="1168"/>
                  </a:lnTo>
                  <a:lnTo>
                    <a:pt x="159" y="1167"/>
                  </a:lnTo>
                  <a:lnTo>
                    <a:pt x="202" y="1167"/>
                  </a:lnTo>
                  <a:lnTo>
                    <a:pt x="252" y="1166"/>
                  </a:lnTo>
                  <a:lnTo>
                    <a:pt x="308" y="1166"/>
                  </a:lnTo>
                  <a:lnTo>
                    <a:pt x="369" y="1166"/>
                  </a:lnTo>
                  <a:lnTo>
                    <a:pt x="436" y="1166"/>
                  </a:lnTo>
                  <a:lnTo>
                    <a:pt x="505" y="1166"/>
                  </a:lnTo>
                  <a:lnTo>
                    <a:pt x="579" y="1166"/>
                  </a:lnTo>
                  <a:lnTo>
                    <a:pt x="655" y="1166"/>
                  </a:lnTo>
                  <a:lnTo>
                    <a:pt x="734" y="1167"/>
                  </a:lnTo>
                  <a:lnTo>
                    <a:pt x="815" y="1167"/>
                  </a:lnTo>
                  <a:lnTo>
                    <a:pt x="898" y="1167"/>
                  </a:lnTo>
                  <a:lnTo>
                    <a:pt x="981" y="1168"/>
                  </a:lnTo>
                  <a:lnTo>
                    <a:pt x="1065" y="1168"/>
                  </a:lnTo>
                  <a:lnTo>
                    <a:pt x="1148" y="1170"/>
                  </a:lnTo>
                  <a:lnTo>
                    <a:pt x="1231" y="1170"/>
                  </a:lnTo>
                  <a:lnTo>
                    <a:pt x="1312" y="1171"/>
                  </a:lnTo>
                  <a:lnTo>
                    <a:pt x="1390" y="1171"/>
                  </a:lnTo>
                  <a:lnTo>
                    <a:pt x="1467" y="1172"/>
                  </a:lnTo>
                  <a:lnTo>
                    <a:pt x="1540" y="1172"/>
                  </a:lnTo>
                  <a:lnTo>
                    <a:pt x="1610" y="1173"/>
                  </a:lnTo>
                  <a:lnTo>
                    <a:pt x="1676" y="1173"/>
                  </a:lnTo>
                  <a:lnTo>
                    <a:pt x="1735" y="1174"/>
                  </a:lnTo>
                  <a:lnTo>
                    <a:pt x="1791" y="1174"/>
                  </a:lnTo>
                  <a:lnTo>
                    <a:pt x="1840" y="1174"/>
                  </a:lnTo>
                  <a:lnTo>
                    <a:pt x="1885" y="1176"/>
                  </a:lnTo>
                  <a:lnTo>
                    <a:pt x="1920" y="1176"/>
                  </a:lnTo>
                  <a:lnTo>
                    <a:pt x="1949" y="1176"/>
                  </a:lnTo>
                  <a:lnTo>
                    <a:pt x="1969" y="1176"/>
                  </a:lnTo>
                  <a:lnTo>
                    <a:pt x="1981" y="1176"/>
                  </a:lnTo>
                  <a:lnTo>
                    <a:pt x="1959" y="1197"/>
                  </a:lnTo>
                  <a:lnTo>
                    <a:pt x="1947" y="1197"/>
                  </a:lnTo>
                  <a:lnTo>
                    <a:pt x="1925" y="1197"/>
                  </a:lnTo>
                  <a:lnTo>
                    <a:pt x="1897" y="1197"/>
                  </a:lnTo>
                  <a:lnTo>
                    <a:pt x="1861" y="1197"/>
                  </a:lnTo>
                  <a:lnTo>
                    <a:pt x="1818" y="1196"/>
                  </a:lnTo>
                  <a:lnTo>
                    <a:pt x="1768" y="1196"/>
                  </a:lnTo>
                  <a:lnTo>
                    <a:pt x="1713" y="1196"/>
                  </a:lnTo>
                  <a:lnTo>
                    <a:pt x="1652" y="1195"/>
                  </a:lnTo>
                  <a:lnTo>
                    <a:pt x="1586" y="1195"/>
                  </a:lnTo>
                  <a:lnTo>
                    <a:pt x="1517" y="1193"/>
                  </a:lnTo>
                  <a:lnTo>
                    <a:pt x="1443" y="1193"/>
                  </a:lnTo>
                  <a:lnTo>
                    <a:pt x="1367" y="1192"/>
                  </a:lnTo>
                  <a:lnTo>
                    <a:pt x="1288" y="1192"/>
                  </a:lnTo>
                  <a:lnTo>
                    <a:pt x="1207" y="1191"/>
                  </a:lnTo>
                  <a:lnTo>
                    <a:pt x="1124" y="1191"/>
                  </a:lnTo>
                  <a:lnTo>
                    <a:pt x="1041" y="1190"/>
                  </a:lnTo>
                  <a:lnTo>
                    <a:pt x="958" y="1190"/>
                  </a:lnTo>
                  <a:lnTo>
                    <a:pt x="875" y="1189"/>
                  </a:lnTo>
                  <a:lnTo>
                    <a:pt x="793" y="1189"/>
                  </a:lnTo>
                  <a:lnTo>
                    <a:pt x="711" y="1187"/>
                  </a:lnTo>
                  <a:lnTo>
                    <a:pt x="633" y="1187"/>
                  </a:lnTo>
                  <a:lnTo>
                    <a:pt x="555" y="1187"/>
                  </a:lnTo>
                  <a:lnTo>
                    <a:pt x="482" y="1187"/>
                  </a:lnTo>
                  <a:lnTo>
                    <a:pt x="412" y="1187"/>
                  </a:lnTo>
                  <a:lnTo>
                    <a:pt x="346" y="1187"/>
                  </a:lnTo>
                  <a:lnTo>
                    <a:pt x="285" y="1187"/>
                  </a:lnTo>
                  <a:lnTo>
                    <a:pt x="229" y="1187"/>
                  </a:lnTo>
                  <a:lnTo>
                    <a:pt x="179" y="1189"/>
                  </a:lnTo>
                  <a:lnTo>
                    <a:pt x="136" y="1189"/>
                  </a:lnTo>
                  <a:lnTo>
                    <a:pt x="99" y="1190"/>
                  </a:lnTo>
                  <a:lnTo>
                    <a:pt x="70" y="1190"/>
                  </a:lnTo>
                  <a:lnTo>
                    <a:pt x="50" y="1191"/>
                  </a:lnTo>
                  <a:lnTo>
                    <a:pt x="50" y="1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6440506" y="2421101"/>
            <a:ext cx="1206500" cy="673101"/>
            <a:chOff x="6544127" y="2623449"/>
            <a:chExt cx="1206500" cy="673101"/>
          </a:xfrm>
          <a:solidFill>
            <a:srgbClr val="005790"/>
          </a:solidFill>
        </p:grpSpPr>
        <p:sp>
          <p:nvSpPr>
            <p:cNvPr id="37" name="Freeform 5"/>
            <p:cNvSpPr>
              <a:spLocks noEditPoints="1"/>
            </p:cNvSpPr>
            <p:nvPr/>
          </p:nvSpPr>
          <p:spPr bwMode="auto">
            <a:xfrm flipH="1">
              <a:off x="6544127" y="2623449"/>
              <a:ext cx="1206500" cy="673101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6"/>
            <p:cNvSpPr>
              <a:spLocks noEditPoints="1"/>
            </p:cNvSpPr>
            <p:nvPr/>
          </p:nvSpPr>
          <p:spPr bwMode="auto">
            <a:xfrm flipH="1">
              <a:off x="6672074" y="2926838"/>
              <a:ext cx="63203" cy="91017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7"/>
            <p:cNvSpPr/>
            <p:nvPr/>
          </p:nvSpPr>
          <p:spPr bwMode="auto">
            <a:xfrm flipH="1">
              <a:off x="7686397" y="3172372"/>
              <a:ext cx="39052" cy="70556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8"/>
            <p:cNvSpPr/>
            <p:nvPr/>
          </p:nvSpPr>
          <p:spPr bwMode="auto">
            <a:xfrm flipH="1">
              <a:off x="7707978" y="3093350"/>
              <a:ext cx="13874" cy="5573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9"/>
            <p:cNvSpPr/>
            <p:nvPr/>
          </p:nvSpPr>
          <p:spPr bwMode="auto">
            <a:xfrm flipH="1">
              <a:off x="7706950" y="2986105"/>
              <a:ext cx="15929" cy="60678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10"/>
            <p:cNvSpPr/>
            <p:nvPr/>
          </p:nvSpPr>
          <p:spPr bwMode="auto">
            <a:xfrm flipH="1">
              <a:off x="7706950" y="2878155"/>
              <a:ext cx="15929" cy="62795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11"/>
            <p:cNvSpPr/>
            <p:nvPr/>
          </p:nvSpPr>
          <p:spPr bwMode="auto">
            <a:xfrm flipH="1">
              <a:off x="7700784" y="2774438"/>
              <a:ext cx="16957" cy="62089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12"/>
            <p:cNvSpPr/>
            <p:nvPr/>
          </p:nvSpPr>
          <p:spPr bwMode="auto">
            <a:xfrm flipH="1">
              <a:off x="7687424" y="2660138"/>
              <a:ext cx="30317" cy="62089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13"/>
            <p:cNvSpPr/>
            <p:nvPr/>
          </p:nvSpPr>
          <p:spPr bwMode="auto">
            <a:xfrm flipH="1">
              <a:off x="7626791" y="2661549"/>
              <a:ext cx="37510" cy="18344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14"/>
            <p:cNvSpPr/>
            <p:nvPr/>
          </p:nvSpPr>
          <p:spPr bwMode="auto">
            <a:xfrm flipH="1">
              <a:off x="7552284" y="2661549"/>
              <a:ext cx="42649" cy="21872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15"/>
            <p:cNvSpPr/>
            <p:nvPr/>
          </p:nvSpPr>
          <p:spPr bwMode="auto">
            <a:xfrm flipH="1">
              <a:off x="7487540" y="2660138"/>
              <a:ext cx="38024" cy="18344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16"/>
            <p:cNvSpPr/>
            <p:nvPr/>
          </p:nvSpPr>
          <p:spPr bwMode="auto">
            <a:xfrm flipH="1">
              <a:off x="7423310" y="2663666"/>
              <a:ext cx="36483" cy="16228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17"/>
            <p:cNvSpPr/>
            <p:nvPr/>
          </p:nvSpPr>
          <p:spPr bwMode="auto">
            <a:xfrm flipH="1">
              <a:off x="7351372" y="2666488"/>
              <a:ext cx="46246" cy="16933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18"/>
            <p:cNvSpPr/>
            <p:nvPr/>
          </p:nvSpPr>
          <p:spPr bwMode="auto">
            <a:xfrm flipH="1">
              <a:off x="7284573" y="2661549"/>
              <a:ext cx="33914" cy="18344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19"/>
            <p:cNvSpPr/>
            <p:nvPr/>
          </p:nvSpPr>
          <p:spPr bwMode="auto">
            <a:xfrm flipH="1">
              <a:off x="7216232" y="2668605"/>
              <a:ext cx="32886" cy="16933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20"/>
            <p:cNvSpPr/>
            <p:nvPr/>
          </p:nvSpPr>
          <p:spPr bwMode="auto">
            <a:xfrm flipH="1">
              <a:off x="7149432" y="2672132"/>
              <a:ext cx="41107" cy="13406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21"/>
            <p:cNvSpPr/>
            <p:nvPr/>
          </p:nvSpPr>
          <p:spPr bwMode="auto">
            <a:xfrm flipH="1">
              <a:off x="7084688" y="2670016"/>
              <a:ext cx="36483" cy="18344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22"/>
            <p:cNvSpPr/>
            <p:nvPr/>
          </p:nvSpPr>
          <p:spPr bwMode="auto">
            <a:xfrm flipH="1">
              <a:off x="7016347" y="2674955"/>
              <a:ext cx="32886" cy="155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23"/>
            <p:cNvSpPr/>
            <p:nvPr/>
          </p:nvSpPr>
          <p:spPr bwMode="auto">
            <a:xfrm flipH="1">
              <a:off x="6940813" y="2679894"/>
              <a:ext cx="45218" cy="20461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6" name="Freeform 24"/>
            <p:cNvSpPr/>
            <p:nvPr/>
          </p:nvSpPr>
          <p:spPr bwMode="auto">
            <a:xfrm flipH="1">
              <a:off x="6883776" y="2683421"/>
              <a:ext cx="36483" cy="13406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7" name="Freeform 25"/>
            <p:cNvSpPr/>
            <p:nvPr/>
          </p:nvSpPr>
          <p:spPr bwMode="auto">
            <a:xfrm flipH="1">
              <a:off x="6794882" y="2678482"/>
              <a:ext cx="65772" cy="47272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8" name="Freeform 26"/>
            <p:cNvSpPr/>
            <p:nvPr/>
          </p:nvSpPr>
          <p:spPr bwMode="auto">
            <a:xfrm flipH="1">
              <a:off x="6746067" y="2723638"/>
              <a:ext cx="40080" cy="43745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9" name="Freeform 27"/>
            <p:cNvSpPr/>
            <p:nvPr/>
          </p:nvSpPr>
          <p:spPr bwMode="auto">
            <a:xfrm flipH="1">
              <a:off x="6702390" y="2782905"/>
              <a:ext cx="26720" cy="31750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28"/>
            <p:cNvSpPr/>
            <p:nvPr/>
          </p:nvSpPr>
          <p:spPr bwMode="auto">
            <a:xfrm flipH="1">
              <a:off x="6655117" y="2829472"/>
              <a:ext cx="32372" cy="30339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29"/>
            <p:cNvSpPr/>
            <p:nvPr/>
          </p:nvSpPr>
          <p:spPr bwMode="auto">
            <a:xfrm flipH="1">
              <a:off x="6610926" y="2876744"/>
              <a:ext cx="28261" cy="36689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30"/>
            <p:cNvSpPr/>
            <p:nvPr/>
          </p:nvSpPr>
          <p:spPr bwMode="auto">
            <a:xfrm flipH="1">
              <a:off x="6580610" y="2921899"/>
              <a:ext cx="24151" cy="47272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31"/>
            <p:cNvSpPr/>
            <p:nvPr/>
          </p:nvSpPr>
          <p:spPr bwMode="auto">
            <a:xfrm flipH="1">
              <a:off x="7619084" y="3229522"/>
              <a:ext cx="44190" cy="18344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32"/>
            <p:cNvSpPr/>
            <p:nvPr/>
          </p:nvSpPr>
          <p:spPr bwMode="auto">
            <a:xfrm flipH="1">
              <a:off x="7538924" y="3234461"/>
              <a:ext cx="42649" cy="16933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33"/>
            <p:cNvSpPr/>
            <p:nvPr/>
          </p:nvSpPr>
          <p:spPr bwMode="auto">
            <a:xfrm flipH="1">
              <a:off x="7450030" y="3236578"/>
              <a:ext cx="53440" cy="24694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34"/>
            <p:cNvSpPr/>
            <p:nvPr/>
          </p:nvSpPr>
          <p:spPr bwMode="auto">
            <a:xfrm flipH="1">
              <a:off x="7362163" y="3230933"/>
              <a:ext cx="54981" cy="25400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35"/>
            <p:cNvSpPr/>
            <p:nvPr/>
          </p:nvSpPr>
          <p:spPr bwMode="auto">
            <a:xfrm flipH="1">
              <a:off x="7283031" y="3241517"/>
              <a:ext cx="47787" cy="18344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36"/>
            <p:cNvSpPr/>
            <p:nvPr/>
          </p:nvSpPr>
          <p:spPr bwMode="auto">
            <a:xfrm flipH="1">
              <a:off x="7199275" y="3241517"/>
              <a:ext cx="47273" cy="18344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37"/>
            <p:cNvSpPr/>
            <p:nvPr/>
          </p:nvSpPr>
          <p:spPr bwMode="auto">
            <a:xfrm flipH="1">
              <a:off x="7118602" y="3245044"/>
              <a:ext cx="42649" cy="19756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38"/>
            <p:cNvSpPr/>
            <p:nvPr/>
          </p:nvSpPr>
          <p:spPr bwMode="auto">
            <a:xfrm flipH="1">
              <a:off x="7035873" y="3237989"/>
              <a:ext cx="47787" cy="16933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39"/>
            <p:cNvSpPr/>
            <p:nvPr/>
          </p:nvSpPr>
          <p:spPr bwMode="auto">
            <a:xfrm flipH="1">
              <a:off x="6958283" y="3236578"/>
              <a:ext cx="54467" cy="19756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40"/>
            <p:cNvSpPr/>
            <p:nvPr/>
          </p:nvSpPr>
          <p:spPr bwMode="auto">
            <a:xfrm flipH="1">
              <a:off x="6865278" y="3234461"/>
              <a:ext cx="50356" cy="18344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41"/>
            <p:cNvSpPr/>
            <p:nvPr/>
          </p:nvSpPr>
          <p:spPr bwMode="auto">
            <a:xfrm flipH="1">
              <a:off x="6781522" y="3199183"/>
              <a:ext cx="62175" cy="50800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42"/>
            <p:cNvSpPr/>
            <p:nvPr/>
          </p:nvSpPr>
          <p:spPr bwMode="auto">
            <a:xfrm flipH="1">
              <a:off x="6715750" y="3146972"/>
              <a:ext cx="42649" cy="47272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43"/>
            <p:cNvSpPr/>
            <p:nvPr/>
          </p:nvSpPr>
          <p:spPr bwMode="auto">
            <a:xfrm flipH="1">
              <a:off x="6665907" y="3095466"/>
              <a:ext cx="39052" cy="4021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44"/>
            <p:cNvSpPr/>
            <p:nvPr/>
          </p:nvSpPr>
          <p:spPr bwMode="auto">
            <a:xfrm flipH="1">
              <a:off x="6603733" y="3027733"/>
              <a:ext cx="35455" cy="47272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45"/>
            <p:cNvSpPr/>
            <p:nvPr/>
          </p:nvSpPr>
          <p:spPr bwMode="auto">
            <a:xfrm flipH="1">
              <a:off x="6574444" y="2977638"/>
              <a:ext cx="28261" cy="4021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78" name="文本框 77"/>
          <p:cNvSpPr txBox="1"/>
          <p:nvPr/>
        </p:nvSpPr>
        <p:spPr>
          <a:xfrm>
            <a:off x="6798961" y="2329356"/>
            <a:ext cx="70242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7891697" y="2321004"/>
            <a:ext cx="289884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If it is not real text.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0" name="Group 4"/>
          <p:cNvGrpSpPr>
            <a:grpSpLocks noChangeAspect="1"/>
          </p:cNvGrpSpPr>
          <p:nvPr/>
        </p:nvGrpSpPr>
        <p:grpSpPr bwMode="auto">
          <a:xfrm flipH="1">
            <a:off x="6440506" y="3412850"/>
            <a:ext cx="1206500" cy="673101"/>
            <a:chOff x="3326" y="771"/>
            <a:chExt cx="2348" cy="954"/>
          </a:xfrm>
          <a:solidFill>
            <a:srgbClr val="005790"/>
          </a:solidFill>
        </p:grpSpPr>
        <p:sp>
          <p:nvSpPr>
            <p:cNvPr id="81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0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1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2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3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6798961" y="3321105"/>
            <a:ext cx="70242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3" name="文本框 122"/>
          <p:cNvSpPr txBox="1"/>
          <p:nvPr/>
        </p:nvSpPr>
        <p:spPr>
          <a:xfrm>
            <a:off x="7891697" y="3338153"/>
            <a:ext cx="289884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If it is not real text.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24" name="Group 4"/>
          <p:cNvGrpSpPr>
            <a:grpSpLocks noChangeAspect="1"/>
          </p:cNvGrpSpPr>
          <p:nvPr/>
        </p:nvGrpSpPr>
        <p:grpSpPr bwMode="auto">
          <a:xfrm flipH="1">
            <a:off x="6440506" y="4425232"/>
            <a:ext cx="1206500" cy="673101"/>
            <a:chOff x="3326" y="771"/>
            <a:chExt cx="2348" cy="954"/>
          </a:xfrm>
          <a:solidFill>
            <a:srgbClr val="005790"/>
          </a:solidFill>
        </p:grpSpPr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4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5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6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7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8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9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0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1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2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2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3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4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5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66" name="文本框 165"/>
          <p:cNvSpPr txBox="1"/>
          <p:nvPr/>
        </p:nvSpPr>
        <p:spPr>
          <a:xfrm>
            <a:off x="6798961" y="4333487"/>
            <a:ext cx="70242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7891697" y="4350535"/>
            <a:ext cx="289884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If it is not real text.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9" name="组合 168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70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文本框 170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032927" y="1739318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noFill/>
            <a:ln w="9525">
              <a:solidFill>
                <a:srgbClr val="005790"/>
              </a:solidFill>
              <a:round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520431" y="1992666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520431" y="3203963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520431" y="4459175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700447" y="2132375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solidFill>
            <a:srgbClr val="005790"/>
          </a:solidFill>
          <a:ln w="28575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413741" y="3332751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solidFill>
            <a:srgbClr val="005790"/>
          </a:solidFill>
          <a:ln w="28575">
            <a:solidFill>
              <a:srgbClr val="005790"/>
            </a:solidFill>
            <a:round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528927" y="4808977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solidFill>
            <a:srgbClr val="005790"/>
          </a:solidFill>
          <a:ln w="28575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48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文本框 48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5204371" y="1852517"/>
            <a:ext cx="649093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301430" y="3310327"/>
            <a:ext cx="539387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655842" y="4935165"/>
            <a:ext cx="70394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3704137" y="1178439"/>
            <a:ext cx="992579" cy="173893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700" dirty="0">
                <a:solidFill>
                  <a:srgbClr val="00579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1</a:t>
            </a:r>
            <a:endParaRPr lang="zh-CN" altLang="en-US" sz="2000" dirty="0">
              <a:solidFill>
                <a:srgbClr val="00579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03909" y="2646269"/>
            <a:ext cx="1265090" cy="173893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700" dirty="0">
                <a:solidFill>
                  <a:srgbClr val="00579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2</a:t>
            </a:r>
            <a:endParaRPr lang="zh-CN" altLang="en-US" sz="2000" dirty="0">
              <a:solidFill>
                <a:srgbClr val="00579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2988391" y="4088199"/>
            <a:ext cx="1237839" cy="173893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700" dirty="0">
                <a:solidFill>
                  <a:srgbClr val="00579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3</a:t>
            </a:r>
            <a:endParaRPr lang="zh-CN" altLang="en-US" sz="2000" dirty="0">
              <a:solidFill>
                <a:srgbClr val="00579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1" name="椭圆 31"/>
          <p:cNvSpPr/>
          <p:nvPr/>
        </p:nvSpPr>
        <p:spPr>
          <a:xfrm rot="16200000">
            <a:off x="8247273" y="-2043992"/>
            <a:ext cx="1296724" cy="847958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椭圆 31"/>
          <p:cNvSpPr/>
          <p:nvPr/>
        </p:nvSpPr>
        <p:spPr>
          <a:xfrm rot="16200000">
            <a:off x="9689046" y="-596347"/>
            <a:ext cx="1296724" cy="847958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椭圆 31"/>
          <p:cNvSpPr/>
          <p:nvPr/>
        </p:nvSpPr>
        <p:spPr>
          <a:xfrm rot="16200000">
            <a:off x="7917075" y="690531"/>
            <a:ext cx="1296724" cy="882067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20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999"/>
    </mc:Choice>
    <mc:Fallback>
      <p:transition spd="slow" advTm="5999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737174" y="3138758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5052050" y="3855041"/>
            <a:ext cx="602756" cy="617823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469182" y="3842408"/>
            <a:ext cx="737002" cy="560287"/>
            <a:chOff x="4095751" y="2149476"/>
            <a:chExt cx="854074" cy="649288"/>
          </a:xfrm>
          <a:solidFill>
            <a:srgbClr val="005790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29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文本框 129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 flipH="1">
            <a:off x="6190652" y="2187771"/>
            <a:ext cx="1133504" cy="621620"/>
            <a:chOff x="3326" y="771"/>
            <a:chExt cx="2348" cy="954"/>
          </a:xfrm>
          <a:solidFill>
            <a:srgbClr val="005790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9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1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4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5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6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7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8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9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40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41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42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43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sp>
        <p:nvSpPr>
          <p:cNvPr id="44" name="文本框 43"/>
          <p:cNvSpPr txBox="1"/>
          <p:nvPr/>
        </p:nvSpPr>
        <p:spPr>
          <a:xfrm>
            <a:off x="6527420" y="2103043"/>
            <a:ext cx="659923" cy="7674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7482383" y="2187771"/>
            <a:ext cx="31219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6" name="Group 4"/>
          <p:cNvGrpSpPr>
            <a:grpSpLocks noChangeAspect="1"/>
          </p:cNvGrpSpPr>
          <p:nvPr/>
        </p:nvGrpSpPr>
        <p:grpSpPr bwMode="auto">
          <a:xfrm flipH="1">
            <a:off x="6190652" y="2970534"/>
            <a:ext cx="1133504" cy="621620"/>
            <a:chOff x="3326" y="771"/>
            <a:chExt cx="2348" cy="954"/>
          </a:xfrm>
          <a:solidFill>
            <a:srgbClr val="005790"/>
          </a:solidFill>
        </p:grpSpPr>
        <p:sp>
          <p:nvSpPr>
            <p:cNvPr id="47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48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49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0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1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2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3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4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5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6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7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8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59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0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1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2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3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4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5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6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7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8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9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0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1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2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3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4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5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6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7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8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9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0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1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2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3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4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5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6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7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sp>
        <p:nvSpPr>
          <p:cNvPr id="88" name="文本框 87"/>
          <p:cNvSpPr txBox="1"/>
          <p:nvPr/>
        </p:nvSpPr>
        <p:spPr>
          <a:xfrm>
            <a:off x="6471758" y="2845994"/>
            <a:ext cx="6803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7482383" y="2970534"/>
            <a:ext cx="31219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0" name="Group 4"/>
          <p:cNvGrpSpPr>
            <a:grpSpLocks noChangeAspect="1"/>
          </p:cNvGrpSpPr>
          <p:nvPr/>
        </p:nvGrpSpPr>
        <p:grpSpPr bwMode="auto">
          <a:xfrm flipH="1">
            <a:off x="6190652" y="3766130"/>
            <a:ext cx="1133504" cy="621620"/>
            <a:chOff x="3326" y="771"/>
            <a:chExt cx="2348" cy="954"/>
          </a:xfrm>
          <a:solidFill>
            <a:srgbClr val="005790"/>
          </a:solidFill>
        </p:grpSpPr>
        <p:sp>
          <p:nvSpPr>
            <p:cNvPr id="91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2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3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4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5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6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7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8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9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0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1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2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3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4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5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6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7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8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9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0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1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2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3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4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5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6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7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8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9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0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1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2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3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4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5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6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7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8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9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30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31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sp>
        <p:nvSpPr>
          <p:cNvPr id="132" name="文本框 131"/>
          <p:cNvSpPr txBox="1"/>
          <p:nvPr/>
        </p:nvSpPr>
        <p:spPr>
          <a:xfrm>
            <a:off x="6486591" y="3641878"/>
            <a:ext cx="6599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3" name="文本框 132"/>
          <p:cNvSpPr txBox="1"/>
          <p:nvPr/>
        </p:nvSpPr>
        <p:spPr>
          <a:xfrm>
            <a:off x="7482383" y="3766130"/>
            <a:ext cx="31219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4" name="Group 4"/>
          <p:cNvGrpSpPr>
            <a:grpSpLocks noChangeAspect="1"/>
          </p:cNvGrpSpPr>
          <p:nvPr/>
        </p:nvGrpSpPr>
        <p:grpSpPr bwMode="auto">
          <a:xfrm flipH="1">
            <a:off x="6190652" y="4548893"/>
            <a:ext cx="1133504" cy="621620"/>
            <a:chOff x="3326" y="771"/>
            <a:chExt cx="2348" cy="954"/>
          </a:xfrm>
          <a:solidFill>
            <a:srgbClr val="005790"/>
          </a:solidFill>
        </p:grpSpPr>
        <p:sp>
          <p:nvSpPr>
            <p:cNvPr id="135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36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37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38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39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0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1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2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3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4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5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6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7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8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49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0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1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2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3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4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5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6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7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8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9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0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1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2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3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4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5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6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7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8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9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0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1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2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3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4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5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sp>
        <p:nvSpPr>
          <p:cNvPr id="176" name="文本框 175"/>
          <p:cNvSpPr txBox="1"/>
          <p:nvPr/>
        </p:nvSpPr>
        <p:spPr>
          <a:xfrm>
            <a:off x="6486580" y="4447915"/>
            <a:ext cx="6599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7" name="文本框 176"/>
          <p:cNvSpPr txBox="1"/>
          <p:nvPr/>
        </p:nvSpPr>
        <p:spPr>
          <a:xfrm>
            <a:off x="7482383" y="4548893"/>
            <a:ext cx="31219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78" name="组合 177"/>
          <p:cNvGrpSpPr/>
          <p:nvPr/>
        </p:nvGrpSpPr>
        <p:grpSpPr>
          <a:xfrm>
            <a:off x="1236335" y="1747872"/>
            <a:ext cx="3509836" cy="3621874"/>
            <a:chOff x="1100138" y="4062413"/>
            <a:chExt cx="2735262" cy="2822575"/>
          </a:xfrm>
          <a:solidFill>
            <a:srgbClr val="005790"/>
          </a:solidFill>
        </p:grpSpPr>
        <p:sp>
          <p:nvSpPr>
            <p:cNvPr id="179" name="Freeform 414"/>
            <p:cNvSpPr>
              <a:spLocks noEditPoints="1"/>
            </p:cNvSpPr>
            <p:nvPr/>
          </p:nvSpPr>
          <p:spPr bwMode="auto">
            <a:xfrm>
              <a:off x="2187575" y="6042025"/>
              <a:ext cx="381000" cy="249238"/>
            </a:xfrm>
            <a:custGeom>
              <a:avLst/>
              <a:gdLst>
                <a:gd name="T0" fmla="*/ 40 w 104"/>
                <a:gd name="T1" fmla="*/ 0 h 68"/>
                <a:gd name="T2" fmla="*/ 36 w 104"/>
                <a:gd name="T3" fmla="*/ 4 h 68"/>
                <a:gd name="T4" fmla="*/ 36 w 104"/>
                <a:gd name="T5" fmla="*/ 47 h 68"/>
                <a:gd name="T6" fmla="*/ 4 w 104"/>
                <a:gd name="T7" fmla="*/ 47 h 68"/>
                <a:gd name="T8" fmla="*/ 0 w 104"/>
                <a:gd name="T9" fmla="*/ 51 h 68"/>
                <a:gd name="T10" fmla="*/ 4 w 104"/>
                <a:gd name="T11" fmla="*/ 55 h 68"/>
                <a:gd name="T12" fmla="*/ 36 w 104"/>
                <a:gd name="T13" fmla="*/ 55 h 68"/>
                <a:gd name="T14" fmla="*/ 36 w 104"/>
                <a:gd name="T15" fmla="*/ 64 h 68"/>
                <a:gd name="T16" fmla="*/ 40 w 104"/>
                <a:gd name="T17" fmla="*/ 68 h 68"/>
                <a:gd name="T18" fmla="*/ 100 w 104"/>
                <a:gd name="T19" fmla="*/ 68 h 68"/>
                <a:gd name="T20" fmla="*/ 104 w 104"/>
                <a:gd name="T21" fmla="*/ 64 h 68"/>
                <a:gd name="T22" fmla="*/ 104 w 104"/>
                <a:gd name="T23" fmla="*/ 4 h 68"/>
                <a:gd name="T24" fmla="*/ 100 w 104"/>
                <a:gd name="T25" fmla="*/ 0 h 68"/>
                <a:gd name="T26" fmla="*/ 40 w 104"/>
                <a:gd name="T27" fmla="*/ 0 h 68"/>
                <a:gd name="T28" fmla="*/ 96 w 104"/>
                <a:gd name="T29" fmla="*/ 60 h 68"/>
                <a:gd name="T30" fmla="*/ 44 w 104"/>
                <a:gd name="T31" fmla="*/ 60 h 68"/>
                <a:gd name="T32" fmla="*/ 44 w 104"/>
                <a:gd name="T33" fmla="*/ 8 h 68"/>
                <a:gd name="T34" fmla="*/ 96 w 104"/>
                <a:gd name="T35" fmla="*/ 8 h 68"/>
                <a:gd name="T36" fmla="*/ 96 w 104"/>
                <a:gd name="T37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68">
                  <a:moveTo>
                    <a:pt x="40" y="0"/>
                  </a:moveTo>
                  <a:cubicBezTo>
                    <a:pt x="38" y="0"/>
                    <a:pt x="36" y="2"/>
                    <a:pt x="36" y="4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9"/>
                    <a:pt x="0" y="51"/>
                  </a:cubicBezTo>
                  <a:cubicBezTo>
                    <a:pt x="0" y="53"/>
                    <a:pt x="2" y="55"/>
                    <a:pt x="4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6"/>
                    <a:pt x="38" y="68"/>
                    <a:pt x="4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2" y="68"/>
                    <a:pt x="104" y="66"/>
                    <a:pt x="104" y="6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lnTo>
                    <a:pt x="40" y="0"/>
                  </a:lnTo>
                  <a:close/>
                  <a:moveTo>
                    <a:pt x="96" y="60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96" y="8"/>
                    <a:pt x="96" y="8"/>
                    <a:pt x="96" y="8"/>
                  </a:cubicBezTo>
                  <a:lnTo>
                    <a:pt x="96" y="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415"/>
            <p:cNvSpPr/>
            <p:nvPr/>
          </p:nvSpPr>
          <p:spPr bwMode="auto">
            <a:xfrm>
              <a:off x="2619375" y="6375400"/>
              <a:ext cx="165100" cy="28575"/>
            </a:xfrm>
            <a:custGeom>
              <a:avLst/>
              <a:gdLst>
                <a:gd name="T0" fmla="*/ 4 w 45"/>
                <a:gd name="T1" fmla="*/ 8 h 8"/>
                <a:gd name="T2" fmla="*/ 41 w 45"/>
                <a:gd name="T3" fmla="*/ 8 h 8"/>
                <a:gd name="T4" fmla="*/ 45 w 45"/>
                <a:gd name="T5" fmla="*/ 4 h 8"/>
                <a:gd name="T6" fmla="*/ 41 w 45"/>
                <a:gd name="T7" fmla="*/ 0 h 8"/>
                <a:gd name="T8" fmla="*/ 4 w 45"/>
                <a:gd name="T9" fmla="*/ 0 h 8"/>
                <a:gd name="T10" fmla="*/ 0 w 45"/>
                <a:gd name="T11" fmla="*/ 4 h 8"/>
                <a:gd name="T12" fmla="*/ 4 w 4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8">
                  <a:moveTo>
                    <a:pt x="4" y="8"/>
                  </a:moveTo>
                  <a:cubicBezTo>
                    <a:pt x="41" y="8"/>
                    <a:pt x="41" y="8"/>
                    <a:pt x="41" y="8"/>
                  </a:cubicBezTo>
                  <a:cubicBezTo>
                    <a:pt x="43" y="8"/>
                    <a:pt x="45" y="6"/>
                    <a:pt x="45" y="4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416"/>
            <p:cNvSpPr>
              <a:spLocks noEditPoints="1"/>
            </p:cNvSpPr>
            <p:nvPr/>
          </p:nvSpPr>
          <p:spPr bwMode="auto">
            <a:xfrm>
              <a:off x="1100138" y="4062413"/>
              <a:ext cx="2687638" cy="2822575"/>
            </a:xfrm>
            <a:custGeom>
              <a:avLst/>
              <a:gdLst>
                <a:gd name="T0" fmla="*/ 489 w 734"/>
                <a:gd name="T1" fmla="*/ 369 h 770"/>
                <a:gd name="T2" fmla="*/ 733 w 734"/>
                <a:gd name="T3" fmla="*/ 125 h 770"/>
                <a:gd name="T4" fmla="*/ 665 w 734"/>
                <a:gd name="T5" fmla="*/ 63 h 770"/>
                <a:gd name="T6" fmla="*/ 366 w 734"/>
                <a:gd name="T7" fmla="*/ 286 h 770"/>
                <a:gd name="T8" fmla="*/ 368 w 734"/>
                <a:gd name="T9" fmla="*/ 240 h 770"/>
                <a:gd name="T10" fmla="*/ 63 w 734"/>
                <a:gd name="T11" fmla="*/ 69 h 770"/>
                <a:gd name="T12" fmla="*/ 287 w 734"/>
                <a:gd name="T13" fmla="*/ 407 h 770"/>
                <a:gd name="T14" fmla="*/ 0 w 734"/>
                <a:gd name="T15" fmla="*/ 607 h 770"/>
                <a:gd name="T16" fmla="*/ 69 w 734"/>
                <a:gd name="T17" fmla="*/ 671 h 770"/>
                <a:gd name="T18" fmla="*/ 225 w 734"/>
                <a:gd name="T19" fmla="*/ 770 h 770"/>
                <a:gd name="T20" fmla="*/ 486 w 734"/>
                <a:gd name="T21" fmla="*/ 615 h 770"/>
                <a:gd name="T22" fmla="*/ 655 w 734"/>
                <a:gd name="T23" fmla="*/ 687 h 770"/>
                <a:gd name="T24" fmla="*/ 455 w 734"/>
                <a:gd name="T25" fmla="*/ 450 h 770"/>
                <a:gd name="T26" fmla="*/ 443 w 734"/>
                <a:gd name="T27" fmla="*/ 323 h 770"/>
                <a:gd name="T28" fmla="*/ 492 w 734"/>
                <a:gd name="T29" fmla="*/ 360 h 770"/>
                <a:gd name="T30" fmla="*/ 668 w 734"/>
                <a:gd name="T31" fmla="*/ 72 h 770"/>
                <a:gd name="T32" fmla="*/ 294 w 734"/>
                <a:gd name="T33" fmla="*/ 414 h 770"/>
                <a:gd name="T34" fmla="*/ 242 w 734"/>
                <a:gd name="T35" fmla="*/ 374 h 770"/>
                <a:gd name="T36" fmla="*/ 242 w 734"/>
                <a:gd name="T37" fmla="*/ 374 h 770"/>
                <a:gd name="T38" fmla="*/ 328 w 734"/>
                <a:gd name="T39" fmla="*/ 323 h 770"/>
                <a:gd name="T40" fmla="*/ 344 w 734"/>
                <a:gd name="T41" fmla="*/ 396 h 770"/>
                <a:gd name="T42" fmla="*/ 297 w 734"/>
                <a:gd name="T43" fmla="*/ 396 h 770"/>
                <a:gd name="T44" fmla="*/ 298 w 734"/>
                <a:gd name="T45" fmla="*/ 430 h 770"/>
                <a:gd name="T46" fmla="*/ 402 w 734"/>
                <a:gd name="T47" fmla="*/ 396 h 770"/>
                <a:gd name="T48" fmla="*/ 402 w 734"/>
                <a:gd name="T49" fmla="*/ 396 h 770"/>
                <a:gd name="T50" fmla="*/ 128 w 734"/>
                <a:gd name="T51" fmla="*/ 10 h 770"/>
                <a:gd name="T52" fmla="*/ 304 w 734"/>
                <a:gd name="T53" fmla="*/ 299 h 770"/>
                <a:gd name="T54" fmla="*/ 333 w 734"/>
                <a:gd name="T55" fmla="*/ 742 h 770"/>
                <a:gd name="T56" fmla="*/ 367 w 734"/>
                <a:gd name="T57" fmla="*/ 660 h 770"/>
                <a:gd name="T58" fmla="*/ 332 w 734"/>
                <a:gd name="T59" fmla="*/ 743 h 770"/>
                <a:gd name="T60" fmla="*/ 443 w 734"/>
                <a:gd name="T61" fmla="*/ 703 h 770"/>
                <a:gd name="T62" fmla="*/ 367 w 734"/>
                <a:gd name="T63" fmla="*/ 652 h 770"/>
                <a:gd name="T64" fmla="*/ 292 w 734"/>
                <a:gd name="T65" fmla="*/ 738 h 770"/>
                <a:gd name="T66" fmla="*/ 324 w 734"/>
                <a:gd name="T67" fmla="*/ 762 h 770"/>
                <a:gd name="T68" fmla="*/ 284 w 734"/>
                <a:gd name="T69" fmla="*/ 665 h 770"/>
                <a:gd name="T70" fmla="*/ 308 w 734"/>
                <a:gd name="T71" fmla="*/ 518 h 770"/>
                <a:gd name="T72" fmla="*/ 286 w 734"/>
                <a:gd name="T73" fmla="*/ 454 h 770"/>
                <a:gd name="T74" fmla="*/ 350 w 734"/>
                <a:gd name="T75" fmla="*/ 429 h 770"/>
                <a:gd name="T76" fmla="*/ 336 w 734"/>
                <a:gd name="T77" fmla="*/ 404 h 770"/>
                <a:gd name="T78" fmla="*/ 411 w 734"/>
                <a:gd name="T79" fmla="*/ 443 h 770"/>
                <a:gd name="T80" fmla="*/ 397 w 734"/>
                <a:gd name="T81" fmla="*/ 443 h 770"/>
                <a:gd name="T82" fmla="*/ 337 w 734"/>
                <a:gd name="T83" fmla="*/ 511 h 770"/>
                <a:gd name="T84" fmla="*/ 393 w 734"/>
                <a:gd name="T85" fmla="*/ 462 h 770"/>
                <a:gd name="T86" fmla="*/ 341 w 734"/>
                <a:gd name="T87" fmla="*/ 503 h 770"/>
                <a:gd name="T88" fmla="*/ 386 w 734"/>
                <a:gd name="T89" fmla="*/ 504 h 770"/>
                <a:gd name="T90" fmla="*/ 400 w 734"/>
                <a:gd name="T91" fmla="*/ 466 h 770"/>
                <a:gd name="T92" fmla="*/ 386 w 734"/>
                <a:gd name="T93" fmla="*/ 504 h 770"/>
                <a:gd name="T94" fmla="*/ 663 w 734"/>
                <a:gd name="T95" fmla="*/ 668 h 770"/>
                <a:gd name="T96" fmla="*/ 439 w 734"/>
                <a:gd name="T97" fmla="*/ 404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4" h="770">
                  <a:moveTo>
                    <a:pt x="443" y="323"/>
                  </a:moveTo>
                  <a:cubicBezTo>
                    <a:pt x="443" y="323"/>
                    <a:pt x="443" y="323"/>
                    <a:pt x="443" y="323"/>
                  </a:cubicBezTo>
                  <a:cubicBezTo>
                    <a:pt x="443" y="323"/>
                    <a:pt x="443" y="323"/>
                    <a:pt x="443" y="323"/>
                  </a:cubicBezTo>
                  <a:cubicBezTo>
                    <a:pt x="489" y="369"/>
                    <a:pt x="489" y="369"/>
                    <a:pt x="489" y="369"/>
                  </a:cubicBezTo>
                  <a:cubicBezTo>
                    <a:pt x="490" y="369"/>
                    <a:pt x="491" y="370"/>
                    <a:pt x="492" y="370"/>
                  </a:cubicBezTo>
                  <a:cubicBezTo>
                    <a:pt x="493" y="370"/>
                    <a:pt x="494" y="369"/>
                    <a:pt x="495" y="369"/>
                  </a:cubicBezTo>
                  <a:cubicBezTo>
                    <a:pt x="733" y="131"/>
                    <a:pt x="733" y="131"/>
                    <a:pt x="733" y="131"/>
                  </a:cubicBezTo>
                  <a:cubicBezTo>
                    <a:pt x="734" y="129"/>
                    <a:pt x="734" y="126"/>
                    <a:pt x="733" y="125"/>
                  </a:cubicBezTo>
                  <a:cubicBezTo>
                    <a:pt x="687" y="79"/>
                    <a:pt x="687" y="79"/>
                    <a:pt x="687" y="79"/>
                  </a:cubicBezTo>
                  <a:cubicBezTo>
                    <a:pt x="687" y="79"/>
                    <a:pt x="687" y="79"/>
                    <a:pt x="687" y="79"/>
                  </a:cubicBezTo>
                  <a:cubicBezTo>
                    <a:pt x="671" y="63"/>
                    <a:pt x="671" y="63"/>
                    <a:pt x="671" y="63"/>
                  </a:cubicBezTo>
                  <a:cubicBezTo>
                    <a:pt x="669" y="62"/>
                    <a:pt x="667" y="62"/>
                    <a:pt x="665" y="63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12" y="317"/>
                    <a:pt x="412" y="317"/>
                    <a:pt x="412" y="317"/>
                  </a:cubicBezTo>
                  <a:cubicBezTo>
                    <a:pt x="400" y="303"/>
                    <a:pt x="385" y="292"/>
                    <a:pt x="368" y="286"/>
                  </a:cubicBezTo>
                  <a:cubicBezTo>
                    <a:pt x="368" y="286"/>
                    <a:pt x="367" y="286"/>
                    <a:pt x="366" y="286"/>
                  </a:cubicBezTo>
                  <a:cubicBezTo>
                    <a:pt x="349" y="292"/>
                    <a:pt x="334" y="303"/>
                    <a:pt x="322" y="317"/>
                  </a:cubicBezTo>
                  <a:cubicBezTo>
                    <a:pt x="310" y="304"/>
                    <a:pt x="310" y="304"/>
                    <a:pt x="310" y="304"/>
                  </a:cubicBezTo>
                  <a:cubicBezTo>
                    <a:pt x="368" y="245"/>
                    <a:pt x="368" y="245"/>
                    <a:pt x="368" y="245"/>
                  </a:cubicBezTo>
                  <a:cubicBezTo>
                    <a:pt x="370" y="244"/>
                    <a:pt x="370" y="241"/>
                    <a:pt x="368" y="240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9" y="0"/>
                    <a:pt x="126" y="0"/>
                    <a:pt x="125" y="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2" y="65"/>
                    <a:pt x="62" y="67"/>
                    <a:pt x="63" y="69"/>
                  </a:cubicBezTo>
                  <a:cubicBezTo>
                    <a:pt x="301" y="307"/>
                    <a:pt x="301" y="307"/>
                    <a:pt x="301" y="307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293" y="356"/>
                    <a:pt x="288" y="396"/>
                    <a:pt x="288" y="400"/>
                  </a:cubicBezTo>
                  <a:cubicBezTo>
                    <a:pt x="287" y="407"/>
                    <a:pt x="287" y="407"/>
                    <a:pt x="287" y="407"/>
                  </a:cubicBezTo>
                  <a:cubicBezTo>
                    <a:pt x="245" y="366"/>
                    <a:pt x="245" y="366"/>
                    <a:pt x="245" y="366"/>
                  </a:cubicBezTo>
                  <a:cubicBezTo>
                    <a:pt x="244" y="364"/>
                    <a:pt x="241" y="364"/>
                    <a:pt x="240" y="366"/>
                  </a:cubicBezTo>
                  <a:cubicBezTo>
                    <a:pt x="2" y="604"/>
                    <a:pt x="2" y="604"/>
                    <a:pt x="2" y="604"/>
                  </a:cubicBezTo>
                  <a:cubicBezTo>
                    <a:pt x="1" y="605"/>
                    <a:pt x="0" y="606"/>
                    <a:pt x="0" y="607"/>
                  </a:cubicBezTo>
                  <a:cubicBezTo>
                    <a:pt x="0" y="608"/>
                    <a:pt x="1" y="609"/>
                    <a:pt x="2" y="610"/>
                  </a:cubicBezTo>
                  <a:cubicBezTo>
                    <a:pt x="63" y="671"/>
                    <a:pt x="63" y="671"/>
                    <a:pt x="63" y="671"/>
                  </a:cubicBezTo>
                  <a:cubicBezTo>
                    <a:pt x="64" y="672"/>
                    <a:pt x="65" y="672"/>
                    <a:pt x="66" y="672"/>
                  </a:cubicBezTo>
                  <a:cubicBezTo>
                    <a:pt x="67" y="672"/>
                    <a:pt x="68" y="672"/>
                    <a:pt x="69" y="671"/>
                  </a:cubicBezTo>
                  <a:cubicBezTo>
                    <a:pt x="276" y="464"/>
                    <a:pt x="276" y="464"/>
                    <a:pt x="276" y="464"/>
                  </a:cubicBezTo>
                  <a:cubicBezTo>
                    <a:pt x="221" y="765"/>
                    <a:pt x="221" y="765"/>
                    <a:pt x="221" y="765"/>
                  </a:cubicBezTo>
                  <a:cubicBezTo>
                    <a:pt x="221" y="766"/>
                    <a:pt x="221" y="768"/>
                    <a:pt x="222" y="769"/>
                  </a:cubicBezTo>
                  <a:cubicBezTo>
                    <a:pt x="222" y="770"/>
                    <a:pt x="223" y="770"/>
                    <a:pt x="225" y="770"/>
                  </a:cubicBezTo>
                  <a:cubicBezTo>
                    <a:pt x="510" y="770"/>
                    <a:pt x="510" y="770"/>
                    <a:pt x="510" y="770"/>
                  </a:cubicBezTo>
                  <a:cubicBezTo>
                    <a:pt x="511" y="770"/>
                    <a:pt x="512" y="770"/>
                    <a:pt x="513" y="769"/>
                  </a:cubicBezTo>
                  <a:cubicBezTo>
                    <a:pt x="513" y="768"/>
                    <a:pt x="514" y="766"/>
                    <a:pt x="513" y="765"/>
                  </a:cubicBezTo>
                  <a:cubicBezTo>
                    <a:pt x="486" y="615"/>
                    <a:pt x="486" y="615"/>
                    <a:pt x="486" y="615"/>
                  </a:cubicBezTo>
                  <a:cubicBezTo>
                    <a:pt x="604" y="733"/>
                    <a:pt x="604" y="733"/>
                    <a:pt x="604" y="733"/>
                  </a:cubicBezTo>
                  <a:cubicBezTo>
                    <a:pt x="605" y="733"/>
                    <a:pt x="606" y="734"/>
                    <a:pt x="607" y="734"/>
                  </a:cubicBezTo>
                  <a:cubicBezTo>
                    <a:pt x="608" y="734"/>
                    <a:pt x="609" y="733"/>
                    <a:pt x="609" y="733"/>
                  </a:cubicBezTo>
                  <a:cubicBezTo>
                    <a:pt x="655" y="687"/>
                    <a:pt x="655" y="687"/>
                    <a:pt x="655" y="687"/>
                  </a:cubicBezTo>
                  <a:cubicBezTo>
                    <a:pt x="655" y="687"/>
                    <a:pt x="655" y="687"/>
                    <a:pt x="655" y="687"/>
                  </a:cubicBezTo>
                  <a:cubicBezTo>
                    <a:pt x="671" y="671"/>
                    <a:pt x="671" y="671"/>
                    <a:pt x="671" y="671"/>
                  </a:cubicBezTo>
                  <a:cubicBezTo>
                    <a:pt x="673" y="670"/>
                    <a:pt x="673" y="667"/>
                    <a:pt x="671" y="665"/>
                  </a:cubicBezTo>
                  <a:cubicBezTo>
                    <a:pt x="455" y="450"/>
                    <a:pt x="455" y="450"/>
                    <a:pt x="455" y="450"/>
                  </a:cubicBezTo>
                  <a:cubicBezTo>
                    <a:pt x="446" y="400"/>
                    <a:pt x="446" y="400"/>
                    <a:pt x="446" y="400"/>
                  </a:cubicBezTo>
                  <a:cubicBezTo>
                    <a:pt x="446" y="396"/>
                    <a:pt x="441" y="356"/>
                    <a:pt x="417" y="323"/>
                  </a:cubicBezTo>
                  <a:cubicBezTo>
                    <a:pt x="430" y="310"/>
                    <a:pt x="430" y="310"/>
                    <a:pt x="430" y="310"/>
                  </a:cubicBezTo>
                  <a:lnTo>
                    <a:pt x="443" y="323"/>
                  </a:lnTo>
                  <a:close/>
                  <a:moveTo>
                    <a:pt x="452" y="320"/>
                  </a:moveTo>
                  <a:cubicBezTo>
                    <a:pt x="684" y="88"/>
                    <a:pt x="684" y="88"/>
                    <a:pt x="684" y="88"/>
                  </a:cubicBezTo>
                  <a:cubicBezTo>
                    <a:pt x="724" y="128"/>
                    <a:pt x="724" y="128"/>
                    <a:pt x="724" y="128"/>
                  </a:cubicBezTo>
                  <a:cubicBezTo>
                    <a:pt x="492" y="360"/>
                    <a:pt x="492" y="360"/>
                    <a:pt x="492" y="360"/>
                  </a:cubicBezTo>
                  <a:lnTo>
                    <a:pt x="452" y="320"/>
                  </a:lnTo>
                  <a:close/>
                  <a:moveTo>
                    <a:pt x="446" y="314"/>
                  </a:moveTo>
                  <a:cubicBezTo>
                    <a:pt x="436" y="304"/>
                    <a:pt x="436" y="304"/>
                    <a:pt x="436" y="304"/>
                  </a:cubicBezTo>
                  <a:cubicBezTo>
                    <a:pt x="668" y="72"/>
                    <a:pt x="668" y="72"/>
                    <a:pt x="668" y="72"/>
                  </a:cubicBezTo>
                  <a:cubicBezTo>
                    <a:pt x="678" y="82"/>
                    <a:pt x="678" y="82"/>
                    <a:pt x="678" y="82"/>
                  </a:cubicBezTo>
                  <a:lnTo>
                    <a:pt x="446" y="314"/>
                  </a:lnTo>
                  <a:close/>
                  <a:moveTo>
                    <a:pt x="304" y="425"/>
                  </a:moveTo>
                  <a:cubicBezTo>
                    <a:pt x="294" y="414"/>
                    <a:pt x="294" y="414"/>
                    <a:pt x="294" y="414"/>
                  </a:cubicBezTo>
                  <a:cubicBezTo>
                    <a:pt x="295" y="404"/>
                    <a:pt x="295" y="404"/>
                    <a:pt x="295" y="404"/>
                  </a:cubicBezTo>
                  <a:cubicBezTo>
                    <a:pt x="325" y="404"/>
                    <a:pt x="325" y="404"/>
                    <a:pt x="325" y="404"/>
                  </a:cubicBezTo>
                  <a:lnTo>
                    <a:pt x="304" y="425"/>
                  </a:lnTo>
                  <a:close/>
                  <a:moveTo>
                    <a:pt x="242" y="374"/>
                  </a:moveTo>
                  <a:cubicBezTo>
                    <a:pt x="283" y="414"/>
                    <a:pt x="283" y="414"/>
                    <a:pt x="283" y="414"/>
                  </a:cubicBezTo>
                  <a:cubicBezTo>
                    <a:pt x="50" y="647"/>
                    <a:pt x="50" y="647"/>
                    <a:pt x="50" y="647"/>
                  </a:cubicBezTo>
                  <a:cubicBezTo>
                    <a:pt x="10" y="607"/>
                    <a:pt x="10" y="607"/>
                    <a:pt x="10" y="607"/>
                  </a:cubicBezTo>
                  <a:lnTo>
                    <a:pt x="242" y="374"/>
                  </a:lnTo>
                  <a:close/>
                  <a:moveTo>
                    <a:pt x="367" y="294"/>
                  </a:moveTo>
                  <a:cubicBezTo>
                    <a:pt x="382" y="300"/>
                    <a:pt x="395" y="309"/>
                    <a:pt x="406" y="323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28" y="323"/>
                    <a:pt x="328" y="323"/>
                    <a:pt x="328" y="323"/>
                  </a:cubicBezTo>
                  <a:cubicBezTo>
                    <a:pt x="339" y="309"/>
                    <a:pt x="352" y="300"/>
                    <a:pt x="367" y="294"/>
                  </a:cubicBezTo>
                  <a:close/>
                  <a:moveTo>
                    <a:pt x="367" y="373"/>
                  </a:moveTo>
                  <a:cubicBezTo>
                    <a:pt x="390" y="396"/>
                    <a:pt x="390" y="396"/>
                    <a:pt x="390" y="396"/>
                  </a:cubicBezTo>
                  <a:cubicBezTo>
                    <a:pt x="344" y="396"/>
                    <a:pt x="344" y="396"/>
                    <a:pt x="344" y="396"/>
                  </a:cubicBezTo>
                  <a:lnTo>
                    <a:pt x="367" y="373"/>
                  </a:lnTo>
                  <a:close/>
                  <a:moveTo>
                    <a:pt x="361" y="367"/>
                  </a:moveTo>
                  <a:cubicBezTo>
                    <a:pt x="333" y="396"/>
                    <a:pt x="333" y="396"/>
                    <a:pt x="333" y="396"/>
                  </a:cubicBezTo>
                  <a:cubicBezTo>
                    <a:pt x="297" y="396"/>
                    <a:pt x="297" y="396"/>
                    <a:pt x="297" y="396"/>
                  </a:cubicBezTo>
                  <a:cubicBezTo>
                    <a:pt x="298" y="385"/>
                    <a:pt x="305" y="355"/>
                    <a:pt x="323" y="329"/>
                  </a:cubicBezTo>
                  <a:lnTo>
                    <a:pt x="361" y="367"/>
                  </a:lnTo>
                  <a:close/>
                  <a:moveTo>
                    <a:pt x="288" y="420"/>
                  </a:moveTo>
                  <a:cubicBezTo>
                    <a:pt x="298" y="430"/>
                    <a:pt x="298" y="430"/>
                    <a:pt x="298" y="430"/>
                  </a:cubicBezTo>
                  <a:cubicBezTo>
                    <a:pt x="66" y="663"/>
                    <a:pt x="66" y="663"/>
                    <a:pt x="66" y="663"/>
                  </a:cubicBezTo>
                  <a:cubicBezTo>
                    <a:pt x="56" y="652"/>
                    <a:pt x="56" y="652"/>
                    <a:pt x="56" y="652"/>
                  </a:cubicBezTo>
                  <a:lnTo>
                    <a:pt x="288" y="420"/>
                  </a:lnTo>
                  <a:close/>
                  <a:moveTo>
                    <a:pt x="402" y="396"/>
                  </a:moveTo>
                  <a:cubicBezTo>
                    <a:pt x="373" y="367"/>
                    <a:pt x="373" y="367"/>
                    <a:pt x="373" y="367"/>
                  </a:cubicBezTo>
                  <a:cubicBezTo>
                    <a:pt x="411" y="329"/>
                    <a:pt x="411" y="329"/>
                    <a:pt x="411" y="329"/>
                  </a:cubicBezTo>
                  <a:cubicBezTo>
                    <a:pt x="430" y="355"/>
                    <a:pt x="436" y="385"/>
                    <a:pt x="438" y="396"/>
                  </a:cubicBezTo>
                  <a:lnTo>
                    <a:pt x="402" y="396"/>
                  </a:lnTo>
                  <a:close/>
                  <a:moveTo>
                    <a:pt x="360" y="243"/>
                  </a:moveTo>
                  <a:cubicBezTo>
                    <a:pt x="320" y="283"/>
                    <a:pt x="320" y="283"/>
                    <a:pt x="320" y="283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128" y="10"/>
                    <a:pt x="128" y="10"/>
                    <a:pt x="128" y="10"/>
                  </a:cubicBezTo>
                  <a:lnTo>
                    <a:pt x="360" y="243"/>
                  </a:lnTo>
                  <a:close/>
                  <a:moveTo>
                    <a:pt x="82" y="56"/>
                  </a:moveTo>
                  <a:cubicBezTo>
                    <a:pt x="314" y="288"/>
                    <a:pt x="314" y="288"/>
                    <a:pt x="314" y="288"/>
                  </a:cubicBezTo>
                  <a:cubicBezTo>
                    <a:pt x="304" y="299"/>
                    <a:pt x="304" y="299"/>
                    <a:pt x="304" y="299"/>
                  </a:cubicBezTo>
                  <a:cubicBezTo>
                    <a:pt x="72" y="66"/>
                    <a:pt x="72" y="66"/>
                    <a:pt x="72" y="66"/>
                  </a:cubicBezTo>
                  <a:lnTo>
                    <a:pt x="82" y="56"/>
                  </a:lnTo>
                  <a:close/>
                  <a:moveTo>
                    <a:pt x="332" y="743"/>
                  </a:moveTo>
                  <a:cubicBezTo>
                    <a:pt x="332" y="743"/>
                    <a:pt x="333" y="742"/>
                    <a:pt x="333" y="742"/>
                  </a:cubicBezTo>
                  <a:cubicBezTo>
                    <a:pt x="333" y="741"/>
                    <a:pt x="332" y="740"/>
                    <a:pt x="332" y="740"/>
                  </a:cubicBezTo>
                  <a:cubicBezTo>
                    <a:pt x="332" y="695"/>
                    <a:pt x="332" y="695"/>
                    <a:pt x="332" y="695"/>
                  </a:cubicBezTo>
                  <a:cubicBezTo>
                    <a:pt x="332" y="686"/>
                    <a:pt x="336" y="677"/>
                    <a:pt x="342" y="671"/>
                  </a:cubicBezTo>
                  <a:cubicBezTo>
                    <a:pt x="349" y="664"/>
                    <a:pt x="358" y="660"/>
                    <a:pt x="367" y="660"/>
                  </a:cubicBezTo>
                  <a:cubicBezTo>
                    <a:pt x="386" y="660"/>
                    <a:pt x="402" y="676"/>
                    <a:pt x="402" y="695"/>
                  </a:cubicBezTo>
                  <a:cubicBezTo>
                    <a:pt x="402" y="762"/>
                    <a:pt x="402" y="762"/>
                    <a:pt x="402" y="762"/>
                  </a:cubicBezTo>
                  <a:cubicBezTo>
                    <a:pt x="332" y="762"/>
                    <a:pt x="332" y="762"/>
                    <a:pt x="332" y="762"/>
                  </a:cubicBezTo>
                  <a:lnTo>
                    <a:pt x="332" y="743"/>
                  </a:lnTo>
                  <a:close/>
                  <a:moveTo>
                    <a:pt x="505" y="762"/>
                  </a:moveTo>
                  <a:cubicBezTo>
                    <a:pt x="410" y="762"/>
                    <a:pt x="410" y="762"/>
                    <a:pt x="410" y="762"/>
                  </a:cubicBezTo>
                  <a:cubicBezTo>
                    <a:pt x="410" y="703"/>
                    <a:pt x="410" y="703"/>
                    <a:pt x="410" y="703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5" y="703"/>
                    <a:pt x="447" y="701"/>
                    <a:pt x="447" y="699"/>
                  </a:cubicBezTo>
                  <a:cubicBezTo>
                    <a:pt x="447" y="696"/>
                    <a:pt x="445" y="695"/>
                    <a:pt x="443" y="695"/>
                  </a:cubicBezTo>
                  <a:cubicBezTo>
                    <a:pt x="410" y="695"/>
                    <a:pt x="410" y="695"/>
                    <a:pt x="410" y="695"/>
                  </a:cubicBezTo>
                  <a:cubicBezTo>
                    <a:pt x="410" y="671"/>
                    <a:pt x="391" y="652"/>
                    <a:pt x="367" y="652"/>
                  </a:cubicBezTo>
                  <a:cubicBezTo>
                    <a:pt x="356" y="652"/>
                    <a:pt x="345" y="657"/>
                    <a:pt x="337" y="665"/>
                  </a:cubicBezTo>
                  <a:cubicBezTo>
                    <a:pt x="329" y="673"/>
                    <a:pt x="324" y="684"/>
                    <a:pt x="324" y="695"/>
                  </a:cubicBezTo>
                  <a:cubicBezTo>
                    <a:pt x="324" y="738"/>
                    <a:pt x="324" y="738"/>
                    <a:pt x="324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0" y="738"/>
                    <a:pt x="288" y="739"/>
                    <a:pt x="288" y="742"/>
                  </a:cubicBezTo>
                  <a:cubicBezTo>
                    <a:pt x="288" y="744"/>
                    <a:pt x="290" y="746"/>
                    <a:pt x="292" y="746"/>
                  </a:cubicBezTo>
                  <a:cubicBezTo>
                    <a:pt x="324" y="746"/>
                    <a:pt x="324" y="746"/>
                    <a:pt x="324" y="746"/>
                  </a:cubicBezTo>
                  <a:cubicBezTo>
                    <a:pt x="324" y="762"/>
                    <a:pt x="324" y="762"/>
                    <a:pt x="324" y="762"/>
                  </a:cubicBezTo>
                  <a:cubicBezTo>
                    <a:pt x="229" y="762"/>
                    <a:pt x="229" y="762"/>
                    <a:pt x="229" y="762"/>
                  </a:cubicBezTo>
                  <a:cubicBezTo>
                    <a:pt x="247" y="669"/>
                    <a:pt x="247" y="669"/>
                    <a:pt x="247" y="669"/>
                  </a:cubicBezTo>
                  <a:cubicBezTo>
                    <a:pt x="280" y="669"/>
                    <a:pt x="280" y="669"/>
                    <a:pt x="280" y="669"/>
                  </a:cubicBezTo>
                  <a:cubicBezTo>
                    <a:pt x="282" y="669"/>
                    <a:pt x="284" y="667"/>
                    <a:pt x="284" y="665"/>
                  </a:cubicBezTo>
                  <a:cubicBezTo>
                    <a:pt x="284" y="663"/>
                    <a:pt x="282" y="661"/>
                    <a:pt x="280" y="661"/>
                  </a:cubicBezTo>
                  <a:cubicBezTo>
                    <a:pt x="248" y="661"/>
                    <a:pt x="248" y="661"/>
                    <a:pt x="248" y="661"/>
                  </a:cubicBezTo>
                  <a:cubicBezTo>
                    <a:pt x="274" y="518"/>
                    <a:pt x="274" y="518"/>
                    <a:pt x="274" y="518"/>
                  </a:cubicBezTo>
                  <a:cubicBezTo>
                    <a:pt x="308" y="518"/>
                    <a:pt x="308" y="518"/>
                    <a:pt x="308" y="518"/>
                  </a:cubicBezTo>
                  <a:cubicBezTo>
                    <a:pt x="310" y="518"/>
                    <a:pt x="312" y="517"/>
                    <a:pt x="312" y="514"/>
                  </a:cubicBezTo>
                  <a:cubicBezTo>
                    <a:pt x="312" y="512"/>
                    <a:pt x="310" y="510"/>
                    <a:pt x="308" y="510"/>
                  </a:cubicBezTo>
                  <a:cubicBezTo>
                    <a:pt x="276" y="510"/>
                    <a:pt x="276" y="510"/>
                    <a:pt x="276" y="510"/>
                  </a:cubicBezTo>
                  <a:cubicBezTo>
                    <a:pt x="286" y="454"/>
                    <a:pt x="286" y="454"/>
                    <a:pt x="286" y="454"/>
                  </a:cubicBezTo>
                  <a:cubicBezTo>
                    <a:pt x="307" y="433"/>
                    <a:pt x="307" y="433"/>
                    <a:pt x="307" y="433"/>
                  </a:cubicBezTo>
                  <a:cubicBezTo>
                    <a:pt x="312" y="428"/>
                    <a:pt x="312" y="428"/>
                    <a:pt x="312" y="428"/>
                  </a:cubicBezTo>
                  <a:cubicBezTo>
                    <a:pt x="312" y="429"/>
                    <a:pt x="313" y="429"/>
                    <a:pt x="314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53" y="429"/>
                    <a:pt x="354" y="427"/>
                    <a:pt x="354" y="425"/>
                  </a:cubicBezTo>
                  <a:cubicBezTo>
                    <a:pt x="354" y="423"/>
                    <a:pt x="353" y="421"/>
                    <a:pt x="350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36" y="404"/>
                    <a:pt x="336" y="404"/>
                    <a:pt x="336" y="404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424" y="430"/>
                    <a:pt x="424" y="430"/>
                    <a:pt x="424" y="430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01" y="454"/>
                    <a:pt x="401" y="454"/>
                    <a:pt x="401" y="454"/>
                  </a:cubicBezTo>
                  <a:cubicBezTo>
                    <a:pt x="401" y="447"/>
                    <a:pt x="401" y="447"/>
                    <a:pt x="401" y="447"/>
                  </a:cubicBezTo>
                  <a:cubicBezTo>
                    <a:pt x="401" y="445"/>
                    <a:pt x="399" y="443"/>
                    <a:pt x="397" y="443"/>
                  </a:cubicBezTo>
                  <a:cubicBezTo>
                    <a:pt x="337" y="443"/>
                    <a:pt x="337" y="443"/>
                    <a:pt x="337" y="443"/>
                  </a:cubicBezTo>
                  <a:cubicBezTo>
                    <a:pt x="335" y="443"/>
                    <a:pt x="333" y="445"/>
                    <a:pt x="333" y="447"/>
                  </a:cubicBezTo>
                  <a:cubicBezTo>
                    <a:pt x="333" y="507"/>
                    <a:pt x="333" y="507"/>
                    <a:pt x="333" y="507"/>
                  </a:cubicBezTo>
                  <a:cubicBezTo>
                    <a:pt x="333" y="509"/>
                    <a:pt x="335" y="511"/>
                    <a:pt x="337" y="511"/>
                  </a:cubicBezTo>
                  <a:cubicBezTo>
                    <a:pt x="382" y="511"/>
                    <a:pt x="382" y="511"/>
                    <a:pt x="382" y="511"/>
                  </a:cubicBezTo>
                  <a:cubicBezTo>
                    <a:pt x="476" y="605"/>
                    <a:pt x="476" y="605"/>
                    <a:pt x="476" y="605"/>
                  </a:cubicBezTo>
                  <a:lnTo>
                    <a:pt x="505" y="762"/>
                  </a:lnTo>
                  <a:close/>
                  <a:moveTo>
                    <a:pt x="393" y="462"/>
                  </a:moveTo>
                  <a:cubicBezTo>
                    <a:pt x="366" y="489"/>
                    <a:pt x="366" y="489"/>
                    <a:pt x="366" y="489"/>
                  </a:cubicBezTo>
                  <a:cubicBezTo>
                    <a:pt x="364" y="491"/>
                    <a:pt x="364" y="493"/>
                    <a:pt x="366" y="495"/>
                  </a:cubicBezTo>
                  <a:cubicBezTo>
                    <a:pt x="374" y="503"/>
                    <a:pt x="374" y="503"/>
                    <a:pt x="374" y="503"/>
                  </a:cubicBezTo>
                  <a:cubicBezTo>
                    <a:pt x="341" y="503"/>
                    <a:pt x="341" y="503"/>
                    <a:pt x="341" y="503"/>
                  </a:cubicBezTo>
                  <a:cubicBezTo>
                    <a:pt x="341" y="451"/>
                    <a:pt x="341" y="451"/>
                    <a:pt x="341" y="451"/>
                  </a:cubicBezTo>
                  <a:cubicBezTo>
                    <a:pt x="393" y="451"/>
                    <a:pt x="393" y="451"/>
                    <a:pt x="393" y="451"/>
                  </a:cubicBezTo>
                  <a:lnTo>
                    <a:pt x="393" y="462"/>
                  </a:lnTo>
                  <a:close/>
                  <a:moveTo>
                    <a:pt x="386" y="504"/>
                  </a:moveTo>
                  <a:cubicBezTo>
                    <a:pt x="386" y="504"/>
                    <a:pt x="386" y="504"/>
                    <a:pt x="386" y="504"/>
                  </a:cubicBezTo>
                  <a:cubicBezTo>
                    <a:pt x="374" y="492"/>
                    <a:pt x="374" y="492"/>
                    <a:pt x="374" y="492"/>
                  </a:cubicBezTo>
                  <a:cubicBezTo>
                    <a:pt x="400" y="466"/>
                    <a:pt x="400" y="466"/>
                    <a:pt x="400" y="466"/>
                  </a:cubicBezTo>
                  <a:cubicBezTo>
                    <a:pt x="400" y="466"/>
                    <a:pt x="400" y="466"/>
                    <a:pt x="400" y="466"/>
                  </a:cubicBezTo>
                  <a:cubicBezTo>
                    <a:pt x="414" y="452"/>
                    <a:pt x="414" y="452"/>
                    <a:pt x="414" y="452"/>
                  </a:cubicBezTo>
                  <a:cubicBezTo>
                    <a:pt x="647" y="684"/>
                    <a:pt x="647" y="684"/>
                    <a:pt x="647" y="684"/>
                  </a:cubicBezTo>
                  <a:cubicBezTo>
                    <a:pt x="607" y="724"/>
                    <a:pt x="607" y="724"/>
                    <a:pt x="607" y="724"/>
                  </a:cubicBezTo>
                  <a:lnTo>
                    <a:pt x="386" y="504"/>
                  </a:lnTo>
                  <a:close/>
                  <a:moveTo>
                    <a:pt x="652" y="679"/>
                  </a:moveTo>
                  <a:cubicBezTo>
                    <a:pt x="420" y="446"/>
                    <a:pt x="420" y="446"/>
                    <a:pt x="420" y="446"/>
                  </a:cubicBezTo>
                  <a:cubicBezTo>
                    <a:pt x="430" y="436"/>
                    <a:pt x="430" y="436"/>
                    <a:pt x="430" y="436"/>
                  </a:cubicBezTo>
                  <a:cubicBezTo>
                    <a:pt x="663" y="668"/>
                    <a:pt x="663" y="668"/>
                    <a:pt x="663" y="668"/>
                  </a:cubicBezTo>
                  <a:lnTo>
                    <a:pt x="652" y="679"/>
                  </a:lnTo>
                  <a:close/>
                  <a:moveTo>
                    <a:pt x="433" y="427"/>
                  </a:moveTo>
                  <a:cubicBezTo>
                    <a:pt x="410" y="404"/>
                    <a:pt x="410" y="404"/>
                    <a:pt x="410" y="404"/>
                  </a:cubicBezTo>
                  <a:cubicBezTo>
                    <a:pt x="439" y="404"/>
                    <a:pt x="439" y="404"/>
                    <a:pt x="439" y="404"/>
                  </a:cubicBezTo>
                  <a:cubicBezTo>
                    <a:pt x="445" y="440"/>
                    <a:pt x="445" y="440"/>
                    <a:pt x="445" y="440"/>
                  </a:cubicBezTo>
                  <a:lnTo>
                    <a:pt x="433" y="4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427"/>
            <p:cNvSpPr/>
            <p:nvPr/>
          </p:nvSpPr>
          <p:spPr bwMode="auto">
            <a:xfrm>
              <a:off x="3832225" y="66246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428"/>
            <p:cNvSpPr/>
            <p:nvPr/>
          </p:nvSpPr>
          <p:spPr bwMode="auto">
            <a:xfrm>
              <a:off x="3795713" y="6632575"/>
              <a:ext cx="9525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432"/>
            <p:cNvSpPr/>
            <p:nvPr/>
          </p:nvSpPr>
          <p:spPr bwMode="auto">
            <a:xfrm>
              <a:off x="3636963" y="6635750"/>
              <a:ext cx="22225" cy="7938"/>
            </a:xfrm>
            <a:custGeom>
              <a:avLst/>
              <a:gdLst>
                <a:gd name="T0" fmla="*/ 3 w 6"/>
                <a:gd name="T1" fmla="*/ 1 h 2"/>
                <a:gd name="T2" fmla="*/ 0 w 6"/>
                <a:gd name="T3" fmla="*/ 2 h 2"/>
                <a:gd name="T4" fmla="*/ 6 w 6"/>
                <a:gd name="T5" fmla="*/ 2 h 2"/>
                <a:gd name="T6" fmla="*/ 6 w 6"/>
                <a:gd name="T7" fmla="*/ 0 h 2"/>
                <a:gd name="T8" fmla="*/ 3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3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433"/>
            <p:cNvSpPr/>
            <p:nvPr/>
          </p:nvSpPr>
          <p:spPr bwMode="auto">
            <a:xfrm>
              <a:off x="3527425" y="6580188"/>
              <a:ext cx="128588" cy="63500"/>
            </a:xfrm>
            <a:custGeom>
              <a:avLst/>
              <a:gdLst>
                <a:gd name="T0" fmla="*/ 35 w 35"/>
                <a:gd name="T1" fmla="*/ 9 h 17"/>
                <a:gd name="T2" fmla="*/ 31 w 35"/>
                <a:gd name="T3" fmla="*/ 0 h 17"/>
                <a:gd name="T4" fmla="*/ 30 w 35"/>
                <a:gd name="T5" fmla="*/ 2 h 17"/>
                <a:gd name="T6" fmla="*/ 15 w 35"/>
                <a:gd name="T7" fmla="*/ 11 h 17"/>
                <a:gd name="T8" fmla="*/ 13 w 35"/>
                <a:gd name="T9" fmla="*/ 11 h 17"/>
                <a:gd name="T10" fmla="*/ 10 w 35"/>
                <a:gd name="T11" fmla="*/ 9 h 17"/>
                <a:gd name="T12" fmla="*/ 10 w 35"/>
                <a:gd name="T13" fmla="*/ 5 h 17"/>
                <a:gd name="T14" fmla="*/ 0 w 35"/>
                <a:gd name="T15" fmla="*/ 17 h 17"/>
                <a:gd name="T16" fmla="*/ 12 w 35"/>
                <a:gd name="T17" fmla="*/ 17 h 17"/>
                <a:gd name="T18" fmla="*/ 12 w 35"/>
                <a:gd name="T19" fmla="*/ 16 h 17"/>
                <a:gd name="T20" fmla="*/ 15 w 35"/>
                <a:gd name="T21" fmla="*/ 11 h 17"/>
                <a:gd name="T22" fmla="*/ 32 w 35"/>
                <a:gd name="T23" fmla="*/ 8 h 17"/>
                <a:gd name="T24" fmla="*/ 35 w 35"/>
                <a:gd name="T2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7">
                  <a:moveTo>
                    <a:pt x="35" y="9"/>
                  </a:moveTo>
                  <a:cubicBezTo>
                    <a:pt x="34" y="6"/>
                    <a:pt x="33" y="3"/>
                    <a:pt x="31" y="0"/>
                  </a:cubicBezTo>
                  <a:cubicBezTo>
                    <a:pt x="31" y="1"/>
                    <a:pt x="31" y="2"/>
                    <a:pt x="30" y="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2" y="11"/>
                    <a:pt x="10" y="10"/>
                    <a:pt x="10" y="9"/>
                  </a:cubicBezTo>
                  <a:cubicBezTo>
                    <a:pt x="9" y="8"/>
                    <a:pt x="9" y="6"/>
                    <a:pt x="10" y="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3" y="12"/>
                    <a:pt x="15" y="1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8"/>
                    <a:pt x="34" y="8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6" name="椭圆 31"/>
          <p:cNvSpPr/>
          <p:nvPr/>
        </p:nvSpPr>
        <p:spPr>
          <a:xfrm>
            <a:off x="4195788" y="3608669"/>
            <a:ext cx="1311951" cy="173900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7" name="文本框 186"/>
          <p:cNvSpPr txBox="1"/>
          <p:nvPr/>
        </p:nvSpPr>
        <p:spPr>
          <a:xfrm>
            <a:off x="4265246" y="3641703"/>
            <a:ext cx="1107996" cy="166502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60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目录</a:t>
            </a:r>
            <a:endParaRPr lang="zh-CN" altLang="en-US" sz="60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381925" y="3037874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7381925" y="3889613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7381925" y="4741351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325622" y="2286716"/>
            <a:ext cx="1826141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本章小结</a:t>
            </a:r>
            <a:endParaRPr lang="zh-CN" altLang="en-US" sz="3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491144" y="241387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028518" y="240317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491144" y="3328058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409540" y="3317362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491144" y="417073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790567" y="4189881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491144" y="504989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927462" y="506352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2397657" y="244996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93" name="Freeform 30"/>
          <p:cNvSpPr>
            <a:spLocks noEditPoints="1"/>
          </p:cNvSpPr>
          <p:nvPr/>
        </p:nvSpPr>
        <p:spPr bwMode="auto">
          <a:xfrm>
            <a:off x="2888298" y="244996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94" name="Freeform 30"/>
          <p:cNvSpPr>
            <a:spLocks noEditPoints="1"/>
          </p:cNvSpPr>
          <p:nvPr/>
        </p:nvSpPr>
        <p:spPr bwMode="auto">
          <a:xfrm>
            <a:off x="3387815" y="244996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3846940" y="245203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4337581" y="245203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4837098" y="245203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349297" y="2439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2397657" y="33062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888298" y="33062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387815" y="33062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3846940" y="3308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05" name="Freeform 30"/>
          <p:cNvSpPr>
            <a:spLocks noEditPoints="1"/>
          </p:cNvSpPr>
          <p:nvPr/>
        </p:nvSpPr>
        <p:spPr bwMode="auto">
          <a:xfrm>
            <a:off x="4337581" y="3308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4837098" y="3308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07" name="Freeform 30"/>
          <p:cNvSpPr>
            <a:spLocks noEditPoints="1"/>
          </p:cNvSpPr>
          <p:nvPr/>
        </p:nvSpPr>
        <p:spPr bwMode="auto">
          <a:xfrm>
            <a:off x="2397657" y="419152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08" name="Freeform 30"/>
          <p:cNvSpPr>
            <a:spLocks noEditPoints="1"/>
          </p:cNvSpPr>
          <p:nvPr/>
        </p:nvSpPr>
        <p:spPr bwMode="auto">
          <a:xfrm>
            <a:off x="2888298" y="419152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3387815" y="419152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10" name="Freeform 30"/>
          <p:cNvSpPr>
            <a:spLocks noEditPoints="1"/>
          </p:cNvSpPr>
          <p:nvPr/>
        </p:nvSpPr>
        <p:spPr bwMode="auto">
          <a:xfrm>
            <a:off x="3846940" y="419359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4337581" y="419359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13" name="Freeform 30"/>
          <p:cNvSpPr>
            <a:spLocks noEditPoints="1"/>
          </p:cNvSpPr>
          <p:nvPr/>
        </p:nvSpPr>
        <p:spPr bwMode="auto">
          <a:xfrm>
            <a:off x="2425695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14" name="Freeform 30"/>
          <p:cNvSpPr>
            <a:spLocks noEditPoints="1"/>
          </p:cNvSpPr>
          <p:nvPr/>
        </p:nvSpPr>
        <p:spPr bwMode="auto">
          <a:xfrm>
            <a:off x="2916336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15" name="Freeform 30"/>
          <p:cNvSpPr>
            <a:spLocks noEditPoints="1"/>
          </p:cNvSpPr>
          <p:nvPr/>
        </p:nvSpPr>
        <p:spPr bwMode="auto">
          <a:xfrm>
            <a:off x="3415853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16" name="Freeform 30"/>
          <p:cNvSpPr>
            <a:spLocks noEditPoints="1"/>
          </p:cNvSpPr>
          <p:nvPr/>
        </p:nvSpPr>
        <p:spPr bwMode="auto">
          <a:xfrm>
            <a:off x="3874978" y="506906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17" name="Freeform 30"/>
          <p:cNvSpPr>
            <a:spLocks noEditPoints="1"/>
          </p:cNvSpPr>
          <p:nvPr/>
        </p:nvSpPr>
        <p:spPr bwMode="auto">
          <a:xfrm>
            <a:off x="4365619" y="506906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18" name="Freeform 30"/>
          <p:cNvSpPr>
            <a:spLocks noEditPoints="1"/>
          </p:cNvSpPr>
          <p:nvPr/>
        </p:nvSpPr>
        <p:spPr bwMode="auto">
          <a:xfrm>
            <a:off x="4865136" y="506906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19" name="Freeform 30"/>
          <p:cNvSpPr>
            <a:spLocks noEditPoints="1"/>
          </p:cNvSpPr>
          <p:nvPr/>
        </p:nvSpPr>
        <p:spPr bwMode="auto">
          <a:xfrm>
            <a:off x="5364653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169" name="Freeform 5"/>
          <p:cNvSpPr/>
          <p:nvPr/>
        </p:nvSpPr>
        <p:spPr bwMode="auto">
          <a:xfrm>
            <a:off x="7072317" y="2839368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0" name="Freeform 5"/>
          <p:cNvSpPr/>
          <p:nvPr/>
        </p:nvSpPr>
        <p:spPr bwMode="auto">
          <a:xfrm rot="5400000">
            <a:off x="5688449" y="3961417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42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746739" y="1233361"/>
            <a:ext cx="5219840" cy="1364776"/>
            <a:chOff x="3842273" y="1232565"/>
            <a:chExt cx="5165251" cy="1032963"/>
          </a:xfrm>
        </p:grpSpPr>
        <p:grpSp>
          <p:nvGrpSpPr>
            <p:cNvPr id="3" name="组合 2"/>
            <p:cNvGrpSpPr/>
            <p:nvPr/>
          </p:nvGrpSpPr>
          <p:grpSpPr>
            <a:xfrm>
              <a:off x="3842273" y="1232565"/>
              <a:ext cx="5165251" cy="1032963"/>
              <a:chOff x="3910510" y="905019"/>
              <a:chExt cx="4824057" cy="958092"/>
            </a:xfrm>
            <a:solidFill>
              <a:srgbClr val="005790"/>
            </a:solidFill>
          </p:grpSpPr>
          <p:sp>
            <p:nvSpPr>
              <p:cNvPr id="5" name="Freeform 18"/>
              <p:cNvSpPr/>
              <p:nvPr/>
            </p:nvSpPr>
            <p:spPr bwMode="auto">
              <a:xfrm>
                <a:off x="8724870" y="1529039"/>
                <a:ext cx="9697" cy="630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2"/>
                      <a:pt x="1" y="2"/>
                    </a:cubicBezTo>
                    <a:cubicBezTo>
                      <a:pt x="3" y="2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3910510" y="905019"/>
                <a:ext cx="4261654" cy="958092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070504" y="1518534"/>
                <a:ext cx="87269" cy="31517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203831" y="1516432"/>
                <a:ext cx="121207" cy="27315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385643" y="1516432"/>
                <a:ext cx="99391" cy="31517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4676541" y="1755955"/>
                <a:ext cx="128481" cy="3992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4887441" y="1745451"/>
                <a:ext cx="123632" cy="3992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088647" y="1747551"/>
                <a:ext cx="111511" cy="31517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246215" y="1751753"/>
                <a:ext cx="111511" cy="27315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425603" y="1743349"/>
                <a:ext cx="113936" cy="35719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5612263" y="1745451"/>
                <a:ext cx="126056" cy="42022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5806195" y="1737046"/>
                <a:ext cx="130904" cy="35719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000127" y="1732844"/>
                <a:ext cx="130904" cy="37819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201330" y="1737046"/>
                <a:ext cx="126056" cy="31517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392839" y="1737046"/>
                <a:ext cx="96966" cy="35719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547984" y="1724440"/>
                <a:ext cx="118784" cy="31517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6744340" y="1724440"/>
                <a:ext cx="109087" cy="37819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6923727" y="1724440"/>
                <a:ext cx="111511" cy="31517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107962" y="1713934"/>
                <a:ext cx="123632" cy="42022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493403" y="1470209"/>
                <a:ext cx="106663" cy="25213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7663093" y="1447097"/>
                <a:ext cx="104239" cy="31517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7823087" y="1428187"/>
                <a:ext cx="135752" cy="3151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109290" y="1020578"/>
                <a:ext cx="92118" cy="27315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269284" y="1026882"/>
                <a:ext cx="106663" cy="27315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436550" y="1026882"/>
                <a:ext cx="113936" cy="33617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4606240" y="1018477"/>
                <a:ext cx="104239" cy="33617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4746841" y="1012173"/>
                <a:ext cx="109087" cy="31517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4918956" y="1014275"/>
                <a:ext cx="92118" cy="29415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149173" y="1018477"/>
                <a:ext cx="94543" cy="2101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306742" y="1014275"/>
                <a:ext cx="113936" cy="29415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476433" y="1010073"/>
                <a:ext cx="104239" cy="25213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7653396" y="995365"/>
                <a:ext cx="109087" cy="31517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7823087" y="980658"/>
                <a:ext cx="113936" cy="31517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7983081" y="972254"/>
                <a:ext cx="89694" cy="25213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4717751" y="1205473"/>
                <a:ext cx="96966" cy="27315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4889866" y="1192866"/>
                <a:ext cx="121207" cy="33617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100767" y="1182361"/>
                <a:ext cx="121207" cy="33617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285002" y="1182361"/>
                <a:ext cx="111511" cy="31517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471662" y="1169755"/>
                <a:ext cx="96966" cy="3151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5660746" y="1165553"/>
                <a:ext cx="96966" cy="31517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5823163" y="1152946"/>
                <a:ext cx="130904" cy="31517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026792" y="1159249"/>
                <a:ext cx="116359" cy="31517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232845" y="1167653"/>
                <a:ext cx="113936" cy="33617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412232" y="1161351"/>
                <a:ext cx="111511" cy="25213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6581922" y="1159249"/>
                <a:ext cx="126056" cy="31517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6758885" y="1161351"/>
                <a:ext cx="104239" cy="29415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6938272" y="1165553"/>
                <a:ext cx="104239" cy="27315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110387" y="1157148"/>
                <a:ext cx="116359" cy="35719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4" name="文本框 3"/>
            <p:cNvSpPr txBox="1"/>
            <p:nvPr/>
          </p:nvSpPr>
          <p:spPr>
            <a:xfrm>
              <a:off x="4942252" y="1542935"/>
              <a:ext cx="2242600" cy="582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第</a:t>
              </a:r>
              <a:r>
                <a:rPr lang="en-US" altLang="zh-CN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04</a:t>
              </a:r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章</a:t>
              </a:r>
              <a:endParaRPr lang="zh-CN" altLang="en-US" sz="4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3855078" y="5030856"/>
            <a:ext cx="4442326" cy="769441"/>
            <a:chOff x="3623907" y="5163298"/>
            <a:chExt cx="4846750" cy="769441"/>
          </a:xfrm>
        </p:grpSpPr>
        <p:sp>
          <p:nvSpPr>
            <p:cNvPr id="55" name="任意多边形 54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文本框 55"/>
            <p:cNvSpPr txBox="1"/>
            <p:nvPr/>
          </p:nvSpPr>
          <p:spPr>
            <a:xfrm>
              <a:off x="3632908" y="5163298"/>
              <a:ext cx="4837749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</a:t>
              </a:r>
              <a:r>
                <a:rPr lang="zh-CN" altLang="en-US" sz="4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5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3469454" y="2842129"/>
            <a:ext cx="5259273" cy="2123867"/>
            <a:chOff x="3338826" y="2842129"/>
            <a:chExt cx="5259273" cy="2123867"/>
          </a:xfrm>
        </p:grpSpPr>
        <p:grpSp>
          <p:nvGrpSpPr>
            <p:cNvPr id="58" name="组合 57"/>
            <p:cNvGrpSpPr/>
            <p:nvPr/>
          </p:nvGrpSpPr>
          <p:grpSpPr>
            <a:xfrm>
              <a:off x="6748244" y="2842129"/>
              <a:ext cx="1009584" cy="2056749"/>
              <a:chOff x="7423150" y="3670300"/>
              <a:chExt cx="1577975" cy="3214688"/>
            </a:xfrm>
            <a:solidFill>
              <a:srgbClr val="005790"/>
            </a:solidFill>
          </p:grpSpPr>
          <p:sp>
            <p:nvSpPr>
              <p:cNvPr id="59" name="Freeform 178"/>
              <p:cNvSpPr>
                <a:spLocks noEditPoints="1"/>
              </p:cNvSpPr>
              <p:nvPr/>
            </p:nvSpPr>
            <p:spPr bwMode="auto">
              <a:xfrm>
                <a:off x="7423150" y="3670300"/>
                <a:ext cx="1577975" cy="3214688"/>
              </a:xfrm>
              <a:custGeom>
                <a:avLst/>
                <a:gdLst>
                  <a:gd name="T0" fmla="*/ 378 w 431"/>
                  <a:gd name="T1" fmla="*/ 78 h 877"/>
                  <a:gd name="T2" fmla="*/ 234 w 431"/>
                  <a:gd name="T3" fmla="*/ 26 h 877"/>
                  <a:gd name="T4" fmla="*/ 210 w 431"/>
                  <a:gd name="T5" fmla="*/ 2 h 877"/>
                  <a:gd name="T6" fmla="*/ 192 w 431"/>
                  <a:gd name="T7" fmla="*/ 59 h 877"/>
                  <a:gd name="T8" fmla="*/ 53 w 431"/>
                  <a:gd name="T9" fmla="*/ 62 h 877"/>
                  <a:gd name="T10" fmla="*/ 0 w 431"/>
                  <a:gd name="T11" fmla="*/ 290 h 877"/>
                  <a:gd name="T12" fmla="*/ 0 w 431"/>
                  <a:gd name="T13" fmla="*/ 611 h 877"/>
                  <a:gd name="T14" fmla="*/ 4 w 431"/>
                  <a:gd name="T15" fmla="*/ 877 h 877"/>
                  <a:gd name="T16" fmla="*/ 431 w 431"/>
                  <a:gd name="T17" fmla="*/ 611 h 877"/>
                  <a:gd name="T18" fmla="*/ 431 w 431"/>
                  <a:gd name="T19" fmla="*/ 62 h 877"/>
                  <a:gd name="T20" fmla="*/ 26 w 431"/>
                  <a:gd name="T21" fmla="*/ 44 h 877"/>
                  <a:gd name="T22" fmla="*/ 45 w 431"/>
                  <a:gd name="T23" fmla="*/ 102 h 877"/>
                  <a:gd name="T24" fmla="*/ 45 w 431"/>
                  <a:gd name="T25" fmla="*/ 286 h 877"/>
                  <a:gd name="T26" fmla="*/ 200 w 431"/>
                  <a:gd name="T27" fmla="*/ 28 h 877"/>
                  <a:gd name="T28" fmla="*/ 226 w 431"/>
                  <a:gd name="T29" fmla="*/ 56 h 877"/>
                  <a:gd name="T30" fmla="*/ 378 w 431"/>
                  <a:gd name="T31" fmla="*/ 86 h 877"/>
                  <a:gd name="T32" fmla="*/ 347 w 431"/>
                  <a:gd name="T33" fmla="*/ 102 h 877"/>
                  <a:gd name="T34" fmla="*/ 378 w 431"/>
                  <a:gd name="T35" fmla="*/ 127 h 877"/>
                  <a:gd name="T36" fmla="*/ 351 w 431"/>
                  <a:gd name="T37" fmla="*/ 135 h 877"/>
                  <a:gd name="T38" fmla="*/ 351 w 431"/>
                  <a:gd name="T39" fmla="*/ 157 h 877"/>
                  <a:gd name="T40" fmla="*/ 378 w 431"/>
                  <a:gd name="T41" fmla="*/ 165 h 877"/>
                  <a:gd name="T42" fmla="*/ 336 w 431"/>
                  <a:gd name="T43" fmla="*/ 203 h 877"/>
                  <a:gd name="T44" fmla="*/ 325 w 431"/>
                  <a:gd name="T45" fmla="*/ 153 h 877"/>
                  <a:gd name="T46" fmla="*/ 295 w 431"/>
                  <a:gd name="T47" fmla="*/ 145 h 877"/>
                  <a:gd name="T48" fmla="*/ 303 w 431"/>
                  <a:gd name="T49" fmla="*/ 111 h 877"/>
                  <a:gd name="T50" fmla="*/ 253 w 431"/>
                  <a:gd name="T51" fmla="*/ 86 h 877"/>
                  <a:gd name="T52" fmla="*/ 423 w 431"/>
                  <a:gd name="T53" fmla="*/ 62 h 877"/>
                  <a:gd name="T54" fmla="*/ 386 w 431"/>
                  <a:gd name="T55" fmla="*/ 161 h 877"/>
                  <a:gd name="T56" fmla="*/ 386 w 431"/>
                  <a:gd name="T57" fmla="*/ 62 h 877"/>
                  <a:gd name="T58" fmla="*/ 8 w 431"/>
                  <a:gd name="T59" fmla="*/ 595 h 877"/>
                  <a:gd name="T60" fmla="*/ 423 w 431"/>
                  <a:gd name="T61" fmla="*/ 607 h 877"/>
                  <a:gd name="T62" fmla="*/ 423 w 431"/>
                  <a:gd name="T63" fmla="*/ 587 h 877"/>
                  <a:gd name="T64" fmla="*/ 8 w 431"/>
                  <a:gd name="T65" fmla="*/ 294 h 877"/>
                  <a:gd name="T66" fmla="*/ 332 w 431"/>
                  <a:gd name="T67" fmla="*/ 294 h 877"/>
                  <a:gd name="T68" fmla="*/ 423 w 431"/>
                  <a:gd name="T69" fmla="*/ 554 h 877"/>
                  <a:gd name="T70" fmla="*/ 242 w 431"/>
                  <a:gd name="T71" fmla="*/ 84 h 877"/>
                  <a:gd name="T72" fmla="*/ 328 w 431"/>
                  <a:gd name="T73" fmla="*/ 286 h 877"/>
                  <a:gd name="T74" fmla="*/ 135 w 431"/>
                  <a:gd name="T75" fmla="*/ 152 h 877"/>
                  <a:gd name="T76" fmla="*/ 157 w 431"/>
                  <a:gd name="T77" fmla="*/ 107 h 877"/>
                  <a:gd name="T78" fmla="*/ 122 w 431"/>
                  <a:gd name="T79" fmla="*/ 111 h 877"/>
                  <a:gd name="T80" fmla="*/ 131 w 431"/>
                  <a:gd name="T81" fmla="*/ 145 h 877"/>
                  <a:gd name="T82" fmla="*/ 102 w 431"/>
                  <a:gd name="T83" fmla="*/ 153 h 877"/>
                  <a:gd name="T84" fmla="*/ 90 w 431"/>
                  <a:gd name="T85" fmla="*/ 203 h 877"/>
                  <a:gd name="T86" fmla="*/ 53 w 431"/>
                  <a:gd name="T87" fmla="*/ 165 h 877"/>
                  <a:gd name="T88" fmla="*/ 80 w 431"/>
                  <a:gd name="T89" fmla="*/ 157 h 877"/>
                  <a:gd name="T90" fmla="*/ 80 w 431"/>
                  <a:gd name="T91" fmla="*/ 135 h 877"/>
                  <a:gd name="T92" fmla="*/ 53 w 431"/>
                  <a:gd name="T93" fmla="*/ 127 h 877"/>
                  <a:gd name="T94" fmla="*/ 84 w 431"/>
                  <a:gd name="T95" fmla="*/ 102 h 877"/>
                  <a:gd name="T96" fmla="*/ 53 w 431"/>
                  <a:gd name="T97" fmla="*/ 86 h 877"/>
                  <a:gd name="T98" fmla="*/ 423 w 431"/>
                  <a:gd name="T99" fmla="*/ 852 h 877"/>
                  <a:gd name="T100" fmla="*/ 8 w 431"/>
                  <a:gd name="T101" fmla="*/ 852 h 877"/>
                  <a:gd name="T102" fmla="*/ 223 w 431"/>
                  <a:gd name="T103" fmla="*/ 615 h 877"/>
                  <a:gd name="T104" fmla="*/ 423 w 431"/>
                  <a:gd name="T105" fmla="*/ 852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1" h="877">
                    <a:moveTo>
                      <a:pt x="405" y="36"/>
                    </a:moveTo>
                    <a:cubicBezTo>
                      <a:pt x="390" y="36"/>
                      <a:pt x="378" y="48"/>
                      <a:pt x="378" y="62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248" y="78"/>
                      <a:pt x="248" y="78"/>
                      <a:pt x="248" y="78"/>
                    </a:cubicBezTo>
                    <a:cubicBezTo>
                      <a:pt x="234" y="59"/>
                      <a:pt x="234" y="59"/>
                      <a:pt x="234" y="59"/>
                    </a:cubicBezTo>
                    <a:cubicBezTo>
                      <a:pt x="234" y="26"/>
                      <a:pt x="234" y="26"/>
                      <a:pt x="234" y="26"/>
                    </a:cubicBezTo>
                    <a:cubicBezTo>
                      <a:pt x="234" y="26"/>
                      <a:pt x="234" y="25"/>
                      <a:pt x="233" y="24"/>
                    </a:cubicBezTo>
                    <a:cubicBezTo>
                      <a:pt x="216" y="2"/>
                      <a:pt x="216" y="2"/>
                      <a:pt x="216" y="2"/>
                    </a:cubicBezTo>
                    <a:cubicBezTo>
                      <a:pt x="215" y="0"/>
                      <a:pt x="211" y="0"/>
                      <a:pt x="210" y="2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2" y="25"/>
                      <a:pt x="192" y="26"/>
                      <a:pt x="192" y="26"/>
                    </a:cubicBezTo>
                    <a:cubicBezTo>
                      <a:pt x="192" y="59"/>
                      <a:pt x="192" y="59"/>
                      <a:pt x="192" y="59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48"/>
                      <a:pt x="41" y="36"/>
                      <a:pt x="26" y="36"/>
                    </a:cubicBezTo>
                    <a:cubicBezTo>
                      <a:pt x="12" y="36"/>
                      <a:pt x="0" y="48"/>
                      <a:pt x="0" y="62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0" y="590"/>
                      <a:pt x="0" y="590"/>
                      <a:pt x="0" y="591"/>
                    </a:cubicBezTo>
                    <a:cubicBezTo>
                      <a:pt x="0" y="611"/>
                      <a:pt x="0" y="611"/>
                      <a:pt x="0" y="611"/>
                    </a:cubicBezTo>
                    <a:cubicBezTo>
                      <a:pt x="0" y="611"/>
                      <a:pt x="0" y="611"/>
                      <a:pt x="0" y="611"/>
                    </a:cubicBezTo>
                    <a:cubicBezTo>
                      <a:pt x="0" y="873"/>
                      <a:pt x="0" y="873"/>
                      <a:pt x="0" y="873"/>
                    </a:cubicBezTo>
                    <a:cubicBezTo>
                      <a:pt x="0" y="875"/>
                      <a:pt x="1" y="877"/>
                      <a:pt x="4" y="877"/>
                    </a:cubicBezTo>
                    <a:cubicBezTo>
                      <a:pt x="427" y="877"/>
                      <a:pt x="427" y="877"/>
                      <a:pt x="427" y="877"/>
                    </a:cubicBezTo>
                    <a:cubicBezTo>
                      <a:pt x="430" y="877"/>
                      <a:pt x="431" y="875"/>
                      <a:pt x="431" y="873"/>
                    </a:cubicBezTo>
                    <a:cubicBezTo>
                      <a:pt x="431" y="611"/>
                      <a:pt x="431" y="611"/>
                      <a:pt x="431" y="611"/>
                    </a:cubicBezTo>
                    <a:cubicBezTo>
                      <a:pt x="431" y="591"/>
                      <a:pt x="431" y="591"/>
                      <a:pt x="431" y="591"/>
                    </a:cubicBezTo>
                    <a:cubicBezTo>
                      <a:pt x="431" y="290"/>
                      <a:pt x="431" y="290"/>
                      <a:pt x="431" y="290"/>
                    </a:cubicBezTo>
                    <a:cubicBezTo>
                      <a:pt x="431" y="62"/>
                      <a:pt x="431" y="62"/>
                      <a:pt x="431" y="62"/>
                    </a:cubicBezTo>
                    <a:cubicBezTo>
                      <a:pt x="431" y="48"/>
                      <a:pt x="420" y="36"/>
                      <a:pt x="405" y="36"/>
                    </a:cubicBezTo>
                    <a:close/>
                    <a:moveTo>
                      <a:pt x="8" y="62"/>
                    </a:moveTo>
                    <a:cubicBezTo>
                      <a:pt x="8" y="52"/>
                      <a:pt x="16" y="44"/>
                      <a:pt x="26" y="44"/>
                    </a:cubicBezTo>
                    <a:cubicBezTo>
                      <a:pt x="36" y="44"/>
                      <a:pt x="45" y="52"/>
                      <a:pt x="45" y="6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102"/>
                      <a:pt x="45" y="102"/>
                      <a:pt x="45" y="102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8" y="286"/>
                      <a:pt x="8" y="286"/>
                      <a:pt x="8" y="286"/>
                    </a:cubicBezTo>
                    <a:lnTo>
                      <a:pt x="8" y="62"/>
                    </a:lnTo>
                    <a:close/>
                    <a:moveTo>
                      <a:pt x="200" y="28"/>
                    </a:moveTo>
                    <a:cubicBezTo>
                      <a:pt x="213" y="11"/>
                      <a:pt x="213" y="11"/>
                      <a:pt x="213" y="11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6" y="56"/>
                      <a:pt x="226" y="56"/>
                      <a:pt x="226" y="56"/>
                    </a:cubicBezTo>
                    <a:cubicBezTo>
                      <a:pt x="200" y="56"/>
                      <a:pt x="200" y="56"/>
                      <a:pt x="200" y="56"/>
                    </a:cubicBezTo>
                    <a:lnTo>
                      <a:pt x="200" y="28"/>
                    </a:lnTo>
                    <a:close/>
                    <a:moveTo>
                      <a:pt x="378" y="86"/>
                    </a:moveTo>
                    <a:cubicBezTo>
                      <a:pt x="378" y="98"/>
                      <a:pt x="378" y="98"/>
                      <a:pt x="378" y="98"/>
                    </a:cubicBezTo>
                    <a:cubicBezTo>
                      <a:pt x="351" y="98"/>
                      <a:pt x="351" y="98"/>
                      <a:pt x="351" y="98"/>
                    </a:cubicBezTo>
                    <a:cubicBezTo>
                      <a:pt x="349" y="98"/>
                      <a:pt x="347" y="100"/>
                      <a:pt x="347" y="102"/>
                    </a:cubicBezTo>
                    <a:cubicBezTo>
                      <a:pt x="347" y="104"/>
                      <a:pt x="349" y="106"/>
                      <a:pt x="351" y="106"/>
                    </a:cubicBezTo>
                    <a:cubicBezTo>
                      <a:pt x="378" y="106"/>
                      <a:pt x="378" y="106"/>
                      <a:pt x="378" y="106"/>
                    </a:cubicBezTo>
                    <a:cubicBezTo>
                      <a:pt x="378" y="127"/>
                      <a:pt x="378" y="127"/>
                      <a:pt x="378" y="127"/>
                    </a:cubicBezTo>
                    <a:cubicBezTo>
                      <a:pt x="351" y="127"/>
                      <a:pt x="351" y="127"/>
                      <a:pt x="351" y="127"/>
                    </a:cubicBezTo>
                    <a:cubicBezTo>
                      <a:pt x="349" y="127"/>
                      <a:pt x="347" y="129"/>
                      <a:pt x="347" y="131"/>
                    </a:cubicBezTo>
                    <a:cubicBezTo>
                      <a:pt x="347" y="134"/>
                      <a:pt x="349" y="135"/>
                      <a:pt x="351" y="135"/>
                    </a:cubicBezTo>
                    <a:cubicBezTo>
                      <a:pt x="378" y="135"/>
                      <a:pt x="378" y="135"/>
                      <a:pt x="378" y="135"/>
                    </a:cubicBezTo>
                    <a:cubicBezTo>
                      <a:pt x="378" y="157"/>
                      <a:pt x="378" y="157"/>
                      <a:pt x="378" y="157"/>
                    </a:cubicBezTo>
                    <a:cubicBezTo>
                      <a:pt x="351" y="157"/>
                      <a:pt x="351" y="157"/>
                      <a:pt x="351" y="157"/>
                    </a:cubicBezTo>
                    <a:cubicBezTo>
                      <a:pt x="349" y="157"/>
                      <a:pt x="347" y="159"/>
                      <a:pt x="347" y="161"/>
                    </a:cubicBezTo>
                    <a:cubicBezTo>
                      <a:pt x="347" y="163"/>
                      <a:pt x="349" y="165"/>
                      <a:pt x="351" y="165"/>
                    </a:cubicBezTo>
                    <a:cubicBezTo>
                      <a:pt x="378" y="165"/>
                      <a:pt x="378" y="165"/>
                      <a:pt x="378" y="165"/>
                    </a:cubicBezTo>
                    <a:cubicBezTo>
                      <a:pt x="378" y="286"/>
                      <a:pt x="378" y="286"/>
                      <a:pt x="378" y="286"/>
                    </a:cubicBezTo>
                    <a:cubicBezTo>
                      <a:pt x="336" y="286"/>
                      <a:pt x="336" y="286"/>
                      <a:pt x="336" y="286"/>
                    </a:cubicBezTo>
                    <a:cubicBezTo>
                      <a:pt x="336" y="203"/>
                      <a:pt x="336" y="203"/>
                      <a:pt x="336" y="203"/>
                    </a:cubicBezTo>
                    <a:cubicBezTo>
                      <a:pt x="336" y="203"/>
                      <a:pt x="336" y="202"/>
                      <a:pt x="335" y="201"/>
                    </a:cubicBezTo>
                    <a:cubicBezTo>
                      <a:pt x="301" y="153"/>
                      <a:pt x="301" y="153"/>
                      <a:pt x="301" y="153"/>
                    </a:cubicBezTo>
                    <a:cubicBezTo>
                      <a:pt x="325" y="153"/>
                      <a:pt x="325" y="153"/>
                      <a:pt x="325" y="153"/>
                    </a:cubicBezTo>
                    <a:cubicBezTo>
                      <a:pt x="328" y="153"/>
                      <a:pt x="329" y="151"/>
                      <a:pt x="329" y="149"/>
                    </a:cubicBezTo>
                    <a:cubicBezTo>
                      <a:pt x="329" y="147"/>
                      <a:pt x="328" y="145"/>
                      <a:pt x="325" y="145"/>
                    </a:cubicBezTo>
                    <a:cubicBezTo>
                      <a:pt x="295" y="145"/>
                      <a:pt x="295" y="145"/>
                      <a:pt x="295" y="145"/>
                    </a:cubicBezTo>
                    <a:cubicBezTo>
                      <a:pt x="274" y="115"/>
                      <a:pt x="274" y="115"/>
                      <a:pt x="274" y="115"/>
                    </a:cubicBezTo>
                    <a:cubicBezTo>
                      <a:pt x="299" y="115"/>
                      <a:pt x="299" y="115"/>
                      <a:pt x="299" y="115"/>
                    </a:cubicBezTo>
                    <a:cubicBezTo>
                      <a:pt x="301" y="115"/>
                      <a:pt x="303" y="113"/>
                      <a:pt x="303" y="111"/>
                    </a:cubicBezTo>
                    <a:cubicBezTo>
                      <a:pt x="303" y="109"/>
                      <a:pt x="301" y="107"/>
                      <a:pt x="299" y="107"/>
                    </a:cubicBezTo>
                    <a:cubicBezTo>
                      <a:pt x="268" y="107"/>
                      <a:pt x="268" y="107"/>
                      <a:pt x="268" y="107"/>
                    </a:cubicBezTo>
                    <a:cubicBezTo>
                      <a:pt x="253" y="86"/>
                      <a:pt x="253" y="86"/>
                      <a:pt x="253" y="86"/>
                    </a:cubicBezTo>
                    <a:lnTo>
                      <a:pt x="378" y="86"/>
                    </a:lnTo>
                    <a:close/>
                    <a:moveTo>
                      <a:pt x="405" y="44"/>
                    </a:moveTo>
                    <a:cubicBezTo>
                      <a:pt x="415" y="44"/>
                      <a:pt x="423" y="52"/>
                      <a:pt x="423" y="62"/>
                    </a:cubicBezTo>
                    <a:cubicBezTo>
                      <a:pt x="423" y="286"/>
                      <a:pt x="423" y="286"/>
                      <a:pt x="423" y="286"/>
                    </a:cubicBezTo>
                    <a:cubicBezTo>
                      <a:pt x="386" y="286"/>
                      <a:pt x="386" y="286"/>
                      <a:pt x="386" y="286"/>
                    </a:cubicBezTo>
                    <a:cubicBezTo>
                      <a:pt x="386" y="161"/>
                      <a:pt x="386" y="161"/>
                      <a:pt x="386" y="161"/>
                    </a:cubicBezTo>
                    <a:cubicBezTo>
                      <a:pt x="386" y="131"/>
                      <a:pt x="386" y="131"/>
                      <a:pt x="386" y="131"/>
                    </a:cubicBezTo>
                    <a:cubicBezTo>
                      <a:pt x="386" y="102"/>
                      <a:pt x="386" y="102"/>
                      <a:pt x="386" y="102"/>
                    </a:cubicBezTo>
                    <a:cubicBezTo>
                      <a:pt x="386" y="62"/>
                      <a:pt x="386" y="62"/>
                      <a:pt x="386" y="62"/>
                    </a:cubicBezTo>
                    <a:cubicBezTo>
                      <a:pt x="386" y="52"/>
                      <a:pt x="395" y="44"/>
                      <a:pt x="405" y="44"/>
                    </a:cubicBezTo>
                    <a:close/>
                    <a:moveTo>
                      <a:pt x="8" y="607"/>
                    </a:moveTo>
                    <a:cubicBezTo>
                      <a:pt x="8" y="595"/>
                      <a:pt x="8" y="595"/>
                      <a:pt x="8" y="595"/>
                    </a:cubicBezTo>
                    <a:cubicBezTo>
                      <a:pt x="8" y="595"/>
                      <a:pt x="8" y="595"/>
                      <a:pt x="8" y="595"/>
                    </a:cubicBezTo>
                    <a:cubicBezTo>
                      <a:pt x="423" y="595"/>
                      <a:pt x="423" y="595"/>
                      <a:pt x="423" y="595"/>
                    </a:cubicBezTo>
                    <a:cubicBezTo>
                      <a:pt x="423" y="607"/>
                      <a:pt x="423" y="607"/>
                      <a:pt x="423" y="607"/>
                    </a:cubicBezTo>
                    <a:cubicBezTo>
                      <a:pt x="8" y="607"/>
                      <a:pt x="8" y="607"/>
                      <a:pt x="8" y="607"/>
                    </a:cubicBezTo>
                    <a:close/>
                    <a:moveTo>
                      <a:pt x="423" y="554"/>
                    </a:moveTo>
                    <a:cubicBezTo>
                      <a:pt x="423" y="587"/>
                      <a:pt x="423" y="587"/>
                      <a:pt x="423" y="587"/>
                    </a:cubicBezTo>
                    <a:cubicBezTo>
                      <a:pt x="8" y="587"/>
                      <a:pt x="8" y="587"/>
                      <a:pt x="8" y="587"/>
                    </a:cubicBezTo>
                    <a:cubicBezTo>
                      <a:pt x="8" y="554"/>
                      <a:pt x="8" y="554"/>
                      <a:pt x="8" y="554"/>
                    </a:cubicBezTo>
                    <a:cubicBezTo>
                      <a:pt x="8" y="294"/>
                      <a:pt x="8" y="294"/>
                      <a:pt x="8" y="294"/>
                    </a:cubicBezTo>
                    <a:cubicBezTo>
                      <a:pt x="49" y="294"/>
                      <a:pt x="49" y="294"/>
                      <a:pt x="49" y="294"/>
                    </a:cubicBezTo>
                    <a:cubicBezTo>
                      <a:pt x="94" y="294"/>
                      <a:pt x="94" y="294"/>
                      <a:pt x="94" y="294"/>
                    </a:cubicBezTo>
                    <a:cubicBezTo>
                      <a:pt x="332" y="294"/>
                      <a:pt x="332" y="294"/>
                      <a:pt x="332" y="294"/>
                    </a:cubicBezTo>
                    <a:cubicBezTo>
                      <a:pt x="382" y="294"/>
                      <a:pt x="382" y="294"/>
                      <a:pt x="382" y="294"/>
                    </a:cubicBezTo>
                    <a:cubicBezTo>
                      <a:pt x="423" y="294"/>
                      <a:pt x="423" y="294"/>
                      <a:pt x="423" y="294"/>
                    </a:cubicBezTo>
                    <a:lnTo>
                      <a:pt x="423" y="554"/>
                    </a:lnTo>
                    <a:close/>
                    <a:moveTo>
                      <a:pt x="198" y="64"/>
                    </a:moveTo>
                    <a:cubicBezTo>
                      <a:pt x="228" y="64"/>
                      <a:pt x="228" y="64"/>
                      <a:pt x="228" y="64"/>
                    </a:cubicBezTo>
                    <a:cubicBezTo>
                      <a:pt x="242" y="84"/>
                      <a:pt x="242" y="84"/>
                      <a:pt x="242" y="84"/>
                    </a:cubicBezTo>
                    <a:cubicBezTo>
                      <a:pt x="290" y="152"/>
                      <a:pt x="290" y="152"/>
                      <a:pt x="290" y="152"/>
                    </a:cubicBezTo>
                    <a:cubicBezTo>
                      <a:pt x="328" y="205"/>
                      <a:pt x="328" y="205"/>
                      <a:pt x="328" y="205"/>
                    </a:cubicBezTo>
                    <a:cubicBezTo>
                      <a:pt x="328" y="286"/>
                      <a:pt x="328" y="286"/>
                      <a:pt x="328" y="286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98" y="205"/>
                      <a:pt x="98" y="205"/>
                      <a:pt x="98" y="205"/>
                    </a:cubicBezTo>
                    <a:cubicBezTo>
                      <a:pt x="135" y="152"/>
                      <a:pt x="135" y="152"/>
                      <a:pt x="135" y="152"/>
                    </a:cubicBezTo>
                    <a:cubicBezTo>
                      <a:pt x="136" y="152"/>
                      <a:pt x="136" y="151"/>
                      <a:pt x="137" y="150"/>
                    </a:cubicBezTo>
                    <a:lnTo>
                      <a:pt x="198" y="64"/>
                    </a:lnTo>
                    <a:close/>
                    <a:moveTo>
                      <a:pt x="157" y="107"/>
                    </a:moveTo>
                    <a:cubicBezTo>
                      <a:pt x="157" y="107"/>
                      <a:pt x="157" y="107"/>
                      <a:pt x="157" y="107"/>
                    </a:cubicBez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24" y="107"/>
                      <a:pt x="122" y="109"/>
                      <a:pt x="122" y="111"/>
                    </a:cubicBezTo>
                    <a:cubicBezTo>
                      <a:pt x="122" y="113"/>
                      <a:pt x="124" y="115"/>
                      <a:pt x="126" y="115"/>
                    </a:cubicBezTo>
                    <a:cubicBezTo>
                      <a:pt x="152" y="115"/>
                      <a:pt x="152" y="115"/>
                      <a:pt x="152" y="115"/>
                    </a:cubicBezTo>
                    <a:cubicBezTo>
                      <a:pt x="131" y="145"/>
                      <a:pt x="131" y="145"/>
                      <a:pt x="131" y="145"/>
                    </a:cubicBezTo>
                    <a:cubicBezTo>
                      <a:pt x="102" y="145"/>
                      <a:pt x="102" y="145"/>
                      <a:pt x="102" y="145"/>
                    </a:cubicBezTo>
                    <a:cubicBezTo>
                      <a:pt x="100" y="145"/>
                      <a:pt x="98" y="147"/>
                      <a:pt x="98" y="149"/>
                    </a:cubicBezTo>
                    <a:cubicBezTo>
                      <a:pt x="98" y="151"/>
                      <a:pt x="100" y="153"/>
                      <a:pt x="102" y="153"/>
                    </a:cubicBezTo>
                    <a:cubicBezTo>
                      <a:pt x="125" y="153"/>
                      <a:pt x="125" y="153"/>
                      <a:pt x="125" y="153"/>
                    </a:cubicBezTo>
                    <a:cubicBezTo>
                      <a:pt x="90" y="201"/>
                      <a:pt x="90" y="201"/>
                      <a:pt x="90" y="201"/>
                    </a:cubicBezTo>
                    <a:cubicBezTo>
                      <a:pt x="90" y="202"/>
                      <a:pt x="90" y="203"/>
                      <a:pt x="90" y="203"/>
                    </a:cubicBezTo>
                    <a:cubicBezTo>
                      <a:pt x="90" y="286"/>
                      <a:pt x="90" y="286"/>
                      <a:pt x="90" y="286"/>
                    </a:cubicBezTo>
                    <a:cubicBezTo>
                      <a:pt x="53" y="286"/>
                      <a:pt x="53" y="286"/>
                      <a:pt x="53" y="286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80" y="165"/>
                      <a:pt x="80" y="165"/>
                      <a:pt x="80" y="165"/>
                    </a:cubicBezTo>
                    <a:cubicBezTo>
                      <a:pt x="82" y="165"/>
                      <a:pt x="84" y="163"/>
                      <a:pt x="84" y="161"/>
                    </a:cubicBezTo>
                    <a:cubicBezTo>
                      <a:pt x="84" y="159"/>
                      <a:pt x="82" y="157"/>
                      <a:pt x="80" y="157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3" y="135"/>
                      <a:pt x="53" y="135"/>
                      <a:pt x="53" y="135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2" y="135"/>
                      <a:pt x="84" y="134"/>
                      <a:pt x="84" y="131"/>
                    </a:cubicBezTo>
                    <a:cubicBezTo>
                      <a:pt x="84" y="129"/>
                      <a:pt x="82" y="127"/>
                      <a:pt x="80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6"/>
                      <a:pt x="84" y="104"/>
                      <a:pt x="84" y="102"/>
                    </a:cubicBezTo>
                    <a:cubicBezTo>
                      <a:pt x="84" y="100"/>
                      <a:pt x="82" y="98"/>
                      <a:pt x="80" y="98"/>
                    </a:cubicBezTo>
                    <a:cubicBezTo>
                      <a:pt x="53" y="98"/>
                      <a:pt x="53" y="98"/>
                      <a:pt x="53" y="98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173" y="86"/>
                      <a:pt x="173" y="86"/>
                      <a:pt x="173" y="86"/>
                    </a:cubicBezTo>
                    <a:lnTo>
                      <a:pt x="157" y="107"/>
                    </a:lnTo>
                    <a:close/>
                    <a:moveTo>
                      <a:pt x="423" y="852"/>
                    </a:moveTo>
                    <a:cubicBezTo>
                      <a:pt x="423" y="869"/>
                      <a:pt x="423" y="869"/>
                      <a:pt x="423" y="869"/>
                    </a:cubicBezTo>
                    <a:cubicBezTo>
                      <a:pt x="8" y="869"/>
                      <a:pt x="8" y="869"/>
                      <a:pt x="8" y="869"/>
                    </a:cubicBezTo>
                    <a:cubicBezTo>
                      <a:pt x="8" y="852"/>
                      <a:pt x="8" y="852"/>
                      <a:pt x="8" y="852"/>
                    </a:cubicBezTo>
                    <a:cubicBezTo>
                      <a:pt x="8" y="615"/>
                      <a:pt x="8" y="615"/>
                      <a:pt x="8" y="615"/>
                    </a:cubicBezTo>
                    <a:cubicBezTo>
                      <a:pt x="85" y="615"/>
                      <a:pt x="85" y="615"/>
                      <a:pt x="85" y="615"/>
                    </a:cubicBezTo>
                    <a:cubicBezTo>
                      <a:pt x="223" y="615"/>
                      <a:pt x="223" y="615"/>
                      <a:pt x="223" y="615"/>
                    </a:cubicBezTo>
                    <a:cubicBezTo>
                      <a:pt x="360" y="615"/>
                      <a:pt x="360" y="615"/>
                      <a:pt x="360" y="615"/>
                    </a:cubicBezTo>
                    <a:cubicBezTo>
                      <a:pt x="423" y="615"/>
                      <a:pt x="423" y="615"/>
                      <a:pt x="423" y="615"/>
                    </a:cubicBezTo>
                    <a:lnTo>
                      <a:pt x="423" y="8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80"/>
              <p:cNvSpPr>
                <a:spLocks noEditPoints="1"/>
              </p:cNvSpPr>
              <p:nvPr/>
            </p:nvSpPr>
            <p:spPr bwMode="auto">
              <a:xfrm>
                <a:off x="8477250" y="5957888"/>
                <a:ext cx="476250" cy="849313"/>
              </a:xfrm>
              <a:custGeom>
                <a:avLst/>
                <a:gdLst>
                  <a:gd name="T0" fmla="*/ 58 w 130"/>
                  <a:gd name="T1" fmla="*/ 0 h 232"/>
                  <a:gd name="T2" fmla="*/ 13 w 130"/>
                  <a:gd name="T3" fmla="*/ 46 h 232"/>
                  <a:gd name="T4" fmla="*/ 13 w 130"/>
                  <a:gd name="T5" fmla="*/ 68 h 232"/>
                  <a:gd name="T6" fmla="*/ 13 w 130"/>
                  <a:gd name="T7" fmla="*/ 209 h 232"/>
                  <a:gd name="T8" fmla="*/ 4 w 130"/>
                  <a:gd name="T9" fmla="*/ 209 h 232"/>
                  <a:gd name="T10" fmla="*/ 0 w 130"/>
                  <a:gd name="T11" fmla="*/ 213 h 232"/>
                  <a:gd name="T12" fmla="*/ 0 w 130"/>
                  <a:gd name="T13" fmla="*/ 228 h 232"/>
                  <a:gd name="T14" fmla="*/ 4 w 130"/>
                  <a:gd name="T15" fmla="*/ 232 h 232"/>
                  <a:gd name="T16" fmla="*/ 126 w 130"/>
                  <a:gd name="T17" fmla="*/ 232 h 232"/>
                  <a:gd name="T18" fmla="*/ 130 w 130"/>
                  <a:gd name="T19" fmla="*/ 228 h 232"/>
                  <a:gd name="T20" fmla="*/ 130 w 130"/>
                  <a:gd name="T21" fmla="*/ 213 h 232"/>
                  <a:gd name="T22" fmla="*/ 126 w 130"/>
                  <a:gd name="T23" fmla="*/ 209 h 232"/>
                  <a:gd name="T24" fmla="*/ 118 w 130"/>
                  <a:gd name="T25" fmla="*/ 209 h 232"/>
                  <a:gd name="T26" fmla="*/ 118 w 130"/>
                  <a:gd name="T27" fmla="*/ 68 h 232"/>
                  <a:gd name="T28" fmla="*/ 118 w 130"/>
                  <a:gd name="T29" fmla="*/ 46 h 232"/>
                  <a:gd name="T30" fmla="*/ 72 w 130"/>
                  <a:gd name="T31" fmla="*/ 0 h 232"/>
                  <a:gd name="T32" fmla="*/ 58 w 130"/>
                  <a:gd name="T33" fmla="*/ 0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7 w 130"/>
                  <a:gd name="T41" fmla="*/ 217 h 232"/>
                  <a:gd name="T42" fmla="*/ 114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110 w 130"/>
                  <a:gd name="T49" fmla="*/ 209 h 232"/>
                  <a:gd name="T50" fmla="*/ 21 w 130"/>
                  <a:gd name="T51" fmla="*/ 209 h 232"/>
                  <a:gd name="T52" fmla="*/ 21 w 130"/>
                  <a:gd name="T53" fmla="*/ 72 h 232"/>
                  <a:gd name="T54" fmla="*/ 110 w 130"/>
                  <a:gd name="T55" fmla="*/ 72 h 232"/>
                  <a:gd name="T56" fmla="*/ 110 w 130"/>
                  <a:gd name="T57" fmla="*/ 209 h 232"/>
                  <a:gd name="T58" fmla="*/ 110 w 130"/>
                  <a:gd name="T59" fmla="*/ 64 h 232"/>
                  <a:gd name="T60" fmla="*/ 21 w 130"/>
                  <a:gd name="T61" fmla="*/ 64 h 232"/>
                  <a:gd name="T62" fmla="*/ 21 w 130"/>
                  <a:gd name="T63" fmla="*/ 46 h 232"/>
                  <a:gd name="T64" fmla="*/ 58 w 130"/>
                  <a:gd name="T65" fmla="*/ 8 h 232"/>
                  <a:gd name="T66" fmla="*/ 72 w 130"/>
                  <a:gd name="T67" fmla="*/ 8 h 232"/>
                  <a:gd name="T68" fmla="*/ 110 w 130"/>
                  <a:gd name="T69" fmla="*/ 46 h 232"/>
                  <a:gd name="T70" fmla="*/ 110 w 130"/>
                  <a:gd name="T71" fmla="*/ 6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58" y="0"/>
                    </a:moveTo>
                    <a:cubicBezTo>
                      <a:pt x="33" y="0"/>
                      <a:pt x="13" y="20"/>
                      <a:pt x="13" y="46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9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9" y="209"/>
                      <a:pt x="126" y="209"/>
                    </a:cubicBezTo>
                    <a:cubicBezTo>
                      <a:pt x="118" y="209"/>
                      <a:pt x="118" y="209"/>
                      <a:pt x="118" y="209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0"/>
                      <a:pt x="97" y="0"/>
                      <a:pt x="72" y="0"/>
                    </a:cubicBezTo>
                    <a:lnTo>
                      <a:pt x="58" y="0"/>
                    </a:ln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14" y="217"/>
                      <a:pt x="114" y="217"/>
                      <a:pt x="114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110" y="209"/>
                    </a:move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110" y="72"/>
                      <a:pt x="110" y="72"/>
                      <a:pt x="110" y="72"/>
                    </a:cubicBezTo>
                    <a:lnTo>
                      <a:pt x="110" y="209"/>
                    </a:lnTo>
                    <a:close/>
                    <a:moveTo>
                      <a:pt x="110" y="64"/>
                    </a:move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25"/>
                      <a:pt x="38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lnTo>
                      <a:pt x="110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82"/>
              <p:cNvSpPr>
                <a:spLocks noEditPoints="1"/>
              </p:cNvSpPr>
              <p:nvPr/>
            </p:nvSpPr>
            <p:spPr bwMode="auto">
              <a:xfrm>
                <a:off x="8474075" y="4860925"/>
                <a:ext cx="479425" cy="854075"/>
              </a:xfrm>
              <a:custGeom>
                <a:avLst/>
                <a:gdLst>
                  <a:gd name="T0" fmla="*/ 59 w 131"/>
                  <a:gd name="T1" fmla="*/ 0 h 233"/>
                  <a:gd name="T2" fmla="*/ 13 w 131"/>
                  <a:gd name="T3" fmla="*/ 46 h 233"/>
                  <a:gd name="T4" fmla="*/ 13 w 131"/>
                  <a:gd name="T5" fmla="*/ 69 h 233"/>
                  <a:gd name="T6" fmla="*/ 13 w 131"/>
                  <a:gd name="T7" fmla="*/ 210 h 233"/>
                  <a:gd name="T8" fmla="*/ 4 w 131"/>
                  <a:gd name="T9" fmla="*/ 210 h 233"/>
                  <a:gd name="T10" fmla="*/ 0 w 131"/>
                  <a:gd name="T11" fmla="*/ 214 h 233"/>
                  <a:gd name="T12" fmla="*/ 0 w 131"/>
                  <a:gd name="T13" fmla="*/ 229 h 233"/>
                  <a:gd name="T14" fmla="*/ 4 w 131"/>
                  <a:gd name="T15" fmla="*/ 233 h 233"/>
                  <a:gd name="T16" fmla="*/ 127 w 131"/>
                  <a:gd name="T17" fmla="*/ 233 h 233"/>
                  <a:gd name="T18" fmla="*/ 131 w 131"/>
                  <a:gd name="T19" fmla="*/ 229 h 233"/>
                  <a:gd name="T20" fmla="*/ 131 w 131"/>
                  <a:gd name="T21" fmla="*/ 214 h 233"/>
                  <a:gd name="T22" fmla="*/ 127 w 131"/>
                  <a:gd name="T23" fmla="*/ 210 h 233"/>
                  <a:gd name="T24" fmla="*/ 118 w 131"/>
                  <a:gd name="T25" fmla="*/ 210 h 233"/>
                  <a:gd name="T26" fmla="*/ 118 w 131"/>
                  <a:gd name="T27" fmla="*/ 69 h 233"/>
                  <a:gd name="T28" fmla="*/ 118 w 131"/>
                  <a:gd name="T29" fmla="*/ 46 h 233"/>
                  <a:gd name="T30" fmla="*/ 72 w 131"/>
                  <a:gd name="T31" fmla="*/ 0 h 233"/>
                  <a:gd name="T32" fmla="*/ 59 w 131"/>
                  <a:gd name="T33" fmla="*/ 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110 w 131"/>
                  <a:gd name="T49" fmla="*/ 210 h 233"/>
                  <a:gd name="T50" fmla="*/ 21 w 131"/>
                  <a:gd name="T51" fmla="*/ 210 h 233"/>
                  <a:gd name="T52" fmla="*/ 21 w 131"/>
                  <a:gd name="T53" fmla="*/ 73 h 233"/>
                  <a:gd name="T54" fmla="*/ 110 w 131"/>
                  <a:gd name="T55" fmla="*/ 73 h 233"/>
                  <a:gd name="T56" fmla="*/ 110 w 131"/>
                  <a:gd name="T57" fmla="*/ 210 h 233"/>
                  <a:gd name="T58" fmla="*/ 110 w 131"/>
                  <a:gd name="T59" fmla="*/ 65 h 233"/>
                  <a:gd name="T60" fmla="*/ 21 w 131"/>
                  <a:gd name="T61" fmla="*/ 65 h 233"/>
                  <a:gd name="T62" fmla="*/ 21 w 131"/>
                  <a:gd name="T63" fmla="*/ 46 h 233"/>
                  <a:gd name="T64" fmla="*/ 59 w 131"/>
                  <a:gd name="T65" fmla="*/ 8 h 233"/>
                  <a:gd name="T66" fmla="*/ 72 w 131"/>
                  <a:gd name="T67" fmla="*/ 8 h 233"/>
                  <a:gd name="T68" fmla="*/ 110 w 131"/>
                  <a:gd name="T69" fmla="*/ 46 h 233"/>
                  <a:gd name="T70" fmla="*/ 110 w 131"/>
                  <a:gd name="T71" fmla="*/ 6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59" y="0"/>
                    </a:move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8" y="0"/>
                      <a:pt x="72" y="0"/>
                    </a:cubicBezTo>
                    <a:lnTo>
                      <a:pt x="59" y="0"/>
                    </a:ln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110" y="210"/>
                    </a:moveTo>
                    <a:cubicBezTo>
                      <a:pt x="21" y="210"/>
                      <a:pt x="21" y="210"/>
                      <a:pt x="21" y="210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110" y="73"/>
                      <a:pt x="110" y="73"/>
                      <a:pt x="110" y="73"/>
                    </a:cubicBezTo>
                    <a:lnTo>
                      <a:pt x="110" y="210"/>
                    </a:lnTo>
                    <a:close/>
                    <a:moveTo>
                      <a:pt x="110" y="65"/>
                    </a:move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lnTo>
                      <a:pt x="110" y="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90"/>
              <p:cNvSpPr>
                <a:spLocks noEditPoints="1"/>
              </p:cNvSpPr>
              <p:nvPr/>
            </p:nvSpPr>
            <p:spPr bwMode="auto">
              <a:xfrm>
                <a:off x="8064500" y="4124325"/>
                <a:ext cx="274638" cy="484188"/>
              </a:xfrm>
              <a:custGeom>
                <a:avLst/>
                <a:gdLst>
                  <a:gd name="T0" fmla="*/ 4 w 75"/>
                  <a:gd name="T1" fmla="*/ 132 h 132"/>
                  <a:gd name="T2" fmla="*/ 71 w 75"/>
                  <a:gd name="T3" fmla="*/ 132 h 132"/>
                  <a:gd name="T4" fmla="*/ 75 w 75"/>
                  <a:gd name="T5" fmla="*/ 128 h 132"/>
                  <a:gd name="T6" fmla="*/ 75 w 75"/>
                  <a:gd name="T7" fmla="*/ 37 h 132"/>
                  <a:gd name="T8" fmla="*/ 38 w 75"/>
                  <a:gd name="T9" fmla="*/ 0 h 132"/>
                  <a:gd name="T10" fmla="*/ 0 w 75"/>
                  <a:gd name="T11" fmla="*/ 37 h 132"/>
                  <a:gd name="T12" fmla="*/ 0 w 75"/>
                  <a:gd name="T13" fmla="*/ 128 h 132"/>
                  <a:gd name="T14" fmla="*/ 4 w 75"/>
                  <a:gd name="T15" fmla="*/ 132 h 132"/>
                  <a:gd name="T16" fmla="*/ 38 w 75"/>
                  <a:gd name="T17" fmla="*/ 8 h 132"/>
                  <a:gd name="T18" fmla="*/ 67 w 75"/>
                  <a:gd name="T19" fmla="*/ 33 h 132"/>
                  <a:gd name="T20" fmla="*/ 9 w 75"/>
                  <a:gd name="T21" fmla="*/ 33 h 132"/>
                  <a:gd name="T22" fmla="*/ 38 w 75"/>
                  <a:gd name="T23" fmla="*/ 8 h 132"/>
                  <a:gd name="T24" fmla="*/ 67 w 75"/>
                  <a:gd name="T25" fmla="*/ 124 h 132"/>
                  <a:gd name="T26" fmla="*/ 8 w 75"/>
                  <a:gd name="T27" fmla="*/ 124 h 132"/>
                  <a:gd name="T28" fmla="*/ 8 w 75"/>
                  <a:gd name="T29" fmla="*/ 41 h 132"/>
                  <a:gd name="T30" fmla="*/ 67 w 75"/>
                  <a:gd name="T31" fmla="*/ 41 h 132"/>
                  <a:gd name="T32" fmla="*/ 67 w 75"/>
                  <a:gd name="T33" fmla="*/ 12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132">
                    <a:moveTo>
                      <a:pt x="4" y="132"/>
                    </a:moveTo>
                    <a:cubicBezTo>
                      <a:pt x="71" y="132"/>
                      <a:pt x="71" y="132"/>
                      <a:pt x="71" y="132"/>
                    </a:cubicBezTo>
                    <a:cubicBezTo>
                      <a:pt x="74" y="132"/>
                      <a:pt x="75" y="130"/>
                      <a:pt x="75" y="128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16"/>
                      <a:pt x="59" y="0"/>
                      <a:pt x="38" y="0"/>
                    </a:cubicBezTo>
                    <a:cubicBezTo>
                      <a:pt x="17" y="0"/>
                      <a:pt x="0" y="16"/>
                      <a:pt x="0" y="3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30"/>
                      <a:pt x="2" y="132"/>
                      <a:pt x="4" y="132"/>
                    </a:cubicBezTo>
                    <a:close/>
                    <a:moveTo>
                      <a:pt x="38" y="8"/>
                    </a:moveTo>
                    <a:cubicBezTo>
                      <a:pt x="53" y="8"/>
                      <a:pt x="65" y="19"/>
                      <a:pt x="67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19"/>
                      <a:pt x="23" y="8"/>
                      <a:pt x="38" y="8"/>
                    </a:cubicBezTo>
                    <a:close/>
                    <a:moveTo>
                      <a:pt x="67" y="124"/>
                    </a:moveTo>
                    <a:cubicBezTo>
                      <a:pt x="8" y="124"/>
                      <a:pt x="8" y="124"/>
                      <a:pt x="8" y="124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67" y="41"/>
                      <a:pt x="67" y="41"/>
                      <a:pt x="67" y="41"/>
                    </a:cubicBezTo>
                    <a:lnTo>
                      <a:pt x="67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93"/>
              <p:cNvSpPr>
                <a:spLocks noEditPoints="1"/>
              </p:cNvSpPr>
              <p:nvPr/>
            </p:nvSpPr>
            <p:spPr bwMode="auto">
              <a:xfrm>
                <a:off x="7975600" y="5957888"/>
                <a:ext cx="476250" cy="849313"/>
              </a:xfrm>
              <a:custGeom>
                <a:avLst/>
                <a:gdLst>
                  <a:gd name="T0" fmla="*/ 126 w 130"/>
                  <a:gd name="T1" fmla="*/ 209 h 232"/>
                  <a:gd name="T2" fmla="*/ 117 w 130"/>
                  <a:gd name="T3" fmla="*/ 209 h 232"/>
                  <a:gd name="T4" fmla="*/ 117 w 130"/>
                  <a:gd name="T5" fmla="*/ 68 h 232"/>
                  <a:gd name="T6" fmla="*/ 117 w 130"/>
                  <a:gd name="T7" fmla="*/ 46 h 232"/>
                  <a:gd name="T8" fmla="*/ 72 w 130"/>
                  <a:gd name="T9" fmla="*/ 0 h 232"/>
                  <a:gd name="T10" fmla="*/ 58 w 130"/>
                  <a:gd name="T11" fmla="*/ 0 h 232"/>
                  <a:gd name="T12" fmla="*/ 13 w 130"/>
                  <a:gd name="T13" fmla="*/ 46 h 232"/>
                  <a:gd name="T14" fmla="*/ 13 w 130"/>
                  <a:gd name="T15" fmla="*/ 68 h 232"/>
                  <a:gd name="T16" fmla="*/ 13 w 130"/>
                  <a:gd name="T17" fmla="*/ 209 h 232"/>
                  <a:gd name="T18" fmla="*/ 4 w 130"/>
                  <a:gd name="T19" fmla="*/ 209 h 232"/>
                  <a:gd name="T20" fmla="*/ 0 w 130"/>
                  <a:gd name="T21" fmla="*/ 213 h 232"/>
                  <a:gd name="T22" fmla="*/ 0 w 130"/>
                  <a:gd name="T23" fmla="*/ 228 h 232"/>
                  <a:gd name="T24" fmla="*/ 4 w 130"/>
                  <a:gd name="T25" fmla="*/ 232 h 232"/>
                  <a:gd name="T26" fmla="*/ 126 w 130"/>
                  <a:gd name="T27" fmla="*/ 232 h 232"/>
                  <a:gd name="T28" fmla="*/ 130 w 130"/>
                  <a:gd name="T29" fmla="*/ 228 h 232"/>
                  <a:gd name="T30" fmla="*/ 130 w 130"/>
                  <a:gd name="T31" fmla="*/ 213 h 232"/>
                  <a:gd name="T32" fmla="*/ 126 w 130"/>
                  <a:gd name="T33" fmla="*/ 209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7 w 130"/>
                  <a:gd name="T41" fmla="*/ 217 h 232"/>
                  <a:gd name="T42" fmla="*/ 113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21 w 130"/>
                  <a:gd name="T49" fmla="*/ 46 h 232"/>
                  <a:gd name="T50" fmla="*/ 58 w 130"/>
                  <a:gd name="T51" fmla="*/ 8 h 232"/>
                  <a:gd name="T52" fmla="*/ 72 w 130"/>
                  <a:gd name="T53" fmla="*/ 8 h 232"/>
                  <a:gd name="T54" fmla="*/ 109 w 130"/>
                  <a:gd name="T55" fmla="*/ 46 h 232"/>
                  <a:gd name="T56" fmla="*/ 109 w 130"/>
                  <a:gd name="T57" fmla="*/ 64 h 232"/>
                  <a:gd name="T58" fmla="*/ 21 w 130"/>
                  <a:gd name="T59" fmla="*/ 64 h 232"/>
                  <a:gd name="T60" fmla="*/ 21 w 130"/>
                  <a:gd name="T61" fmla="*/ 46 h 232"/>
                  <a:gd name="T62" fmla="*/ 21 w 130"/>
                  <a:gd name="T63" fmla="*/ 72 h 232"/>
                  <a:gd name="T64" fmla="*/ 109 w 130"/>
                  <a:gd name="T65" fmla="*/ 72 h 232"/>
                  <a:gd name="T66" fmla="*/ 109 w 130"/>
                  <a:gd name="T67" fmla="*/ 209 h 232"/>
                  <a:gd name="T68" fmla="*/ 21 w 130"/>
                  <a:gd name="T69" fmla="*/ 209 h 232"/>
                  <a:gd name="T70" fmla="*/ 21 w 130"/>
                  <a:gd name="T71" fmla="*/ 7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126" y="209"/>
                    </a:move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20"/>
                      <a:pt x="97" y="0"/>
                      <a:pt x="7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3" y="0"/>
                      <a:pt x="13" y="20"/>
                      <a:pt x="13" y="46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8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8" y="209"/>
                      <a:pt x="126" y="209"/>
                    </a:cubicBez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13" y="217"/>
                      <a:pt x="113" y="217"/>
                      <a:pt x="113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09" y="25"/>
                      <a:pt x="109" y="46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21" y="64"/>
                      <a:pt x="21" y="64"/>
                      <a:pt x="21" y="64"/>
                    </a:cubicBezTo>
                    <a:lnTo>
                      <a:pt x="21" y="46"/>
                    </a:lnTo>
                    <a:close/>
                    <a:moveTo>
                      <a:pt x="21" y="72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209"/>
                      <a:pt x="109" y="209"/>
                      <a:pt x="109" y="209"/>
                    </a:cubicBezTo>
                    <a:cubicBezTo>
                      <a:pt x="21" y="209"/>
                      <a:pt x="21" y="209"/>
                      <a:pt x="21" y="209"/>
                    </a:cubicBezTo>
                    <a:lnTo>
                      <a:pt x="21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94"/>
              <p:cNvSpPr>
                <a:spLocks noEditPoints="1"/>
              </p:cNvSpPr>
              <p:nvPr/>
            </p:nvSpPr>
            <p:spPr bwMode="auto">
              <a:xfrm>
                <a:off x="7972425" y="4860925"/>
                <a:ext cx="479425" cy="854075"/>
              </a:xfrm>
              <a:custGeom>
                <a:avLst/>
                <a:gdLst>
                  <a:gd name="T0" fmla="*/ 127 w 131"/>
                  <a:gd name="T1" fmla="*/ 210 h 233"/>
                  <a:gd name="T2" fmla="*/ 118 w 131"/>
                  <a:gd name="T3" fmla="*/ 210 h 233"/>
                  <a:gd name="T4" fmla="*/ 118 w 131"/>
                  <a:gd name="T5" fmla="*/ 69 h 233"/>
                  <a:gd name="T6" fmla="*/ 118 w 131"/>
                  <a:gd name="T7" fmla="*/ 46 h 233"/>
                  <a:gd name="T8" fmla="*/ 72 w 131"/>
                  <a:gd name="T9" fmla="*/ 0 h 233"/>
                  <a:gd name="T10" fmla="*/ 59 w 131"/>
                  <a:gd name="T11" fmla="*/ 0 h 233"/>
                  <a:gd name="T12" fmla="*/ 13 w 131"/>
                  <a:gd name="T13" fmla="*/ 46 h 233"/>
                  <a:gd name="T14" fmla="*/ 13 w 131"/>
                  <a:gd name="T15" fmla="*/ 69 h 233"/>
                  <a:gd name="T16" fmla="*/ 13 w 131"/>
                  <a:gd name="T17" fmla="*/ 210 h 233"/>
                  <a:gd name="T18" fmla="*/ 4 w 131"/>
                  <a:gd name="T19" fmla="*/ 210 h 233"/>
                  <a:gd name="T20" fmla="*/ 0 w 131"/>
                  <a:gd name="T21" fmla="*/ 214 h 233"/>
                  <a:gd name="T22" fmla="*/ 0 w 131"/>
                  <a:gd name="T23" fmla="*/ 229 h 233"/>
                  <a:gd name="T24" fmla="*/ 4 w 131"/>
                  <a:gd name="T25" fmla="*/ 233 h 233"/>
                  <a:gd name="T26" fmla="*/ 127 w 131"/>
                  <a:gd name="T27" fmla="*/ 233 h 233"/>
                  <a:gd name="T28" fmla="*/ 131 w 131"/>
                  <a:gd name="T29" fmla="*/ 229 h 233"/>
                  <a:gd name="T30" fmla="*/ 131 w 131"/>
                  <a:gd name="T31" fmla="*/ 214 h 233"/>
                  <a:gd name="T32" fmla="*/ 127 w 131"/>
                  <a:gd name="T33" fmla="*/ 21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21 w 131"/>
                  <a:gd name="T49" fmla="*/ 46 h 233"/>
                  <a:gd name="T50" fmla="*/ 59 w 131"/>
                  <a:gd name="T51" fmla="*/ 8 h 233"/>
                  <a:gd name="T52" fmla="*/ 72 w 131"/>
                  <a:gd name="T53" fmla="*/ 8 h 233"/>
                  <a:gd name="T54" fmla="*/ 110 w 131"/>
                  <a:gd name="T55" fmla="*/ 46 h 233"/>
                  <a:gd name="T56" fmla="*/ 110 w 131"/>
                  <a:gd name="T57" fmla="*/ 65 h 233"/>
                  <a:gd name="T58" fmla="*/ 21 w 131"/>
                  <a:gd name="T59" fmla="*/ 65 h 233"/>
                  <a:gd name="T60" fmla="*/ 21 w 131"/>
                  <a:gd name="T61" fmla="*/ 46 h 233"/>
                  <a:gd name="T62" fmla="*/ 21 w 131"/>
                  <a:gd name="T63" fmla="*/ 73 h 233"/>
                  <a:gd name="T64" fmla="*/ 110 w 131"/>
                  <a:gd name="T65" fmla="*/ 73 h 233"/>
                  <a:gd name="T66" fmla="*/ 110 w 131"/>
                  <a:gd name="T67" fmla="*/ 210 h 233"/>
                  <a:gd name="T68" fmla="*/ 21 w 131"/>
                  <a:gd name="T69" fmla="*/ 210 h 233"/>
                  <a:gd name="T70" fmla="*/ 21 w 131"/>
                  <a:gd name="T71" fmla="*/ 7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127" y="210"/>
                    </a:move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7" y="0"/>
                      <a:pt x="7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21" y="65"/>
                      <a:pt x="21" y="65"/>
                      <a:pt x="21" y="65"/>
                    </a:cubicBezTo>
                    <a:lnTo>
                      <a:pt x="21" y="46"/>
                    </a:lnTo>
                    <a:close/>
                    <a:moveTo>
                      <a:pt x="21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210"/>
                      <a:pt x="110" y="210"/>
                      <a:pt x="110" y="210"/>
                    </a:cubicBezTo>
                    <a:cubicBezTo>
                      <a:pt x="21" y="210"/>
                      <a:pt x="21" y="210"/>
                      <a:pt x="21" y="210"/>
                    </a:cubicBezTo>
                    <a:lnTo>
                      <a:pt x="21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00"/>
              <p:cNvSpPr>
                <a:spLocks noEditPoints="1"/>
              </p:cNvSpPr>
              <p:nvPr/>
            </p:nvSpPr>
            <p:spPr bwMode="auto">
              <a:xfrm>
                <a:off x="7470775" y="5957888"/>
                <a:ext cx="476250" cy="849313"/>
              </a:xfrm>
              <a:custGeom>
                <a:avLst/>
                <a:gdLst>
                  <a:gd name="T0" fmla="*/ 126 w 130"/>
                  <a:gd name="T1" fmla="*/ 209 h 232"/>
                  <a:gd name="T2" fmla="*/ 117 w 130"/>
                  <a:gd name="T3" fmla="*/ 209 h 232"/>
                  <a:gd name="T4" fmla="*/ 117 w 130"/>
                  <a:gd name="T5" fmla="*/ 68 h 232"/>
                  <a:gd name="T6" fmla="*/ 117 w 130"/>
                  <a:gd name="T7" fmla="*/ 46 h 232"/>
                  <a:gd name="T8" fmla="*/ 72 w 130"/>
                  <a:gd name="T9" fmla="*/ 0 h 232"/>
                  <a:gd name="T10" fmla="*/ 58 w 130"/>
                  <a:gd name="T11" fmla="*/ 0 h 232"/>
                  <a:gd name="T12" fmla="*/ 12 w 130"/>
                  <a:gd name="T13" fmla="*/ 46 h 232"/>
                  <a:gd name="T14" fmla="*/ 12 w 130"/>
                  <a:gd name="T15" fmla="*/ 68 h 232"/>
                  <a:gd name="T16" fmla="*/ 12 w 130"/>
                  <a:gd name="T17" fmla="*/ 209 h 232"/>
                  <a:gd name="T18" fmla="*/ 4 w 130"/>
                  <a:gd name="T19" fmla="*/ 209 h 232"/>
                  <a:gd name="T20" fmla="*/ 0 w 130"/>
                  <a:gd name="T21" fmla="*/ 213 h 232"/>
                  <a:gd name="T22" fmla="*/ 0 w 130"/>
                  <a:gd name="T23" fmla="*/ 228 h 232"/>
                  <a:gd name="T24" fmla="*/ 4 w 130"/>
                  <a:gd name="T25" fmla="*/ 232 h 232"/>
                  <a:gd name="T26" fmla="*/ 126 w 130"/>
                  <a:gd name="T27" fmla="*/ 232 h 232"/>
                  <a:gd name="T28" fmla="*/ 130 w 130"/>
                  <a:gd name="T29" fmla="*/ 228 h 232"/>
                  <a:gd name="T30" fmla="*/ 130 w 130"/>
                  <a:gd name="T31" fmla="*/ 213 h 232"/>
                  <a:gd name="T32" fmla="*/ 126 w 130"/>
                  <a:gd name="T33" fmla="*/ 209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6 w 130"/>
                  <a:gd name="T41" fmla="*/ 217 h 232"/>
                  <a:gd name="T42" fmla="*/ 113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20 w 130"/>
                  <a:gd name="T49" fmla="*/ 46 h 232"/>
                  <a:gd name="T50" fmla="*/ 58 w 130"/>
                  <a:gd name="T51" fmla="*/ 8 h 232"/>
                  <a:gd name="T52" fmla="*/ 72 w 130"/>
                  <a:gd name="T53" fmla="*/ 8 h 232"/>
                  <a:gd name="T54" fmla="*/ 109 w 130"/>
                  <a:gd name="T55" fmla="*/ 46 h 232"/>
                  <a:gd name="T56" fmla="*/ 109 w 130"/>
                  <a:gd name="T57" fmla="*/ 64 h 232"/>
                  <a:gd name="T58" fmla="*/ 20 w 130"/>
                  <a:gd name="T59" fmla="*/ 64 h 232"/>
                  <a:gd name="T60" fmla="*/ 20 w 130"/>
                  <a:gd name="T61" fmla="*/ 46 h 232"/>
                  <a:gd name="T62" fmla="*/ 20 w 130"/>
                  <a:gd name="T63" fmla="*/ 72 h 232"/>
                  <a:gd name="T64" fmla="*/ 109 w 130"/>
                  <a:gd name="T65" fmla="*/ 72 h 232"/>
                  <a:gd name="T66" fmla="*/ 109 w 130"/>
                  <a:gd name="T67" fmla="*/ 209 h 232"/>
                  <a:gd name="T68" fmla="*/ 20 w 130"/>
                  <a:gd name="T69" fmla="*/ 209 h 232"/>
                  <a:gd name="T70" fmla="*/ 20 w 130"/>
                  <a:gd name="T71" fmla="*/ 7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126" y="209"/>
                    </a:move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20"/>
                      <a:pt x="97" y="0"/>
                      <a:pt x="7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3" y="0"/>
                      <a:pt x="12" y="20"/>
                      <a:pt x="12" y="4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209"/>
                      <a:pt x="12" y="209"/>
                      <a:pt x="12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8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8" y="209"/>
                      <a:pt x="126" y="209"/>
                    </a:cubicBez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6" y="217"/>
                      <a:pt x="16" y="217"/>
                      <a:pt x="16" y="217"/>
                    </a:cubicBezTo>
                    <a:cubicBezTo>
                      <a:pt x="113" y="217"/>
                      <a:pt x="113" y="217"/>
                      <a:pt x="113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20" y="46"/>
                    </a:moveTo>
                    <a:cubicBezTo>
                      <a:pt x="20" y="25"/>
                      <a:pt x="37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2" y="8"/>
                      <a:pt x="109" y="25"/>
                      <a:pt x="109" y="46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20" y="64"/>
                      <a:pt x="20" y="64"/>
                      <a:pt x="20" y="64"/>
                    </a:cubicBezTo>
                    <a:lnTo>
                      <a:pt x="20" y="46"/>
                    </a:lnTo>
                    <a:close/>
                    <a:moveTo>
                      <a:pt x="20" y="72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209"/>
                      <a:pt x="109" y="209"/>
                      <a:pt x="109" y="209"/>
                    </a:cubicBezTo>
                    <a:cubicBezTo>
                      <a:pt x="20" y="209"/>
                      <a:pt x="20" y="209"/>
                      <a:pt x="20" y="209"/>
                    </a:cubicBezTo>
                    <a:lnTo>
                      <a:pt x="20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1"/>
              <p:cNvSpPr>
                <a:spLocks noEditPoints="1"/>
              </p:cNvSpPr>
              <p:nvPr/>
            </p:nvSpPr>
            <p:spPr bwMode="auto">
              <a:xfrm>
                <a:off x="7467600" y="4860925"/>
                <a:ext cx="479425" cy="854075"/>
              </a:xfrm>
              <a:custGeom>
                <a:avLst/>
                <a:gdLst>
                  <a:gd name="T0" fmla="*/ 127 w 131"/>
                  <a:gd name="T1" fmla="*/ 210 h 233"/>
                  <a:gd name="T2" fmla="*/ 118 w 131"/>
                  <a:gd name="T3" fmla="*/ 210 h 233"/>
                  <a:gd name="T4" fmla="*/ 118 w 131"/>
                  <a:gd name="T5" fmla="*/ 69 h 233"/>
                  <a:gd name="T6" fmla="*/ 118 w 131"/>
                  <a:gd name="T7" fmla="*/ 46 h 233"/>
                  <a:gd name="T8" fmla="*/ 72 w 131"/>
                  <a:gd name="T9" fmla="*/ 0 h 233"/>
                  <a:gd name="T10" fmla="*/ 59 w 131"/>
                  <a:gd name="T11" fmla="*/ 0 h 233"/>
                  <a:gd name="T12" fmla="*/ 13 w 131"/>
                  <a:gd name="T13" fmla="*/ 46 h 233"/>
                  <a:gd name="T14" fmla="*/ 13 w 131"/>
                  <a:gd name="T15" fmla="*/ 69 h 233"/>
                  <a:gd name="T16" fmla="*/ 13 w 131"/>
                  <a:gd name="T17" fmla="*/ 210 h 233"/>
                  <a:gd name="T18" fmla="*/ 4 w 131"/>
                  <a:gd name="T19" fmla="*/ 210 h 233"/>
                  <a:gd name="T20" fmla="*/ 0 w 131"/>
                  <a:gd name="T21" fmla="*/ 214 h 233"/>
                  <a:gd name="T22" fmla="*/ 0 w 131"/>
                  <a:gd name="T23" fmla="*/ 229 h 233"/>
                  <a:gd name="T24" fmla="*/ 4 w 131"/>
                  <a:gd name="T25" fmla="*/ 233 h 233"/>
                  <a:gd name="T26" fmla="*/ 127 w 131"/>
                  <a:gd name="T27" fmla="*/ 233 h 233"/>
                  <a:gd name="T28" fmla="*/ 131 w 131"/>
                  <a:gd name="T29" fmla="*/ 229 h 233"/>
                  <a:gd name="T30" fmla="*/ 131 w 131"/>
                  <a:gd name="T31" fmla="*/ 214 h 233"/>
                  <a:gd name="T32" fmla="*/ 127 w 131"/>
                  <a:gd name="T33" fmla="*/ 21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21 w 131"/>
                  <a:gd name="T49" fmla="*/ 46 h 233"/>
                  <a:gd name="T50" fmla="*/ 59 w 131"/>
                  <a:gd name="T51" fmla="*/ 8 h 233"/>
                  <a:gd name="T52" fmla="*/ 72 w 131"/>
                  <a:gd name="T53" fmla="*/ 8 h 233"/>
                  <a:gd name="T54" fmla="*/ 110 w 131"/>
                  <a:gd name="T55" fmla="*/ 46 h 233"/>
                  <a:gd name="T56" fmla="*/ 110 w 131"/>
                  <a:gd name="T57" fmla="*/ 65 h 233"/>
                  <a:gd name="T58" fmla="*/ 21 w 131"/>
                  <a:gd name="T59" fmla="*/ 65 h 233"/>
                  <a:gd name="T60" fmla="*/ 21 w 131"/>
                  <a:gd name="T61" fmla="*/ 46 h 233"/>
                  <a:gd name="T62" fmla="*/ 21 w 131"/>
                  <a:gd name="T63" fmla="*/ 73 h 233"/>
                  <a:gd name="T64" fmla="*/ 110 w 131"/>
                  <a:gd name="T65" fmla="*/ 73 h 233"/>
                  <a:gd name="T66" fmla="*/ 110 w 131"/>
                  <a:gd name="T67" fmla="*/ 210 h 233"/>
                  <a:gd name="T68" fmla="*/ 21 w 131"/>
                  <a:gd name="T69" fmla="*/ 210 h 233"/>
                  <a:gd name="T70" fmla="*/ 21 w 131"/>
                  <a:gd name="T71" fmla="*/ 7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127" y="210"/>
                    </a:move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7" y="0"/>
                      <a:pt x="7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21" y="65"/>
                      <a:pt x="21" y="65"/>
                      <a:pt x="21" y="65"/>
                    </a:cubicBezTo>
                    <a:lnTo>
                      <a:pt x="21" y="46"/>
                    </a:lnTo>
                    <a:close/>
                    <a:moveTo>
                      <a:pt x="21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210"/>
                      <a:pt x="110" y="210"/>
                      <a:pt x="110" y="210"/>
                    </a:cubicBezTo>
                    <a:cubicBezTo>
                      <a:pt x="21" y="210"/>
                      <a:pt x="21" y="210"/>
                      <a:pt x="21" y="210"/>
                    </a:cubicBezTo>
                    <a:lnTo>
                      <a:pt x="21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>
              <a:off x="5713274" y="2968074"/>
              <a:ext cx="964897" cy="1930807"/>
              <a:chOff x="5805497" y="3867152"/>
              <a:chExt cx="1508128" cy="3017840"/>
            </a:xfrm>
            <a:solidFill>
              <a:srgbClr val="005790"/>
            </a:solidFill>
          </p:grpSpPr>
          <p:sp>
            <p:nvSpPr>
              <p:cNvPr id="68" name="Freeform 308"/>
              <p:cNvSpPr>
                <a:spLocks noEditPoints="1"/>
              </p:cNvSpPr>
              <p:nvPr/>
            </p:nvSpPr>
            <p:spPr bwMode="auto">
              <a:xfrm>
                <a:off x="5805497" y="3867152"/>
                <a:ext cx="1508128" cy="3017840"/>
              </a:xfrm>
              <a:custGeom>
                <a:avLst/>
                <a:gdLst>
                  <a:gd name="T0" fmla="*/ 408 w 412"/>
                  <a:gd name="T1" fmla="*/ 266 h 823"/>
                  <a:gd name="T2" fmla="*/ 318 w 412"/>
                  <a:gd name="T3" fmla="*/ 176 h 823"/>
                  <a:gd name="T4" fmla="*/ 314 w 412"/>
                  <a:gd name="T5" fmla="*/ 99 h 823"/>
                  <a:gd name="T6" fmla="*/ 298 w 412"/>
                  <a:gd name="T7" fmla="*/ 71 h 823"/>
                  <a:gd name="T8" fmla="*/ 270 w 412"/>
                  <a:gd name="T9" fmla="*/ 57 h 823"/>
                  <a:gd name="T10" fmla="*/ 260 w 412"/>
                  <a:gd name="T11" fmla="*/ 4 h 823"/>
                  <a:gd name="T12" fmla="*/ 156 w 412"/>
                  <a:gd name="T13" fmla="*/ 0 h 823"/>
                  <a:gd name="T14" fmla="*/ 152 w 412"/>
                  <a:gd name="T15" fmla="*/ 32 h 823"/>
                  <a:gd name="T16" fmla="*/ 114 w 412"/>
                  <a:gd name="T17" fmla="*/ 71 h 823"/>
                  <a:gd name="T18" fmla="*/ 98 w 412"/>
                  <a:gd name="T19" fmla="*/ 99 h 823"/>
                  <a:gd name="T20" fmla="*/ 94 w 412"/>
                  <a:gd name="T21" fmla="*/ 176 h 823"/>
                  <a:gd name="T22" fmla="*/ 0 w 412"/>
                  <a:gd name="T23" fmla="*/ 270 h 823"/>
                  <a:gd name="T24" fmla="*/ 0 w 412"/>
                  <a:gd name="T25" fmla="*/ 439 h 823"/>
                  <a:gd name="T26" fmla="*/ 0 w 412"/>
                  <a:gd name="T27" fmla="*/ 652 h 823"/>
                  <a:gd name="T28" fmla="*/ 4 w 412"/>
                  <a:gd name="T29" fmla="*/ 823 h 823"/>
                  <a:gd name="T30" fmla="*/ 54 w 412"/>
                  <a:gd name="T31" fmla="*/ 823 h 823"/>
                  <a:gd name="T32" fmla="*/ 121 w 412"/>
                  <a:gd name="T33" fmla="*/ 823 h 823"/>
                  <a:gd name="T34" fmla="*/ 410 w 412"/>
                  <a:gd name="T35" fmla="*/ 819 h 823"/>
                  <a:gd name="T36" fmla="*/ 410 w 412"/>
                  <a:gd name="T37" fmla="*/ 640 h 823"/>
                  <a:gd name="T38" fmla="*/ 410 w 412"/>
                  <a:gd name="T39" fmla="*/ 427 h 823"/>
                  <a:gd name="T40" fmla="*/ 412 w 412"/>
                  <a:gd name="T41" fmla="*/ 270 h 823"/>
                  <a:gd name="T42" fmla="*/ 106 w 412"/>
                  <a:gd name="T43" fmla="*/ 691 h 823"/>
                  <a:gd name="T44" fmla="*/ 58 w 412"/>
                  <a:gd name="T45" fmla="*/ 815 h 823"/>
                  <a:gd name="T46" fmla="*/ 110 w 412"/>
                  <a:gd name="T47" fmla="*/ 683 h 823"/>
                  <a:gd name="T48" fmla="*/ 50 w 412"/>
                  <a:gd name="T49" fmla="*/ 687 h 823"/>
                  <a:gd name="T50" fmla="*/ 48 w 412"/>
                  <a:gd name="T51" fmla="*/ 815 h 823"/>
                  <a:gd name="T52" fmla="*/ 117 w 412"/>
                  <a:gd name="T53" fmla="*/ 680 h 823"/>
                  <a:gd name="T54" fmla="*/ 114 w 412"/>
                  <a:gd name="T55" fmla="*/ 815 h 823"/>
                  <a:gd name="T56" fmla="*/ 110 w 412"/>
                  <a:gd name="T57" fmla="*/ 683 h 823"/>
                  <a:gd name="T58" fmla="*/ 44 w 412"/>
                  <a:gd name="T59" fmla="*/ 672 h 823"/>
                  <a:gd name="T60" fmla="*/ 40 w 412"/>
                  <a:gd name="T61" fmla="*/ 815 h 823"/>
                  <a:gd name="T62" fmla="*/ 8 w 412"/>
                  <a:gd name="T63" fmla="*/ 656 h 823"/>
                  <a:gd name="T64" fmla="*/ 402 w 412"/>
                  <a:gd name="T65" fmla="*/ 815 h 823"/>
                  <a:gd name="T66" fmla="*/ 125 w 412"/>
                  <a:gd name="T67" fmla="*/ 676 h 823"/>
                  <a:gd name="T68" fmla="*/ 402 w 412"/>
                  <a:gd name="T69" fmla="*/ 423 h 823"/>
                  <a:gd name="T70" fmla="*/ 8 w 412"/>
                  <a:gd name="T71" fmla="*/ 274 h 823"/>
                  <a:gd name="T72" fmla="*/ 402 w 412"/>
                  <a:gd name="T73" fmla="*/ 423 h 823"/>
                  <a:gd name="T74" fmla="*/ 8 w 412"/>
                  <a:gd name="T75" fmla="*/ 435 h 823"/>
                  <a:gd name="T76" fmla="*/ 402 w 412"/>
                  <a:gd name="T77" fmla="*/ 431 h 823"/>
                  <a:gd name="T78" fmla="*/ 402 w 412"/>
                  <a:gd name="T79" fmla="*/ 648 h 823"/>
                  <a:gd name="T80" fmla="*/ 8 w 412"/>
                  <a:gd name="T81" fmla="*/ 644 h 823"/>
                  <a:gd name="T82" fmla="*/ 402 w 412"/>
                  <a:gd name="T83" fmla="*/ 648 h 823"/>
                  <a:gd name="T84" fmla="*/ 8 w 412"/>
                  <a:gd name="T85" fmla="*/ 443 h 823"/>
                  <a:gd name="T86" fmla="*/ 402 w 412"/>
                  <a:gd name="T87" fmla="*/ 636 h 823"/>
                  <a:gd name="T88" fmla="*/ 160 w 412"/>
                  <a:gd name="T89" fmla="*/ 8 h 823"/>
                  <a:gd name="T90" fmla="*/ 252 w 412"/>
                  <a:gd name="T91" fmla="*/ 32 h 823"/>
                  <a:gd name="T92" fmla="*/ 290 w 412"/>
                  <a:gd name="T93" fmla="*/ 75 h 823"/>
                  <a:gd name="T94" fmla="*/ 122 w 412"/>
                  <a:gd name="T95" fmla="*/ 99 h 823"/>
                  <a:gd name="T96" fmla="*/ 160 w 412"/>
                  <a:gd name="T97" fmla="*/ 32 h 823"/>
                  <a:gd name="T98" fmla="*/ 102 w 412"/>
                  <a:gd name="T99" fmla="*/ 176 h 823"/>
                  <a:gd name="T100" fmla="*/ 310 w 412"/>
                  <a:gd name="T101" fmla="*/ 107 h 823"/>
                  <a:gd name="T102" fmla="*/ 369 w 412"/>
                  <a:gd name="T103" fmla="*/ 266 h 823"/>
                  <a:gd name="T104" fmla="*/ 102 w 412"/>
                  <a:gd name="T105" fmla="*/ 176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2" h="823">
                    <a:moveTo>
                      <a:pt x="412" y="270"/>
                    </a:moveTo>
                    <a:cubicBezTo>
                      <a:pt x="412" y="268"/>
                      <a:pt x="410" y="266"/>
                      <a:pt x="408" y="266"/>
                    </a:cubicBezTo>
                    <a:cubicBezTo>
                      <a:pt x="407" y="266"/>
                      <a:pt x="407" y="266"/>
                      <a:pt x="406" y="266"/>
                    </a:cubicBezTo>
                    <a:cubicBezTo>
                      <a:pt x="357" y="265"/>
                      <a:pt x="318" y="225"/>
                      <a:pt x="318" y="176"/>
                    </a:cubicBezTo>
                    <a:cubicBezTo>
                      <a:pt x="318" y="103"/>
                      <a:pt x="318" y="103"/>
                      <a:pt x="318" y="103"/>
                    </a:cubicBezTo>
                    <a:cubicBezTo>
                      <a:pt x="318" y="101"/>
                      <a:pt x="316" y="99"/>
                      <a:pt x="314" y="99"/>
                    </a:cubicBezTo>
                    <a:cubicBezTo>
                      <a:pt x="298" y="99"/>
                      <a:pt x="298" y="99"/>
                      <a:pt x="298" y="99"/>
                    </a:cubicBezTo>
                    <a:cubicBezTo>
                      <a:pt x="298" y="71"/>
                      <a:pt x="298" y="71"/>
                      <a:pt x="298" y="71"/>
                    </a:cubicBezTo>
                    <a:cubicBezTo>
                      <a:pt x="298" y="69"/>
                      <a:pt x="296" y="67"/>
                      <a:pt x="294" y="67"/>
                    </a:cubicBezTo>
                    <a:cubicBezTo>
                      <a:pt x="285" y="67"/>
                      <a:pt x="276" y="63"/>
                      <a:pt x="270" y="57"/>
                    </a:cubicBezTo>
                    <a:cubicBezTo>
                      <a:pt x="263" y="50"/>
                      <a:pt x="260" y="42"/>
                      <a:pt x="260" y="32"/>
                    </a:cubicBezTo>
                    <a:cubicBezTo>
                      <a:pt x="260" y="4"/>
                      <a:pt x="260" y="4"/>
                      <a:pt x="260" y="4"/>
                    </a:cubicBezTo>
                    <a:cubicBezTo>
                      <a:pt x="260" y="1"/>
                      <a:pt x="258" y="0"/>
                      <a:pt x="2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4" y="0"/>
                      <a:pt x="152" y="1"/>
                      <a:pt x="152" y="4"/>
                    </a:cubicBezTo>
                    <a:cubicBezTo>
                      <a:pt x="152" y="32"/>
                      <a:pt x="152" y="32"/>
                      <a:pt x="152" y="32"/>
                    </a:cubicBezTo>
                    <a:cubicBezTo>
                      <a:pt x="152" y="51"/>
                      <a:pt x="137" y="67"/>
                      <a:pt x="118" y="67"/>
                    </a:cubicBezTo>
                    <a:cubicBezTo>
                      <a:pt x="116" y="67"/>
                      <a:pt x="114" y="69"/>
                      <a:pt x="114" y="71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5" y="99"/>
                      <a:pt x="94" y="101"/>
                      <a:pt x="94" y="103"/>
                    </a:cubicBezTo>
                    <a:cubicBezTo>
                      <a:pt x="94" y="176"/>
                      <a:pt x="94" y="176"/>
                      <a:pt x="94" y="176"/>
                    </a:cubicBezTo>
                    <a:cubicBezTo>
                      <a:pt x="94" y="226"/>
                      <a:pt x="53" y="266"/>
                      <a:pt x="4" y="266"/>
                    </a:cubicBezTo>
                    <a:cubicBezTo>
                      <a:pt x="2" y="266"/>
                      <a:pt x="0" y="268"/>
                      <a:pt x="0" y="270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0" y="439"/>
                      <a:pt x="0" y="439"/>
                      <a:pt x="0" y="439"/>
                    </a:cubicBezTo>
                    <a:cubicBezTo>
                      <a:pt x="0" y="640"/>
                      <a:pt x="0" y="640"/>
                      <a:pt x="0" y="640"/>
                    </a:cubicBezTo>
                    <a:cubicBezTo>
                      <a:pt x="0" y="652"/>
                      <a:pt x="0" y="652"/>
                      <a:pt x="0" y="652"/>
                    </a:cubicBezTo>
                    <a:cubicBezTo>
                      <a:pt x="0" y="819"/>
                      <a:pt x="0" y="819"/>
                      <a:pt x="0" y="819"/>
                    </a:cubicBezTo>
                    <a:cubicBezTo>
                      <a:pt x="0" y="821"/>
                      <a:pt x="2" y="823"/>
                      <a:pt x="4" y="823"/>
                    </a:cubicBezTo>
                    <a:cubicBezTo>
                      <a:pt x="44" y="823"/>
                      <a:pt x="44" y="823"/>
                      <a:pt x="44" y="823"/>
                    </a:cubicBezTo>
                    <a:cubicBezTo>
                      <a:pt x="54" y="823"/>
                      <a:pt x="54" y="823"/>
                      <a:pt x="54" y="823"/>
                    </a:cubicBezTo>
                    <a:cubicBezTo>
                      <a:pt x="110" y="823"/>
                      <a:pt x="110" y="823"/>
                      <a:pt x="110" y="823"/>
                    </a:cubicBezTo>
                    <a:cubicBezTo>
                      <a:pt x="121" y="823"/>
                      <a:pt x="121" y="823"/>
                      <a:pt x="121" y="823"/>
                    </a:cubicBezTo>
                    <a:cubicBezTo>
                      <a:pt x="406" y="823"/>
                      <a:pt x="406" y="823"/>
                      <a:pt x="406" y="823"/>
                    </a:cubicBezTo>
                    <a:cubicBezTo>
                      <a:pt x="408" y="823"/>
                      <a:pt x="410" y="821"/>
                      <a:pt x="410" y="819"/>
                    </a:cubicBezTo>
                    <a:cubicBezTo>
                      <a:pt x="410" y="652"/>
                      <a:pt x="410" y="652"/>
                      <a:pt x="410" y="652"/>
                    </a:cubicBezTo>
                    <a:cubicBezTo>
                      <a:pt x="410" y="640"/>
                      <a:pt x="410" y="640"/>
                      <a:pt x="410" y="640"/>
                    </a:cubicBezTo>
                    <a:cubicBezTo>
                      <a:pt x="410" y="439"/>
                      <a:pt x="410" y="439"/>
                      <a:pt x="410" y="439"/>
                    </a:cubicBezTo>
                    <a:cubicBezTo>
                      <a:pt x="410" y="427"/>
                      <a:pt x="410" y="427"/>
                      <a:pt x="410" y="427"/>
                    </a:cubicBezTo>
                    <a:cubicBezTo>
                      <a:pt x="410" y="274"/>
                      <a:pt x="410" y="274"/>
                      <a:pt x="410" y="274"/>
                    </a:cubicBezTo>
                    <a:cubicBezTo>
                      <a:pt x="411" y="273"/>
                      <a:pt x="412" y="272"/>
                      <a:pt x="412" y="270"/>
                    </a:cubicBezTo>
                    <a:close/>
                    <a:moveTo>
                      <a:pt x="58" y="691"/>
                    </a:moveTo>
                    <a:cubicBezTo>
                      <a:pt x="106" y="691"/>
                      <a:pt x="106" y="691"/>
                      <a:pt x="106" y="691"/>
                    </a:cubicBezTo>
                    <a:cubicBezTo>
                      <a:pt x="106" y="815"/>
                      <a:pt x="106" y="815"/>
                      <a:pt x="106" y="815"/>
                    </a:cubicBezTo>
                    <a:cubicBezTo>
                      <a:pt x="58" y="815"/>
                      <a:pt x="58" y="815"/>
                      <a:pt x="58" y="815"/>
                    </a:cubicBezTo>
                    <a:lnTo>
                      <a:pt x="58" y="691"/>
                    </a:lnTo>
                    <a:close/>
                    <a:moveTo>
                      <a:pt x="110" y="683"/>
                    </a:moveTo>
                    <a:cubicBezTo>
                      <a:pt x="54" y="683"/>
                      <a:pt x="54" y="683"/>
                      <a:pt x="54" y="683"/>
                    </a:cubicBezTo>
                    <a:cubicBezTo>
                      <a:pt x="52" y="683"/>
                      <a:pt x="50" y="685"/>
                      <a:pt x="50" y="687"/>
                    </a:cubicBezTo>
                    <a:cubicBezTo>
                      <a:pt x="50" y="815"/>
                      <a:pt x="50" y="815"/>
                      <a:pt x="50" y="815"/>
                    </a:cubicBezTo>
                    <a:cubicBezTo>
                      <a:pt x="48" y="815"/>
                      <a:pt x="48" y="815"/>
                      <a:pt x="48" y="815"/>
                    </a:cubicBezTo>
                    <a:cubicBezTo>
                      <a:pt x="48" y="680"/>
                      <a:pt x="48" y="680"/>
                      <a:pt x="48" y="680"/>
                    </a:cubicBezTo>
                    <a:cubicBezTo>
                      <a:pt x="117" y="680"/>
                      <a:pt x="117" y="680"/>
                      <a:pt x="117" y="680"/>
                    </a:cubicBezTo>
                    <a:cubicBezTo>
                      <a:pt x="117" y="815"/>
                      <a:pt x="117" y="815"/>
                      <a:pt x="117" y="815"/>
                    </a:cubicBezTo>
                    <a:cubicBezTo>
                      <a:pt x="114" y="815"/>
                      <a:pt x="114" y="815"/>
                      <a:pt x="114" y="815"/>
                    </a:cubicBezTo>
                    <a:cubicBezTo>
                      <a:pt x="114" y="687"/>
                      <a:pt x="114" y="687"/>
                      <a:pt x="114" y="687"/>
                    </a:cubicBezTo>
                    <a:cubicBezTo>
                      <a:pt x="114" y="685"/>
                      <a:pt x="112" y="683"/>
                      <a:pt x="110" y="683"/>
                    </a:cubicBezTo>
                    <a:close/>
                    <a:moveTo>
                      <a:pt x="121" y="672"/>
                    </a:moveTo>
                    <a:cubicBezTo>
                      <a:pt x="44" y="672"/>
                      <a:pt x="44" y="672"/>
                      <a:pt x="44" y="672"/>
                    </a:cubicBezTo>
                    <a:cubicBezTo>
                      <a:pt x="42" y="672"/>
                      <a:pt x="40" y="674"/>
                      <a:pt x="40" y="676"/>
                    </a:cubicBezTo>
                    <a:cubicBezTo>
                      <a:pt x="40" y="815"/>
                      <a:pt x="40" y="815"/>
                      <a:pt x="40" y="815"/>
                    </a:cubicBezTo>
                    <a:cubicBezTo>
                      <a:pt x="8" y="815"/>
                      <a:pt x="8" y="815"/>
                      <a:pt x="8" y="815"/>
                    </a:cubicBezTo>
                    <a:cubicBezTo>
                      <a:pt x="8" y="656"/>
                      <a:pt x="8" y="656"/>
                      <a:pt x="8" y="656"/>
                    </a:cubicBezTo>
                    <a:cubicBezTo>
                      <a:pt x="402" y="656"/>
                      <a:pt x="402" y="656"/>
                      <a:pt x="402" y="656"/>
                    </a:cubicBezTo>
                    <a:cubicBezTo>
                      <a:pt x="402" y="815"/>
                      <a:pt x="402" y="815"/>
                      <a:pt x="402" y="815"/>
                    </a:cubicBezTo>
                    <a:cubicBezTo>
                      <a:pt x="125" y="815"/>
                      <a:pt x="125" y="815"/>
                      <a:pt x="125" y="815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5" y="674"/>
                      <a:pt x="123" y="672"/>
                      <a:pt x="121" y="672"/>
                    </a:cubicBezTo>
                    <a:close/>
                    <a:moveTo>
                      <a:pt x="402" y="423"/>
                    </a:moveTo>
                    <a:cubicBezTo>
                      <a:pt x="8" y="423"/>
                      <a:pt x="8" y="423"/>
                      <a:pt x="8" y="423"/>
                    </a:cubicBezTo>
                    <a:cubicBezTo>
                      <a:pt x="8" y="274"/>
                      <a:pt x="8" y="274"/>
                      <a:pt x="8" y="274"/>
                    </a:cubicBezTo>
                    <a:cubicBezTo>
                      <a:pt x="402" y="274"/>
                      <a:pt x="402" y="274"/>
                      <a:pt x="402" y="274"/>
                    </a:cubicBezTo>
                    <a:lnTo>
                      <a:pt x="402" y="423"/>
                    </a:lnTo>
                    <a:close/>
                    <a:moveTo>
                      <a:pt x="402" y="435"/>
                    </a:moveTo>
                    <a:cubicBezTo>
                      <a:pt x="8" y="435"/>
                      <a:pt x="8" y="435"/>
                      <a:pt x="8" y="435"/>
                    </a:cubicBezTo>
                    <a:cubicBezTo>
                      <a:pt x="8" y="431"/>
                      <a:pt x="8" y="431"/>
                      <a:pt x="8" y="431"/>
                    </a:cubicBezTo>
                    <a:cubicBezTo>
                      <a:pt x="402" y="431"/>
                      <a:pt x="402" y="431"/>
                      <a:pt x="402" y="431"/>
                    </a:cubicBezTo>
                    <a:lnTo>
                      <a:pt x="402" y="435"/>
                    </a:lnTo>
                    <a:close/>
                    <a:moveTo>
                      <a:pt x="402" y="648"/>
                    </a:moveTo>
                    <a:cubicBezTo>
                      <a:pt x="8" y="648"/>
                      <a:pt x="8" y="648"/>
                      <a:pt x="8" y="648"/>
                    </a:cubicBezTo>
                    <a:cubicBezTo>
                      <a:pt x="8" y="644"/>
                      <a:pt x="8" y="644"/>
                      <a:pt x="8" y="644"/>
                    </a:cubicBezTo>
                    <a:cubicBezTo>
                      <a:pt x="402" y="644"/>
                      <a:pt x="402" y="644"/>
                      <a:pt x="402" y="644"/>
                    </a:cubicBezTo>
                    <a:lnTo>
                      <a:pt x="402" y="648"/>
                    </a:lnTo>
                    <a:close/>
                    <a:moveTo>
                      <a:pt x="8" y="636"/>
                    </a:moveTo>
                    <a:cubicBezTo>
                      <a:pt x="8" y="443"/>
                      <a:pt x="8" y="443"/>
                      <a:pt x="8" y="443"/>
                    </a:cubicBezTo>
                    <a:cubicBezTo>
                      <a:pt x="402" y="443"/>
                      <a:pt x="402" y="443"/>
                      <a:pt x="402" y="443"/>
                    </a:cubicBezTo>
                    <a:cubicBezTo>
                      <a:pt x="402" y="636"/>
                      <a:pt x="402" y="636"/>
                      <a:pt x="402" y="636"/>
                    </a:cubicBezTo>
                    <a:lnTo>
                      <a:pt x="8" y="636"/>
                    </a:lnTo>
                    <a:close/>
                    <a:moveTo>
                      <a:pt x="160" y="8"/>
                    </a:moveTo>
                    <a:cubicBezTo>
                      <a:pt x="252" y="8"/>
                      <a:pt x="252" y="8"/>
                      <a:pt x="252" y="8"/>
                    </a:cubicBezTo>
                    <a:cubicBezTo>
                      <a:pt x="252" y="32"/>
                      <a:pt x="252" y="32"/>
                      <a:pt x="252" y="32"/>
                    </a:cubicBezTo>
                    <a:cubicBezTo>
                      <a:pt x="252" y="44"/>
                      <a:pt x="256" y="54"/>
                      <a:pt x="264" y="62"/>
                    </a:cubicBezTo>
                    <a:cubicBezTo>
                      <a:pt x="271" y="70"/>
                      <a:pt x="280" y="74"/>
                      <a:pt x="290" y="75"/>
                    </a:cubicBezTo>
                    <a:cubicBezTo>
                      <a:pt x="290" y="99"/>
                      <a:pt x="290" y="99"/>
                      <a:pt x="290" y="99"/>
                    </a:cubicBezTo>
                    <a:cubicBezTo>
                      <a:pt x="122" y="99"/>
                      <a:pt x="122" y="99"/>
                      <a:pt x="122" y="99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143" y="73"/>
                      <a:pt x="160" y="55"/>
                      <a:pt x="160" y="32"/>
                    </a:cubicBezTo>
                    <a:lnTo>
                      <a:pt x="160" y="8"/>
                    </a:lnTo>
                    <a:close/>
                    <a:moveTo>
                      <a:pt x="102" y="176"/>
                    </a:moveTo>
                    <a:cubicBezTo>
                      <a:pt x="102" y="107"/>
                      <a:pt x="102" y="107"/>
                      <a:pt x="102" y="107"/>
                    </a:cubicBezTo>
                    <a:cubicBezTo>
                      <a:pt x="310" y="107"/>
                      <a:pt x="310" y="107"/>
                      <a:pt x="310" y="107"/>
                    </a:cubicBezTo>
                    <a:cubicBezTo>
                      <a:pt x="310" y="176"/>
                      <a:pt x="310" y="176"/>
                      <a:pt x="310" y="176"/>
                    </a:cubicBezTo>
                    <a:cubicBezTo>
                      <a:pt x="310" y="217"/>
                      <a:pt x="334" y="251"/>
                      <a:pt x="369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77" y="251"/>
                      <a:pt x="102" y="216"/>
                      <a:pt x="10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09"/>
              <p:cNvSpPr>
                <a:spLocks noEditPoints="1"/>
              </p:cNvSpPr>
              <p:nvPr/>
            </p:nvSpPr>
            <p:spPr bwMode="auto">
              <a:xfrm>
                <a:off x="6445261" y="3959227"/>
                <a:ext cx="227013" cy="227013"/>
              </a:xfrm>
              <a:custGeom>
                <a:avLst/>
                <a:gdLst>
                  <a:gd name="T0" fmla="*/ 31 w 62"/>
                  <a:gd name="T1" fmla="*/ 62 h 62"/>
                  <a:gd name="T2" fmla="*/ 62 w 62"/>
                  <a:gd name="T3" fmla="*/ 31 h 62"/>
                  <a:gd name="T4" fmla="*/ 31 w 62"/>
                  <a:gd name="T5" fmla="*/ 0 h 62"/>
                  <a:gd name="T6" fmla="*/ 0 w 62"/>
                  <a:gd name="T7" fmla="*/ 31 h 62"/>
                  <a:gd name="T8" fmla="*/ 31 w 62"/>
                  <a:gd name="T9" fmla="*/ 62 h 62"/>
                  <a:gd name="T10" fmla="*/ 31 w 62"/>
                  <a:gd name="T11" fmla="*/ 8 h 62"/>
                  <a:gd name="T12" fmla="*/ 54 w 62"/>
                  <a:gd name="T13" fmla="*/ 31 h 62"/>
                  <a:gd name="T14" fmla="*/ 31 w 62"/>
                  <a:gd name="T15" fmla="*/ 54 h 62"/>
                  <a:gd name="T16" fmla="*/ 8 w 62"/>
                  <a:gd name="T17" fmla="*/ 31 h 62"/>
                  <a:gd name="T18" fmla="*/ 31 w 62"/>
                  <a:gd name="T19" fmla="*/ 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62">
                    <a:moveTo>
                      <a:pt x="31" y="62"/>
                    </a:move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0"/>
                      <a:pt x="31" y="0"/>
                    </a:cubicBezTo>
                    <a:cubicBezTo>
                      <a:pt x="14" y="0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lose/>
                    <a:moveTo>
                      <a:pt x="31" y="8"/>
                    </a:moveTo>
                    <a:cubicBezTo>
                      <a:pt x="44" y="8"/>
                      <a:pt x="54" y="18"/>
                      <a:pt x="54" y="31"/>
                    </a:cubicBezTo>
                    <a:cubicBezTo>
                      <a:pt x="54" y="44"/>
                      <a:pt x="44" y="54"/>
                      <a:pt x="31" y="54"/>
                    </a:cubicBezTo>
                    <a:cubicBezTo>
                      <a:pt x="18" y="54"/>
                      <a:pt x="8" y="44"/>
                      <a:pt x="8" y="31"/>
                    </a:cubicBezTo>
                    <a:cubicBezTo>
                      <a:pt x="8" y="18"/>
                      <a:pt x="18" y="8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10"/>
              <p:cNvSpPr>
                <a:spLocks noEditPoints="1"/>
              </p:cNvSpPr>
              <p:nvPr/>
            </p:nvSpPr>
            <p:spPr bwMode="auto">
              <a:xfrm>
                <a:off x="6343661" y="4311652"/>
                <a:ext cx="431801" cy="479425"/>
              </a:xfrm>
              <a:custGeom>
                <a:avLst/>
                <a:gdLst>
                  <a:gd name="T0" fmla="*/ 114 w 118"/>
                  <a:gd name="T1" fmla="*/ 0 h 131"/>
                  <a:gd name="T2" fmla="*/ 4 w 118"/>
                  <a:gd name="T3" fmla="*/ 0 h 131"/>
                  <a:gd name="T4" fmla="*/ 0 w 118"/>
                  <a:gd name="T5" fmla="*/ 4 h 131"/>
                  <a:gd name="T6" fmla="*/ 0 w 118"/>
                  <a:gd name="T7" fmla="*/ 127 h 131"/>
                  <a:gd name="T8" fmla="*/ 4 w 118"/>
                  <a:gd name="T9" fmla="*/ 131 h 131"/>
                  <a:gd name="T10" fmla="*/ 114 w 118"/>
                  <a:gd name="T11" fmla="*/ 131 h 131"/>
                  <a:gd name="T12" fmla="*/ 118 w 118"/>
                  <a:gd name="T13" fmla="*/ 127 h 131"/>
                  <a:gd name="T14" fmla="*/ 118 w 118"/>
                  <a:gd name="T15" fmla="*/ 4 h 131"/>
                  <a:gd name="T16" fmla="*/ 114 w 118"/>
                  <a:gd name="T17" fmla="*/ 0 h 131"/>
                  <a:gd name="T18" fmla="*/ 110 w 118"/>
                  <a:gd name="T19" fmla="*/ 123 h 131"/>
                  <a:gd name="T20" fmla="*/ 8 w 118"/>
                  <a:gd name="T21" fmla="*/ 123 h 131"/>
                  <a:gd name="T22" fmla="*/ 8 w 118"/>
                  <a:gd name="T23" fmla="*/ 8 h 131"/>
                  <a:gd name="T24" fmla="*/ 110 w 118"/>
                  <a:gd name="T25" fmla="*/ 8 h 131"/>
                  <a:gd name="T26" fmla="*/ 110 w 118"/>
                  <a:gd name="T27" fmla="*/ 12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131">
                    <a:moveTo>
                      <a:pt x="1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9"/>
                      <a:pt x="2" y="131"/>
                      <a:pt x="4" y="131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16" y="131"/>
                      <a:pt x="118" y="129"/>
                      <a:pt x="118" y="127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8" y="2"/>
                      <a:pt x="116" y="0"/>
                      <a:pt x="114" y="0"/>
                    </a:cubicBezTo>
                    <a:close/>
                    <a:moveTo>
                      <a:pt x="110" y="123"/>
                    </a:moveTo>
                    <a:cubicBezTo>
                      <a:pt x="8" y="123"/>
                      <a:pt x="8" y="123"/>
                      <a:pt x="8" y="12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0" y="8"/>
                      <a:pt x="110" y="8"/>
                      <a:pt x="110" y="8"/>
                    </a:cubicBezTo>
                    <a:lnTo>
                      <a:pt x="110" y="1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311"/>
              <p:cNvSpPr>
                <a:spLocks noEditPoints="1"/>
              </p:cNvSpPr>
              <p:nvPr/>
            </p:nvSpPr>
            <p:spPr bwMode="auto">
              <a:xfrm>
                <a:off x="6394461" y="4362452"/>
                <a:ext cx="330201" cy="377825"/>
              </a:xfrm>
              <a:custGeom>
                <a:avLst/>
                <a:gdLst>
                  <a:gd name="T0" fmla="*/ 4 w 90"/>
                  <a:gd name="T1" fmla="*/ 103 h 103"/>
                  <a:gd name="T2" fmla="*/ 86 w 90"/>
                  <a:gd name="T3" fmla="*/ 103 h 103"/>
                  <a:gd name="T4" fmla="*/ 90 w 90"/>
                  <a:gd name="T5" fmla="*/ 99 h 103"/>
                  <a:gd name="T6" fmla="*/ 90 w 90"/>
                  <a:gd name="T7" fmla="*/ 4 h 103"/>
                  <a:gd name="T8" fmla="*/ 86 w 90"/>
                  <a:gd name="T9" fmla="*/ 0 h 103"/>
                  <a:gd name="T10" fmla="*/ 4 w 90"/>
                  <a:gd name="T11" fmla="*/ 0 h 103"/>
                  <a:gd name="T12" fmla="*/ 0 w 90"/>
                  <a:gd name="T13" fmla="*/ 4 h 103"/>
                  <a:gd name="T14" fmla="*/ 0 w 90"/>
                  <a:gd name="T15" fmla="*/ 99 h 103"/>
                  <a:gd name="T16" fmla="*/ 4 w 90"/>
                  <a:gd name="T17" fmla="*/ 103 h 103"/>
                  <a:gd name="T18" fmla="*/ 8 w 90"/>
                  <a:gd name="T19" fmla="*/ 8 h 103"/>
                  <a:gd name="T20" fmla="*/ 82 w 90"/>
                  <a:gd name="T21" fmla="*/ 8 h 103"/>
                  <a:gd name="T22" fmla="*/ 82 w 90"/>
                  <a:gd name="T23" fmla="*/ 95 h 103"/>
                  <a:gd name="T24" fmla="*/ 8 w 90"/>
                  <a:gd name="T25" fmla="*/ 95 h 103"/>
                  <a:gd name="T26" fmla="*/ 8 w 90"/>
                  <a:gd name="T27" fmla="*/ 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103">
                    <a:moveTo>
                      <a:pt x="4" y="103"/>
                    </a:moveTo>
                    <a:cubicBezTo>
                      <a:pt x="86" y="103"/>
                      <a:pt x="86" y="103"/>
                      <a:pt x="86" y="103"/>
                    </a:cubicBezTo>
                    <a:cubicBezTo>
                      <a:pt x="88" y="103"/>
                      <a:pt x="90" y="101"/>
                      <a:pt x="90" y="99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0" y="2"/>
                      <a:pt x="88" y="0"/>
                      <a:pt x="8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1"/>
                      <a:pt x="2" y="103"/>
                      <a:pt x="4" y="103"/>
                    </a:cubicBezTo>
                    <a:close/>
                    <a:moveTo>
                      <a:pt x="8" y="8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" y="95"/>
                      <a:pt x="8" y="95"/>
                      <a:pt x="8" y="95"/>
                    </a:cubicBez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12"/>
              <p:cNvSpPr>
                <a:spLocks noEditPoints="1"/>
              </p:cNvSpPr>
              <p:nvPr/>
            </p:nvSpPr>
            <p:spPr bwMode="auto">
              <a:xfrm>
                <a:off x="6361123" y="6330954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89 h 104"/>
                  <a:gd name="T4" fmla="*/ 96 w 105"/>
                  <a:gd name="T5" fmla="*/ 85 h 104"/>
                  <a:gd name="T6" fmla="*/ 92 w 105"/>
                  <a:gd name="T7" fmla="*/ 0 h 104"/>
                  <a:gd name="T8" fmla="*/ 10 w 105"/>
                  <a:gd name="T9" fmla="*/ 4 h 104"/>
                  <a:gd name="T10" fmla="*/ 9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5 h 104"/>
                  <a:gd name="T18" fmla="*/ 0 w 105"/>
                  <a:gd name="T19" fmla="*/ 100 h 104"/>
                  <a:gd name="T20" fmla="*/ 88 w 105"/>
                  <a:gd name="T21" fmla="*/ 20 h 104"/>
                  <a:gd name="T22" fmla="*/ 77 w 105"/>
                  <a:gd name="T23" fmla="*/ 8 h 104"/>
                  <a:gd name="T24" fmla="*/ 88 w 105"/>
                  <a:gd name="T25" fmla="*/ 20 h 104"/>
                  <a:gd name="T26" fmla="*/ 57 w 105"/>
                  <a:gd name="T27" fmla="*/ 73 h 104"/>
                  <a:gd name="T28" fmla="*/ 69 w 105"/>
                  <a:gd name="T29" fmla="*/ 85 h 104"/>
                  <a:gd name="T30" fmla="*/ 36 w 105"/>
                  <a:gd name="T31" fmla="*/ 85 h 104"/>
                  <a:gd name="T32" fmla="*/ 49 w 105"/>
                  <a:gd name="T33" fmla="*/ 73 h 104"/>
                  <a:gd name="T34" fmla="*/ 36 w 105"/>
                  <a:gd name="T35" fmla="*/ 85 h 104"/>
                  <a:gd name="T36" fmla="*/ 57 w 105"/>
                  <a:gd name="T37" fmla="*/ 43 h 104"/>
                  <a:gd name="T38" fmla="*/ 69 w 105"/>
                  <a:gd name="T39" fmla="*/ 28 h 104"/>
                  <a:gd name="T40" fmla="*/ 57 w 105"/>
                  <a:gd name="T41" fmla="*/ 65 h 104"/>
                  <a:gd name="T42" fmla="*/ 69 w 105"/>
                  <a:gd name="T43" fmla="*/ 51 h 104"/>
                  <a:gd name="T44" fmla="*/ 57 w 105"/>
                  <a:gd name="T45" fmla="*/ 65 h 104"/>
                  <a:gd name="T46" fmla="*/ 88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8 w 105"/>
                  <a:gd name="T53" fmla="*/ 43 h 104"/>
                  <a:gd name="T54" fmla="*/ 77 w 105"/>
                  <a:gd name="T55" fmla="*/ 28 h 104"/>
                  <a:gd name="T56" fmla="*/ 49 w 105"/>
                  <a:gd name="T57" fmla="*/ 43 h 104"/>
                  <a:gd name="T58" fmla="*/ 36 w 105"/>
                  <a:gd name="T59" fmla="*/ 28 h 104"/>
                  <a:gd name="T60" fmla="*/ 28 w 105"/>
                  <a:gd name="T61" fmla="*/ 43 h 104"/>
                  <a:gd name="T62" fmla="*/ 18 w 105"/>
                  <a:gd name="T63" fmla="*/ 28 h 104"/>
                  <a:gd name="T64" fmla="*/ 28 w 105"/>
                  <a:gd name="T65" fmla="*/ 43 h 104"/>
                  <a:gd name="T66" fmla="*/ 49 w 105"/>
                  <a:gd name="T67" fmla="*/ 51 h 104"/>
                  <a:gd name="T68" fmla="*/ 36 w 105"/>
                  <a:gd name="T69" fmla="*/ 65 h 104"/>
                  <a:gd name="T70" fmla="*/ 69 w 105"/>
                  <a:gd name="T71" fmla="*/ 20 h 104"/>
                  <a:gd name="T72" fmla="*/ 57 w 105"/>
                  <a:gd name="T73" fmla="*/ 8 h 104"/>
                  <a:gd name="T74" fmla="*/ 69 w 105"/>
                  <a:gd name="T75" fmla="*/ 20 h 104"/>
                  <a:gd name="T76" fmla="*/ 36 w 105"/>
                  <a:gd name="T77" fmla="*/ 20 h 104"/>
                  <a:gd name="T78" fmla="*/ 49 w 105"/>
                  <a:gd name="T79" fmla="*/ 8 h 104"/>
                  <a:gd name="T80" fmla="*/ 18 w 105"/>
                  <a:gd name="T81" fmla="*/ 51 h 104"/>
                  <a:gd name="T82" fmla="*/ 28 w 105"/>
                  <a:gd name="T83" fmla="*/ 65 h 104"/>
                  <a:gd name="T84" fmla="*/ 18 w 105"/>
                  <a:gd name="T85" fmla="*/ 51 h 104"/>
                  <a:gd name="T86" fmla="*/ 77 w 105"/>
                  <a:gd name="T87" fmla="*/ 73 h 104"/>
                  <a:gd name="T88" fmla="*/ 88 w 105"/>
                  <a:gd name="T89" fmla="*/ 85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73 h 104"/>
                  <a:gd name="T98" fmla="*/ 18 w 105"/>
                  <a:gd name="T99" fmla="*/ 85 h 104"/>
                  <a:gd name="T100" fmla="*/ 8 w 105"/>
                  <a:gd name="T101" fmla="*/ 93 h 104"/>
                  <a:gd name="T102" fmla="*/ 97 w 105"/>
                  <a:gd name="T103" fmla="*/ 96 h 104"/>
                  <a:gd name="T104" fmla="*/ 8 w 105"/>
                  <a:gd name="T105" fmla="*/ 9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5" y="87"/>
                      <a:pt x="103" y="85"/>
                      <a:pt x="101" y="85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9" y="69"/>
                      <a:pt x="9" y="69"/>
                    </a:cubicBezTo>
                    <a:cubicBezTo>
                      <a:pt x="9" y="69"/>
                      <a:pt x="10" y="70"/>
                      <a:pt x="10" y="70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" y="85"/>
                      <a:pt x="0" y="87"/>
                      <a:pt x="0" y="8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57" y="85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5"/>
                      <a:pt x="69" y="85"/>
                      <a:pt x="69" y="85"/>
                    </a:cubicBezTo>
                    <a:lnTo>
                      <a:pt x="57" y="85"/>
                    </a:lnTo>
                    <a:close/>
                    <a:moveTo>
                      <a:pt x="36" y="85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5"/>
                      <a:pt x="49" y="85"/>
                      <a:pt x="49" y="85"/>
                    </a:cubicBezTo>
                    <a:lnTo>
                      <a:pt x="36" y="8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77" y="51"/>
                    </a:move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8" y="28"/>
                      <a:pt x="88" y="28"/>
                      <a:pt x="88" y="28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18" y="51"/>
                    </a:move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lnTo>
                      <a:pt x="18" y="51"/>
                    </a:lnTo>
                    <a:close/>
                    <a:moveTo>
                      <a:pt x="77" y="85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5"/>
                      <a:pt x="88" y="85"/>
                      <a:pt x="88" y="85"/>
                    </a:cubicBezTo>
                    <a:lnTo>
                      <a:pt x="77" y="85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18" y="73"/>
                    </a:move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18" y="85"/>
                      <a:pt x="18" y="85"/>
                      <a:pt x="18" y="85"/>
                    </a:cubicBezTo>
                    <a:lnTo>
                      <a:pt x="18" y="73"/>
                    </a:lnTo>
                    <a:close/>
                    <a:moveTo>
                      <a:pt x="8" y="93"/>
                    </a:move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13"/>
              <p:cNvSpPr>
                <a:spLocks noEditPoints="1"/>
              </p:cNvSpPr>
              <p:nvPr/>
            </p:nvSpPr>
            <p:spPr bwMode="auto">
              <a:xfrm>
                <a:off x="6808799" y="6330954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89 h 104"/>
                  <a:gd name="T4" fmla="*/ 96 w 105"/>
                  <a:gd name="T5" fmla="*/ 85 h 104"/>
                  <a:gd name="T6" fmla="*/ 92 w 105"/>
                  <a:gd name="T7" fmla="*/ 0 h 104"/>
                  <a:gd name="T8" fmla="*/ 10 w 105"/>
                  <a:gd name="T9" fmla="*/ 4 h 104"/>
                  <a:gd name="T10" fmla="*/ 10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5 h 104"/>
                  <a:gd name="T18" fmla="*/ 0 w 105"/>
                  <a:gd name="T19" fmla="*/ 100 h 104"/>
                  <a:gd name="T20" fmla="*/ 57 w 105"/>
                  <a:gd name="T21" fmla="*/ 85 h 104"/>
                  <a:gd name="T22" fmla="*/ 69 w 105"/>
                  <a:gd name="T23" fmla="*/ 73 h 104"/>
                  <a:gd name="T24" fmla="*/ 57 w 105"/>
                  <a:gd name="T25" fmla="*/ 85 h 104"/>
                  <a:gd name="T26" fmla="*/ 36 w 105"/>
                  <a:gd name="T27" fmla="*/ 73 h 104"/>
                  <a:gd name="T28" fmla="*/ 49 w 105"/>
                  <a:gd name="T29" fmla="*/ 85 h 104"/>
                  <a:gd name="T30" fmla="*/ 88 w 105"/>
                  <a:gd name="T31" fmla="*/ 43 h 104"/>
                  <a:gd name="T32" fmla="*/ 77 w 105"/>
                  <a:gd name="T33" fmla="*/ 28 h 104"/>
                  <a:gd name="T34" fmla="*/ 88 w 105"/>
                  <a:gd name="T35" fmla="*/ 43 h 104"/>
                  <a:gd name="T36" fmla="*/ 77 w 105"/>
                  <a:gd name="T37" fmla="*/ 65 h 104"/>
                  <a:gd name="T38" fmla="*/ 88 w 105"/>
                  <a:gd name="T39" fmla="*/ 51 h 104"/>
                  <a:gd name="T40" fmla="*/ 69 w 105"/>
                  <a:gd name="T41" fmla="*/ 43 h 104"/>
                  <a:gd name="T42" fmla="*/ 57 w 105"/>
                  <a:gd name="T43" fmla="*/ 28 h 104"/>
                  <a:gd name="T44" fmla="*/ 69 w 105"/>
                  <a:gd name="T45" fmla="*/ 43 h 104"/>
                  <a:gd name="T46" fmla="*/ 57 w 105"/>
                  <a:gd name="T47" fmla="*/ 51 h 104"/>
                  <a:gd name="T48" fmla="*/ 69 w 105"/>
                  <a:gd name="T49" fmla="*/ 65 h 104"/>
                  <a:gd name="T50" fmla="*/ 49 w 105"/>
                  <a:gd name="T51" fmla="*/ 28 h 104"/>
                  <a:gd name="T52" fmla="*/ 36 w 105"/>
                  <a:gd name="T53" fmla="*/ 43 h 104"/>
                  <a:gd name="T54" fmla="*/ 49 w 105"/>
                  <a:gd name="T55" fmla="*/ 28 h 104"/>
                  <a:gd name="T56" fmla="*/ 18 w 105"/>
                  <a:gd name="T57" fmla="*/ 43 h 104"/>
                  <a:gd name="T58" fmla="*/ 28 w 105"/>
                  <a:gd name="T59" fmla="*/ 28 h 104"/>
                  <a:gd name="T60" fmla="*/ 28 w 105"/>
                  <a:gd name="T61" fmla="*/ 51 h 104"/>
                  <a:gd name="T62" fmla="*/ 18 w 105"/>
                  <a:gd name="T63" fmla="*/ 65 h 104"/>
                  <a:gd name="T64" fmla="*/ 28 w 105"/>
                  <a:gd name="T65" fmla="*/ 51 h 104"/>
                  <a:gd name="T66" fmla="*/ 49 w 105"/>
                  <a:gd name="T67" fmla="*/ 51 h 104"/>
                  <a:gd name="T68" fmla="*/ 36 w 105"/>
                  <a:gd name="T69" fmla="*/ 65 h 104"/>
                  <a:gd name="T70" fmla="*/ 88 w 105"/>
                  <a:gd name="T71" fmla="*/ 20 h 104"/>
                  <a:gd name="T72" fmla="*/ 77 w 105"/>
                  <a:gd name="T73" fmla="*/ 8 h 104"/>
                  <a:gd name="T74" fmla="*/ 88 w 105"/>
                  <a:gd name="T75" fmla="*/ 20 h 104"/>
                  <a:gd name="T76" fmla="*/ 57 w 105"/>
                  <a:gd name="T77" fmla="*/ 20 h 104"/>
                  <a:gd name="T78" fmla="*/ 69 w 105"/>
                  <a:gd name="T79" fmla="*/ 8 h 104"/>
                  <a:gd name="T80" fmla="*/ 49 w 105"/>
                  <a:gd name="T81" fmla="*/ 20 h 104"/>
                  <a:gd name="T82" fmla="*/ 36 w 105"/>
                  <a:gd name="T83" fmla="*/ 8 h 104"/>
                  <a:gd name="T84" fmla="*/ 49 w 105"/>
                  <a:gd name="T85" fmla="*/ 20 h 104"/>
                  <a:gd name="T86" fmla="*/ 77 w 105"/>
                  <a:gd name="T87" fmla="*/ 73 h 104"/>
                  <a:gd name="T88" fmla="*/ 88 w 105"/>
                  <a:gd name="T89" fmla="*/ 85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85 h 104"/>
                  <a:gd name="T98" fmla="*/ 18 w 105"/>
                  <a:gd name="T99" fmla="*/ 73 h 104"/>
                  <a:gd name="T100" fmla="*/ 8 w 105"/>
                  <a:gd name="T101" fmla="*/ 93 h 104"/>
                  <a:gd name="T102" fmla="*/ 97 w 105"/>
                  <a:gd name="T103" fmla="*/ 96 h 104"/>
                  <a:gd name="T104" fmla="*/ 8 w 105"/>
                  <a:gd name="T105" fmla="*/ 9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5" y="87"/>
                      <a:pt x="103" y="85"/>
                      <a:pt x="101" y="85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70"/>
                      <a:pt x="10" y="70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" y="85"/>
                      <a:pt x="0" y="87"/>
                      <a:pt x="0" y="8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57" y="85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5"/>
                      <a:pt x="69" y="85"/>
                      <a:pt x="69" y="85"/>
                    </a:cubicBezTo>
                    <a:lnTo>
                      <a:pt x="57" y="85"/>
                    </a:lnTo>
                    <a:close/>
                    <a:moveTo>
                      <a:pt x="36" y="85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5"/>
                      <a:pt x="49" y="85"/>
                      <a:pt x="49" y="85"/>
                    </a:cubicBezTo>
                    <a:lnTo>
                      <a:pt x="36" y="85"/>
                    </a:lnTo>
                    <a:close/>
                    <a:moveTo>
                      <a:pt x="88" y="43"/>
                    </a:move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88" y="28"/>
                      <a:pt x="88" y="28"/>
                      <a:pt x="88" y="28"/>
                    </a:cubicBezTo>
                    <a:lnTo>
                      <a:pt x="88" y="43"/>
                    </a:lnTo>
                    <a:close/>
                    <a:moveTo>
                      <a:pt x="88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88" y="51"/>
                      <a:pt x="88" y="51"/>
                      <a:pt x="88" y="51"/>
                    </a:cubicBezTo>
                    <a:lnTo>
                      <a:pt x="88" y="6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28" y="51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51"/>
                      <a:pt x="18" y="51"/>
                      <a:pt x="18" y="51"/>
                    </a:cubicBezTo>
                    <a:lnTo>
                      <a:pt x="28" y="51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77" y="85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5"/>
                      <a:pt x="88" y="85"/>
                      <a:pt x="88" y="85"/>
                    </a:cubicBezTo>
                    <a:lnTo>
                      <a:pt x="77" y="85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28" y="73"/>
                    </a:moveTo>
                    <a:cubicBezTo>
                      <a:pt x="28" y="85"/>
                      <a:pt x="28" y="85"/>
                      <a:pt x="28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73"/>
                      <a:pt x="18" y="73"/>
                      <a:pt x="18" y="73"/>
                    </a:cubicBezTo>
                    <a:lnTo>
                      <a:pt x="28" y="73"/>
                    </a:lnTo>
                    <a:close/>
                    <a:moveTo>
                      <a:pt x="8" y="93"/>
                    </a:move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14"/>
              <p:cNvSpPr>
                <a:spLocks noEditPoints="1"/>
              </p:cNvSpPr>
              <p:nvPr/>
            </p:nvSpPr>
            <p:spPr bwMode="auto">
              <a:xfrm>
                <a:off x="5915035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5 w 105"/>
                  <a:gd name="T5" fmla="*/ 86 h 104"/>
                  <a:gd name="T6" fmla="*/ 91 w 105"/>
                  <a:gd name="T7" fmla="*/ 0 h 104"/>
                  <a:gd name="T8" fmla="*/ 9 w 105"/>
                  <a:gd name="T9" fmla="*/ 4 h 104"/>
                  <a:gd name="T10" fmla="*/ 9 w 105"/>
                  <a:gd name="T11" fmla="*/ 24 h 104"/>
                  <a:gd name="T12" fmla="*/ 9 w 105"/>
                  <a:gd name="T13" fmla="*/ 69 h 104"/>
                  <a:gd name="T14" fmla="*/ 9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87 w 105"/>
                  <a:gd name="T21" fmla="*/ 20 h 104"/>
                  <a:gd name="T22" fmla="*/ 77 w 105"/>
                  <a:gd name="T23" fmla="*/ 8 h 104"/>
                  <a:gd name="T24" fmla="*/ 87 w 105"/>
                  <a:gd name="T25" fmla="*/ 20 h 104"/>
                  <a:gd name="T26" fmla="*/ 56 w 105"/>
                  <a:gd name="T27" fmla="*/ 73 h 104"/>
                  <a:gd name="T28" fmla="*/ 69 w 105"/>
                  <a:gd name="T29" fmla="*/ 86 h 104"/>
                  <a:gd name="T30" fmla="*/ 35 w 105"/>
                  <a:gd name="T31" fmla="*/ 86 h 104"/>
                  <a:gd name="T32" fmla="*/ 48 w 105"/>
                  <a:gd name="T33" fmla="*/ 73 h 104"/>
                  <a:gd name="T34" fmla="*/ 35 w 105"/>
                  <a:gd name="T35" fmla="*/ 86 h 104"/>
                  <a:gd name="T36" fmla="*/ 56 w 105"/>
                  <a:gd name="T37" fmla="*/ 43 h 104"/>
                  <a:gd name="T38" fmla="*/ 69 w 105"/>
                  <a:gd name="T39" fmla="*/ 28 h 104"/>
                  <a:gd name="T40" fmla="*/ 56 w 105"/>
                  <a:gd name="T41" fmla="*/ 65 h 104"/>
                  <a:gd name="T42" fmla="*/ 69 w 105"/>
                  <a:gd name="T43" fmla="*/ 51 h 104"/>
                  <a:gd name="T44" fmla="*/ 56 w 105"/>
                  <a:gd name="T45" fmla="*/ 65 h 104"/>
                  <a:gd name="T46" fmla="*/ 87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7 w 105"/>
                  <a:gd name="T53" fmla="*/ 43 h 104"/>
                  <a:gd name="T54" fmla="*/ 77 w 105"/>
                  <a:gd name="T55" fmla="*/ 28 h 104"/>
                  <a:gd name="T56" fmla="*/ 48 w 105"/>
                  <a:gd name="T57" fmla="*/ 43 h 104"/>
                  <a:gd name="T58" fmla="*/ 35 w 105"/>
                  <a:gd name="T59" fmla="*/ 28 h 104"/>
                  <a:gd name="T60" fmla="*/ 27 w 105"/>
                  <a:gd name="T61" fmla="*/ 43 h 104"/>
                  <a:gd name="T62" fmla="*/ 17 w 105"/>
                  <a:gd name="T63" fmla="*/ 28 h 104"/>
                  <a:gd name="T64" fmla="*/ 27 w 105"/>
                  <a:gd name="T65" fmla="*/ 43 h 104"/>
                  <a:gd name="T66" fmla="*/ 48 w 105"/>
                  <a:gd name="T67" fmla="*/ 51 h 104"/>
                  <a:gd name="T68" fmla="*/ 35 w 105"/>
                  <a:gd name="T69" fmla="*/ 65 h 104"/>
                  <a:gd name="T70" fmla="*/ 69 w 105"/>
                  <a:gd name="T71" fmla="*/ 20 h 104"/>
                  <a:gd name="T72" fmla="*/ 56 w 105"/>
                  <a:gd name="T73" fmla="*/ 8 h 104"/>
                  <a:gd name="T74" fmla="*/ 69 w 105"/>
                  <a:gd name="T75" fmla="*/ 20 h 104"/>
                  <a:gd name="T76" fmla="*/ 35 w 105"/>
                  <a:gd name="T77" fmla="*/ 20 h 104"/>
                  <a:gd name="T78" fmla="*/ 48 w 105"/>
                  <a:gd name="T79" fmla="*/ 8 h 104"/>
                  <a:gd name="T80" fmla="*/ 17 w 105"/>
                  <a:gd name="T81" fmla="*/ 51 h 104"/>
                  <a:gd name="T82" fmla="*/ 27 w 105"/>
                  <a:gd name="T83" fmla="*/ 65 h 104"/>
                  <a:gd name="T84" fmla="*/ 17 w 105"/>
                  <a:gd name="T85" fmla="*/ 51 h 104"/>
                  <a:gd name="T86" fmla="*/ 77 w 105"/>
                  <a:gd name="T87" fmla="*/ 73 h 104"/>
                  <a:gd name="T88" fmla="*/ 87 w 105"/>
                  <a:gd name="T89" fmla="*/ 86 h 104"/>
                  <a:gd name="T90" fmla="*/ 27 w 105"/>
                  <a:gd name="T91" fmla="*/ 8 h 104"/>
                  <a:gd name="T92" fmla="*/ 17 w 105"/>
                  <a:gd name="T93" fmla="*/ 20 h 104"/>
                  <a:gd name="T94" fmla="*/ 27 w 105"/>
                  <a:gd name="T95" fmla="*/ 8 h 104"/>
                  <a:gd name="T96" fmla="*/ 27 w 105"/>
                  <a:gd name="T97" fmla="*/ 73 h 104"/>
                  <a:gd name="T98" fmla="*/ 17 w 105"/>
                  <a:gd name="T99" fmla="*/ 86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2"/>
                      <a:pt x="94" y="0"/>
                      <a:pt x="9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2"/>
                      <a:pt x="9" y="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9" y="70"/>
                      <a:pt x="9" y="70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7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7" y="8"/>
                      <a:pt x="87" y="8"/>
                      <a:pt x="87" y="8"/>
                    </a:cubicBezTo>
                    <a:lnTo>
                      <a:pt x="87" y="20"/>
                    </a:lnTo>
                    <a:close/>
                    <a:moveTo>
                      <a:pt x="56" y="86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6" y="86"/>
                    </a:lnTo>
                    <a:close/>
                    <a:moveTo>
                      <a:pt x="35" y="86"/>
                    </a:moveTo>
                    <a:cubicBezTo>
                      <a:pt x="35" y="73"/>
                      <a:pt x="35" y="73"/>
                      <a:pt x="35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86"/>
                      <a:pt x="48" y="86"/>
                      <a:pt x="48" y="86"/>
                    </a:cubicBezTo>
                    <a:lnTo>
                      <a:pt x="35" y="86"/>
                    </a:lnTo>
                    <a:close/>
                    <a:moveTo>
                      <a:pt x="69" y="43"/>
                    </a:move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6" y="65"/>
                    </a:moveTo>
                    <a:cubicBezTo>
                      <a:pt x="56" y="51"/>
                      <a:pt x="56" y="51"/>
                      <a:pt x="56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6" y="65"/>
                    </a:lnTo>
                    <a:close/>
                    <a:moveTo>
                      <a:pt x="7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8" y="28"/>
                    </a:moveTo>
                    <a:cubicBezTo>
                      <a:pt x="48" y="43"/>
                      <a:pt x="48" y="43"/>
                      <a:pt x="48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28"/>
                      <a:pt x="35" y="28"/>
                      <a:pt x="35" y="28"/>
                    </a:cubicBezTo>
                    <a:lnTo>
                      <a:pt x="48" y="28"/>
                    </a:lnTo>
                    <a:close/>
                    <a:moveTo>
                      <a:pt x="27" y="43"/>
                    </a:move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27" y="28"/>
                      <a:pt x="27" y="28"/>
                      <a:pt x="27" y="28"/>
                    </a:cubicBezTo>
                    <a:lnTo>
                      <a:pt x="27" y="43"/>
                    </a:lnTo>
                    <a:close/>
                    <a:moveTo>
                      <a:pt x="35" y="51"/>
                    </a:move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35" y="65"/>
                      <a:pt x="35" y="65"/>
                      <a:pt x="35" y="65"/>
                    </a:cubicBezTo>
                    <a:lnTo>
                      <a:pt x="35" y="51"/>
                    </a:lnTo>
                    <a:close/>
                    <a:moveTo>
                      <a:pt x="69" y="20"/>
                    </a:move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8" y="20"/>
                    </a:move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48" y="8"/>
                      <a:pt x="48" y="8"/>
                      <a:pt x="48" y="8"/>
                    </a:cubicBezTo>
                    <a:lnTo>
                      <a:pt x="48" y="20"/>
                    </a:lnTo>
                    <a:close/>
                    <a:moveTo>
                      <a:pt x="17" y="51"/>
                    </a:move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17" y="65"/>
                      <a:pt x="17" y="65"/>
                      <a:pt x="17" y="65"/>
                    </a:cubicBezTo>
                    <a:lnTo>
                      <a:pt x="17" y="51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86"/>
                      <a:pt x="87" y="86"/>
                      <a:pt x="87" y="86"/>
                    </a:cubicBezTo>
                    <a:lnTo>
                      <a:pt x="77" y="86"/>
                    </a:lnTo>
                    <a:close/>
                    <a:moveTo>
                      <a:pt x="27" y="8"/>
                    </a:moveTo>
                    <a:cubicBezTo>
                      <a:pt x="27" y="20"/>
                      <a:pt x="27" y="20"/>
                      <a:pt x="2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8"/>
                      <a:pt x="17" y="8"/>
                      <a:pt x="17" y="8"/>
                    </a:cubicBezTo>
                    <a:lnTo>
                      <a:pt x="27" y="8"/>
                    </a:lnTo>
                    <a:close/>
                    <a:moveTo>
                      <a:pt x="17" y="73"/>
                    </a:move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17" y="86"/>
                      <a:pt x="17" y="86"/>
                      <a:pt x="17" y="86"/>
                    </a:cubicBezTo>
                    <a:lnTo>
                      <a:pt x="17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15"/>
              <p:cNvSpPr>
                <a:spLocks noEditPoints="1"/>
              </p:cNvSpPr>
              <p:nvPr/>
            </p:nvSpPr>
            <p:spPr bwMode="auto">
              <a:xfrm>
                <a:off x="6361123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6 w 105"/>
                  <a:gd name="T5" fmla="*/ 86 h 104"/>
                  <a:gd name="T6" fmla="*/ 92 w 105"/>
                  <a:gd name="T7" fmla="*/ 0 h 104"/>
                  <a:gd name="T8" fmla="*/ 10 w 105"/>
                  <a:gd name="T9" fmla="*/ 4 h 104"/>
                  <a:gd name="T10" fmla="*/ 9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88 w 105"/>
                  <a:gd name="T21" fmla="*/ 20 h 104"/>
                  <a:gd name="T22" fmla="*/ 77 w 105"/>
                  <a:gd name="T23" fmla="*/ 8 h 104"/>
                  <a:gd name="T24" fmla="*/ 88 w 105"/>
                  <a:gd name="T25" fmla="*/ 20 h 104"/>
                  <a:gd name="T26" fmla="*/ 57 w 105"/>
                  <a:gd name="T27" fmla="*/ 73 h 104"/>
                  <a:gd name="T28" fmla="*/ 69 w 105"/>
                  <a:gd name="T29" fmla="*/ 86 h 104"/>
                  <a:gd name="T30" fmla="*/ 36 w 105"/>
                  <a:gd name="T31" fmla="*/ 86 h 104"/>
                  <a:gd name="T32" fmla="*/ 49 w 105"/>
                  <a:gd name="T33" fmla="*/ 73 h 104"/>
                  <a:gd name="T34" fmla="*/ 36 w 105"/>
                  <a:gd name="T35" fmla="*/ 86 h 104"/>
                  <a:gd name="T36" fmla="*/ 57 w 105"/>
                  <a:gd name="T37" fmla="*/ 43 h 104"/>
                  <a:gd name="T38" fmla="*/ 69 w 105"/>
                  <a:gd name="T39" fmla="*/ 28 h 104"/>
                  <a:gd name="T40" fmla="*/ 57 w 105"/>
                  <a:gd name="T41" fmla="*/ 65 h 104"/>
                  <a:gd name="T42" fmla="*/ 69 w 105"/>
                  <a:gd name="T43" fmla="*/ 51 h 104"/>
                  <a:gd name="T44" fmla="*/ 57 w 105"/>
                  <a:gd name="T45" fmla="*/ 65 h 104"/>
                  <a:gd name="T46" fmla="*/ 88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8 w 105"/>
                  <a:gd name="T53" fmla="*/ 43 h 104"/>
                  <a:gd name="T54" fmla="*/ 77 w 105"/>
                  <a:gd name="T55" fmla="*/ 28 h 104"/>
                  <a:gd name="T56" fmla="*/ 49 w 105"/>
                  <a:gd name="T57" fmla="*/ 43 h 104"/>
                  <a:gd name="T58" fmla="*/ 36 w 105"/>
                  <a:gd name="T59" fmla="*/ 28 h 104"/>
                  <a:gd name="T60" fmla="*/ 28 w 105"/>
                  <a:gd name="T61" fmla="*/ 43 h 104"/>
                  <a:gd name="T62" fmla="*/ 18 w 105"/>
                  <a:gd name="T63" fmla="*/ 28 h 104"/>
                  <a:gd name="T64" fmla="*/ 28 w 105"/>
                  <a:gd name="T65" fmla="*/ 43 h 104"/>
                  <a:gd name="T66" fmla="*/ 49 w 105"/>
                  <a:gd name="T67" fmla="*/ 51 h 104"/>
                  <a:gd name="T68" fmla="*/ 36 w 105"/>
                  <a:gd name="T69" fmla="*/ 65 h 104"/>
                  <a:gd name="T70" fmla="*/ 69 w 105"/>
                  <a:gd name="T71" fmla="*/ 20 h 104"/>
                  <a:gd name="T72" fmla="*/ 57 w 105"/>
                  <a:gd name="T73" fmla="*/ 8 h 104"/>
                  <a:gd name="T74" fmla="*/ 69 w 105"/>
                  <a:gd name="T75" fmla="*/ 20 h 104"/>
                  <a:gd name="T76" fmla="*/ 36 w 105"/>
                  <a:gd name="T77" fmla="*/ 20 h 104"/>
                  <a:gd name="T78" fmla="*/ 49 w 105"/>
                  <a:gd name="T79" fmla="*/ 8 h 104"/>
                  <a:gd name="T80" fmla="*/ 18 w 105"/>
                  <a:gd name="T81" fmla="*/ 51 h 104"/>
                  <a:gd name="T82" fmla="*/ 28 w 105"/>
                  <a:gd name="T83" fmla="*/ 65 h 104"/>
                  <a:gd name="T84" fmla="*/ 18 w 105"/>
                  <a:gd name="T85" fmla="*/ 51 h 104"/>
                  <a:gd name="T86" fmla="*/ 77 w 105"/>
                  <a:gd name="T87" fmla="*/ 73 h 104"/>
                  <a:gd name="T88" fmla="*/ 88 w 105"/>
                  <a:gd name="T89" fmla="*/ 86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73 h 104"/>
                  <a:gd name="T98" fmla="*/ 18 w 105"/>
                  <a:gd name="T99" fmla="*/ 86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10" y="25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9" y="69"/>
                      <a:pt x="9" y="69"/>
                    </a:cubicBezTo>
                    <a:cubicBezTo>
                      <a:pt x="9" y="69"/>
                      <a:pt x="10" y="70"/>
                      <a:pt x="10" y="70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57" y="86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7" y="86"/>
                    </a:lnTo>
                    <a:close/>
                    <a:moveTo>
                      <a:pt x="36" y="86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36" y="86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77" y="51"/>
                    </a:move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8" y="28"/>
                      <a:pt x="88" y="28"/>
                      <a:pt x="88" y="28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18" y="51"/>
                    </a:move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lnTo>
                      <a:pt x="18" y="51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6"/>
                      <a:pt x="88" y="86"/>
                      <a:pt x="88" y="86"/>
                    </a:cubicBezTo>
                    <a:lnTo>
                      <a:pt x="77" y="86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18" y="73"/>
                    </a:move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18" y="86"/>
                      <a:pt x="18" y="86"/>
                      <a:pt x="18" y="86"/>
                    </a:cubicBezTo>
                    <a:lnTo>
                      <a:pt x="18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16"/>
              <p:cNvSpPr>
                <a:spLocks noEditPoints="1"/>
              </p:cNvSpPr>
              <p:nvPr/>
            </p:nvSpPr>
            <p:spPr bwMode="auto">
              <a:xfrm>
                <a:off x="6808799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6 w 105"/>
                  <a:gd name="T5" fmla="*/ 86 h 104"/>
                  <a:gd name="T6" fmla="*/ 92 w 105"/>
                  <a:gd name="T7" fmla="*/ 0 h 104"/>
                  <a:gd name="T8" fmla="*/ 10 w 105"/>
                  <a:gd name="T9" fmla="*/ 4 h 104"/>
                  <a:gd name="T10" fmla="*/ 10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57 w 105"/>
                  <a:gd name="T21" fmla="*/ 86 h 104"/>
                  <a:gd name="T22" fmla="*/ 69 w 105"/>
                  <a:gd name="T23" fmla="*/ 73 h 104"/>
                  <a:gd name="T24" fmla="*/ 57 w 105"/>
                  <a:gd name="T25" fmla="*/ 86 h 104"/>
                  <a:gd name="T26" fmla="*/ 36 w 105"/>
                  <a:gd name="T27" fmla="*/ 73 h 104"/>
                  <a:gd name="T28" fmla="*/ 49 w 105"/>
                  <a:gd name="T29" fmla="*/ 86 h 104"/>
                  <a:gd name="T30" fmla="*/ 88 w 105"/>
                  <a:gd name="T31" fmla="*/ 43 h 104"/>
                  <a:gd name="T32" fmla="*/ 77 w 105"/>
                  <a:gd name="T33" fmla="*/ 28 h 104"/>
                  <a:gd name="T34" fmla="*/ 88 w 105"/>
                  <a:gd name="T35" fmla="*/ 43 h 104"/>
                  <a:gd name="T36" fmla="*/ 77 w 105"/>
                  <a:gd name="T37" fmla="*/ 65 h 104"/>
                  <a:gd name="T38" fmla="*/ 88 w 105"/>
                  <a:gd name="T39" fmla="*/ 51 h 104"/>
                  <a:gd name="T40" fmla="*/ 69 w 105"/>
                  <a:gd name="T41" fmla="*/ 43 h 104"/>
                  <a:gd name="T42" fmla="*/ 57 w 105"/>
                  <a:gd name="T43" fmla="*/ 28 h 104"/>
                  <a:gd name="T44" fmla="*/ 69 w 105"/>
                  <a:gd name="T45" fmla="*/ 43 h 104"/>
                  <a:gd name="T46" fmla="*/ 57 w 105"/>
                  <a:gd name="T47" fmla="*/ 51 h 104"/>
                  <a:gd name="T48" fmla="*/ 69 w 105"/>
                  <a:gd name="T49" fmla="*/ 65 h 104"/>
                  <a:gd name="T50" fmla="*/ 49 w 105"/>
                  <a:gd name="T51" fmla="*/ 28 h 104"/>
                  <a:gd name="T52" fmla="*/ 36 w 105"/>
                  <a:gd name="T53" fmla="*/ 43 h 104"/>
                  <a:gd name="T54" fmla="*/ 49 w 105"/>
                  <a:gd name="T55" fmla="*/ 28 h 104"/>
                  <a:gd name="T56" fmla="*/ 18 w 105"/>
                  <a:gd name="T57" fmla="*/ 43 h 104"/>
                  <a:gd name="T58" fmla="*/ 28 w 105"/>
                  <a:gd name="T59" fmla="*/ 28 h 104"/>
                  <a:gd name="T60" fmla="*/ 28 w 105"/>
                  <a:gd name="T61" fmla="*/ 51 h 104"/>
                  <a:gd name="T62" fmla="*/ 18 w 105"/>
                  <a:gd name="T63" fmla="*/ 65 h 104"/>
                  <a:gd name="T64" fmla="*/ 28 w 105"/>
                  <a:gd name="T65" fmla="*/ 51 h 104"/>
                  <a:gd name="T66" fmla="*/ 49 w 105"/>
                  <a:gd name="T67" fmla="*/ 51 h 104"/>
                  <a:gd name="T68" fmla="*/ 36 w 105"/>
                  <a:gd name="T69" fmla="*/ 65 h 104"/>
                  <a:gd name="T70" fmla="*/ 88 w 105"/>
                  <a:gd name="T71" fmla="*/ 20 h 104"/>
                  <a:gd name="T72" fmla="*/ 77 w 105"/>
                  <a:gd name="T73" fmla="*/ 8 h 104"/>
                  <a:gd name="T74" fmla="*/ 88 w 105"/>
                  <a:gd name="T75" fmla="*/ 20 h 104"/>
                  <a:gd name="T76" fmla="*/ 57 w 105"/>
                  <a:gd name="T77" fmla="*/ 20 h 104"/>
                  <a:gd name="T78" fmla="*/ 69 w 105"/>
                  <a:gd name="T79" fmla="*/ 8 h 104"/>
                  <a:gd name="T80" fmla="*/ 49 w 105"/>
                  <a:gd name="T81" fmla="*/ 20 h 104"/>
                  <a:gd name="T82" fmla="*/ 36 w 105"/>
                  <a:gd name="T83" fmla="*/ 8 h 104"/>
                  <a:gd name="T84" fmla="*/ 49 w 105"/>
                  <a:gd name="T85" fmla="*/ 20 h 104"/>
                  <a:gd name="T86" fmla="*/ 77 w 105"/>
                  <a:gd name="T87" fmla="*/ 73 h 104"/>
                  <a:gd name="T88" fmla="*/ 88 w 105"/>
                  <a:gd name="T89" fmla="*/ 86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86 h 104"/>
                  <a:gd name="T98" fmla="*/ 18 w 105"/>
                  <a:gd name="T99" fmla="*/ 73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70"/>
                      <a:pt x="10" y="70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57" y="86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7" y="86"/>
                    </a:lnTo>
                    <a:close/>
                    <a:moveTo>
                      <a:pt x="36" y="86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36" y="86"/>
                    </a:lnTo>
                    <a:close/>
                    <a:moveTo>
                      <a:pt x="88" y="43"/>
                    </a:move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88" y="28"/>
                      <a:pt x="88" y="28"/>
                      <a:pt x="88" y="28"/>
                    </a:cubicBezTo>
                    <a:lnTo>
                      <a:pt x="88" y="43"/>
                    </a:lnTo>
                    <a:close/>
                    <a:moveTo>
                      <a:pt x="88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88" y="51"/>
                      <a:pt x="88" y="51"/>
                      <a:pt x="88" y="51"/>
                    </a:cubicBezTo>
                    <a:lnTo>
                      <a:pt x="88" y="6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28" y="51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51"/>
                      <a:pt x="18" y="51"/>
                      <a:pt x="18" y="51"/>
                    </a:cubicBezTo>
                    <a:lnTo>
                      <a:pt x="28" y="51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6"/>
                      <a:pt x="88" y="86"/>
                      <a:pt x="88" y="86"/>
                    </a:cubicBezTo>
                    <a:lnTo>
                      <a:pt x="77" y="86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28" y="73"/>
                    </a:moveTo>
                    <a:cubicBezTo>
                      <a:pt x="28" y="86"/>
                      <a:pt x="28" y="86"/>
                      <a:pt x="2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73"/>
                      <a:pt x="18" y="73"/>
                      <a:pt x="18" y="73"/>
                    </a:cubicBezTo>
                    <a:lnTo>
                      <a:pt x="28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17"/>
              <p:cNvSpPr>
                <a:spLocks noEditPoints="1"/>
              </p:cNvSpPr>
              <p:nvPr/>
            </p:nvSpPr>
            <p:spPr bwMode="auto">
              <a:xfrm>
                <a:off x="5915035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5 w 105"/>
                  <a:gd name="T3" fmla="*/ 135 h 154"/>
                  <a:gd name="T4" fmla="*/ 95 w 105"/>
                  <a:gd name="T5" fmla="*/ 4 h 154"/>
                  <a:gd name="T6" fmla="*/ 91 w 105"/>
                  <a:gd name="T7" fmla="*/ 0 h 154"/>
                  <a:gd name="T8" fmla="*/ 13 w 105"/>
                  <a:gd name="T9" fmla="*/ 0 h 154"/>
                  <a:gd name="T10" fmla="*/ 9 w 105"/>
                  <a:gd name="T11" fmla="*/ 4 h 154"/>
                  <a:gd name="T12" fmla="*/ 9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87 w 105"/>
                  <a:gd name="T41" fmla="*/ 100 h 154"/>
                  <a:gd name="T42" fmla="*/ 17 w 105"/>
                  <a:gd name="T43" fmla="*/ 100 h 154"/>
                  <a:gd name="T44" fmla="*/ 17 w 105"/>
                  <a:gd name="T45" fmla="*/ 8 h 154"/>
                  <a:gd name="T46" fmla="*/ 87 w 105"/>
                  <a:gd name="T47" fmla="*/ 8 h 154"/>
                  <a:gd name="T48" fmla="*/ 87 w 105"/>
                  <a:gd name="T49" fmla="*/ 100 h 154"/>
                  <a:gd name="T50" fmla="*/ 57 w 105"/>
                  <a:gd name="T51" fmla="*/ 135 h 154"/>
                  <a:gd name="T52" fmla="*/ 57 w 105"/>
                  <a:gd name="T53" fmla="*/ 108 h 154"/>
                  <a:gd name="T54" fmla="*/ 87 w 105"/>
                  <a:gd name="T55" fmla="*/ 108 h 154"/>
                  <a:gd name="T56" fmla="*/ 87 w 105"/>
                  <a:gd name="T57" fmla="*/ 135 h 154"/>
                  <a:gd name="T58" fmla="*/ 57 w 105"/>
                  <a:gd name="T59" fmla="*/ 135 h 154"/>
                  <a:gd name="T60" fmla="*/ 17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7 w 105"/>
                  <a:gd name="T67" fmla="*/ 135 h 154"/>
                  <a:gd name="T68" fmla="*/ 17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5" y="135"/>
                      <a:pt x="95" y="135"/>
                      <a:pt x="95" y="135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2"/>
                      <a:pt x="94" y="0"/>
                      <a:pt x="9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2"/>
                      <a:pt x="9" y="4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87" y="100"/>
                    </a:move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87" y="8"/>
                      <a:pt x="87" y="8"/>
                      <a:pt x="87" y="8"/>
                    </a:cubicBezTo>
                    <a:lnTo>
                      <a:pt x="87" y="100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35"/>
                      <a:pt x="87" y="135"/>
                      <a:pt x="87" y="135"/>
                    </a:cubicBezTo>
                    <a:lnTo>
                      <a:pt x="57" y="135"/>
                    </a:lnTo>
                    <a:close/>
                    <a:moveTo>
                      <a:pt x="17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7" y="135"/>
                      <a:pt x="17" y="135"/>
                      <a:pt x="17" y="135"/>
                    </a:cubicBezTo>
                    <a:lnTo>
                      <a:pt x="17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18"/>
              <p:cNvSpPr>
                <a:spLocks noEditPoints="1"/>
              </p:cNvSpPr>
              <p:nvPr/>
            </p:nvSpPr>
            <p:spPr bwMode="auto">
              <a:xfrm>
                <a:off x="6361123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6 w 105"/>
                  <a:gd name="T3" fmla="*/ 135 h 154"/>
                  <a:gd name="T4" fmla="*/ 96 w 105"/>
                  <a:gd name="T5" fmla="*/ 4 h 154"/>
                  <a:gd name="T6" fmla="*/ 92 w 105"/>
                  <a:gd name="T7" fmla="*/ 0 h 154"/>
                  <a:gd name="T8" fmla="*/ 14 w 105"/>
                  <a:gd name="T9" fmla="*/ 0 h 154"/>
                  <a:gd name="T10" fmla="*/ 10 w 105"/>
                  <a:gd name="T11" fmla="*/ 4 h 154"/>
                  <a:gd name="T12" fmla="*/ 10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88 w 105"/>
                  <a:gd name="T41" fmla="*/ 100 h 154"/>
                  <a:gd name="T42" fmla="*/ 18 w 105"/>
                  <a:gd name="T43" fmla="*/ 100 h 154"/>
                  <a:gd name="T44" fmla="*/ 18 w 105"/>
                  <a:gd name="T45" fmla="*/ 8 h 154"/>
                  <a:gd name="T46" fmla="*/ 88 w 105"/>
                  <a:gd name="T47" fmla="*/ 8 h 154"/>
                  <a:gd name="T48" fmla="*/ 88 w 105"/>
                  <a:gd name="T49" fmla="*/ 100 h 154"/>
                  <a:gd name="T50" fmla="*/ 57 w 105"/>
                  <a:gd name="T51" fmla="*/ 135 h 154"/>
                  <a:gd name="T52" fmla="*/ 57 w 105"/>
                  <a:gd name="T53" fmla="*/ 108 h 154"/>
                  <a:gd name="T54" fmla="*/ 88 w 105"/>
                  <a:gd name="T55" fmla="*/ 108 h 154"/>
                  <a:gd name="T56" fmla="*/ 88 w 105"/>
                  <a:gd name="T57" fmla="*/ 135 h 154"/>
                  <a:gd name="T58" fmla="*/ 57 w 105"/>
                  <a:gd name="T59" fmla="*/ 135 h 154"/>
                  <a:gd name="T60" fmla="*/ 18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8 w 105"/>
                  <a:gd name="T67" fmla="*/ 135 h 154"/>
                  <a:gd name="T68" fmla="*/ 18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88" y="100"/>
                    </a:move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100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35"/>
                      <a:pt x="88" y="135"/>
                      <a:pt x="88" y="135"/>
                    </a:cubicBezTo>
                    <a:lnTo>
                      <a:pt x="57" y="135"/>
                    </a:lnTo>
                    <a:close/>
                    <a:moveTo>
                      <a:pt x="18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8" y="135"/>
                      <a:pt x="18" y="135"/>
                      <a:pt x="18" y="135"/>
                    </a:cubicBezTo>
                    <a:lnTo>
                      <a:pt x="18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19"/>
              <p:cNvSpPr>
                <a:spLocks noEditPoints="1"/>
              </p:cNvSpPr>
              <p:nvPr/>
            </p:nvSpPr>
            <p:spPr bwMode="auto">
              <a:xfrm>
                <a:off x="6808799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6 w 105"/>
                  <a:gd name="T3" fmla="*/ 135 h 154"/>
                  <a:gd name="T4" fmla="*/ 96 w 105"/>
                  <a:gd name="T5" fmla="*/ 4 h 154"/>
                  <a:gd name="T6" fmla="*/ 92 w 105"/>
                  <a:gd name="T7" fmla="*/ 0 h 154"/>
                  <a:gd name="T8" fmla="*/ 14 w 105"/>
                  <a:gd name="T9" fmla="*/ 0 h 154"/>
                  <a:gd name="T10" fmla="*/ 10 w 105"/>
                  <a:gd name="T11" fmla="*/ 4 h 154"/>
                  <a:gd name="T12" fmla="*/ 10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57 w 105"/>
                  <a:gd name="T41" fmla="*/ 135 h 154"/>
                  <a:gd name="T42" fmla="*/ 57 w 105"/>
                  <a:gd name="T43" fmla="*/ 108 h 154"/>
                  <a:gd name="T44" fmla="*/ 88 w 105"/>
                  <a:gd name="T45" fmla="*/ 108 h 154"/>
                  <a:gd name="T46" fmla="*/ 88 w 105"/>
                  <a:gd name="T47" fmla="*/ 135 h 154"/>
                  <a:gd name="T48" fmla="*/ 57 w 105"/>
                  <a:gd name="T49" fmla="*/ 135 h 154"/>
                  <a:gd name="T50" fmla="*/ 88 w 105"/>
                  <a:gd name="T51" fmla="*/ 100 h 154"/>
                  <a:gd name="T52" fmla="*/ 18 w 105"/>
                  <a:gd name="T53" fmla="*/ 100 h 154"/>
                  <a:gd name="T54" fmla="*/ 18 w 105"/>
                  <a:gd name="T55" fmla="*/ 8 h 154"/>
                  <a:gd name="T56" fmla="*/ 88 w 105"/>
                  <a:gd name="T57" fmla="*/ 8 h 154"/>
                  <a:gd name="T58" fmla="*/ 88 w 105"/>
                  <a:gd name="T59" fmla="*/ 100 h 154"/>
                  <a:gd name="T60" fmla="*/ 18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8 w 105"/>
                  <a:gd name="T67" fmla="*/ 135 h 154"/>
                  <a:gd name="T68" fmla="*/ 18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35"/>
                      <a:pt x="88" y="135"/>
                      <a:pt x="88" y="135"/>
                    </a:cubicBezTo>
                    <a:lnTo>
                      <a:pt x="57" y="135"/>
                    </a:lnTo>
                    <a:close/>
                    <a:moveTo>
                      <a:pt x="88" y="100"/>
                    </a:move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100"/>
                    </a:lnTo>
                    <a:close/>
                    <a:moveTo>
                      <a:pt x="18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8" y="135"/>
                      <a:pt x="18" y="135"/>
                      <a:pt x="18" y="135"/>
                    </a:cubicBezTo>
                    <a:lnTo>
                      <a:pt x="18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20"/>
              <p:cNvSpPr/>
              <p:nvPr/>
            </p:nvSpPr>
            <p:spPr bwMode="auto">
              <a:xfrm>
                <a:off x="6153161" y="6591304"/>
                <a:ext cx="28575" cy="95250"/>
              </a:xfrm>
              <a:custGeom>
                <a:avLst/>
                <a:gdLst>
                  <a:gd name="T0" fmla="*/ 4 w 8"/>
                  <a:gd name="T1" fmla="*/ 0 h 26"/>
                  <a:gd name="T2" fmla="*/ 0 w 8"/>
                  <a:gd name="T3" fmla="*/ 4 h 26"/>
                  <a:gd name="T4" fmla="*/ 0 w 8"/>
                  <a:gd name="T5" fmla="*/ 22 h 26"/>
                  <a:gd name="T6" fmla="*/ 4 w 8"/>
                  <a:gd name="T7" fmla="*/ 26 h 26"/>
                  <a:gd name="T8" fmla="*/ 8 w 8"/>
                  <a:gd name="T9" fmla="*/ 22 h 26"/>
                  <a:gd name="T10" fmla="*/ 8 w 8"/>
                  <a:gd name="T11" fmla="*/ 4 h 26"/>
                  <a:gd name="T12" fmla="*/ 4 w 8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6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2" y="26"/>
                      <a:pt x="4" y="26"/>
                    </a:cubicBezTo>
                    <a:cubicBezTo>
                      <a:pt x="6" y="26"/>
                      <a:pt x="8" y="24"/>
                      <a:pt x="8" y="2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1" name="组合 80"/>
            <p:cNvGrpSpPr/>
            <p:nvPr/>
          </p:nvGrpSpPr>
          <p:grpSpPr>
            <a:xfrm>
              <a:off x="4904793" y="2903071"/>
              <a:ext cx="733321" cy="1995810"/>
              <a:chOff x="4541845" y="3765552"/>
              <a:chExt cx="1146177" cy="3119440"/>
            </a:xfrm>
            <a:solidFill>
              <a:srgbClr val="005790"/>
            </a:solidFill>
          </p:grpSpPr>
          <p:sp>
            <p:nvSpPr>
              <p:cNvPr id="82" name="Freeform 387"/>
              <p:cNvSpPr>
                <a:spLocks noEditPoints="1"/>
              </p:cNvSpPr>
              <p:nvPr/>
            </p:nvSpPr>
            <p:spPr bwMode="auto">
              <a:xfrm>
                <a:off x="4541845" y="3765552"/>
                <a:ext cx="1146177" cy="3119440"/>
              </a:xfrm>
              <a:custGeom>
                <a:avLst/>
                <a:gdLst>
                  <a:gd name="T0" fmla="*/ 208 w 313"/>
                  <a:gd name="T1" fmla="*/ 160 h 851"/>
                  <a:gd name="T2" fmla="*/ 226 w 313"/>
                  <a:gd name="T3" fmla="*/ 56 h 851"/>
                  <a:gd name="T4" fmla="*/ 226 w 313"/>
                  <a:gd name="T5" fmla="*/ 48 h 851"/>
                  <a:gd name="T6" fmla="*/ 156 w 313"/>
                  <a:gd name="T7" fmla="*/ 0 h 851"/>
                  <a:gd name="T8" fmla="*/ 87 w 313"/>
                  <a:gd name="T9" fmla="*/ 48 h 851"/>
                  <a:gd name="T10" fmla="*/ 87 w 313"/>
                  <a:gd name="T11" fmla="*/ 56 h 851"/>
                  <a:gd name="T12" fmla="*/ 104 w 313"/>
                  <a:gd name="T13" fmla="*/ 160 h 851"/>
                  <a:gd name="T14" fmla="*/ 0 w 313"/>
                  <a:gd name="T15" fmla="*/ 264 h 851"/>
                  <a:gd name="T16" fmla="*/ 0 w 313"/>
                  <a:gd name="T17" fmla="*/ 677 h 851"/>
                  <a:gd name="T18" fmla="*/ 4 w 313"/>
                  <a:gd name="T19" fmla="*/ 851 h 851"/>
                  <a:gd name="T20" fmla="*/ 52 w 313"/>
                  <a:gd name="T21" fmla="*/ 851 h 851"/>
                  <a:gd name="T22" fmla="*/ 118 w 313"/>
                  <a:gd name="T23" fmla="*/ 851 h 851"/>
                  <a:gd name="T24" fmla="*/ 313 w 313"/>
                  <a:gd name="T25" fmla="*/ 847 h 851"/>
                  <a:gd name="T26" fmla="*/ 313 w 313"/>
                  <a:gd name="T27" fmla="*/ 658 h 851"/>
                  <a:gd name="T28" fmla="*/ 309 w 313"/>
                  <a:gd name="T29" fmla="*/ 260 h 851"/>
                  <a:gd name="T30" fmla="*/ 104 w 313"/>
                  <a:gd name="T31" fmla="*/ 719 h 851"/>
                  <a:gd name="T32" fmla="*/ 56 w 313"/>
                  <a:gd name="T33" fmla="*/ 843 h 851"/>
                  <a:gd name="T34" fmla="*/ 108 w 313"/>
                  <a:gd name="T35" fmla="*/ 711 h 851"/>
                  <a:gd name="T36" fmla="*/ 48 w 313"/>
                  <a:gd name="T37" fmla="*/ 715 h 851"/>
                  <a:gd name="T38" fmla="*/ 46 w 313"/>
                  <a:gd name="T39" fmla="*/ 843 h 851"/>
                  <a:gd name="T40" fmla="*/ 114 w 313"/>
                  <a:gd name="T41" fmla="*/ 708 h 851"/>
                  <a:gd name="T42" fmla="*/ 112 w 313"/>
                  <a:gd name="T43" fmla="*/ 843 h 851"/>
                  <a:gd name="T44" fmla="*/ 108 w 313"/>
                  <a:gd name="T45" fmla="*/ 711 h 851"/>
                  <a:gd name="T46" fmla="*/ 122 w 313"/>
                  <a:gd name="T47" fmla="*/ 704 h 851"/>
                  <a:gd name="T48" fmla="*/ 42 w 313"/>
                  <a:gd name="T49" fmla="*/ 700 h 851"/>
                  <a:gd name="T50" fmla="*/ 38 w 313"/>
                  <a:gd name="T51" fmla="*/ 843 h 851"/>
                  <a:gd name="T52" fmla="*/ 8 w 313"/>
                  <a:gd name="T53" fmla="*/ 681 h 851"/>
                  <a:gd name="T54" fmla="*/ 305 w 313"/>
                  <a:gd name="T55" fmla="*/ 843 h 851"/>
                  <a:gd name="T56" fmla="*/ 305 w 313"/>
                  <a:gd name="T57" fmla="*/ 277 h 851"/>
                  <a:gd name="T58" fmla="*/ 8 w 313"/>
                  <a:gd name="T59" fmla="*/ 268 h 851"/>
                  <a:gd name="T60" fmla="*/ 305 w 313"/>
                  <a:gd name="T61" fmla="*/ 277 h 851"/>
                  <a:gd name="T62" fmla="*/ 305 w 313"/>
                  <a:gd name="T63" fmla="*/ 673 h 851"/>
                  <a:gd name="T64" fmla="*/ 8 w 313"/>
                  <a:gd name="T65" fmla="*/ 662 h 851"/>
                  <a:gd name="T66" fmla="*/ 8 w 313"/>
                  <a:gd name="T67" fmla="*/ 654 h 851"/>
                  <a:gd name="T68" fmla="*/ 305 w 313"/>
                  <a:gd name="T69" fmla="*/ 285 h 851"/>
                  <a:gd name="T70" fmla="*/ 8 w 313"/>
                  <a:gd name="T71" fmla="*/ 654 h 851"/>
                  <a:gd name="T72" fmla="*/ 113 w 313"/>
                  <a:gd name="T73" fmla="*/ 48 h 851"/>
                  <a:gd name="T74" fmla="*/ 200 w 313"/>
                  <a:gd name="T75" fmla="*/ 48 h 851"/>
                  <a:gd name="T76" fmla="*/ 112 w 313"/>
                  <a:gd name="T77" fmla="*/ 56 h 851"/>
                  <a:gd name="T78" fmla="*/ 200 w 313"/>
                  <a:gd name="T79" fmla="*/ 160 h 851"/>
                  <a:gd name="T80" fmla="*/ 45 w 313"/>
                  <a:gd name="T81" fmla="*/ 260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3" h="851">
                    <a:moveTo>
                      <a:pt x="309" y="260"/>
                    </a:moveTo>
                    <a:cubicBezTo>
                      <a:pt x="253" y="260"/>
                      <a:pt x="208" y="215"/>
                      <a:pt x="208" y="160"/>
                    </a:cubicBezTo>
                    <a:cubicBezTo>
                      <a:pt x="208" y="56"/>
                      <a:pt x="208" y="56"/>
                      <a:pt x="208" y="56"/>
                    </a:cubicBezTo>
                    <a:cubicBezTo>
                      <a:pt x="226" y="56"/>
                      <a:pt x="226" y="56"/>
                      <a:pt x="226" y="56"/>
                    </a:cubicBezTo>
                    <a:cubicBezTo>
                      <a:pt x="228" y="56"/>
                      <a:pt x="230" y="55"/>
                      <a:pt x="230" y="52"/>
                    </a:cubicBezTo>
                    <a:cubicBezTo>
                      <a:pt x="230" y="50"/>
                      <a:pt x="228" y="48"/>
                      <a:pt x="226" y="48"/>
                    </a:cubicBezTo>
                    <a:cubicBezTo>
                      <a:pt x="208" y="48"/>
                      <a:pt x="208" y="48"/>
                      <a:pt x="208" y="48"/>
                    </a:cubicBezTo>
                    <a:cubicBezTo>
                      <a:pt x="206" y="22"/>
                      <a:pt x="184" y="0"/>
                      <a:pt x="156" y="0"/>
                    </a:cubicBezTo>
                    <a:cubicBezTo>
                      <a:pt x="129" y="0"/>
                      <a:pt x="107" y="22"/>
                      <a:pt x="105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5" y="48"/>
                      <a:pt x="83" y="50"/>
                      <a:pt x="83" y="52"/>
                    </a:cubicBezTo>
                    <a:cubicBezTo>
                      <a:pt x="83" y="55"/>
                      <a:pt x="85" y="56"/>
                      <a:pt x="87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160"/>
                      <a:pt x="104" y="160"/>
                      <a:pt x="104" y="160"/>
                    </a:cubicBezTo>
                    <a:cubicBezTo>
                      <a:pt x="104" y="215"/>
                      <a:pt x="59" y="260"/>
                      <a:pt x="4" y="260"/>
                    </a:cubicBezTo>
                    <a:cubicBezTo>
                      <a:pt x="2" y="260"/>
                      <a:pt x="0" y="262"/>
                      <a:pt x="0" y="264"/>
                    </a:cubicBezTo>
                    <a:cubicBezTo>
                      <a:pt x="0" y="658"/>
                      <a:pt x="0" y="658"/>
                      <a:pt x="0" y="658"/>
                    </a:cubicBezTo>
                    <a:cubicBezTo>
                      <a:pt x="0" y="677"/>
                      <a:pt x="0" y="677"/>
                      <a:pt x="0" y="677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2" y="851"/>
                      <a:pt x="4" y="851"/>
                    </a:cubicBezTo>
                    <a:cubicBezTo>
                      <a:pt x="42" y="851"/>
                      <a:pt x="42" y="851"/>
                      <a:pt x="42" y="851"/>
                    </a:cubicBezTo>
                    <a:cubicBezTo>
                      <a:pt x="52" y="851"/>
                      <a:pt x="52" y="851"/>
                      <a:pt x="52" y="851"/>
                    </a:cubicBezTo>
                    <a:cubicBezTo>
                      <a:pt x="108" y="851"/>
                      <a:pt x="108" y="851"/>
                      <a:pt x="108" y="851"/>
                    </a:cubicBezTo>
                    <a:cubicBezTo>
                      <a:pt x="118" y="851"/>
                      <a:pt x="118" y="851"/>
                      <a:pt x="118" y="851"/>
                    </a:cubicBezTo>
                    <a:cubicBezTo>
                      <a:pt x="309" y="851"/>
                      <a:pt x="309" y="851"/>
                      <a:pt x="309" y="851"/>
                    </a:cubicBezTo>
                    <a:cubicBezTo>
                      <a:pt x="311" y="851"/>
                      <a:pt x="313" y="849"/>
                      <a:pt x="313" y="847"/>
                    </a:cubicBezTo>
                    <a:cubicBezTo>
                      <a:pt x="313" y="677"/>
                      <a:pt x="313" y="677"/>
                      <a:pt x="313" y="677"/>
                    </a:cubicBezTo>
                    <a:cubicBezTo>
                      <a:pt x="313" y="658"/>
                      <a:pt x="313" y="658"/>
                      <a:pt x="313" y="658"/>
                    </a:cubicBezTo>
                    <a:cubicBezTo>
                      <a:pt x="313" y="264"/>
                      <a:pt x="313" y="264"/>
                      <a:pt x="313" y="264"/>
                    </a:cubicBezTo>
                    <a:cubicBezTo>
                      <a:pt x="313" y="262"/>
                      <a:pt x="311" y="260"/>
                      <a:pt x="309" y="260"/>
                    </a:cubicBezTo>
                    <a:close/>
                    <a:moveTo>
                      <a:pt x="56" y="719"/>
                    </a:moveTo>
                    <a:cubicBezTo>
                      <a:pt x="104" y="719"/>
                      <a:pt x="104" y="719"/>
                      <a:pt x="104" y="719"/>
                    </a:cubicBezTo>
                    <a:cubicBezTo>
                      <a:pt x="104" y="843"/>
                      <a:pt x="104" y="843"/>
                      <a:pt x="104" y="843"/>
                    </a:cubicBezTo>
                    <a:cubicBezTo>
                      <a:pt x="56" y="843"/>
                      <a:pt x="56" y="843"/>
                      <a:pt x="56" y="843"/>
                    </a:cubicBezTo>
                    <a:lnTo>
                      <a:pt x="56" y="719"/>
                    </a:lnTo>
                    <a:close/>
                    <a:moveTo>
                      <a:pt x="108" y="711"/>
                    </a:moveTo>
                    <a:cubicBezTo>
                      <a:pt x="52" y="711"/>
                      <a:pt x="52" y="711"/>
                      <a:pt x="52" y="711"/>
                    </a:cubicBezTo>
                    <a:cubicBezTo>
                      <a:pt x="50" y="711"/>
                      <a:pt x="48" y="713"/>
                      <a:pt x="48" y="715"/>
                    </a:cubicBezTo>
                    <a:cubicBezTo>
                      <a:pt x="48" y="843"/>
                      <a:pt x="48" y="843"/>
                      <a:pt x="48" y="843"/>
                    </a:cubicBezTo>
                    <a:cubicBezTo>
                      <a:pt x="46" y="843"/>
                      <a:pt x="46" y="843"/>
                      <a:pt x="46" y="843"/>
                    </a:cubicBezTo>
                    <a:cubicBezTo>
                      <a:pt x="46" y="708"/>
                      <a:pt x="46" y="708"/>
                      <a:pt x="46" y="708"/>
                    </a:cubicBezTo>
                    <a:cubicBezTo>
                      <a:pt x="114" y="708"/>
                      <a:pt x="114" y="708"/>
                      <a:pt x="114" y="708"/>
                    </a:cubicBezTo>
                    <a:cubicBezTo>
                      <a:pt x="114" y="843"/>
                      <a:pt x="114" y="843"/>
                      <a:pt x="114" y="843"/>
                    </a:cubicBezTo>
                    <a:cubicBezTo>
                      <a:pt x="112" y="843"/>
                      <a:pt x="112" y="843"/>
                      <a:pt x="112" y="843"/>
                    </a:cubicBezTo>
                    <a:cubicBezTo>
                      <a:pt x="112" y="715"/>
                      <a:pt x="112" y="715"/>
                      <a:pt x="112" y="715"/>
                    </a:cubicBezTo>
                    <a:cubicBezTo>
                      <a:pt x="112" y="713"/>
                      <a:pt x="110" y="711"/>
                      <a:pt x="108" y="711"/>
                    </a:cubicBezTo>
                    <a:close/>
                    <a:moveTo>
                      <a:pt x="122" y="843"/>
                    </a:moveTo>
                    <a:cubicBezTo>
                      <a:pt x="122" y="704"/>
                      <a:pt x="122" y="704"/>
                      <a:pt x="122" y="704"/>
                    </a:cubicBezTo>
                    <a:cubicBezTo>
                      <a:pt x="122" y="702"/>
                      <a:pt x="121" y="700"/>
                      <a:pt x="118" y="700"/>
                    </a:cubicBezTo>
                    <a:cubicBezTo>
                      <a:pt x="42" y="700"/>
                      <a:pt x="42" y="700"/>
                      <a:pt x="42" y="700"/>
                    </a:cubicBezTo>
                    <a:cubicBezTo>
                      <a:pt x="39" y="700"/>
                      <a:pt x="38" y="702"/>
                      <a:pt x="38" y="704"/>
                    </a:cubicBezTo>
                    <a:cubicBezTo>
                      <a:pt x="38" y="843"/>
                      <a:pt x="38" y="843"/>
                      <a:pt x="38" y="843"/>
                    </a:cubicBezTo>
                    <a:cubicBezTo>
                      <a:pt x="8" y="843"/>
                      <a:pt x="8" y="843"/>
                      <a:pt x="8" y="843"/>
                    </a:cubicBezTo>
                    <a:cubicBezTo>
                      <a:pt x="8" y="681"/>
                      <a:pt x="8" y="681"/>
                      <a:pt x="8" y="681"/>
                    </a:cubicBezTo>
                    <a:cubicBezTo>
                      <a:pt x="305" y="681"/>
                      <a:pt x="305" y="681"/>
                      <a:pt x="305" y="681"/>
                    </a:cubicBezTo>
                    <a:cubicBezTo>
                      <a:pt x="305" y="843"/>
                      <a:pt x="305" y="843"/>
                      <a:pt x="305" y="843"/>
                    </a:cubicBezTo>
                    <a:lnTo>
                      <a:pt x="122" y="843"/>
                    </a:lnTo>
                    <a:close/>
                    <a:moveTo>
                      <a:pt x="305" y="277"/>
                    </a:moveTo>
                    <a:cubicBezTo>
                      <a:pt x="8" y="277"/>
                      <a:pt x="8" y="277"/>
                      <a:pt x="8" y="277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05" y="268"/>
                      <a:pt x="305" y="268"/>
                      <a:pt x="305" y="268"/>
                    </a:cubicBezTo>
                    <a:lnTo>
                      <a:pt x="305" y="277"/>
                    </a:lnTo>
                    <a:close/>
                    <a:moveTo>
                      <a:pt x="305" y="662"/>
                    </a:moveTo>
                    <a:cubicBezTo>
                      <a:pt x="305" y="673"/>
                      <a:pt x="305" y="673"/>
                      <a:pt x="305" y="673"/>
                    </a:cubicBezTo>
                    <a:cubicBezTo>
                      <a:pt x="8" y="673"/>
                      <a:pt x="8" y="673"/>
                      <a:pt x="8" y="673"/>
                    </a:cubicBezTo>
                    <a:cubicBezTo>
                      <a:pt x="8" y="662"/>
                      <a:pt x="8" y="662"/>
                      <a:pt x="8" y="662"/>
                    </a:cubicBezTo>
                    <a:lnTo>
                      <a:pt x="305" y="662"/>
                    </a:lnTo>
                    <a:close/>
                    <a:moveTo>
                      <a:pt x="8" y="654"/>
                    </a:moveTo>
                    <a:cubicBezTo>
                      <a:pt x="8" y="285"/>
                      <a:pt x="8" y="285"/>
                      <a:pt x="8" y="285"/>
                    </a:cubicBezTo>
                    <a:cubicBezTo>
                      <a:pt x="305" y="285"/>
                      <a:pt x="305" y="285"/>
                      <a:pt x="305" y="285"/>
                    </a:cubicBezTo>
                    <a:cubicBezTo>
                      <a:pt x="305" y="654"/>
                      <a:pt x="305" y="654"/>
                      <a:pt x="305" y="654"/>
                    </a:cubicBezTo>
                    <a:lnTo>
                      <a:pt x="8" y="654"/>
                    </a:lnTo>
                    <a:close/>
                    <a:moveTo>
                      <a:pt x="200" y="48"/>
                    </a:moveTo>
                    <a:cubicBezTo>
                      <a:pt x="113" y="48"/>
                      <a:pt x="113" y="48"/>
                      <a:pt x="113" y="48"/>
                    </a:cubicBezTo>
                    <a:cubicBezTo>
                      <a:pt x="115" y="26"/>
                      <a:pt x="133" y="8"/>
                      <a:pt x="156" y="8"/>
                    </a:cubicBezTo>
                    <a:cubicBezTo>
                      <a:pt x="179" y="8"/>
                      <a:pt x="198" y="26"/>
                      <a:pt x="200" y="48"/>
                    </a:cubicBezTo>
                    <a:close/>
                    <a:moveTo>
                      <a:pt x="112" y="160"/>
                    </a:moveTo>
                    <a:cubicBezTo>
                      <a:pt x="112" y="56"/>
                      <a:pt x="112" y="56"/>
                      <a:pt x="112" y="56"/>
                    </a:cubicBezTo>
                    <a:cubicBezTo>
                      <a:pt x="200" y="56"/>
                      <a:pt x="200" y="56"/>
                      <a:pt x="200" y="56"/>
                    </a:cubicBezTo>
                    <a:cubicBezTo>
                      <a:pt x="200" y="160"/>
                      <a:pt x="200" y="160"/>
                      <a:pt x="200" y="160"/>
                    </a:cubicBezTo>
                    <a:cubicBezTo>
                      <a:pt x="200" y="205"/>
                      <a:pt x="228" y="244"/>
                      <a:pt x="268" y="260"/>
                    </a:cubicBezTo>
                    <a:cubicBezTo>
                      <a:pt x="45" y="260"/>
                      <a:pt x="45" y="260"/>
                      <a:pt x="45" y="260"/>
                    </a:cubicBezTo>
                    <a:cubicBezTo>
                      <a:pt x="84" y="244"/>
                      <a:pt x="112" y="205"/>
                      <a:pt x="11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88"/>
              <p:cNvSpPr>
                <a:spLocks noEditPoints="1"/>
              </p:cNvSpPr>
              <p:nvPr/>
            </p:nvSpPr>
            <p:spPr bwMode="auto">
              <a:xfrm>
                <a:off x="5014921" y="4032252"/>
                <a:ext cx="196850" cy="198438"/>
              </a:xfrm>
              <a:custGeom>
                <a:avLst/>
                <a:gdLst>
                  <a:gd name="T0" fmla="*/ 27 w 54"/>
                  <a:gd name="T1" fmla="*/ 54 h 54"/>
                  <a:gd name="T2" fmla="*/ 54 w 54"/>
                  <a:gd name="T3" fmla="*/ 27 h 54"/>
                  <a:gd name="T4" fmla="*/ 27 w 54"/>
                  <a:gd name="T5" fmla="*/ 0 h 54"/>
                  <a:gd name="T6" fmla="*/ 0 w 54"/>
                  <a:gd name="T7" fmla="*/ 27 h 54"/>
                  <a:gd name="T8" fmla="*/ 27 w 54"/>
                  <a:gd name="T9" fmla="*/ 54 h 54"/>
                  <a:gd name="T10" fmla="*/ 46 w 54"/>
                  <a:gd name="T11" fmla="*/ 27 h 54"/>
                  <a:gd name="T12" fmla="*/ 27 w 54"/>
                  <a:gd name="T13" fmla="*/ 46 h 54"/>
                  <a:gd name="T14" fmla="*/ 8 w 54"/>
                  <a:gd name="T15" fmla="*/ 27 h 54"/>
                  <a:gd name="T16" fmla="*/ 27 w 54"/>
                  <a:gd name="T17" fmla="*/ 8 h 54"/>
                  <a:gd name="T18" fmla="*/ 46 w 54"/>
                  <a:gd name="T1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4">
                    <a:moveTo>
                      <a:pt x="27" y="54"/>
                    </a:moveTo>
                    <a:cubicBezTo>
                      <a:pt x="42" y="54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46" y="27"/>
                    </a:moveTo>
                    <a:cubicBezTo>
                      <a:pt x="46" y="38"/>
                      <a:pt x="38" y="46"/>
                      <a:pt x="27" y="46"/>
                    </a:cubicBezTo>
                    <a:cubicBezTo>
                      <a:pt x="17" y="46"/>
                      <a:pt x="8" y="38"/>
                      <a:pt x="8" y="27"/>
                    </a:cubicBezTo>
                    <a:cubicBezTo>
                      <a:pt x="8" y="17"/>
                      <a:pt x="17" y="8"/>
                      <a:pt x="27" y="8"/>
                    </a:cubicBezTo>
                    <a:cubicBezTo>
                      <a:pt x="38" y="8"/>
                      <a:pt x="46" y="17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89"/>
              <p:cNvSpPr>
                <a:spLocks noEditPoints="1"/>
              </p:cNvSpPr>
              <p:nvPr/>
            </p:nvSpPr>
            <p:spPr bwMode="auto">
              <a:xfrm>
                <a:off x="4976821" y="4297365"/>
                <a:ext cx="274638" cy="376238"/>
              </a:xfrm>
              <a:custGeom>
                <a:avLst/>
                <a:gdLst>
                  <a:gd name="T0" fmla="*/ 37 w 75"/>
                  <a:gd name="T1" fmla="*/ 0 h 103"/>
                  <a:gd name="T2" fmla="*/ 11 w 75"/>
                  <a:gd name="T3" fmla="*/ 11 h 103"/>
                  <a:gd name="T4" fmla="*/ 0 w 75"/>
                  <a:gd name="T5" fmla="*/ 38 h 103"/>
                  <a:gd name="T6" fmla="*/ 0 w 75"/>
                  <a:gd name="T7" fmla="*/ 99 h 103"/>
                  <a:gd name="T8" fmla="*/ 4 w 75"/>
                  <a:gd name="T9" fmla="*/ 103 h 103"/>
                  <a:gd name="T10" fmla="*/ 71 w 75"/>
                  <a:gd name="T11" fmla="*/ 103 h 103"/>
                  <a:gd name="T12" fmla="*/ 75 w 75"/>
                  <a:gd name="T13" fmla="*/ 99 h 103"/>
                  <a:gd name="T14" fmla="*/ 75 w 75"/>
                  <a:gd name="T15" fmla="*/ 38 h 103"/>
                  <a:gd name="T16" fmla="*/ 37 w 75"/>
                  <a:gd name="T17" fmla="*/ 0 h 103"/>
                  <a:gd name="T18" fmla="*/ 67 w 75"/>
                  <a:gd name="T19" fmla="*/ 34 h 103"/>
                  <a:gd name="T20" fmla="*/ 8 w 75"/>
                  <a:gd name="T21" fmla="*/ 34 h 103"/>
                  <a:gd name="T22" fmla="*/ 17 w 75"/>
                  <a:gd name="T23" fmla="*/ 17 h 103"/>
                  <a:gd name="T24" fmla="*/ 37 w 75"/>
                  <a:gd name="T25" fmla="*/ 8 h 103"/>
                  <a:gd name="T26" fmla="*/ 67 w 75"/>
                  <a:gd name="T27" fmla="*/ 34 h 103"/>
                  <a:gd name="T28" fmla="*/ 8 w 75"/>
                  <a:gd name="T29" fmla="*/ 42 h 103"/>
                  <a:gd name="T30" fmla="*/ 67 w 75"/>
                  <a:gd name="T31" fmla="*/ 42 h 103"/>
                  <a:gd name="T32" fmla="*/ 67 w 75"/>
                  <a:gd name="T33" fmla="*/ 95 h 103"/>
                  <a:gd name="T34" fmla="*/ 8 w 75"/>
                  <a:gd name="T35" fmla="*/ 95 h 103"/>
                  <a:gd name="T36" fmla="*/ 8 w 75"/>
                  <a:gd name="T37" fmla="*/ 4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03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8"/>
                      <a:pt x="0" y="28"/>
                      <a:pt x="0" y="3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1"/>
                      <a:pt x="2" y="103"/>
                      <a:pt x="4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3" y="103"/>
                      <a:pt x="75" y="101"/>
                      <a:pt x="75" y="9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17"/>
                      <a:pt x="58" y="0"/>
                      <a:pt x="37" y="0"/>
                    </a:cubicBezTo>
                    <a:close/>
                    <a:moveTo>
                      <a:pt x="67" y="34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9" y="27"/>
                      <a:pt x="12" y="21"/>
                      <a:pt x="17" y="17"/>
                    </a:cubicBezTo>
                    <a:cubicBezTo>
                      <a:pt x="22" y="11"/>
                      <a:pt x="30" y="8"/>
                      <a:pt x="37" y="8"/>
                    </a:cubicBezTo>
                    <a:cubicBezTo>
                      <a:pt x="52" y="8"/>
                      <a:pt x="65" y="19"/>
                      <a:pt x="67" y="34"/>
                    </a:cubicBezTo>
                    <a:close/>
                    <a:moveTo>
                      <a:pt x="8" y="42"/>
                    </a:move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95"/>
                      <a:pt x="67" y="95"/>
                      <a:pt x="67" y="95"/>
                    </a:cubicBezTo>
                    <a:cubicBezTo>
                      <a:pt x="8" y="95"/>
                      <a:pt x="8" y="95"/>
                      <a:pt x="8" y="95"/>
                    </a:cubicBezTo>
                    <a:lnTo>
                      <a:pt x="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90"/>
              <p:cNvSpPr>
                <a:spLocks noEditPoints="1"/>
              </p:cNvSpPr>
              <p:nvPr/>
            </p:nvSpPr>
            <p:spPr bwMode="auto">
              <a:xfrm>
                <a:off x="4603758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8 h 133"/>
                  <a:gd name="T20" fmla="*/ 63 w 71"/>
                  <a:gd name="T21" fmla="*/ 33 h 133"/>
                  <a:gd name="T22" fmla="*/ 39 w 71"/>
                  <a:gd name="T23" fmla="*/ 33 h 133"/>
                  <a:gd name="T24" fmla="*/ 39 w 71"/>
                  <a:gd name="T25" fmla="*/ 8 h 133"/>
                  <a:gd name="T26" fmla="*/ 63 w 71"/>
                  <a:gd name="T27" fmla="*/ 8 h 133"/>
                  <a:gd name="T28" fmla="*/ 31 w 71"/>
                  <a:gd name="T29" fmla="*/ 71 h 133"/>
                  <a:gd name="T30" fmla="*/ 31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1 w 71"/>
                  <a:gd name="T37" fmla="*/ 71 h 133"/>
                  <a:gd name="T38" fmla="*/ 39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39 w 71"/>
                  <a:gd name="T45" fmla="*/ 92 h 133"/>
                  <a:gd name="T46" fmla="*/ 39 w 71"/>
                  <a:gd name="T47" fmla="*/ 71 h 133"/>
                  <a:gd name="T48" fmla="*/ 39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39 w 71"/>
                  <a:gd name="T55" fmla="*/ 63 h 133"/>
                  <a:gd name="T56" fmla="*/ 39 w 71"/>
                  <a:gd name="T57" fmla="*/ 41 h 133"/>
                  <a:gd name="T58" fmla="*/ 31 w 71"/>
                  <a:gd name="T59" fmla="*/ 41 h 133"/>
                  <a:gd name="T60" fmla="*/ 31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1 w 71"/>
                  <a:gd name="T67" fmla="*/ 41 h 133"/>
                  <a:gd name="T68" fmla="*/ 39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39 w 71"/>
                  <a:gd name="T75" fmla="*/ 125 h 133"/>
                  <a:gd name="T76" fmla="*/ 39 w 71"/>
                  <a:gd name="T77" fmla="*/ 100 h 133"/>
                  <a:gd name="T78" fmla="*/ 31 w 71"/>
                  <a:gd name="T79" fmla="*/ 8 h 133"/>
                  <a:gd name="T80" fmla="*/ 31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1 w 71"/>
                  <a:gd name="T87" fmla="*/ 8 h 133"/>
                  <a:gd name="T88" fmla="*/ 8 w 71"/>
                  <a:gd name="T89" fmla="*/ 100 h 133"/>
                  <a:gd name="T90" fmla="*/ 31 w 71"/>
                  <a:gd name="T91" fmla="*/ 100 h 133"/>
                  <a:gd name="T92" fmla="*/ 31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1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9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69" y="0"/>
                      <a:pt x="67" y="0"/>
                    </a:cubicBezTo>
                    <a:close/>
                    <a:moveTo>
                      <a:pt x="63" y="8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8"/>
                      <a:pt x="39" y="8"/>
                      <a:pt x="39" y="8"/>
                    </a:cubicBezTo>
                    <a:lnTo>
                      <a:pt x="63" y="8"/>
                    </a:lnTo>
                    <a:close/>
                    <a:moveTo>
                      <a:pt x="31" y="7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1" y="71"/>
                    </a:lnTo>
                    <a:close/>
                    <a:moveTo>
                      <a:pt x="39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39" y="92"/>
                      <a:pt x="39" y="92"/>
                      <a:pt x="39" y="92"/>
                    </a:cubicBezTo>
                    <a:lnTo>
                      <a:pt x="39" y="71"/>
                    </a:lnTo>
                    <a:close/>
                    <a:moveTo>
                      <a:pt x="39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39" y="63"/>
                      <a:pt x="39" y="63"/>
                      <a:pt x="39" y="63"/>
                    </a:cubicBezTo>
                    <a:lnTo>
                      <a:pt x="39" y="41"/>
                    </a:lnTo>
                    <a:close/>
                    <a:moveTo>
                      <a:pt x="31" y="41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1" y="41"/>
                    </a:lnTo>
                    <a:close/>
                    <a:moveTo>
                      <a:pt x="39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39" y="125"/>
                      <a:pt x="39" y="125"/>
                      <a:pt x="39" y="125"/>
                    </a:cubicBezTo>
                    <a:lnTo>
                      <a:pt x="39" y="100"/>
                    </a:lnTo>
                    <a:close/>
                    <a:moveTo>
                      <a:pt x="31" y="8"/>
                    </a:moveTo>
                    <a:cubicBezTo>
                      <a:pt x="31" y="33"/>
                      <a:pt x="31" y="33"/>
                      <a:pt x="31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1" y="8"/>
                    </a:lnTo>
                    <a:close/>
                    <a:moveTo>
                      <a:pt x="8" y="100"/>
                    </a:move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91"/>
              <p:cNvSpPr>
                <a:spLocks noEditPoints="1"/>
              </p:cNvSpPr>
              <p:nvPr/>
            </p:nvSpPr>
            <p:spPr bwMode="auto">
              <a:xfrm>
                <a:off x="4987934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8 w 71"/>
                  <a:gd name="T19" fmla="*/ 100 h 133"/>
                  <a:gd name="T20" fmla="*/ 32 w 71"/>
                  <a:gd name="T21" fmla="*/ 100 h 133"/>
                  <a:gd name="T22" fmla="*/ 32 w 71"/>
                  <a:gd name="T23" fmla="*/ 125 h 133"/>
                  <a:gd name="T24" fmla="*/ 8 w 71"/>
                  <a:gd name="T25" fmla="*/ 125 h 133"/>
                  <a:gd name="T26" fmla="*/ 8 w 71"/>
                  <a:gd name="T27" fmla="*/ 100 h 133"/>
                  <a:gd name="T28" fmla="*/ 32 w 71"/>
                  <a:gd name="T29" fmla="*/ 92 h 133"/>
                  <a:gd name="T30" fmla="*/ 8 w 71"/>
                  <a:gd name="T31" fmla="*/ 92 h 133"/>
                  <a:gd name="T32" fmla="*/ 8 w 71"/>
                  <a:gd name="T33" fmla="*/ 71 h 133"/>
                  <a:gd name="T34" fmla="*/ 32 w 71"/>
                  <a:gd name="T35" fmla="*/ 71 h 133"/>
                  <a:gd name="T36" fmla="*/ 32 w 71"/>
                  <a:gd name="T37" fmla="*/ 92 h 133"/>
                  <a:gd name="T38" fmla="*/ 32 w 71"/>
                  <a:gd name="T39" fmla="*/ 63 h 133"/>
                  <a:gd name="T40" fmla="*/ 8 w 71"/>
                  <a:gd name="T41" fmla="*/ 63 h 133"/>
                  <a:gd name="T42" fmla="*/ 8 w 71"/>
                  <a:gd name="T43" fmla="*/ 41 h 133"/>
                  <a:gd name="T44" fmla="*/ 32 w 71"/>
                  <a:gd name="T45" fmla="*/ 41 h 133"/>
                  <a:gd name="T46" fmla="*/ 32 w 71"/>
                  <a:gd name="T47" fmla="*/ 63 h 133"/>
                  <a:gd name="T48" fmla="*/ 32 w 71"/>
                  <a:gd name="T49" fmla="*/ 33 h 133"/>
                  <a:gd name="T50" fmla="*/ 8 w 71"/>
                  <a:gd name="T51" fmla="*/ 33 h 133"/>
                  <a:gd name="T52" fmla="*/ 8 w 71"/>
                  <a:gd name="T53" fmla="*/ 8 h 133"/>
                  <a:gd name="T54" fmla="*/ 32 w 71"/>
                  <a:gd name="T55" fmla="*/ 8 h 133"/>
                  <a:gd name="T56" fmla="*/ 32 w 71"/>
                  <a:gd name="T57" fmla="*/ 33 h 133"/>
                  <a:gd name="T58" fmla="*/ 40 w 71"/>
                  <a:gd name="T59" fmla="*/ 71 h 133"/>
                  <a:gd name="T60" fmla="*/ 63 w 71"/>
                  <a:gd name="T61" fmla="*/ 71 h 133"/>
                  <a:gd name="T62" fmla="*/ 63 w 71"/>
                  <a:gd name="T63" fmla="*/ 92 h 133"/>
                  <a:gd name="T64" fmla="*/ 40 w 71"/>
                  <a:gd name="T65" fmla="*/ 92 h 133"/>
                  <a:gd name="T66" fmla="*/ 40 w 71"/>
                  <a:gd name="T67" fmla="*/ 71 h 133"/>
                  <a:gd name="T68" fmla="*/ 40 w 71"/>
                  <a:gd name="T69" fmla="*/ 63 h 133"/>
                  <a:gd name="T70" fmla="*/ 40 w 71"/>
                  <a:gd name="T71" fmla="*/ 41 h 133"/>
                  <a:gd name="T72" fmla="*/ 63 w 71"/>
                  <a:gd name="T73" fmla="*/ 41 h 133"/>
                  <a:gd name="T74" fmla="*/ 63 w 71"/>
                  <a:gd name="T75" fmla="*/ 63 h 133"/>
                  <a:gd name="T76" fmla="*/ 40 w 71"/>
                  <a:gd name="T77" fmla="*/ 63 h 133"/>
                  <a:gd name="T78" fmla="*/ 63 w 71"/>
                  <a:gd name="T79" fmla="*/ 33 h 133"/>
                  <a:gd name="T80" fmla="*/ 40 w 71"/>
                  <a:gd name="T81" fmla="*/ 33 h 133"/>
                  <a:gd name="T82" fmla="*/ 40 w 71"/>
                  <a:gd name="T83" fmla="*/ 8 h 133"/>
                  <a:gd name="T84" fmla="*/ 63 w 71"/>
                  <a:gd name="T85" fmla="*/ 8 h 133"/>
                  <a:gd name="T86" fmla="*/ 63 w 71"/>
                  <a:gd name="T87" fmla="*/ 33 h 133"/>
                  <a:gd name="T88" fmla="*/ 40 w 71"/>
                  <a:gd name="T89" fmla="*/ 125 h 133"/>
                  <a:gd name="T90" fmla="*/ 40 w 71"/>
                  <a:gd name="T91" fmla="*/ 100 h 133"/>
                  <a:gd name="T92" fmla="*/ 63 w 71"/>
                  <a:gd name="T93" fmla="*/ 100 h 133"/>
                  <a:gd name="T94" fmla="*/ 63 w 71"/>
                  <a:gd name="T95" fmla="*/ 125 h 133"/>
                  <a:gd name="T96" fmla="*/ 40 w 71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70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70" y="0"/>
                      <a:pt x="67" y="0"/>
                    </a:cubicBezTo>
                    <a:close/>
                    <a:moveTo>
                      <a:pt x="8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  <a:moveTo>
                      <a:pt x="32" y="92"/>
                    </a:move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32" y="71"/>
                      <a:pt x="32" y="71"/>
                      <a:pt x="32" y="71"/>
                    </a:cubicBezTo>
                    <a:lnTo>
                      <a:pt x="32" y="92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33"/>
                    </a:move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2" y="8"/>
                      <a:pt x="32" y="8"/>
                      <a:pt x="32" y="8"/>
                    </a:cubicBezTo>
                    <a:lnTo>
                      <a:pt x="32" y="33"/>
                    </a:lnTo>
                    <a:close/>
                    <a:moveTo>
                      <a:pt x="40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40" y="92"/>
                      <a:pt x="40" y="92"/>
                      <a:pt x="40" y="92"/>
                    </a:cubicBezTo>
                    <a:lnTo>
                      <a:pt x="40" y="71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lnTo>
                      <a:pt x="40" y="63"/>
                    </a:lnTo>
                    <a:close/>
                    <a:moveTo>
                      <a:pt x="63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3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2"/>
              <p:cNvSpPr>
                <a:spLocks noEditPoints="1"/>
              </p:cNvSpPr>
              <p:nvPr/>
            </p:nvSpPr>
            <p:spPr bwMode="auto">
              <a:xfrm>
                <a:off x="5368934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8 h 133"/>
                  <a:gd name="T20" fmla="*/ 63 w 71"/>
                  <a:gd name="T21" fmla="*/ 33 h 133"/>
                  <a:gd name="T22" fmla="*/ 40 w 71"/>
                  <a:gd name="T23" fmla="*/ 33 h 133"/>
                  <a:gd name="T24" fmla="*/ 40 w 71"/>
                  <a:gd name="T25" fmla="*/ 8 h 133"/>
                  <a:gd name="T26" fmla="*/ 63 w 71"/>
                  <a:gd name="T27" fmla="*/ 8 h 133"/>
                  <a:gd name="T28" fmla="*/ 32 w 71"/>
                  <a:gd name="T29" fmla="*/ 71 h 133"/>
                  <a:gd name="T30" fmla="*/ 32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2 w 71"/>
                  <a:gd name="T37" fmla="*/ 71 h 133"/>
                  <a:gd name="T38" fmla="*/ 40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40 w 71"/>
                  <a:gd name="T45" fmla="*/ 92 h 133"/>
                  <a:gd name="T46" fmla="*/ 40 w 71"/>
                  <a:gd name="T47" fmla="*/ 71 h 133"/>
                  <a:gd name="T48" fmla="*/ 40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40 w 71"/>
                  <a:gd name="T55" fmla="*/ 63 h 133"/>
                  <a:gd name="T56" fmla="*/ 40 w 71"/>
                  <a:gd name="T57" fmla="*/ 41 h 133"/>
                  <a:gd name="T58" fmla="*/ 32 w 71"/>
                  <a:gd name="T59" fmla="*/ 41 h 133"/>
                  <a:gd name="T60" fmla="*/ 32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2 w 71"/>
                  <a:gd name="T67" fmla="*/ 41 h 133"/>
                  <a:gd name="T68" fmla="*/ 40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40 w 71"/>
                  <a:gd name="T75" fmla="*/ 125 h 133"/>
                  <a:gd name="T76" fmla="*/ 40 w 71"/>
                  <a:gd name="T77" fmla="*/ 100 h 133"/>
                  <a:gd name="T78" fmla="*/ 32 w 71"/>
                  <a:gd name="T79" fmla="*/ 8 h 133"/>
                  <a:gd name="T80" fmla="*/ 32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2 w 71"/>
                  <a:gd name="T87" fmla="*/ 8 h 133"/>
                  <a:gd name="T88" fmla="*/ 8 w 71"/>
                  <a:gd name="T89" fmla="*/ 100 h 133"/>
                  <a:gd name="T90" fmla="*/ 32 w 71"/>
                  <a:gd name="T91" fmla="*/ 100 h 133"/>
                  <a:gd name="T92" fmla="*/ 32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70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70" y="0"/>
                      <a:pt x="67" y="0"/>
                    </a:cubicBezTo>
                    <a:close/>
                    <a:moveTo>
                      <a:pt x="63" y="8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lnTo>
                      <a:pt x="63" y="8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40" y="92"/>
                      <a:pt x="40" y="92"/>
                      <a:pt x="40" y="92"/>
                    </a:cubicBezTo>
                    <a:lnTo>
                      <a:pt x="40" y="71"/>
                    </a:lnTo>
                    <a:close/>
                    <a:moveTo>
                      <a:pt x="40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40" y="63"/>
                      <a:pt x="40" y="63"/>
                      <a:pt x="40" y="63"/>
                    </a:cubicBezTo>
                    <a:lnTo>
                      <a:pt x="40" y="41"/>
                    </a:lnTo>
                    <a:close/>
                    <a:moveTo>
                      <a:pt x="32" y="41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2" y="41"/>
                    </a:lnTo>
                    <a:close/>
                    <a:moveTo>
                      <a:pt x="40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40" y="125"/>
                      <a:pt x="40" y="125"/>
                      <a:pt x="40" y="125"/>
                    </a:cubicBezTo>
                    <a:lnTo>
                      <a:pt x="40" y="100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8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93"/>
              <p:cNvSpPr>
                <a:spLocks noEditPoints="1"/>
              </p:cNvSpPr>
              <p:nvPr/>
            </p:nvSpPr>
            <p:spPr bwMode="auto">
              <a:xfrm>
                <a:off x="4603758" y="4949828"/>
                <a:ext cx="263525" cy="487363"/>
              </a:xfrm>
              <a:custGeom>
                <a:avLst/>
                <a:gdLst>
                  <a:gd name="T0" fmla="*/ 68 w 72"/>
                  <a:gd name="T1" fmla="*/ 0 h 133"/>
                  <a:gd name="T2" fmla="*/ 4 w 72"/>
                  <a:gd name="T3" fmla="*/ 0 h 133"/>
                  <a:gd name="T4" fmla="*/ 0 w 72"/>
                  <a:gd name="T5" fmla="*/ 4 h 133"/>
                  <a:gd name="T6" fmla="*/ 0 w 72"/>
                  <a:gd name="T7" fmla="*/ 129 h 133"/>
                  <a:gd name="T8" fmla="*/ 4 w 72"/>
                  <a:gd name="T9" fmla="*/ 133 h 133"/>
                  <a:gd name="T10" fmla="*/ 68 w 72"/>
                  <a:gd name="T11" fmla="*/ 133 h 133"/>
                  <a:gd name="T12" fmla="*/ 72 w 72"/>
                  <a:gd name="T13" fmla="*/ 129 h 133"/>
                  <a:gd name="T14" fmla="*/ 72 w 72"/>
                  <a:gd name="T15" fmla="*/ 4 h 133"/>
                  <a:gd name="T16" fmla="*/ 68 w 72"/>
                  <a:gd name="T17" fmla="*/ 0 h 133"/>
                  <a:gd name="T18" fmla="*/ 8 w 72"/>
                  <a:gd name="T19" fmla="*/ 125 h 133"/>
                  <a:gd name="T20" fmla="*/ 8 w 72"/>
                  <a:gd name="T21" fmla="*/ 100 h 133"/>
                  <a:gd name="T22" fmla="*/ 32 w 72"/>
                  <a:gd name="T23" fmla="*/ 100 h 133"/>
                  <a:gd name="T24" fmla="*/ 32 w 72"/>
                  <a:gd name="T25" fmla="*/ 125 h 133"/>
                  <a:gd name="T26" fmla="*/ 8 w 72"/>
                  <a:gd name="T27" fmla="*/ 125 h 133"/>
                  <a:gd name="T28" fmla="*/ 40 w 72"/>
                  <a:gd name="T29" fmla="*/ 63 h 133"/>
                  <a:gd name="T30" fmla="*/ 40 w 72"/>
                  <a:gd name="T31" fmla="*/ 41 h 133"/>
                  <a:gd name="T32" fmla="*/ 64 w 72"/>
                  <a:gd name="T33" fmla="*/ 41 h 133"/>
                  <a:gd name="T34" fmla="*/ 64 w 72"/>
                  <a:gd name="T35" fmla="*/ 63 h 133"/>
                  <a:gd name="T36" fmla="*/ 40 w 72"/>
                  <a:gd name="T37" fmla="*/ 63 h 133"/>
                  <a:gd name="T38" fmla="*/ 32 w 72"/>
                  <a:gd name="T39" fmla="*/ 63 h 133"/>
                  <a:gd name="T40" fmla="*/ 8 w 72"/>
                  <a:gd name="T41" fmla="*/ 63 h 133"/>
                  <a:gd name="T42" fmla="*/ 8 w 72"/>
                  <a:gd name="T43" fmla="*/ 41 h 133"/>
                  <a:gd name="T44" fmla="*/ 32 w 72"/>
                  <a:gd name="T45" fmla="*/ 41 h 133"/>
                  <a:gd name="T46" fmla="*/ 32 w 72"/>
                  <a:gd name="T47" fmla="*/ 63 h 133"/>
                  <a:gd name="T48" fmla="*/ 32 w 72"/>
                  <a:gd name="T49" fmla="*/ 71 h 133"/>
                  <a:gd name="T50" fmla="*/ 32 w 72"/>
                  <a:gd name="T51" fmla="*/ 92 h 133"/>
                  <a:gd name="T52" fmla="*/ 8 w 72"/>
                  <a:gd name="T53" fmla="*/ 92 h 133"/>
                  <a:gd name="T54" fmla="*/ 8 w 72"/>
                  <a:gd name="T55" fmla="*/ 71 h 133"/>
                  <a:gd name="T56" fmla="*/ 32 w 72"/>
                  <a:gd name="T57" fmla="*/ 71 h 133"/>
                  <a:gd name="T58" fmla="*/ 40 w 72"/>
                  <a:gd name="T59" fmla="*/ 92 h 133"/>
                  <a:gd name="T60" fmla="*/ 40 w 72"/>
                  <a:gd name="T61" fmla="*/ 71 h 133"/>
                  <a:gd name="T62" fmla="*/ 64 w 72"/>
                  <a:gd name="T63" fmla="*/ 71 h 133"/>
                  <a:gd name="T64" fmla="*/ 64 w 72"/>
                  <a:gd name="T65" fmla="*/ 92 h 133"/>
                  <a:gd name="T66" fmla="*/ 40 w 72"/>
                  <a:gd name="T67" fmla="*/ 92 h 133"/>
                  <a:gd name="T68" fmla="*/ 64 w 72"/>
                  <a:gd name="T69" fmla="*/ 33 h 133"/>
                  <a:gd name="T70" fmla="*/ 40 w 72"/>
                  <a:gd name="T71" fmla="*/ 33 h 133"/>
                  <a:gd name="T72" fmla="*/ 40 w 72"/>
                  <a:gd name="T73" fmla="*/ 8 h 133"/>
                  <a:gd name="T74" fmla="*/ 64 w 72"/>
                  <a:gd name="T75" fmla="*/ 8 h 133"/>
                  <a:gd name="T76" fmla="*/ 64 w 72"/>
                  <a:gd name="T77" fmla="*/ 33 h 133"/>
                  <a:gd name="T78" fmla="*/ 32 w 72"/>
                  <a:gd name="T79" fmla="*/ 8 h 133"/>
                  <a:gd name="T80" fmla="*/ 32 w 72"/>
                  <a:gd name="T81" fmla="*/ 33 h 133"/>
                  <a:gd name="T82" fmla="*/ 8 w 72"/>
                  <a:gd name="T83" fmla="*/ 33 h 133"/>
                  <a:gd name="T84" fmla="*/ 8 w 72"/>
                  <a:gd name="T85" fmla="*/ 8 h 133"/>
                  <a:gd name="T86" fmla="*/ 32 w 72"/>
                  <a:gd name="T87" fmla="*/ 8 h 133"/>
                  <a:gd name="T88" fmla="*/ 40 w 72"/>
                  <a:gd name="T89" fmla="*/ 125 h 133"/>
                  <a:gd name="T90" fmla="*/ 40 w 72"/>
                  <a:gd name="T91" fmla="*/ 100 h 133"/>
                  <a:gd name="T92" fmla="*/ 64 w 72"/>
                  <a:gd name="T93" fmla="*/ 100 h 133"/>
                  <a:gd name="T94" fmla="*/ 64 w 72"/>
                  <a:gd name="T95" fmla="*/ 125 h 133"/>
                  <a:gd name="T96" fmla="*/ 40 w 72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133">
                    <a:moveTo>
                      <a:pt x="6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2" y="133"/>
                      <a:pt x="4" y="133"/>
                    </a:cubicBezTo>
                    <a:cubicBezTo>
                      <a:pt x="68" y="133"/>
                      <a:pt x="68" y="133"/>
                      <a:pt x="68" y="133"/>
                    </a:cubicBezTo>
                    <a:cubicBezTo>
                      <a:pt x="70" y="133"/>
                      <a:pt x="72" y="131"/>
                      <a:pt x="72" y="129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0" y="0"/>
                      <a:pt x="68" y="0"/>
                    </a:cubicBezTo>
                    <a:close/>
                    <a:moveTo>
                      <a:pt x="8" y="125"/>
                    </a:moveTo>
                    <a:cubicBezTo>
                      <a:pt x="8" y="100"/>
                      <a:pt x="8" y="100"/>
                      <a:pt x="8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lnTo>
                      <a:pt x="8" y="125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63"/>
                      <a:pt x="64" y="63"/>
                      <a:pt x="64" y="63"/>
                    </a:cubicBezTo>
                    <a:lnTo>
                      <a:pt x="40" y="63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92"/>
                    </a:moveTo>
                    <a:cubicBezTo>
                      <a:pt x="40" y="71"/>
                      <a:pt x="40" y="71"/>
                      <a:pt x="40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92"/>
                      <a:pt x="64" y="92"/>
                      <a:pt x="64" y="92"/>
                    </a:cubicBezTo>
                    <a:lnTo>
                      <a:pt x="40" y="92"/>
                    </a:lnTo>
                    <a:close/>
                    <a:moveTo>
                      <a:pt x="64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64" y="33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25"/>
                      <a:pt x="64" y="125"/>
                      <a:pt x="64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94"/>
              <p:cNvSpPr>
                <a:spLocks noEditPoints="1"/>
              </p:cNvSpPr>
              <p:nvPr/>
            </p:nvSpPr>
            <p:spPr bwMode="auto">
              <a:xfrm>
                <a:off x="4992696" y="4949828"/>
                <a:ext cx="258763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33 h 133"/>
                  <a:gd name="T20" fmla="*/ 39 w 71"/>
                  <a:gd name="T21" fmla="*/ 33 h 133"/>
                  <a:gd name="T22" fmla="*/ 39 w 71"/>
                  <a:gd name="T23" fmla="*/ 8 h 133"/>
                  <a:gd name="T24" fmla="*/ 63 w 71"/>
                  <a:gd name="T25" fmla="*/ 8 h 133"/>
                  <a:gd name="T26" fmla="*/ 63 w 71"/>
                  <a:gd name="T27" fmla="*/ 33 h 133"/>
                  <a:gd name="T28" fmla="*/ 31 w 71"/>
                  <a:gd name="T29" fmla="*/ 71 h 133"/>
                  <a:gd name="T30" fmla="*/ 31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1 w 71"/>
                  <a:gd name="T37" fmla="*/ 71 h 133"/>
                  <a:gd name="T38" fmla="*/ 39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39 w 71"/>
                  <a:gd name="T45" fmla="*/ 92 h 133"/>
                  <a:gd name="T46" fmla="*/ 39 w 71"/>
                  <a:gd name="T47" fmla="*/ 71 h 133"/>
                  <a:gd name="T48" fmla="*/ 39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39 w 71"/>
                  <a:gd name="T55" fmla="*/ 63 h 133"/>
                  <a:gd name="T56" fmla="*/ 39 w 71"/>
                  <a:gd name="T57" fmla="*/ 41 h 133"/>
                  <a:gd name="T58" fmla="*/ 31 w 71"/>
                  <a:gd name="T59" fmla="*/ 41 h 133"/>
                  <a:gd name="T60" fmla="*/ 31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1 w 71"/>
                  <a:gd name="T67" fmla="*/ 41 h 133"/>
                  <a:gd name="T68" fmla="*/ 39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39 w 71"/>
                  <a:gd name="T75" fmla="*/ 125 h 133"/>
                  <a:gd name="T76" fmla="*/ 39 w 71"/>
                  <a:gd name="T77" fmla="*/ 100 h 133"/>
                  <a:gd name="T78" fmla="*/ 31 w 71"/>
                  <a:gd name="T79" fmla="*/ 8 h 133"/>
                  <a:gd name="T80" fmla="*/ 31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1 w 71"/>
                  <a:gd name="T87" fmla="*/ 8 h 133"/>
                  <a:gd name="T88" fmla="*/ 8 w 71"/>
                  <a:gd name="T89" fmla="*/ 100 h 133"/>
                  <a:gd name="T90" fmla="*/ 31 w 71"/>
                  <a:gd name="T91" fmla="*/ 100 h 133"/>
                  <a:gd name="T92" fmla="*/ 31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1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9" y="133"/>
                      <a:pt x="71" y="131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69" y="0"/>
                      <a:pt x="67" y="0"/>
                    </a:cubicBezTo>
                    <a:close/>
                    <a:moveTo>
                      <a:pt x="63" y="33"/>
                    </a:move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3"/>
                    </a:lnTo>
                    <a:close/>
                    <a:moveTo>
                      <a:pt x="31" y="7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1" y="71"/>
                    </a:lnTo>
                    <a:close/>
                    <a:moveTo>
                      <a:pt x="39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39" y="92"/>
                      <a:pt x="39" y="92"/>
                      <a:pt x="39" y="92"/>
                    </a:cubicBezTo>
                    <a:lnTo>
                      <a:pt x="39" y="71"/>
                    </a:lnTo>
                    <a:close/>
                    <a:moveTo>
                      <a:pt x="39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39" y="63"/>
                      <a:pt x="39" y="63"/>
                      <a:pt x="39" y="63"/>
                    </a:cubicBezTo>
                    <a:lnTo>
                      <a:pt x="39" y="41"/>
                    </a:lnTo>
                    <a:close/>
                    <a:moveTo>
                      <a:pt x="31" y="41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1" y="41"/>
                    </a:lnTo>
                    <a:close/>
                    <a:moveTo>
                      <a:pt x="39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39" y="125"/>
                      <a:pt x="39" y="125"/>
                      <a:pt x="39" y="125"/>
                    </a:cubicBezTo>
                    <a:lnTo>
                      <a:pt x="39" y="100"/>
                    </a:lnTo>
                    <a:close/>
                    <a:moveTo>
                      <a:pt x="31" y="8"/>
                    </a:moveTo>
                    <a:cubicBezTo>
                      <a:pt x="31" y="33"/>
                      <a:pt x="31" y="33"/>
                      <a:pt x="31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1" y="8"/>
                    </a:lnTo>
                    <a:close/>
                    <a:moveTo>
                      <a:pt x="8" y="100"/>
                    </a:move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95"/>
              <p:cNvSpPr>
                <a:spLocks noEditPoints="1"/>
              </p:cNvSpPr>
              <p:nvPr/>
            </p:nvSpPr>
            <p:spPr bwMode="auto">
              <a:xfrm>
                <a:off x="5368934" y="4949828"/>
                <a:ext cx="263525" cy="487363"/>
              </a:xfrm>
              <a:custGeom>
                <a:avLst/>
                <a:gdLst>
                  <a:gd name="T0" fmla="*/ 68 w 72"/>
                  <a:gd name="T1" fmla="*/ 0 h 133"/>
                  <a:gd name="T2" fmla="*/ 4 w 72"/>
                  <a:gd name="T3" fmla="*/ 0 h 133"/>
                  <a:gd name="T4" fmla="*/ 0 w 72"/>
                  <a:gd name="T5" fmla="*/ 4 h 133"/>
                  <a:gd name="T6" fmla="*/ 0 w 72"/>
                  <a:gd name="T7" fmla="*/ 129 h 133"/>
                  <a:gd name="T8" fmla="*/ 4 w 72"/>
                  <a:gd name="T9" fmla="*/ 133 h 133"/>
                  <a:gd name="T10" fmla="*/ 68 w 72"/>
                  <a:gd name="T11" fmla="*/ 133 h 133"/>
                  <a:gd name="T12" fmla="*/ 72 w 72"/>
                  <a:gd name="T13" fmla="*/ 129 h 133"/>
                  <a:gd name="T14" fmla="*/ 72 w 72"/>
                  <a:gd name="T15" fmla="*/ 4 h 133"/>
                  <a:gd name="T16" fmla="*/ 68 w 72"/>
                  <a:gd name="T17" fmla="*/ 0 h 133"/>
                  <a:gd name="T18" fmla="*/ 8 w 72"/>
                  <a:gd name="T19" fmla="*/ 125 h 133"/>
                  <a:gd name="T20" fmla="*/ 8 w 72"/>
                  <a:gd name="T21" fmla="*/ 100 h 133"/>
                  <a:gd name="T22" fmla="*/ 32 w 72"/>
                  <a:gd name="T23" fmla="*/ 100 h 133"/>
                  <a:gd name="T24" fmla="*/ 32 w 72"/>
                  <a:gd name="T25" fmla="*/ 125 h 133"/>
                  <a:gd name="T26" fmla="*/ 8 w 72"/>
                  <a:gd name="T27" fmla="*/ 125 h 133"/>
                  <a:gd name="T28" fmla="*/ 40 w 72"/>
                  <a:gd name="T29" fmla="*/ 63 h 133"/>
                  <a:gd name="T30" fmla="*/ 40 w 72"/>
                  <a:gd name="T31" fmla="*/ 41 h 133"/>
                  <a:gd name="T32" fmla="*/ 64 w 72"/>
                  <a:gd name="T33" fmla="*/ 41 h 133"/>
                  <a:gd name="T34" fmla="*/ 64 w 72"/>
                  <a:gd name="T35" fmla="*/ 63 h 133"/>
                  <a:gd name="T36" fmla="*/ 40 w 72"/>
                  <a:gd name="T37" fmla="*/ 63 h 133"/>
                  <a:gd name="T38" fmla="*/ 32 w 72"/>
                  <a:gd name="T39" fmla="*/ 63 h 133"/>
                  <a:gd name="T40" fmla="*/ 8 w 72"/>
                  <a:gd name="T41" fmla="*/ 63 h 133"/>
                  <a:gd name="T42" fmla="*/ 8 w 72"/>
                  <a:gd name="T43" fmla="*/ 41 h 133"/>
                  <a:gd name="T44" fmla="*/ 32 w 72"/>
                  <a:gd name="T45" fmla="*/ 41 h 133"/>
                  <a:gd name="T46" fmla="*/ 32 w 72"/>
                  <a:gd name="T47" fmla="*/ 63 h 133"/>
                  <a:gd name="T48" fmla="*/ 32 w 72"/>
                  <a:gd name="T49" fmla="*/ 71 h 133"/>
                  <a:gd name="T50" fmla="*/ 32 w 72"/>
                  <a:gd name="T51" fmla="*/ 92 h 133"/>
                  <a:gd name="T52" fmla="*/ 8 w 72"/>
                  <a:gd name="T53" fmla="*/ 92 h 133"/>
                  <a:gd name="T54" fmla="*/ 8 w 72"/>
                  <a:gd name="T55" fmla="*/ 71 h 133"/>
                  <a:gd name="T56" fmla="*/ 32 w 72"/>
                  <a:gd name="T57" fmla="*/ 71 h 133"/>
                  <a:gd name="T58" fmla="*/ 40 w 72"/>
                  <a:gd name="T59" fmla="*/ 92 h 133"/>
                  <a:gd name="T60" fmla="*/ 40 w 72"/>
                  <a:gd name="T61" fmla="*/ 71 h 133"/>
                  <a:gd name="T62" fmla="*/ 64 w 72"/>
                  <a:gd name="T63" fmla="*/ 71 h 133"/>
                  <a:gd name="T64" fmla="*/ 64 w 72"/>
                  <a:gd name="T65" fmla="*/ 92 h 133"/>
                  <a:gd name="T66" fmla="*/ 40 w 72"/>
                  <a:gd name="T67" fmla="*/ 92 h 133"/>
                  <a:gd name="T68" fmla="*/ 64 w 72"/>
                  <a:gd name="T69" fmla="*/ 33 h 133"/>
                  <a:gd name="T70" fmla="*/ 40 w 72"/>
                  <a:gd name="T71" fmla="*/ 33 h 133"/>
                  <a:gd name="T72" fmla="*/ 40 w 72"/>
                  <a:gd name="T73" fmla="*/ 8 h 133"/>
                  <a:gd name="T74" fmla="*/ 64 w 72"/>
                  <a:gd name="T75" fmla="*/ 8 h 133"/>
                  <a:gd name="T76" fmla="*/ 64 w 72"/>
                  <a:gd name="T77" fmla="*/ 33 h 133"/>
                  <a:gd name="T78" fmla="*/ 32 w 72"/>
                  <a:gd name="T79" fmla="*/ 8 h 133"/>
                  <a:gd name="T80" fmla="*/ 32 w 72"/>
                  <a:gd name="T81" fmla="*/ 33 h 133"/>
                  <a:gd name="T82" fmla="*/ 8 w 72"/>
                  <a:gd name="T83" fmla="*/ 33 h 133"/>
                  <a:gd name="T84" fmla="*/ 8 w 72"/>
                  <a:gd name="T85" fmla="*/ 8 h 133"/>
                  <a:gd name="T86" fmla="*/ 32 w 72"/>
                  <a:gd name="T87" fmla="*/ 8 h 133"/>
                  <a:gd name="T88" fmla="*/ 40 w 72"/>
                  <a:gd name="T89" fmla="*/ 125 h 133"/>
                  <a:gd name="T90" fmla="*/ 40 w 72"/>
                  <a:gd name="T91" fmla="*/ 100 h 133"/>
                  <a:gd name="T92" fmla="*/ 64 w 72"/>
                  <a:gd name="T93" fmla="*/ 100 h 133"/>
                  <a:gd name="T94" fmla="*/ 64 w 72"/>
                  <a:gd name="T95" fmla="*/ 125 h 133"/>
                  <a:gd name="T96" fmla="*/ 40 w 72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133">
                    <a:moveTo>
                      <a:pt x="6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2" y="133"/>
                      <a:pt x="4" y="133"/>
                    </a:cubicBezTo>
                    <a:cubicBezTo>
                      <a:pt x="68" y="133"/>
                      <a:pt x="68" y="133"/>
                      <a:pt x="68" y="133"/>
                    </a:cubicBezTo>
                    <a:cubicBezTo>
                      <a:pt x="70" y="133"/>
                      <a:pt x="72" y="131"/>
                      <a:pt x="72" y="129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0" y="0"/>
                      <a:pt x="68" y="0"/>
                    </a:cubicBezTo>
                    <a:close/>
                    <a:moveTo>
                      <a:pt x="8" y="125"/>
                    </a:moveTo>
                    <a:cubicBezTo>
                      <a:pt x="8" y="100"/>
                      <a:pt x="8" y="100"/>
                      <a:pt x="8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lnTo>
                      <a:pt x="8" y="125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63"/>
                      <a:pt x="64" y="63"/>
                      <a:pt x="64" y="63"/>
                    </a:cubicBezTo>
                    <a:lnTo>
                      <a:pt x="40" y="63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92"/>
                    </a:moveTo>
                    <a:cubicBezTo>
                      <a:pt x="40" y="71"/>
                      <a:pt x="40" y="71"/>
                      <a:pt x="40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92"/>
                      <a:pt x="64" y="92"/>
                      <a:pt x="64" y="92"/>
                    </a:cubicBezTo>
                    <a:lnTo>
                      <a:pt x="40" y="92"/>
                    </a:lnTo>
                    <a:close/>
                    <a:moveTo>
                      <a:pt x="64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64" y="33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25"/>
                      <a:pt x="64" y="125"/>
                      <a:pt x="64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96"/>
              <p:cNvSpPr>
                <a:spLocks noEditPoints="1"/>
              </p:cNvSpPr>
              <p:nvPr/>
            </p:nvSpPr>
            <p:spPr bwMode="auto">
              <a:xfrm>
                <a:off x="5099059" y="6330954"/>
                <a:ext cx="485776" cy="260350"/>
              </a:xfrm>
              <a:custGeom>
                <a:avLst/>
                <a:gdLst>
                  <a:gd name="T0" fmla="*/ 129 w 133"/>
                  <a:gd name="T1" fmla="*/ 0 h 71"/>
                  <a:gd name="T2" fmla="*/ 4 w 133"/>
                  <a:gd name="T3" fmla="*/ 0 h 71"/>
                  <a:gd name="T4" fmla="*/ 0 w 133"/>
                  <a:gd name="T5" fmla="*/ 4 h 71"/>
                  <a:gd name="T6" fmla="*/ 0 w 133"/>
                  <a:gd name="T7" fmla="*/ 67 h 71"/>
                  <a:gd name="T8" fmla="*/ 4 w 133"/>
                  <a:gd name="T9" fmla="*/ 71 h 71"/>
                  <a:gd name="T10" fmla="*/ 129 w 133"/>
                  <a:gd name="T11" fmla="*/ 71 h 71"/>
                  <a:gd name="T12" fmla="*/ 133 w 133"/>
                  <a:gd name="T13" fmla="*/ 67 h 71"/>
                  <a:gd name="T14" fmla="*/ 133 w 133"/>
                  <a:gd name="T15" fmla="*/ 4 h 71"/>
                  <a:gd name="T16" fmla="*/ 129 w 133"/>
                  <a:gd name="T17" fmla="*/ 0 h 71"/>
                  <a:gd name="T18" fmla="*/ 125 w 133"/>
                  <a:gd name="T19" fmla="*/ 32 h 71"/>
                  <a:gd name="T20" fmla="*/ 100 w 133"/>
                  <a:gd name="T21" fmla="*/ 32 h 71"/>
                  <a:gd name="T22" fmla="*/ 100 w 133"/>
                  <a:gd name="T23" fmla="*/ 8 h 71"/>
                  <a:gd name="T24" fmla="*/ 125 w 133"/>
                  <a:gd name="T25" fmla="*/ 8 h 71"/>
                  <a:gd name="T26" fmla="*/ 125 w 133"/>
                  <a:gd name="T27" fmla="*/ 32 h 71"/>
                  <a:gd name="T28" fmla="*/ 8 w 133"/>
                  <a:gd name="T29" fmla="*/ 40 h 71"/>
                  <a:gd name="T30" fmla="*/ 33 w 133"/>
                  <a:gd name="T31" fmla="*/ 40 h 71"/>
                  <a:gd name="T32" fmla="*/ 33 w 133"/>
                  <a:gd name="T33" fmla="*/ 63 h 71"/>
                  <a:gd name="T34" fmla="*/ 8 w 133"/>
                  <a:gd name="T35" fmla="*/ 63 h 71"/>
                  <a:gd name="T36" fmla="*/ 8 w 133"/>
                  <a:gd name="T37" fmla="*/ 40 h 71"/>
                  <a:gd name="T38" fmla="*/ 92 w 133"/>
                  <a:gd name="T39" fmla="*/ 32 h 71"/>
                  <a:gd name="T40" fmla="*/ 71 w 133"/>
                  <a:gd name="T41" fmla="*/ 32 h 71"/>
                  <a:gd name="T42" fmla="*/ 71 w 133"/>
                  <a:gd name="T43" fmla="*/ 8 h 71"/>
                  <a:gd name="T44" fmla="*/ 92 w 133"/>
                  <a:gd name="T45" fmla="*/ 8 h 71"/>
                  <a:gd name="T46" fmla="*/ 92 w 133"/>
                  <a:gd name="T47" fmla="*/ 32 h 71"/>
                  <a:gd name="T48" fmla="*/ 63 w 133"/>
                  <a:gd name="T49" fmla="*/ 32 h 71"/>
                  <a:gd name="T50" fmla="*/ 41 w 133"/>
                  <a:gd name="T51" fmla="*/ 32 h 71"/>
                  <a:gd name="T52" fmla="*/ 41 w 133"/>
                  <a:gd name="T53" fmla="*/ 8 h 71"/>
                  <a:gd name="T54" fmla="*/ 63 w 133"/>
                  <a:gd name="T55" fmla="*/ 8 h 71"/>
                  <a:gd name="T56" fmla="*/ 63 w 133"/>
                  <a:gd name="T57" fmla="*/ 32 h 71"/>
                  <a:gd name="T58" fmla="*/ 33 w 133"/>
                  <a:gd name="T59" fmla="*/ 32 h 71"/>
                  <a:gd name="T60" fmla="*/ 8 w 133"/>
                  <a:gd name="T61" fmla="*/ 32 h 71"/>
                  <a:gd name="T62" fmla="*/ 8 w 133"/>
                  <a:gd name="T63" fmla="*/ 8 h 71"/>
                  <a:gd name="T64" fmla="*/ 33 w 133"/>
                  <a:gd name="T65" fmla="*/ 8 h 71"/>
                  <a:gd name="T66" fmla="*/ 33 w 133"/>
                  <a:gd name="T67" fmla="*/ 32 h 71"/>
                  <a:gd name="T68" fmla="*/ 41 w 133"/>
                  <a:gd name="T69" fmla="*/ 40 h 71"/>
                  <a:gd name="T70" fmla="*/ 63 w 133"/>
                  <a:gd name="T71" fmla="*/ 40 h 71"/>
                  <a:gd name="T72" fmla="*/ 63 w 133"/>
                  <a:gd name="T73" fmla="*/ 63 h 71"/>
                  <a:gd name="T74" fmla="*/ 41 w 133"/>
                  <a:gd name="T75" fmla="*/ 63 h 71"/>
                  <a:gd name="T76" fmla="*/ 41 w 133"/>
                  <a:gd name="T77" fmla="*/ 40 h 71"/>
                  <a:gd name="T78" fmla="*/ 71 w 133"/>
                  <a:gd name="T79" fmla="*/ 40 h 71"/>
                  <a:gd name="T80" fmla="*/ 92 w 133"/>
                  <a:gd name="T81" fmla="*/ 40 h 71"/>
                  <a:gd name="T82" fmla="*/ 92 w 133"/>
                  <a:gd name="T83" fmla="*/ 63 h 71"/>
                  <a:gd name="T84" fmla="*/ 71 w 133"/>
                  <a:gd name="T85" fmla="*/ 63 h 71"/>
                  <a:gd name="T86" fmla="*/ 71 w 133"/>
                  <a:gd name="T87" fmla="*/ 40 h 71"/>
                  <a:gd name="T88" fmla="*/ 100 w 133"/>
                  <a:gd name="T89" fmla="*/ 63 h 71"/>
                  <a:gd name="T90" fmla="*/ 100 w 133"/>
                  <a:gd name="T91" fmla="*/ 40 h 71"/>
                  <a:gd name="T92" fmla="*/ 125 w 133"/>
                  <a:gd name="T93" fmla="*/ 40 h 71"/>
                  <a:gd name="T94" fmla="*/ 125 w 133"/>
                  <a:gd name="T95" fmla="*/ 63 h 71"/>
                  <a:gd name="T96" fmla="*/ 100 w 133"/>
                  <a:gd name="T97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3" h="71">
                    <a:moveTo>
                      <a:pt x="12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2" y="71"/>
                      <a:pt x="4" y="71"/>
                    </a:cubicBezTo>
                    <a:cubicBezTo>
                      <a:pt x="129" y="71"/>
                      <a:pt x="129" y="71"/>
                      <a:pt x="129" y="71"/>
                    </a:cubicBezTo>
                    <a:cubicBezTo>
                      <a:pt x="132" y="71"/>
                      <a:pt x="133" y="70"/>
                      <a:pt x="133" y="67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3" y="2"/>
                      <a:pt x="132" y="0"/>
                      <a:pt x="129" y="0"/>
                    </a:cubicBezTo>
                    <a:close/>
                    <a:moveTo>
                      <a:pt x="125" y="32"/>
                    </a:move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25" y="8"/>
                      <a:pt x="125" y="8"/>
                      <a:pt x="125" y="8"/>
                    </a:cubicBezTo>
                    <a:lnTo>
                      <a:pt x="125" y="32"/>
                    </a:lnTo>
                    <a:close/>
                    <a:moveTo>
                      <a:pt x="8" y="40"/>
                    </a:move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8" y="63"/>
                      <a:pt x="8" y="63"/>
                      <a:pt x="8" y="63"/>
                    </a:cubicBezTo>
                    <a:lnTo>
                      <a:pt x="8" y="40"/>
                    </a:lnTo>
                    <a:close/>
                    <a:moveTo>
                      <a:pt x="92" y="32"/>
                    </a:move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92" y="8"/>
                      <a:pt x="92" y="8"/>
                      <a:pt x="92" y="8"/>
                    </a:cubicBezTo>
                    <a:lnTo>
                      <a:pt x="92" y="32"/>
                    </a:lnTo>
                    <a:close/>
                    <a:moveTo>
                      <a:pt x="63" y="32"/>
                    </a:move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2"/>
                    </a:lnTo>
                    <a:close/>
                    <a:moveTo>
                      <a:pt x="33" y="32"/>
                    </a:moveTo>
                    <a:cubicBezTo>
                      <a:pt x="8" y="32"/>
                      <a:pt x="8" y="32"/>
                      <a:pt x="8" y="3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3" y="8"/>
                      <a:pt x="33" y="8"/>
                      <a:pt x="33" y="8"/>
                    </a:cubicBezTo>
                    <a:lnTo>
                      <a:pt x="33" y="32"/>
                    </a:lnTo>
                    <a:close/>
                    <a:moveTo>
                      <a:pt x="41" y="40"/>
                    </a:move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41" y="63"/>
                      <a:pt x="41" y="63"/>
                      <a:pt x="41" y="63"/>
                    </a:cubicBezTo>
                    <a:lnTo>
                      <a:pt x="41" y="40"/>
                    </a:lnTo>
                    <a:close/>
                    <a:moveTo>
                      <a:pt x="71" y="40"/>
                    </a:move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63"/>
                      <a:pt x="92" y="63"/>
                      <a:pt x="92" y="63"/>
                    </a:cubicBezTo>
                    <a:cubicBezTo>
                      <a:pt x="71" y="63"/>
                      <a:pt x="71" y="63"/>
                      <a:pt x="71" y="63"/>
                    </a:cubicBezTo>
                    <a:lnTo>
                      <a:pt x="71" y="40"/>
                    </a:lnTo>
                    <a:close/>
                    <a:moveTo>
                      <a:pt x="100" y="63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10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2" name="Freeform 418"/>
            <p:cNvSpPr>
              <a:spLocks noEditPoints="1"/>
            </p:cNvSpPr>
            <p:nvPr/>
          </p:nvSpPr>
          <p:spPr bwMode="auto">
            <a:xfrm>
              <a:off x="7828936" y="4178468"/>
              <a:ext cx="328064" cy="705897"/>
            </a:xfrm>
            <a:custGeom>
              <a:avLst/>
              <a:gdLst>
                <a:gd name="T0" fmla="*/ 131 w 140"/>
                <a:gd name="T1" fmla="*/ 140 h 301"/>
                <a:gd name="T2" fmla="*/ 129 w 140"/>
                <a:gd name="T3" fmla="*/ 131 h 301"/>
                <a:gd name="T4" fmla="*/ 126 w 140"/>
                <a:gd name="T5" fmla="*/ 119 h 301"/>
                <a:gd name="T6" fmla="*/ 120 w 140"/>
                <a:gd name="T7" fmla="*/ 86 h 301"/>
                <a:gd name="T8" fmla="*/ 117 w 140"/>
                <a:gd name="T9" fmla="*/ 70 h 301"/>
                <a:gd name="T10" fmla="*/ 115 w 140"/>
                <a:gd name="T11" fmla="*/ 49 h 301"/>
                <a:gd name="T12" fmla="*/ 70 w 140"/>
                <a:gd name="T13" fmla="*/ 0 h 301"/>
                <a:gd name="T14" fmla="*/ 24 w 140"/>
                <a:gd name="T15" fmla="*/ 44 h 301"/>
                <a:gd name="T16" fmla="*/ 22 w 140"/>
                <a:gd name="T17" fmla="*/ 62 h 301"/>
                <a:gd name="T18" fmla="*/ 19 w 140"/>
                <a:gd name="T19" fmla="*/ 80 h 301"/>
                <a:gd name="T20" fmla="*/ 13 w 140"/>
                <a:gd name="T21" fmla="*/ 111 h 301"/>
                <a:gd name="T22" fmla="*/ 11 w 140"/>
                <a:gd name="T23" fmla="*/ 123 h 301"/>
                <a:gd name="T24" fmla="*/ 8 w 140"/>
                <a:gd name="T25" fmla="*/ 134 h 301"/>
                <a:gd name="T26" fmla="*/ 3 w 140"/>
                <a:gd name="T27" fmla="*/ 158 h 301"/>
                <a:gd name="T28" fmla="*/ 3 w 140"/>
                <a:gd name="T29" fmla="*/ 192 h 301"/>
                <a:gd name="T30" fmla="*/ 65 w 140"/>
                <a:gd name="T31" fmla="*/ 297 h 301"/>
                <a:gd name="T32" fmla="*/ 73 w 140"/>
                <a:gd name="T33" fmla="*/ 297 h 301"/>
                <a:gd name="T34" fmla="*/ 86 w 140"/>
                <a:gd name="T35" fmla="*/ 241 h 301"/>
                <a:gd name="T36" fmla="*/ 135 w 140"/>
                <a:gd name="T37" fmla="*/ 158 h 301"/>
                <a:gd name="T38" fmla="*/ 109 w 140"/>
                <a:gd name="T39" fmla="*/ 158 h 301"/>
                <a:gd name="T40" fmla="*/ 101 w 140"/>
                <a:gd name="T41" fmla="*/ 158 h 301"/>
                <a:gd name="T42" fmla="*/ 73 w 140"/>
                <a:gd name="T43" fmla="*/ 137 h 301"/>
                <a:gd name="T44" fmla="*/ 100 w 140"/>
                <a:gd name="T45" fmla="*/ 98 h 301"/>
                <a:gd name="T46" fmla="*/ 73 w 140"/>
                <a:gd name="T47" fmla="*/ 129 h 301"/>
                <a:gd name="T48" fmla="*/ 96 w 140"/>
                <a:gd name="T49" fmla="*/ 49 h 301"/>
                <a:gd name="T50" fmla="*/ 88 w 140"/>
                <a:gd name="T51" fmla="*/ 49 h 301"/>
                <a:gd name="T52" fmla="*/ 73 w 140"/>
                <a:gd name="T53" fmla="*/ 49 h 301"/>
                <a:gd name="T54" fmla="*/ 65 w 140"/>
                <a:gd name="T55" fmla="*/ 49 h 301"/>
                <a:gd name="T56" fmla="*/ 50 w 140"/>
                <a:gd name="T57" fmla="*/ 72 h 301"/>
                <a:gd name="T58" fmla="*/ 42 w 140"/>
                <a:gd name="T59" fmla="*/ 72 h 301"/>
                <a:gd name="T60" fmla="*/ 65 w 140"/>
                <a:gd name="T61" fmla="*/ 152 h 301"/>
                <a:gd name="T62" fmla="*/ 38 w 140"/>
                <a:gd name="T63" fmla="*/ 121 h 301"/>
                <a:gd name="T64" fmla="*/ 65 w 140"/>
                <a:gd name="T65" fmla="*/ 160 h 301"/>
                <a:gd name="T66" fmla="*/ 37 w 140"/>
                <a:gd name="T67" fmla="*/ 182 h 301"/>
                <a:gd name="T68" fmla="*/ 29 w 140"/>
                <a:gd name="T69" fmla="*/ 182 h 301"/>
                <a:gd name="T70" fmla="*/ 65 w 140"/>
                <a:gd name="T71" fmla="*/ 235 h 301"/>
                <a:gd name="T72" fmla="*/ 10 w 140"/>
                <a:gd name="T73" fmla="*/ 190 h 301"/>
                <a:gd name="T74" fmla="*/ 15 w 140"/>
                <a:gd name="T75" fmla="*/ 142 h 301"/>
                <a:gd name="T76" fmla="*/ 17 w 140"/>
                <a:gd name="T77" fmla="*/ 133 h 301"/>
                <a:gd name="T78" fmla="*/ 19 w 140"/>
                <a:gd name="T79" fmla="*/ 120 h 301"/>
                <a:gd name="T80" fmla="*/ 26 w 140"/>
                <a:gd name="T81" fmla="*/ 88 h 301"/>
                <a:gd name="T82" fmla="*/ 29 w 140"/>
                <a:gd name="T83" fmla="*/ 71 h 301"/>
                <a:gd name="T84" fmla="*/ 31 w 140"/>
                <a:gd name="T85" fmla="*/ 50 h 301"/>
                <a:gd name="T86" fmla="*/ 70 w 140"/>
                <a:gd name="T87" fmla="*/ 8 h 301"/>
                <a:gd name="T88" fmla="*/ 107 w 140"/>
                <a:gd name="T89" fmla="*/ 50 h 301"/>
                <a:gd name="T90" fmla="*/ 109 w 140"/>
                <a:gd name="T91" fmla="*/ 71 h 301"/>
                <a:gd name="T92" fmla="*/ 112 w 140"/>
                <a:gd name="T93" fmla="*/ 88 h 301"/>
                <a:gd name="T94" fmla="*/ 118 w 140"/>
                <a:gd name="T95" fmla="*/ 120 h 301"/>
                <a:gd name="T96" fmla="*/ 121 w 140"/>
                <a:gd name="T97" fmla="*/ 133 h 301"/>
                <a:gd name="T98" fmla="*/ 123 w 140"/>
                <a:gd name="T99" fmla="*/ 142 h 301"/>
                <a:gd name="T100" fmla="*/ 84 w 140"/>
                <a:gd name="T101" fmla="*/ 233 h 301"/>
                <a:gd name="T102" fmla="*/ 73 w 140"/>
                <a:gd name="T103" fmla="*/ 19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" h="301">
                  <a:moveTo>
                    <a:pt x="135" y="158"/>
                  </a:moveTo>
                  <a:cubicBezTo>
                    <a:pt x="131" y="140"/>
                    <a:pt x="131" y="140"/>
                    <a:pt x="131" y="140"/>
                  </a:cubicBezTo>
                  <a:cubicBezTo>
                    <a:pt x="131" y="138"/>
                    <a:pt x="130" y="136"/>
                    <a:pt x="130" y="134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8" y="129"/>
                    <a:pt x="128" y="126"/>
                    <a:pt x="127" y="123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6"/>
                    <a:pt x="125" y="114"/>
                    <a:pt x="125" y="111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19" y="84"/>
                    <a:pt x="119" y="82"/>
                    <a:pt x="119" y="80"/>
                  </a:cubicBezTo>
                  <a:cubicBezTo>
                    <a:pt x="118" y="77"/>
                    <a:pt x="118" y="73"/>
                    <a:pt x="117" y="70"/>
                  </a:cubicBezTo>
                  <a:cubicBezTo>
                    <a:pt x="117" y="67"/>
                    <a:pt x="116" y="64"/>
                    <a:pt x="116" y="62"/>
                  </a:cubicBezTo>
                  <a:cubicBezTo>
                    <a:pt x="115" y="57"/>
                    <a:pt x="115" y="53"/>
                    <a:pt x="115" y="49"/>
                  </a:cubicBezTo>
                  <a:cubicBezTo>
                    <a:pt x="114" y="46"/>
                    <a:pt x="114" y="44"/>
                    <a:pt x="114" y="44"/>
                  </a:cubicBezTo>
                  <a:cubicBezTo>
                    <a:pt x="114" y="20"/>
                    <a:pt x="94" y="1"/>
                    <a:pt x="70" y="0"/>
                  </a:cubicBezTo>
                  <a:cubicBezTo>
                    <a:pt x="70" y="0"/>
                    <a:pt x="69" y="0"/>
                    <a:pt x="69" y="0"/>
                  </a:cubicBezTo>
                  <a:cubicBezTo>
                    <a:pt x="44" y="0"/>
                    <a:pt x="24" y="20"/>
                    <a:pt x="24" y="44"/>
                  </a:cubicBezTo>
                  <a:cubicBezTo>
                    <a:pt x="24" y="44"/>
                    <a:pt x="24" y="46"/>
                    <a:pt x="23" y="49"/>
                  </a:cubicBezTo>
                  <a:cubicBezTo>
                    <a:pt x="23" y="53"/>
                    <a:pt x="23" y="57"/>
                    <a:pt x="22" y="62"/>
                  </a:cubicBezTo>
                  <a:cubicBezTo>
                    <a:pt x="22" y="64"/>
                    <a:pt x="21" y="67"/>
                    <a:pt x="21" y="70"/>
                  </a:cubicBezTo>
                  <a:cubicBezTo>
                    <a:pt x="20" y="73"/>
                    <a:pt x="20" y="77"/>
                    <a:pt x="19" y="80"/>
                  </a:cubicBezTo>
                  <a:cubicBezTo>
                    <a:pt x="19" y="82"/>
                    <a:pt x="18" y="84"/>
                    <a:pt x="18" y="86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4"/>
                    <a:pt x="12" y="116"/>
                    <a:pt x="12" y="119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0" y="126"/>
                    <a:pt x="10" y="129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6"/>
                    <a:pt x="7" y="138"/>
                    <a:pt x="7" y="140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0" y="169"/>
                    <a:pt x="0" y="181"/>
                    <a:pt x="3" y="192"/>
                  </a:cubicBezTo>
                  <a:cubicBezTo>
                    <a:pt x="10" y="221"/>
                    <a:pt x="36" y="241"/>
                    <a:pt x="65" y="243"/>
                  </a:cubicBezTo>
                  <a:cubicBezTo>
                    <a:pt x="65" y="297"/>
                    <a:pt x="65" y="297"/>
                    <a:pt x="65" y="297"/>
                  </a:cubicBezTo>
                  <a:cubicBezTo>
                    <a:pt x="65" y="299"/>
                    <a:pt x="67" y="301"/>
                    <a:pt x="69" y="301"/>
                  </a:cubicBezTo>
                  <a:cubicBezTo>
                    <a:pt x="71" y="301"/>
                    <a:pt x="73" y="299"/>
                    <a:pt x="73" y="297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7" y="243"/>
                    <a:pt x="82" y="242"/>
                    <a:pt x="86" y="241"/>
                  </a:cubicBezTo>
                  <a:cubicBezTo>
                    <a:pt x="104" y="236"/>
                    <a:pt x="118" y="225"/>
                    <a:pt x="128" y="210"/>
                  </a:cubicBezTo>
                  <a:cubicBezTo>
                    <a:pt x="137" y="194"/>
                    <a:pt x="140" y="176"/>
                    <a:pt x="135" y="158"/>
                  </a:cubicBezTo>
                  <a:close/>
                  <a:moveTo>
                    <a:pt x="73" y="198"/>
                  </a:moveTo>
                  <a:cubicBezTo>
                    <a:pt x="93" y="196"/>
                    <a:pt x="109" y="179"/>
                    <a:pt x="109" y="158"/>
                  </a:cubicBezTo>
                  <a:cubicBezTo>
                    <a:pt x="109" y="156"/>
                    <a:pt x="107" y="154"/>
                    <a:pt x="105" y="154"/>
                  </a:cubicBezTo>
                  <a:cubicBezTo>
                    <a:pt x="103" y="154"/>
                    <a:pt x="101" y="156"/>
                    <a:pt x="101" y="158"/>
                  </a:cubicBezTo>
                  <a:cubicBezTo>
                    <a:pt x="101" y="175"/>
                    <a:pt x="89" y="188"/>
                    <a:pt x="73" y="190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90" y="135"/>
                    <a:pt x="104" y="120"/>
                    <a:pt x="104" y="102"/>
                  </a:cubicBezTo>
                  <a:cubicBezTo>
                    <a:pt x="104" y="100"/>
                    <a:pt x="102" y="98"/>
                    <a:pt x="100" y="98"/>
                  </a:cubicBezTo>
                  <a:cubicBezTo>
                    <a:pt x="98" y="98"/>
                    <a:pt x="96" y="100"/>
                    <a:pt x="96" y="102"/>
                  </a:cubicBezTo>
                  <a:cubicBezTo>
                    <a:pt x="96" y="116"/>
                    <a:pt x="86" y="127"/>
                    <a:pt x="73" y="129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86" y="74"/>
                    <a:pt x="96" y="63"/>
                    <a:pt x="96" y="49"/>
                  </a:cubicBezTo>
                  <a:cubicBezTo>
                    <a:pt x="96" y="47"/>
                    <a:pt x="94" y="45"/>
                    <a:pt x="92" y="45"/>
                  </a:cubicBezTo>
                  <a:cubicBezTo>
                    <a:pt x="90" y="45"/>
                    <a:pt x="88" y="47"/>
                    <a:pt x="88" y="49"/>
                  </a:cubicBezTo>
                  <a:cubicBezTo>
                    <a:pt x="88" y="58"/>
                    <a:pt x="82" y="66"/>
                    <a:pt x="73" y="68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7"/>
                    <a:pt x="71" y="45"/>
                    <a:pt x="69" y="45"/>
                  </a:cubicBezTo>
                  <a:cubicBezTo>
                    <a:pt x="67" y="45"/>
                    <a:pt x="65" y="47"/>
                    <a:pt x="65" y="49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56" y="89"/>
                    <a:pt x="50" y="81"/>
                    <a:pt x="50" y="72"/>
                  </a:cubicBezTo>
                  <a:cubicBezTo>
                    <a:pt x="50" y="70"/>
                    <a:pt x="48" y="68"/>
                    <a:pt x="46" y="68"/>
                  </a:cubicBezTo>
                  <a:cubicBezTo>
                    <a:pt x="44" y="68"/>
                    <a:pt x="42" y="70"/>
                    <a:pt x="42" y="72"/>
                  </a:cubicBezTo>
                  <a:cubicBezTo>
                    <a:pt x="42" y="86"/>
                    <a:pt x="52" y="97"/>
                    <a:pt x="65" y="99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52" y="150"/>
                    <a:pt x="42" y="139"/>
                    <a:pt x="42" y="125"/>
                  </a:cubicBezTo>
                  <a:cubicBezTo>
                    <a:pt x="42" y="123"/>
                    <a:pt x="40" y="121"/>
                    <a:pt x="38" y="121"/>
                  </a:cubicBezTo>
                  <a:cubicBezTo>
                    <a:pt x="36" y="121"/>
                    <a:pt x="34" y="123"/>
                    <a:pt x="34" y="125"/>
                  </a:cubicBezTo>
                  <a:cubicBezTo>
                    <a:pt x="34" y="143"/>
                    <a:pt x="48" y="158"/>
                    <a:pt x="65" y="160"/>
                  </a:cubicBezTo>
                  <a:cubicBezTo>
                    <a:pt x="65" y="213"/>
                    <a:pt x="65" y="213"/>
                    <a:pt x="65" y="213"/>
                  </a:cubicBezTo>
                  <a:cubicBezTo>
                    <a:pt x="49" y="211"/>
                    <a:pt x="37" y="198"/>
                    <a:pt x="37" y="182"/>
                  </a:cubicBezTo>
                  <a:cubicBezTo>
                    <a:pt x="37" y="179"/>
                    <a:pt x="35" y="178"/>
                    <a:pt x="33" y="178"/>
                  </a:cubicBezTo>
                  <a:cubicBezTo>
                    <a:pt x="31" y="178"/>
                    <a:pt x="29" y="179"/>
                    <a:pt x="29" y="182"/>
                  </a:cubicBezTo>
                  <a:cubicBezTo>
                    <a:pt x="29" y="202"/>
                    <a:pt x="45" y="219"/>
                    <a:pt x="65" y="221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56" y="234"/>
                    <a:pt x="46" y="232"/>
                    <a:pt x="38" y="227"/>
                  </a:cubicBezTo>
                  <a:cubicBezTo>
                    <a:pt x="24" y="218"/>
                    <a:pt x="14" y="205"/>
                    <a:pt x="10" y="190"/>
                  </a:cubicBezTo>
                  <a:cubicBezTo>
                    <a:pt x="8" y="180"/>
                    <a:pt x="8" y="170"/>
                    <a:pt x="10" y="160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0"/>
                    <a:pt x="16" y="138"/>
                    <a:pt x="16" y="136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130"/>
                    <a:pt x="18" y="127"/>
                    <a:pt x="19" y="12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20" y="118"/>
                    <a:pt x="20" y="115"/>
                    <a:pt x="21" y="113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6"/>
                    <a:pt x="27" y="83"/>
                    <a:pt x="27" y="81"/>
                  </a:cubicBezTo>
                  <a:cubicBezTo>
                    <a:pt x="28" y="78"/>
                    <a:pt x="28" y="75"/>
                    <a:pt x="29" y="71"/>
                  </a:cubicBezTo>
                  <a:cubicBezTo>
                    <a:pt x="29" y="68"/>
                    <a:pt x="30" y="65"/>
                    <a:pt x="30" y="63"/>
                  </a:cubicBezTo>
                  <a:cubicBezTo>
                    <a:pt x="31" y="58"/>
                    <a:pt x="31" y="54"/>
                    <a:pt x="31" y="50"/>
                  </a:cubicBezTo>
                  <a:cubicBezTo>
                    <a:pt x="32" y="46"/>
                    <a:pt x="32" y="44"/>
                    <a:pt x="32" y="44"/>
                  </a:cubicBezTo>
                  <a:cubicBezTo>
                    <a:pt x="32" y="24"/>
                    <a:pt x="49" y="7"/>
                    <a:pt x="70" y="8"/>
                  </a:cubicBezTo>
                  <a:cubicBezTo>
                    <a:pt x="90" y="8"/>
                    <a:pt x="106" y="24"/>
                    <a:pt x="106" y="44"/>
                  </a:cubicBezTo>
                  <a:cubicBezTo>
                    <a:pt x="106" y="44"/>
                    <a:pt x="106" y="46"/>
                    <a:pt x="107" y="50"/>
                  </a:cubicBezTo>
                  <a:cubicBezTo>
                    <a:pt x="107" y="54"/>
                    <a:pt x="107" y="58"/>
                    <a:pt x="108" y="63"/>
                  </a:cubicBezTo>
                  <a:cubicBezTo>
                    <a:pt x="108" y="65"/>
                    <a:pt x="109" y="68"/>
                    <a:pt x="109" y="71"/>
                  </a:cubicBezTo>
                  <a:cubicBezTo>
                    <a:pt x="110" y="75"/>
                    <a:pt x="110" y="78"/>
                    <a:pt x="111" y="81"/>
                  </a:cubicBezTo>
                  <a:cubicBezTo>
                    <a:pt x="111" y="83"/>
                    <a:pt x="112" y="85"/>
                    <a:pt x="112" y="88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5"/>
                    <a:pt x="118" y="118"/>
                    <a:pt x="118" y="120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20" y="127"/>
                    <a:pt x="121" y="130"/>
                    <a:pt x="121" y="133"/>
                  </a:cubicBezTo>
                  <a:cubicBezTo>
                    <a:pt x="122" y="136"/>
                    <a:pt x="122" y="136"/>
                    <a:pt x="122" y="136"/>
                  </a:cubicBezTo>
                  <a:cubicBezTo>
                    <a:pt x="122" y="138"/>
                    <a:pt x="123" y="140"/>
                    <a:pt x="123" y="142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36" y="192"/>
                    <a:pt x="116" y="225"/>
                    <a:pt x="84" y="233"/>
                  </a:cubicBezTo>
                  <a:cubicBezTo>
                    <a:pt x="80" y="234"/>
                    <a:pt x="77" y="235"/>
                    <a:pt x="73" y="235"/>
                  </a:cubicBezTo>
                  <a:lnTo>
                    <a:pt x="73" y="198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93" name="组合 92"/>
            <p:cNvGrpSpPr/>
            <p:nvPr/>
          </p:nvGrpSpPr>
          <p:grpSpPr>
            <a:xfrm>
              <a:off x="3570992" y="3519506"/>
              <a:ext cx="1350768" cy="1393887"/>
              <a:chOff x="1100138" y="4062413"/>
              <a:chExt cx="2735262" cy="2822575"/>
            </a:xfrm>
            <a:solidFill>
              <a:srgbClr val="005790"/>
            </a:solidFill>
          </p:grpSpPr>
          <p:sp>
            <p:nvSpPr>
              <p:cNvPr id="94" name="Freeform 414"/>
              <p:cNvSpPr>
                <a:spLocks noEditPoints="1"/>
              </p:cNvSpPr>
              <p:nvPr/>
            </p:nvSpPr>
            <p:spPr bwMode="auto">
              <a:xfrm>
                <a:off x="2187575" y="6042025"/>
                <a:ext cx="381000" cy="249238"/>
              </a:xfrm>
              <a:custGeom>
                <a:avLst/>
                <a:gdLst>
                  <a:gd name="T0" fmla="*/ 40 w 104"/>
                  <a:gd name="T1" fmla="*/ 0 h 68"/>
                  <a:gd name="T2" fmla="*/ 36 w 104"/>
                  <a:gd name="T3" fmla="*/ 4 h 68"/>
                  <a:gd name="T4" fmla="*/ 36 w 104"/>
                  <a:gd name="T5" fmla="*/ 47 h 68"/>
                  <a:gd name="T6" fmla="*/ 4 w 104"/>
                  <a:gd name="T7" fmla="*/ 47 h 68"/>
                  <a:gd name="T8" fmla="*/ 0 w 104"/>
                  <a:gd name="T9" fmla="*/ 51 h 68"/>
                  <a:gd name="T10" fmla="*/ 4 w 104"/>
                  <a:gd name="T11" fmla="*/ 55 h 68"/>
                  <a:gd name="T12" fmla="*/ 36 w 104"/>
                  <a:gd name="T13" fmla="*/ 55 h 68"/>
                  <a:gd name="T14" fmla="*/ 36 w 104"/>
                  <a:gd name="T15" fmla="*/ 64 h 68"/>
                  <a:gd name="T16" fmla="*/ 40 w 104"/>
                  <a:gd name="T17" fmla="*/ 68 h 68"/>
                  <a:gd name="T18" fmla="*/ 100 w 104"/>
                  <a:gd name="T19" fmla="*/ 68 h 68"/>
                  <a:gd name="T20" fmla="*/ 104 w 104"/>
                  <a:gd name="T21" fmla="*/ 64 h 68"/>
                  <a:gd name="T22" fmla="*/ 104 w 104"/>
                  <a:gd name="T23" fmla="*/ 4 h 68"/>
                  <a:gd name="T24" fmla="*/ 100 w 104"/>
                  <a:gd name="T25" fmla="*/ 0 h 68"/>
                  <a:gd name="T26" fmla="*/ 40 w 104"/>
                  <a:gd name="T27" fmla="*/ 0 h 68"/>
                  <a:gd name="T28" fmla="*/ 96 w 104"/>
                  <a:gd name="T29" fmla="*/ 60 h 68"/>
                  <a:gd name="T30" fmla="*/ 44 w 104"/>
                  <a:gd name="T31" fmla="*/ 60 h 68"/>
                  <a:gd name="T32" fmla="*/ 44 w 104"/>
                  <a:gd name="T33" fmla="*/ 8 h 68"/>
                  <a:gd name="T34" fmla="*/ 96 w 104"/>
                  <a:gd name="T35" fmla="*/ 8 h 68"/>
                  <a:gd name="T36" fmla="*/ 96 w 104"/>
                  <a:gd name="T37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68">
                    <a:moveTo>
                      <a:pt x="40" y="0"/>
                    </a:moveTo>
                    <a:cubicBezTo>
                      <a:pt x="38" y="0"/>
                      <a:pt x="36" y="2"/>
                      <a:pt x="36" y="4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2" y="47"/>
                      <a:pt x="0" y="49"/>
                      <a:pt x="0" y="51"/>
                    </a:cubicBezTo>
                    <a:cubicBezTo>
                      <a:pt x="0" y="53"/>
                      <a:pt x="2" y="55"/>
                      <a:pt x="4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6"/>
                      <a:pt x="38" y="68"/>
                      <a:pt x="40" y="68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2" y="68"/>
                      <a:pt x="104" y="66"/>
                      <a:pt x="104" y="6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2"/>
                      <a:pt x="102" y="0"/>
                      <a:pt x="100" y="0"/>
                    </a:cubicBezTo>
                    <a:lnTo>
                      <a:pt x="40" y="0"/>
                    </a:lnTo>
                    <a:close/>
                    <a:moveTo>
                      <a:pt x="96" y="60"/>
                    </a:move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96" y="8"/>
                      <a:pt x="96" y="8"/>
                      <a:pt x="96" y="8"/>
                    </a:cubicBezTo>
                    <a:lnTo>
                      <a:pt x="96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15"/>
              <p:cNvSpPr/>
              <p:nvPr/>
            </p:nvSpPr>
            <p:spPr bwMode="auto">
              <a:xfrm>
                <a:off x="2619375" y="6375400"/>
                <a:ext cx="165100" cy="28575"/>
              </a:xfrm>
              <a:custGeom>
                <a:avLst/>
                <a:gdLst>
                  <a:gd name="T0" fmla="*/ 4 w 45"/>
                  <a:gd name="T1" fmla="*/ 8 h 8"/>
                  <a:gd name="T2" fmla="*/ 41 w 45"/>
                  <a:gd name="T3" fmla="*/ 8 h 8"/>
                  <a:gd name="T4" fmla="*/ 45 w 45"/>
                  <a:gd name="T5" fmla="*/ 4 h 8"/>
                  <a:gd name="T6" fmla="*/ 41 w 45"/>
                  <a:gd name="T7" fmla="*/ 0 h 8"/>
                  <a:gd name="T8" fmla="*/ 4 w 45"/>
                  <a:gd name="T9" fmla="*/ 0 h 8"/>
                  <a:gd name="T10" fmla="*/ 0 w 45"/>
                  <a:gd name="T11" fmla="*/ 4 h 8"/>
                  <a:gd name="T12" fmla="*/ 4 w 45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8">
                    <a:moveTo>
                      <a:pt x="4" y="8"/>
                    </a:moveTo>
                    <a:cubicBezTo>
                      <a:pt x="41" y="8"/>
                      <a:pt x="41" y="8"/>
                      <a:pt x="41" y="8"/>
                    </a:cubicBezTo>
                    <a:cubicBezTo>
                      <a:pt x="43" y="8"/>
                      <a:pt x="45" y="6"/>
                      <a:pt x="45" y="4"/>
                    </a:cubicBezTo>
                    <a:cubicBezTo>
                      <a:pt x="45" y="2"/>
                      <a:pt x="43" y="0"/>
                      <a:pt x="4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16"/>
              <p:cNvSpPr>
                <a:spLocks noEditPoints="1"/>
              </p:cNvSpPr>
              <p:nvPr/>
            </p:nvSpPr>
            <p:spPr bwMode="auto">
              <a:xfrm>
                <a:off x="1100138" y="4062413"/>
                <a:ext cx="2687638" cy="2822575"/>
              </a:xfrm>
              <a:custGeom>
                <a:avLst/>
                <a:gdLst>
                  <a:gd name="T0" fmla="*/ 489 w 734"/>
                  <a:gd name="T1" fmla="*/ 369 h 770"/>
                  <a:gd name="T2" fmla="*/ 733 w 734"/>
                  <a:gd name="T3" fmla="*/ 125 h 770"/>
                  <a:gd name="T4" fmla="*/ 665 w 734"/>
                  <a:gd name="T5" fmla="*/ 63 h 770"/>
                  <a:gd name="T6" fmla="*/ 366 w 734"/>
                  <a:gd name="T7" fmla="*/ 286 h 770"/>
                  <a:gd name="T8" fmla="*/ 368 w 734"/>
                  <a:gd name="T9" fmla="*/ 240 h 770"/>
                  <a:gd name="T10" fmla="*/ 63 w 734"/>
                  <a:gd name="T11" fmla="*/ 69 h 770"/>
                  <a:gd name="T12" fmla="*/ 287 w 734"/>
                  <a:gd name="T13" fmla="*/ 407 h 770"/>
                  <a:gd name="T14" fmla="*/ 0 w 734"/>
                  <a:gd name="T15" fmla="*/ 607 h 770"/>
                  <a:gd name="T16" fmla="*/ 69 w 734"/>
                  <a:gd name="T17" fmla="*/ 671 h 770"/>
                  <a:gd name="T18" fmla="*/ 225 w 734"/>
                  <a:gd name="T19" fmla="*/ 770 h 770"/>
                  <a:gd name="T20" fmla="*/ 486 w 734"/>
                  <a:gd name="T21" fmla="*/ 615 h 770"/>
                  <a:gd name="T22" fmla="*/ 655 w 734"/>
                  <a:gd name="T23" fmla="*/ 687 h 770"/>
                  <a:gd name="T24" fmla="*/ 455 w 734"/>
                  <a:gd name="T25" fmla="*/ 450 h 770"/>
                  <a:gd name="T26" fmla="*/ 443 w 734"/>
                  <a:gd name="T27" fmla="*/ 323 h 770"/>
                  <a:gd name="T28" fmla="*/ 492 w 734"/>
                  <a:gd name="T29" fmla="*/ 360 h 770"/>
                  <a:gd name="T30" fmla="*/ 668 w 734"/>
                  <a:gd name="T31" fmla="*/ 72 h 770"/>
                  <a:gd name="T32" fmla="*/ 294 w 734"/>
                  <a:gd name="T33" fmla="*/ 414 h 770"/>
                  <a:gd name="T34" fmla="*/ 242 w 734"/>
                  <a:gd name="T35" fmla="*/ 374 h 770"/>
                  <a:gd name="T36" fmla="*/ 242 w 734"/>
                  <a:gd name="T37" fmla="*/ 374 h 770"/>
                  <a:gd name="T38" fmla="*/ 328 w 734"/>
                  <a:gd name="T39" fmla="*/ 323 h 770"/>
                  <a:gd name="T40" fmla="*/ 344 w 734"/>
                  <a:gd name="T41" fmla="*/ 396 h 770"/>
                  <a:gd name="T42" fmla="*/ 297 w 734"/>
                  <a:gd name="T43" fmla="*/ 396 h 770"/>
                  <a:gd name="T44" fmla="*/ 298 w 734"/>
                  <a:gd name="T45" fmla="*/ 430 h 770"/>
                  <a:gd name="T46" fmla="*/ 402 w 734"/>
                  <a:gd name="T47" fmla="*/ 396 h 770"/>
                  <a:gd name="T48" fmla="*/ 402 w 734"/>
                  <a:gd name="T49" fmla="*/ 396 h 770"/>
                  <a:gd name="T50" fmla="*/ 128 w 734"/>
                  <a:gd name="T51" fmla="*/ 10 h 770"/>
                  <a:gd name="T52" fmla="*/ 304 w 734"/>
                  <a:gd name="T53" fmla="*/ 299 h 770"/>
                  <a:gd name="T54" fmla="*/ 333 w 734"/>
                  <a:gd name="T55" fmla="*/ 742 h 770"/>
                  <a:gd name="T56" fmla="*/ 367 w 734"/>
                  <a:gd name="T57" fmla="*/ 660 h 770"/>
                  <a:gd name="T58" fmla="*/ 332 w 734"/>
                  <a:gd name="T59" fmla="*/ 743 h 770"/>
                  <a:gd name="T60" fmla="*/ 443 w 734"/>
                  <a:gd name="T61" fmla="*/ 703 h 770"/>
                  <a:gd name="T62" fmla="*/ 367 w 734"/>
                  <a:gd name="T63" fmla="*/ 652 h 770"/>
                  <a:gd name="T64" fmla="*/ 292 w 734"/>
                  <a:gd name="T65" fmla="*/ 738 h 770"/>
                  <a:gd name="T66" fmla="*/ 324 w 734"/>
                  <a:gd name="T67" fmla="*/ 762 h 770"/>
                  <a:gd name="T68" fmla="*/ 284 w 734"/>
                  <a:gd name="T69" fmla="*/ 665 h 770"/>
                  <a:gd name="T70" fmla="*/ 308 w 734"/>
                  <a:gd name="T71" fmla="*/ 518 h 770"/>
                  <a:gd name="T72" fmla="*/ 286 w 734"/>
                  <a:gd name="T73" fmla="*/ 454 h 770"/>
                  <a:gd name="T74" fmla="*/ 350 w 734"/>
                  <a:gd name="T75" fmla="*/ 429 h 770"/>
                  <a:gd name="T76" fmla="*/ 336 w 734"/>
                  <a:gd name="T77" fmla="*/ 404 h 770"/>
                  <a:gd name="T78" fmla="*/ 411 w 734"/>
                  <a:gd name="T79" fmla="*/ 443 h 770"/>
                  <a:gd name="T80" fmla="*/ 397 w 734"/>
                  <a:gd name="T81" fmla="*/ 443 h 770"/>
                  <a:gd name="T82" fmla="*/ 337 w 734"/>
                  <a:gd name="T83" fmla="*/ 511 h 770"/>
                  <a:gd name="T84" fmla="*/ 393 w 734"/>
                  <a:gd name="T85" fmla="*/ 462 h 770"/>
                  <a:gd name="T86" fmla="*/ 341 w 734"/>
                  <a:gd name="T87" fmla="*/ 503 h 770"/>
                  <a:gd name="T88" fmla="*/ 386 w 734"/>
                  <a:gd name="T89" fmla="*/ 504 h 770"/>
                  <a:gd name="T90" fmla="*/ 400 w 734"/>
                  <a:gd name="T91" fmla="*/ 466 h 770"/>
                  <a:gd name="T92" fmla="*/ 386 w 734"/>
                  <a:gd name="T93" fmla="*/ 504 h 770"/>
                  <a:gd name="T94" fmla="*/ 663 w 734"/>
                  <a:gd name="T95" fmla="*/ 668 h 770"/>
                  <a:gd name="T96" fmla="*/ 439 w 734"/>
                  <a:gd name="T97" fmla="*/ 404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34" h="770">
                    <a:moveTo>
                      <a:pt x="443" y="323"/>
                    </a:moveTo>
                    <a:cubicBezTo>
                      <a:pt x="443" y="323"/>
                      <a:pt x="443" y="323"/>
                      <a:pt x="443" y="323"/>
                    </a:cubicBezTo>
                    <a:cubicBezTo>
                      <a:pt x="443" y="323"/>
                      <a:pt x="443" y="323"/>
                      <a:pt x="443" y="323"/>
                    </a:cubicBezTo>
                    <a:cubicBezTo>
                      <a:pt x="489" y="369"/>
                      <a:pt x="489" y="369"/>
                      <a:pt x="489" y="369"/>
                    </a:cubicBezTo>
                    <a:cubicBezTo>
                      <a:pt x="490" y="369"/>
                      <a:pt x="491" y="370"/>
                      <a:pt x="492" y="370"/>
                    </a:cubicBezTo>
                    <a:cubicBezTo>
                      <a:pt x="493" y="370"/>
                      <a:pt x="494" y="369"/>
                      <a:pt x="495" y="369"/>
                    </a:cubicBezTo>
                    <a:cubicBezTo>
                      <a:pt x="733" y="131"/>
                      <a:pt x="733" y="131"/>
                      <a:pt x="733" y="131"/>
                    </a:cubicBezTo>
                    <a:cubicBezTo>
                      <a:pt x="734" y="129"/>
                      <a:pt x="734" y="126"/>
                      <a:pt x="733" y="125"/>
                    </a:cubicBezTo>
                    <a:cubicBezTo>
                      <a:pt x="687" y="79"/>
                      <a:pt x="687" y="79"/>
                      <a:pt x="687" y="79"/>
                    </a:cubicBezTo>
                    <a:cubicBezTo>
                      <a:pt x="687" y="79"/>
                      <a:pt x="687" y="79"/>
                      <a:pt x="687" y="79"/>
                    </a:cubicBezTo>
                    <a:cubicBezTo>
                      <a:pt x="671" y="63"/>
                      <a:pt x="671" y="63"/>
                      <a:pt x="671" y="63"/>
                    </a:cubicBezTo>
                    <a:cubicBezTo>
                      <a:pt x="669" y="62"/>
                      <a:pt x="667" y="62"/>
                      <a:pt x="665" y="63"/>
                    </a:cubicBezTo>
                    <a:cubicBezTo>
                      <a:pt x="427" y="301"/>
                      <a:pt x="427" y="301"/>
                      <a:pt x="427" y="301"/>
                    </a:cubicBezTo>
                    <a:cubicBezTo>
                      <a:pt x="412" y="317"/>
                      <a:pt x="412" y="317"/>
                      <a:pt x="412" y="317"/>
                    </a:cubicBezTo>
                    <a:cubicBezTo>
                      <a:pt x="400" y="303"/>
                      <a:pt x="385" y="292"/>
                      <a:pt x="368" y="286"/>
                    </a:cubicBezTo>
                    <a:cubicBezTo>
                      <a:pt x="368" y="286"/>
                      <a:pt x="367" y="286"/>
                      <a:pt x="366" y="286"/>
                    </a:cubicBezTo>
                    <a:cubicBezTo>
                      <a:pt x="349" y="292"/>
                      <a:pt x="334" y="303"/>
                      <a:pt x="322" y="317"/>
                    </a:cubicBezTo>
                    <a:cubicBezTo>
                      <a:pt x="310" y="304"/>
                      <a:pt x="310" y="304"/>
                      <a:pt x="310" y="304"/>
                    </a:cubicBezTo>
                    <a:cubicBezTo>
                      <a:pt x="368" y="245"/>
                      <a:pt x="368" y="245"/>
                      <a:pt x="368" y="245"/>
                    </a:cubicBezTo>
                    <a:cubicBezTo>
                      <a:pt x="370" y="244"/>
                      <a:pt x="370" y="241"/>
                      <a:pt x="368" y="240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9" y="0"/>
                      <a:pt x="126" y="0"/>
                      <a:pt x="125" y="2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2" y="65"/>
                      <a:pt x="62" y="67"/>
                      <a:pt x="63" y="69"/>
                    </a:cubicBezTo>
                    <a:cubicBezTo>
                      <a:pt x="301" y="307"/>
                      <a:pt x="301" y="307"/>
                      <a:pt x="301" y="307"/>
                    </a:cubicBezTo>
                    <a:cubicBezTo>
                      <a:pt x="317" y="323"/>
                      <a:pt x="317" y="323"/>
                      <a:pt x="317" y="323"/>
                    </a:cubicBezTo>
                    <a:cubicBezTo>
                      <a:pt x="293" y="356"/>
                      <a:pt x="288" y="396"/>
                      <a:pt x="288" y="400"/>
                    </a:cubicBezTo>
                    <a:cubicBezTo>
                      <a:pt x="287" y="407"/>
                      <a:pt x="287" y="407"/>
                      <a:pt x="287" y="407"/>
                    </a:cubicBezTo>
                    <a:cubicBezTo>
                      <a:pt x="245" y="366"/>
                      <a:pt x="245" y="366"/>
                      <a:pt x="245" y="366"/>
                    </a:cubicBezTo>
                    <a:cubicBezTo>
                      <a:pt x="244" y="364"/>
                      <a:pt x="241" y="364"/>
                      <a:pt x="240" y="366"/>
                    </a:cubicBezTo>
                    <a:cubicBezTo>
                      <a:pt x="2" y="604"/>
                      <a:pt x="2" y="604"/>
                      <a:pt x="2" y="604"/>
                    </a:cubicBezTo>
                    <a:cubicBezTo>
                      <a:pt x="1" y="605"/>
                      <a:pt x="0" y="606"/>
                      <a:pt x="0" y="607"/>
                    </a:cubicBezTo>
                    <a:cubicBezTo>
                      <a:pt x="0" y="608"/>
                      <a:pt x="1" y="609"/>
                      <a:pt x="2" y="610"/>
                    </a:cubicBezTo>
                    <a:cubicBezTo>
                      <a:pt x="63" y="671"/>
                      <a:pt x="63" y="671"/>
                      <a:pt x="63" y="671"/>
                    </a:cubicBezTo>
                    <a:cubicBezTo>
                      <a:pt x="64" y="672"/>
                      <a:pt x="65" y="672"/>
                      <a:pt x="66" y="672"/>
                    </a:cubicBezTo>
                    <a:cubicBezTo>
                      <a:pt x="67" y="672"/>
                      <a:pt x="68" y="672"/>
                      <a:pt x="69" y="671"/>
                    </a:cubicBezTo>
                    <a:cubicBezTo>
                      <a:pt x="276" y="464"/>
                      <a:pt x="276" y="464"/>
                      <a:pt x="276" y="464"/>
                    </a:cubicBezTo>
                    <a:cubicBezTo>
                      <a:pt x="221" y="765"/>
                      <a:pt x="221" y="765"/>
                      <a:pt x="221" y="765"/>
                    </a:cubicBezTo>
                    <a:cubicBezTo>
                      <a:pt x="221" y="766"/>
                      <a:pt x="221" y="768"/>
                      <a:pt x="222" y="769"/>
                    </a:cubicBezTo>
                    <a:cubicBezTo>
                      <a:pt x="222" y="770"/>
                      <a:pt x="223" y="770"/>
                      <a:pt x="225" y="770"/>
                    </a:cubicBezTo>
                    <a:cubicBezTo>
                      <a:pt x="510" y="770"/>
                      <a:pt x="510" y="770"/>
                      <a:pt x="510" y="770"/>
                    </a:cubicBezTo>
                    <a:cubicBezTo>
                      <a:pt x="511" y="770"/>
                      <a:pt x="512" y="770"/>
                      <a:pt x="513" y="769"/>
                    </a:cubicBezTo>
                    <a:cubicBezTo>
                      <a:pt x="513" y="768"/>
                      <a:pt x="514" y="766"/>
                      <a:pt x="513" y="765"/>
                    </a:cubicBezTo>
                    <a:cubicBezTo>
                      <a:pt x="486" y="615"/>
                      <a:pt x="486" y="615"/>
                      <a:pt x="486" y="615"/>
                    </a:cubicBezTo>
                    <a:cubicBezTo>
                      <a:pt x="604" y="733"/>
                      <a:pt x="604" y="733"/>
                      <a:pt x="604" y="733"/>
                    </a:cubicBezTo>
                    <a:cubicBezTo>
                      <a:pt x="605" y="733"/>
                      <a:pt x="606" y="734"/>
                      <a:pt x="607" y="734"/>
                    </a:cubicBezTo>
                    <a:cubicBezTo>
                      <a:pt x="608" y="734"/>
                      <a:pt x="609" y="733"/>
                      <a:pt x="609" y="733"/>
                    </a:cubicBezTo>
                    <a:cubicBezTo>
                      <a:pt x="655" y="687"/>
                      <a:pt x="655" y="687"/>
                      <a:pt x="655" y="687"/>
                    </a:cubicBezTo>
                    <a:cubicBezTo>
                      <a:pt x="655" y="687"/>
                      <a:pt x="655" y="687"/>
                      <a:pt x="655" y="687"/>
                    </a:cubicBezTo>
                    <a:cubicBezTo>
                      <a:pt x="671" y="671"/>
                      <a:pt x="671" y="671"/>
                      <a:pt x="671" y="671"/>
                    </a:cubicBezTo>
                    <a:cubicBezTo>
                      <a:pt x="673" y="670"/>
                      <a:pt x="673" y="667"/>
                      <a:pt x="671" y="665"/>
                    </a:cubicBezTo>
                    <a:cubicBezTo>
                      <a:pt x="455" y="450"/>
                      <a:pt x="455" y="450"/>
                      <a:pt x="455" y="450"/>
                    </a:cubicBezTo>
                    <a:cubicBezTo>
                      <a:pt x="446" y="400"/>
                      <a:pt x="446" y="400"/>
                      <a:pt x="446" y="400"/>
                    </a:cubicBezTo>
                    <a:cubicBezTo>
                      <a:pt x="446" y="396"/>
                      <a:pt x="441" y="356"/>
                      <a:pt x="417" y="323"/>
                    </a:cubicBezTo>
                    <a:cubicBezTo>
                      <a:pt x="430" y="310"/>
                      <a:pt x="430" y="310"/>
                      <a:pt x="430" y="310"/>
                    </a:cubicBezTo>
                    <a:lnTo>
                      <a:pt x="443" y="323"/>
                    </a:lnTo>
                    <a:close/>
                    <a:moveTo>
                      <a:pt x="452" y="320"/>
                    </a:moveTo>
                    <a:cubicBezTo>
                      <a:pt x="684" y="88"/>
                      <a:pt x="684" y="88"/>
                      <a:pt x="684" y="88"/>
                    </a:cubicBezTo>
                    <a:cubicBezTo>
                      <a:pt x="724" y="128"/>
                      <a:pt x="724" y="128"/>
                      <a:pt x="724" y="128"/>
                    </a:cubicBezTo>
                    <a:cubicBezTo>
                      <a:pt x="492" y="360"/>
                      <a:pt x="492" y="360"/>
                      <a:pt x="492" y="360"/>
                    </a:cubicBezTo>
                    <a:lnTo>
                      <a:pt x="452" y="320"/>
                    </a:lnTo>
                    <a:close/>
                    <a:moveTo>
                      <a:pt x="446" y="314"/>
                    </a:moveTo>
                    <a:cubicBezTo>
                      <a:pt x="436" y="304"/>
                      <a:pt x="436" y="304"/>
                      <a:pt x="436" y="304"/>
                    </a:cubicBezTo>
                    <a:cubicBezTo>
                      <a:pt x="668" y="72"/>
                      <a:pt x="668" y="72"/>
                      <a:pt x="668" y="72"/>
                    </a:cubicBezTo>
                    <a:cubicBezTo>
                      <a:pt x="678" y="82"/>
                      <a:pt x="678" y="82"/>
                      <a:pt x="678" y="82"/>
                    </a:cubicBezTo>
                    <a:lnTo>
                      <a:pt x="446" y="314"/>
                    </a:lnTo>
                    <a:close/>
                    <a:moveTo>
                      <a:pt x="304" y="425"/>
                    </a:moveTo>
                    <a:cubicBezTo>
                      <a:pt x="294" y="414"/>
                      <a:pt x="294" y="414"/>
                      <a:pt x="294" y="414"/>
                    </a:cubicBezTo>
                    <a:cubicBezTo>
                      <a:pt x="295" y="404"/>
                      <a:pt x="295" y="404"/>
                      <a:pt x="295" y="404"/>
                    </a:cubicBezTo>
                    <a:cubicBezTo>
                      <a:pt x="325" y="404"/>
                      <a:pt x="325" y="404"/>
                      <a:pt x="325" y="404"/>
                    </a:cubicBezTo>
                    <a:lnTo>
                      <a:pt x="304" y="425"/>
                    </a:lnTo>
                    <a:close/>
                    <a:moveTo>
                      <a:pt x="242" y="374"/>
                    </a:moveTo>
                    <a:cubicBezTo>
                      <a:pt x="283" y="414"/>
                      <a:pt x="283" y="414"/>
                      <a:pt x="283" y="414"/>
                    </a:cubicBezTo>
                    <a:cubicBezTo>
                      <a:pt x="50" y="647"/>
                      <a:pt x="50" y="647"/>
                      <a:pt x="50" y="647"/>
                    </a:cubicBezTo>
                    <a:cubicBezTo>
                      <a:pt x="10" y="607"/>
                      <a:pt x="10" y="607"/>
                      <a:pt x="10" y="607"/>
                    </a:cubicBezTo>
                    <a:lnTo>
                      <a:pt x="242" y="374"/>
                    </a:lnTo>
                    <a:close/>
                    <a:moveTo>
                      <a:pt x="367" y="294"/>
                    </a:moveTo>
                    <a:cubicBezTo>
                      <a:pt x="382" y="300"/>
                      <a:pt x="395" y="309"/>
                      <a:pt x="406" y="323"/>
                    </a:cubicBezTo>
                    <a:cubicBezTo>
                      <a:pt x="367" y="362"/>
                      <a:pt x="367" y="362"/>
                      <a:pt x="367" y="362"/>
                    </a:cubicBezTo>
                    <a:cubicBezTo>
                      <a:pt x="328" y="323"/>
                      <a:pt x="328" y="323"/>
                      <a:pt x="328" y="323"/>
                    </a:cubicBezTo>
                    <a:cubicBezTo>
                      <a:pt x="339" y="309"/>
                      <a:pt x="352" y="300"/>
                      <a:pt x="367" y="294"/>
                    </a:cubicBezTo>
                    <a:close/>
                    <a:moveTo>
                      <a:pt x="367" y="373"/>
                    </a:moveTo>
                    <a:cubicBezTo>
                      <a:pt x="390" y="396"/>
                      <a:pt x="390" y="396"/>
                      <a:pt x="390" y="396"/>
                    </a:cubicBezTo>
                    <a:cubicBezTo>
                      <a:pt x="344" y="396"/>
                      <a:pt x="344" y="396"/>
                      <a:pt x="344" y="396"/>
                    </a:cubicBezTo>
                    <a:lnTo>
                      <a:pt x="367" y="373"/>
                    </a:lnTo>
                    <a:close/>
                    <a:moveTo>
                      <a:pt x="361" y="367"/>
                    </a:moveTo>
                    <a:cubicBezTo>
                      <a:pt x="333" y="396"/>
                      <a:pt x="333" y="396"/>
                      <a:pt x="333" y="396"/>
                    </a:cubicBezTo>
                    <a:cubicBezTo>
                      <a:pt x="297" y="396"/>
                      <a:pt x="297" y="396"/>
                      <a:pt x="297" y="396"/>
                    </a:cubicBezTo>
                    <a:cubicBezTo>
                      <a:pt x="298" y="385"/>
                      <a:pt x="305" y="355"/>
                      <a:pt x="323" y="329"/>
                    </a:cubicBezTo>
                    <a:lnTo>
                      <a:pt x="361" y="367"/>
                    </a:lnTo>
                    <a:close/>
                    <a:moveTo>
                      <a:pt x="288" y="420"/>
                    </a:moveTo>
                    <a:cubicBezTo>
                      <a:pt x="298" y="430"/>
                      <a:pt x="298" y="430"/>
                      <a:pt x="298" y="430"/>
                    </a:cubicBezTo>
                    <a:cubicBezTo>
                      <a:pt x="66" y="663"/>
                      <a:pt x="66" y="663"/>
                      <a:pt x="66" y="663"/>
                    </a:cubicBezTo>
                    <a:cubicBezTo>
                      <a:pt x="56" y="652"/>
                      <a:pt x="56" y="652"/>
                      <a:pt x="56" y="652"/>
                    </a:cubicBezTo>
                    <a:lnTo>
                      <a:pt x="288" y="420"/>
                    </a:lnTo>
                    <a:close/>
                    <a:moveTo>
                      <a:pt x="402" y="396"/>
                    </a:moveTo>
                    <a:cubicBezTo>
                      <a:pt x="373" y="367"/>
                      <a:pt x="373" y="367"/>
                      <a:pt x="373" y="367"/>
                    </a:cubicBezTo>
                    <a:cubicBezTo>
                      <a:pt x="411" y="329"/>
                      <a:pt x="411" y="329"/>
                      <a:pt x="411" y="329"/>
                    </a:cubicBezTo>
                    <a:cubicBezTo>
                      <a:pt x="430" y="355"/>
                      <a:pt x="436" y="385"/>
                      <a:pt x="438" y="396"/>
                    </a:cubicBezTo>
                    <a:lnTo>
                      <a:pt x="402" y="396"/>
                    </a:lnTo>
                    <a:close/>
                    <a:moveTo>
                      <a:pt x="360" y="243"/>
                    </a:moveTo>
                    <a:cubicBezTo>
                      <a:pt x="320" y="283"/>
                      <a:pt x="320" y="283"/>
                      <a:pt x="320" y="283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128" y="10"/>
                      <a:pt x="128" y="10"/>
                      <a:pt x="128" y="10"/>
                    </a:cubicBezTo>
                    <a:lnTo>
                      <a:pt x="360" y="243"/>
                    </a:lnTo>
                    <a:close/>
                    <a:moveTo>
                      <a:pt x="82" y="56"/>
                    </a:moveTo>
                    <a:cubicBezTo>
                      <a:pt x="314" y="288"/>
                      <a:pt x="314" y="288"/>
                      <a:pt x="314" y="288"/>
                    </a:cubicBezTo>
                    <a:cubicBezTo>
                      <a:pt x="304" y="299"/>
                      <a:pt x="304" y="299"/>
                      <a:pt x="304" y="299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82" y="56"/>
                    </a:lnTo>
                    <a:close/>
                    <a:moveTo>
                      <a:pt x="332" y="743"/>
                    </a:moveTo>
                    <a:cubicBezTo>
                      <a:pt x="332" y="743"/>
                      <a:pt x="333" y="742"/>
                      <a:pt x="333" y="742"/>
                    </a:cubicBezTo>
                    <a:cubicBezTo>
                      <a:pt x="333" y="741"/>
                      <a:pt x="332" y="740"/>
                      <a:pt x="332" y="740"/>
                    </a:cubicBezTo>
                    <a:cubicBezTo>
                      <a:pt x="332" y="695"/>
                      <a:pt x="332" y="695"/>
                      <a:pt x="332" y="695"/>
                    </a:cubicBezTo>
                    <a:cubicBezTo>
                      <a:pt x="332" y="686"/>
                      <a:pt x="336" y="677"/>
                      <a:pt x="342" y="671"/>
                    </a:cubicBezTo>
                    <a:cubicBezTo>
                      <a:pt x="349" y="664"/>
                      <a:pt x="358" y="660"/>
                      <a:pt x="367" y="660"/>
                    </a:cubicBezTo>
                    <a:cubicBezTo>
                      <a:pt x="386" y="660"/>
                      <a:pt x="402" y="676"/>
                      <a:pt x="402" y="695"/>
                    </a:cubicBezTo>
                    <a:cubicBezTo>
                      <a:pt x="402" y="762"/>
                      <a:pt x="402" y="762"/>
                      <a:pt x="402" y="762"/>
                    </a:cubicBezTo>
                    <a:cubicBezTo>
                      <a:pt x="332" y="762"/>
                      <a:pt x="332" y="762"/>
                      <a:pt x="332" y="762"/>
                    </a:cubicBezTo>
                    <a:lnTo>
                      <a:pt x="332" y="743"/>
                    </a:lnTo>
                    <a:close/>
                    <a:moveTo>
                      <a:pt x="505" y="762"/>
                    </a:moveTo>
                    <a:cubicBezTo>
                      <a:pt x="410" y="762"/>
                      <a:pt x="410" y="762"/>
                      <a:pt x="410" y="762"/>
                    </a:cubicBezTo>
                    <a:cubicBezTo>
                      <a:pt x="410" y="703"/>
                      <a:pt x="410" y="703"/>
                      <a:pt x="410" y="703"/>
                    </a:cubicBezTo>
                    <a:cubicBezTo>
                      <a:pt x="443" y="703"/>
                      <a:pt x="443" y="703"/>
                      <a:pt x="443" y="703"/>
                    </a:cubicBezTo>
                    <a:cubicBezTo>
                      <a:pt x="445" y="703"/>
                      <a:pt x="447" y="701"/>
                      <a:pt x="447" y="699"/>
                    </a:cubicBezTo>
                    <a:cubicBezTo>
                      <a:pt x="447" y="696"/>
                      <a:pt x="445" y="695"/>
                      <a:pt x="443" y="695"/>
                    </a:cubicBezTo>
                    <a:cubicBezTo>
                      <a:pt x="410" y="695"/>
                      <a:pt x="410" y="695"/>
                      <a:pt x="410" y="695"/>
                    </a:cubicBezTo>
                    <a:cubicBezTo>
                      <a:pt x="410" y="671"/>
                      <a:pt x="391" y="652"/>
                      <a:pt x="367" y="652"/>
                    </a:cubicBezTo>
                    <a:cubicBezTo>
                      <a:pt x="356" y="652"/>
                      <a:pt x="345" y="657"/>
                      <a:pt x="337" y="665"/>
                    </a:cubicBezTo>
                    <a:cubicBezTo>
                      <a:pt x="329" y="673"/>
                      <a:pt x="324" y="684"/>
                      <a:pt x="324" y="695"/>
                    </a:cubicBezTo>
                    <a:cubicBezTo>
                      <a:pt x="324" y="738"/>
                      <a:pt x="324" y="738"/>
                      <a:pt x="324" y="738"/>
                    </a:cubicBezTo>
                    <a:cubicBezTo>
                      <a:pt x="292" y="738"/>
                      <a:pt x="292" y="738"/>
                      <a:pt x="292" y="738"/>
                    </a:cubicBezTo>
                    <a:cubicBezTo>
                      <a:pt x="290" y="738"/>
                      <a:pt x="288" y="739"/>
                      <a:pt x="288" y="742"/>
                    </a:cubicBezTo>
                    <a:cubicBezTo>
                      <a:pt x="288" y="744"/>
                      <a:pt x="290" y="746"/>
                      <a:pt x="292" y="746"/>
                    </a:cubicBezTo>
                    <a:cubicBezTo>
                      <a:pt x="324" y="746"/>
                      <a:pt x="324" y="746"/>
                      <a:pt x="324" y="746"/>
                    </a:cubicBezTo>
                    <a:cubicBezTo>
                      <a:pt x="324" y="762"/>
                      <a:pt x="324" y="762"/>
                      <a:pt x="324" y="762"/>
                    </a:cubicBezTo>
                    <a:cubicBezTo>
                      <a:pt x="229" y="762"/>
                      <a:pt x="229" y="762"/>
                      <a:pt x="229" y="762"/>
                    </a:cubicBezTo>
                    <a:cubicBezTo>
                      <a:pt x="247" y="669"/>
                      <a:pt x="247" y="669"/>
                      <a:pt x="247" y="669"/>
                    </a:cubicBezTo>
                    <a:cubicBezTo>
                      <a:pt x="280" y="669"/>
                      <a:pt x="280" y="669"/>
                      <a:pt x="280" y="669"/>
                    </a:cubicBezTo>
                    <a:cubicBezTo>
                      <a:pt x="282" y="669"/>
                      <a:pt x="284" y="667"/>
                      <a:pt x="284" y="665"/>
                    </a:cubicBezTo>
                    <a:cubicBezTo>
                      <a:pt x="284" y="663"/>
                      <a:pt x="282" y="661"/>
                      <a:pt x="280" y="661"/>
                    </a:cubicBezTo>
                    <a:cubicBezTo>
                      <a:pt x="248" y="661"/>
                      <a:pt x="248" y="661"/>
                      <a:pt x="248" y="661"/>
                    </a:cubicBezTo>
                    <a:cubicBezTo>
                      <a:pt x="274" y="518"/>
                      <a:pt x="274" y="518"/>
                      <a:pt x="274" y="518"/>
                    </a:cubicBezTo>
                    <a:cubicBezTo>
                      <a:pt x="308" y="518"/>
                      <a:pt x="308" y="518"/>
                      <a:pt x="308" y="518"/>
                    </a:cubicBezTo>
                    <a:cubicBezTo>
                      <a:pt x="310" y="518"/>
                      <a:pt x="312" y="517"/>
                      <a:pt x="312" y="514"/>
                    </a:cubicBezTo>
                    <a:cubicBezTo>
                      <a:pt x="312" y="512"/>
                      <a:pt x="310" y="510"/>
                      <a:pt x="308" y="510"/>
                    </a:cubicBezTo>
                    <a:cubicBezTo>
                      <a:pt x="276" y="510"/>
                      <a:pt x="276" y="510"/>
                      <a:pt x="276" y="510"/>
                    </a:cubicBezTo>
                    <a:cubicBezTo>
                      <a:pt x="286" y="454"/>
                      <a:pt x="286" y="454"/>
                      <a:pt x="286" y="454"/>
                    </a:cubicBezTo>
                    <a:cubicBezTo>
                      <a:pt x="307" y="433"/>
                      <a:pt x="307" y="433"/>
                      <a:pt x="307" y="433"/>
                    </a:cubicBezTo>
                    <a:cubicBezTo>
                      <a:pt x="312" y="428"/>
                      <a:pt x="312" y="428"/>
                      <a:pt x="312" y="428"/>
                    </a:cubicBezTo>
                    <a:cubicBezTo>
                      <a:pt x="312" y="429"/>
                      <a:pt x="313" y="429"/>
                      <a:pt x="314" y="429"/>
                    </a:cubicBezTo>
                    <a:cubicBezTo>
                      <a:pt x="350" y="429"/>
                      <a:pt x="350" y="429"/>
                      <a:pt x="350" y="429"/>
                    </a:cubicBezTo>
                    <a:cubicBezTo>
                      <a:pt x="353" y="429"/>
                      <a:pt x="354" y="427"/>
                      <a:pt x="354" y="425"/>
                    </a:cubicBezTo>
                    <a:cubicBezTo>
                      <a:pt x="354" y="423"/>
                      <a:pt x="353" y="421"/>
                      <a:pt x="350" y="421"/>
                    </a:cubicBezTo>
                    <a:cubicBezTo>
                      <a:pt x="319" y="421"/>
                      <a:pt x="319" y="421"/>
                      <a:pt x="319" y="421"/>
                    </a:cubicBezTo>
                    <a:cubicBezTo>
                      <a:pt x="336" y="404"/>
                      <a:pt x="336" y="404"/>
                      <a:pt x="336" y="404"/>
                    </a:cubicBezTo>
                    <a:cubicBezTo>
                      <a:pt x="398" y="404"/>
                      <a:pt x="398" y="404"/>
                      <a:pt x="398" y="404"/>
                    </a:cubicBezTo>
                    <a:cubicBezTo>
                      <a:pt x="424" y="430"/>
                      <a:pt x="424" y="430"/>
                      <a:pt x="424" y="430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01" y="454"/>
                      <a:pt x="401" y="454"/>
                      <a:pt x="401" y="454"/>
                    </a:cubicBezTo>
                    <a:cubicBezTo>
                      <a:pt x="401" y="447"/>
                      <a:pt x="401" y="447"/>
                      <a:pt x="401" y="447"/>
                    </a:cubicBezTo>
                    <a:cubicBezTo>
                      <a:pt x="401" y="445"/>
                      <a:pt x="399" y="443"/>
                      <a:pt x="397" y="443"/>
                    </a:cubicBezTo>
                    <a:cubicBezTo>
                      <a:pt x="337" y="443"/>
                      <a:pt x="337" y="443"/>
                      <a:pt x="337" y="443"/>
                    </a:cubicBezTo>
                    <a:cubicBezTo>
                      <a:pt x="335" y="443"/>
                      <a:pt x="333" y="445"/>
                      <a:pt x="333" y="447"/>
                    </a:cubicBezTo>
                    <a:cubicBezTo>
                      <a:pt x="333" y="507"/>
                      <a:pt x="333" y="507"/>
                      <a:pt x="333" y="507"/>
                    </a:cubicBezTo>
                    <a:cubicBezTo>
                      <a:pt x="333" y="509"/>
                      <a:pt x="335" y="511"/>
                      <a:pt x="337" y="511"/>
                    </a:cubicBezTo>
                    <a:cubicBezTo>
                      <a:pt x="382" y="511"/>
                      <a:pt x="382" y="511"/>
                      <a:pt x="382" y="511"/>
                    </a:cubicBezTo>
                    <a:cubicBezTo>
                      <a:pt x="476" y="605"/>
                      <a:pt x="476" y="605"/>
                      <a:pt x="476" y="605"/>
                    </a:cubicBezTo>
                    <a:lnTo>
                      <a:pt x="505" y="762"/>
                    </a:lnTo>
                    <a:close/>
                    <a:moveTo>
                      <a:pt x="393" y="462"/>
                    </a:moveTo>
                    <a:cubicBezTo>
                      <a:pt x="366" y="489"/>
                      <a:pt x="366" y="489"/>
                      <a:pt x="366" y="489"/>
                    </a:cubicBezTo>
                    <a:cubicBezTo>
                      <a:pt x="364" y="491"/>
                      <a:pt x="364" y="493"/>
                      <a:pt x="366" y="495"/>
                    </a:cubicBezTo>
                    <a:cubicBezTo>
                      <a:pt x="374" y="503"/>
                      <a:pt x="374" y="503"/>
                      <a:pt x="374" y="503"/>
                    </a:cubicBezTo>
                    <a:cubicBezTo>
                      <a:pt x="341" y="503"/>
                      <a:pt x="341" y="503"/>
                      <a:pt x="341" y="503"/>
                    </a:cubicBezTo>
                    <a:cubicBezTo>
                      <a:pt x="341" y="451"/>
                      <a:pt x="341" y="451"/>
                      <a:pt x="341" y="451"/>
                    </a:cubicBezTo>
                    <a:cubicBezTo>
                      <a:pt x="393" y="451"/>
                      <a:pt x="393" y="451"/>
                      <a:pt x="393" y="451"/>
                    </a:cubicBezTo>
                    <a:lnTo>
                      <a:pt x="393" y="462"/>
                    </a:lnTo>
                    <a:close/>
                    <a:moveTo>
                      <a:pt x="386" y="504"/>
                    </a:moveTo>
                    <a:cubicBezTo>
                      <a:pt x="386" y="504"/>
                      <a:pt x="386" y="504"/>
                      <a:pt x="386" y="504"/>
                    </a:cubicBezTo>
                    <a:cubicBezTo>
                      <a:pt x="374" y="492"/>
                      <a:pt x="374" y="492"/>
                      <a:pt x="374" y="492"/>
                    </a:cubicBezTo>
                    <a:cubicBezTo>
                      <a:pt x="400" y="466"/>
                      <a:pt x="400" y="466"/>
                      <a:pt x="400" y="466"/>
                    </a:cubicBezTo>
                    <a:cubicBezTo>
                      <a:pt x="400" y="466"/>
                      <a:pt x="400" y="466"/>
                      <a:pt x="400" y="466"/>
                    </a:cubicBezTo>
                    <a:cubicBezTo>
                      <a:pt x="414" y="452"/>
                      <a:pt x="414" y="452"/>
                      <a:pt x="414" y="452"/>
                    </a:cubicBezTo>
                    <a:cubicBezTo>
                      <a:pt x="647" y="684"/>
                      <a:pt x="647" y="684"/>
                      <a:pt x="647" y="684"/>
                    </a:cubicBezTo>
                    <a:cubicBezTo>
                      <a:pt x="607" y="724"/>
                      <a:pt x="607" y="724"/>
                      <a:pt x="607" y="724"/>
                    </a:cubicBezTo>
                    <a:lnTo>
                      <a:pt x="386" y="504"/>
                    </a:lnTo>
                    <a:close/>
                    <a:moveTo>
                      <a:pt x="652" y="679"/>
                    </a:moveTo>
                    <a:cubicBezTo>
                      <a:pt x="420" y="446"/>
                      <a:pt x="420" y="446"/>
                      <a:pt x="420" y="446"/>
                    </a:cubicBezTo>
                    <a:cubicBezTo>
                      <a:pt x="430" y="436"/>
                      <a:pt x="430" y="436"/>
                      <a:pt x="430" y="436"/>
                    </a:cubicBezTo>
                    <a:cubicBezTo>
                      <a:pt x="663" y="668"/>
                      <a:pt x="663" y="668"/>
                      <a:pt x="663" y="668"/>
                    </a:cubicBezTo>
                    <a:lnTo>
                      <a:pt x="652" y="679"/>
                    </a:lnTo>
                    <a:close/>
                    <a:moveTo>
                      <a:pt x="433" y="427"/>
                    </a:moveTo>
                    <a:cubicBezTo>
                      <a:pt x="410" y="404"/>
                      <a:pt x="410" y="404"/>
                      <a:pt x="410" y="404"/>
                    </a:cubicBezTo>
                    <a:cubicBezTo>
                      <a:pt x="439" y="404"/>
                      <a:pt x="439" y="404"/>
                      <a:pt x="439" y="404"/>
                    </a:cubicBezTo>
                    <a:cubicBezTo>
                      <a:pt x="445" y="440"/>
                      <a:pt x="445" y="440"/>
                      <a:pt x="445" y="440"/>
                    </a:cubicBezTo>
                    <a:lnTo>
                      <a:pt x="433" y="4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27"/>
              <p:cNvSpPr/>
              <p:nvPr/>
            </p:nvSpPr>
            <p:spPr bwMode="auto">
              <a:xfrm>
                <a:off x="3832225" y="6624638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28"/>
              <p:cNvSpPr/>
              <p:nvPr/>
            </p:nvSpPr>
            <p:spPr bwMode="auto">
              <a:xfrm>
                <a:off x="3795713" y="6632575"/>
                <a:ext cx="9525" cy="1111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32"/>
              <p:cNvSpPr/>
              <p:nvPr/>
            </p:nvSpPr>
            <p:spPr bwMode="auto">
              <a:xfrm>
                <a:off x="3636963" y="6635750"/>
                <a:ext cx="22225" cy="7938"/>
              </a:xfrm>
              <a:custGeom>
                <a:avLst/>
                <a:gdLst>
                  <a:gd name="T0" fmla="*/ 3 w 6"/>
                  <a:gd name="T1" fmla="*/ 1 h 2"/>
                  <a:gd name="T2" fmla="*/ 0 w 6"/>
                  <a:gd name="T3" fmla="*/ 2 h 2"/>
                  <a:gd name="T4" fmla="*/ 6 w 6"/>
                  <a:gd name="T5" fmla="*/ 2 h 2"/>
                  <a:gd name="T6" fmla="*/ 6 w 6"/>
                  <a:gd name="T7" fmla="*/ 0 h 2"/>
                  <a:gd name="T8" fmla="*/ 3 w 6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33"/>
              <p:cNvSpPr/>
              <p:nvPr/>
            </p:nvSpPr>
            <p:spPr bwMode="auto">
              <a:xfrm>
                <a:off x="3527425" y="6580188"/>
                <a:ext cx="128588" cy="63500"/>
              </a:xfrm>
              <a:custGeom>
                <a:avLst/>
                <a:gdLst>
                  <a:gd name="T0" fmla="*/ 35 w 35"/>
                  <a:gd name="T1" fmla="*/ 9 h 17"/>
                  <a:gd name="T2" fmla="*/ 31 w 35"/>
                  <a:gd name="T3" fmla="*/ 0 h 17"/>
                  <a:gd name="T4" fmla="*/ 30 w 35"/>
                  <a:gd name="T5" fmla="*/ 2 h 17"/>
                  <a:gd name="T6" fmla="*/ 15 w 35"/>
                  <a:gd name="T7" fmla="*/ 11 h 17"/>
                  <a:gd name="T8" fmla="*/ 13 w 35"/>
                  <a:gd name="T9" fmla="*/ 11 h 17"/>
                  <a:gd name="T10" fmla="*/ 10 w 35"/>
                  <a:gd name="T11" fmla="*/ 9 h 17"/>
                  <a:gd name="T12" fmla="*/ 10 w 35"/>
                  <a:gd name="T13" fmla="*/ 5 h 17"/>
                  <a:gd name="T14" fmla="*/ 0 w 35"/>
                  <a:gd name="T15" fmla="*/ 17 h 17"/>
                  <a:gd name="T16" fmla="*/ 12 w 35"/>
                  <a:gd name="T17" fmla="*/ 17 h 17"/>
                  <a:gd name="T18" fmla="*/ 12 w 35"/>
                  <a:gd name="T19" fmla="*/ 16 h 17"/>
                  <a:gd name="T20" fmla="*/ 15 w 35"/>
                  <a:gd name="T21" fmla="*/ 11 h 17"/>
                  <a:gd name="T22" fmla="*/ 32 w 35"/>
                  <a:gd name="T23" fmla="*/ 8 h 17"/>
                  <a:gd name="T24" fmla="*/ 35 w 35"/>
                  <a:gd name="T2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17">
                    <a:moveTo>
                      <a:pt x="35" y="9"/>
                    </a:moveTo>
                    <a:cubicBezTo>
                      <a:pt x="34" y="6"/>
                      <a:pt x="33" y="3"/>
                      <a:pt x="31" y="0"/>
                    </a:cubicBezTo>
                    <a:cubicBezTo>
                      <a:pt x="31" y="1"/>
                      <a:pt x="31" y="2"/>
                      <a:pt x="30" y="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0" y="10"/>
                      <a:pt x="10" y="9"/>
                    </a:cubicBezTo>
                    <a:cubicBezTo>
                      <a:pt x="9" y="8"/>
                      <a:pt x="9" y="6"/>
                      <a:pt x="10" y="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4"/>
                      <a:pt x="13" y="12"/>
                      <a:pt x="15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4" y="8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2" name="Freeform 445"/>
            <p:cNvSpPr>
              <a:spLocks noEditPoints="1"/>
            </p:cNvSpPr>
            <p:nvPr/>
          </p:nvSpPr>
          <p:spPr bwMode="auto">
            <a:xfrm>
              <a:off x="8133934" y="3936736"/>
              <a:ext cx="464165" cy="947628"/>
            </a:xfrm>
            <a:custGeom>
              <a:avLst/>
              <a:gdLst>
                <a:gd name="T0" fmla="*/ 181 w 198"/>
                <a:gd name="T1" fmla="*/ 73 h 404"/>
                <a:gd name="T2" fmla="*/ 177 w 198"/>
                <a:gd name="T3" fmla="*/ 62 h 404"/>
                <a:gd name="T4" fmla="*/ 169 w 198"/>
                <a:gd name="T5" fmla="*/ 34 h 404"/>
                <a:gd name="T6" fmla="*/ 135 w 198"/>
                <a:gd name="T7" fmla="*/ 0 h 404"/>
                <a:gd name="T8" fmla="*/ 101 w 198"/>
                <a:gd name="T9" fmla="*/ 56 h 404"/>
                <a:gd name="T10" fmla="*/ 96 w 198"/>
                <a:gd name="T11" fmla="*/ 34 h 404"/>
                <a:gd name="T12" fmla="*/ 39 w 198"/>
                <a:gd name="T13" fmla="*/ 10 h 404"/>
                <a:gd name="T14" fmla="*/ 29 w 198"/>
                <a:gd name="T15" fmla="*/ 62 h 404"/>
                <a:gd name="T16" fmla="*/ 16 w 198"/>
                <a:gd name="T17" fmla="*/ 66 h 404"/>
                <a:gd name="T18" fmla="*/ 1 w 198"/>
                <a:gd name="T19" fmla="*/ 88 h 404"/>
                <a:gd name="T20" fmla="*/ 4 w 198"/>
                <a:gd name="T21" fmla="*/ 95 h 404"/>
                <a:gd name="T22" fmla="*/ 33 w 198"/>
                <a:gd name="T23" fmla="*/ 119 h 404"/>
                <a:gd name="T24" fmla="*/ 61 w 198"/>
                <a:gd name="T25" fmla="*/ 95 h 404"/>
                <a:gd name="T26" fmla="*/ 64 w 198"/>
                <a:gd name="T27" fmla="*/ 88 h 404"/>
                <a:gd name="T28" fmla="*/ 49 w 198"/>
                <a:gd name="T29" fmla="*/ 66 h 404"/>
                <a:gd name="T30" fmla="*/ 37 w 198"/>
                <a:gd name="T31" fmla="*/ 62 h 404"/>
                <a:gd name="T32" fmla="*/ 44 w 198"/>
                <a:gd name="T33" fmla="*/ 15 h 404"/>
                <a:gd name="T34" fmla="*/ 88 w 198"/>
                <a:gd name="T35" fmla="*/ 34 h 404"/>
                <a:gd name="T36" fmla="*/ 83 w 198"/>
                <a:gd name="T37" fmla="*/ 56 h 404"/>
                <a:gd name="T38" fmla="*/ 79 w 198"/>
                <a:gd name="T39" fmla="*/ 67 h 404"/>
                <a:gd name="T40" fmla="*/ 95 w 198"/>
                <a:gd name="T41" fmla="*/ 71 h 404"/>
                <a:gd name="T42" fmla="*/ 87 w 198"/>
                <a:gd name="T43" fmla="*/ 288 h 404"/>
                <a:gd name="T44" fmla="*/ 83 w 198"/>
                <a:gd name="T45" fmla="*/ 381 h 404"/>
                <a:gd name="T46" fmla="*/ 67 w 198"/>
                <a:gd name="T47" fmla="*/ 385 h 404"/>
                <a:gd name="T48" fmla="*/ 71 w 198"/>
                <a:gd name="T49" fmla="*/ 404 h 404"/>
                <a:gd name="T50" fmla="*/ 130 w 198"/>
                <a:gd name="T51" fmla="*/ 400 h 404"/>
                <a:gd name="T52" fmla="*/ 126 w 198"/>
                <a:gd name="T53" fmla="*/ 381 h 404"/>
                <a:gd name="T54" fmla="*/ 115 w 198"/>
                <a:gd name="T55" fmla="*/ 292 h 404"/>
                <a:gd name="T56" fmla="*/ 103 w 198"/>
                <a:gd name="T57" fmla="*/ 288 h 404"/>
                <a:gd name="T58" fmla="*/ 114 w 198"/>
                <a:gd name="T59" fmla="*/ 71 h 404"/>
                <a:gd name="T60" fmla="*/ 118 w 198"/>
                <a:gd name="T61" fmla="*/ 60 h 404"/>
                <a:gd name="T62" fmla="*/ 109 w 198"/>
                <a:gd name="T63" fmla="*/ 56 h 404"/>
                <a:gd name="T64" fmla="*/ 135 w 198"/>
                <a:gd name="T65" fmla="*/ 8 h 404"/>
                <a:gd name="T66" fmla="*/ 161 w 198"/>
                <a:gd name="T67" fmla="*/ 34 h 404"/>
                <a:gd name="T68" fmla="*/ 152 w 198"/>
                <a:gd name="T69" fmla="*/ 62 h 404"/>
                <a:gd name="T70" fmla="*/ 148 w 198"/>
                <a:gd name="T71" fmla="*/ 73 h 404"/>
                <a:gd name="T72" fmla="*/ 132 w 198"/>
                <a:gd name="T73" fmla="*/ 93 h 404"/>
                <a:gd name="T74" fmla="*/ 137 w 198"/>
                <a:gd name="T75" fmla="*/ 95 h 404"/>
                <a:gd name="T76" fmla="*/ 192 w 198"/>
                <a:gd name="T77" fmla="*/ 95 h 404"/>
                <a:gd name="T78" fmla="*/ 197 w 198"/>
                <a:gd name="T79" fmla="*/ 93 h 404"/>
                <a:gd name="T80" fmla="*/ 13 w 198"/>
                <a:gd name="T81" fmla="*/ 95 h 404"/>
                <a:gd name="T82" fmla="*/ 33 w 198"/>
                <a:gd name="T83" fmla="*/ 111 h 404"/>
                <a:gd name="T84" fmla="*/ 41 w 198"/>
                <a:gd name="T85" fmla="*/ 70 h 404"/>
                <a:gd name="T86" fmla="*/ 24 w 198"/>
                <a:gd name="T87" fmla="*/ 71 h 404"/>
                <a:gd name="T88" fmla="*/ 41 w 198"/>
                <a:gd name="T89" fmla="*/ 70 h 404"/>
                <a:gd name="T90" fmla="*/ 14 w 198"/>
                <a:gd name="T91" fmla="*/ 87 h 404"/>
                <a:gd name="T92" fmla="*/ 43 w 198"/>
                <a:gd name="T93" fmla="*/ 79 h 404"/>
                <a:gd name="T94" fmla="*/ 122 w 198"/>
                <a:gd name="T95" fmla="*/ 396 h 404"/>
                <a:gd name="T96" fmla="*/ 75 w 198"/>
                <a:gd name="T97" fmla="*/ 389 h 404"/>
                <a:gd name="T98" fmla="*/ 111 w 198"/>
                <a:gd name="T99" fmla="*/ 389 h 404"/>
                <a:gd name="T100" fmla="*/ 122 w 198"/>
                <a:gd name="T101" fmla="*/ 396 h 404"/>
                <a:gd name="T102" fmla="*/ 107 w 198"/>
                <a:gd name="T103" fmla="*/ 381 h 404"/>
                <a:gd name="T104" fmla="*/ 91 w 198"/>
                <a:gd name="T105" fmla="*/ 296 h 404"/>
                <a:gd name="T106" fmla="*/ 145 w 198"/>
                <a:gd name="T107" fmla="*/ 95 h 404"/>
                <a:gd name="T108" fmla="*/ 165 w 198"/>
                <a:gd name="T109" fmla="*/ 111 h 404"/>
                <a:gd name="T110" fmla="*/ 146 w 198"/>
                <a:gd name="T111" fmla="*/ 87 h 404"/>
                <a:gd name="T112" fmla="*/ 175 w 198"/>
                <a:gd name="T113" fmla="*/ 79 h 404"/>
                <a:gd name="T114" fmla="*/ 146 w 198"/>
                <a:gd name="T115" fmla="*/ 87 h 404"/>
                <a:gd name="T116" fmla="*/ 173 w 198"/>
                <a:gd name="T117" fmla="*/ 71 h 404"/>
                <a:gd name="T118" fmla="*/ 156 w 198"/>
                <a:gd name="T119" fmla="*/ 7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404">
                  <a:moveTo>
                    <a:pt x="196" y="88"/>
                  </a:moveTo>
                  <a:cubicBezTo>
                    <a:pt x="181" y="73"/>
                    <a:pt x="181" y="73"/>
                    <a:pt x="181" y="73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1" y="64"/>
                    <a:pt x="179" y="62"/>
                    <a:pt x="177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9" y="24"/>
                    <a:pt x="165" y="16"/>
                    <a:pt x="159" y="10"/>
                  </a:cubicBezTo>
                  <a:cubicBezTo>
                    <a:pt x="152" y="3"/>
                    <a:pt x="144" y="0"/>
                    <a:pt x="135" y="0"/>
                  </a:cubicBezTo>
                  <a:cubicBezTo>
                    <a:pt x="116" y="0"/>
                    <a:pt x="101" y="15"/>
                    <a:pt x="101" y="34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15"/>
                    <a:pt x="81" y="0"/>
                    <a:pt x="63" y="0"/>
                  </a:cubicBezTo>
                  <a:cubicBezTo>
                    <a:pt x="53" y="0"/>
                    <a:pt x="45" y="3"/>
                    <a:pt x="39" y="10"/>
                  </a:cubicBezTo>
                  <a:cubicBezTo>
                    <a:pt x="32" y="16"/>
                    <a:pt x="29" y="24"/>
                    <a:pt x="29" y="34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62"/>
                    <a:pt x="16" y="64"/>
                    <a:pt x="16" y="66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4"/>
                    <a:pt x="2" y="95"/>
                    <a:pt x="4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7" y="109"/>
                    <a:pt x="19" y="119"/>
                    <a:pt x="33" y="119"/>
                  </a:cubicBezTo>
                  <a:cubicBezTo>
                    <a:pt x="47" y="119"/>
                    <a:pt x="58" y="109"/>
                    <a:pt x="60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3" y="95"/>
                    <a:pt x="64" y="94"/>
                    <a:pt x="65" y="93"/>
                  </a:cubicBezTo>
                  <a:cubicBezTo>
                    <a:pt x="66" y="91"/>
                    <a:pt x="65" y="90"/>
                    <a:pt x="64" y="88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4"/>
                    <a:pt x="47" y="62"/>
                    <a:pt x="45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27"/>
                    <a:pt x="39" y="20"/>
                    <a:pt x="44" y="15"/>
                  </a:cubicBezTo>
                  <a:cubicBezTo>
                    <a:pt x="49" y="10"/>
                    <a:pt x="56" y="8"/>
                    <a:pt x="63" y="8"/>
                  </a:cubicBezTo>
                  <a:cubicBezTo>
                    <a:pt x="77" y="8"/>
                    <a:pt x="88" y="19"/>
                    <a:pt x="88" y="34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1" y="56"/>
                    <a:pt x="79" y="58"/>
                    <a:pt x="79" y="60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9"/>
                    <a:pt x="81" y="71"/>
                    <a:pt x="83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288"/>
                    <a:pt x="95" y="288"/>
                    <a:pt x="95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4" y="288"/>
                    <a:pt x="83" y="290"/>
                    <a:pt x="83" y="292"/>
                  </a:cubicBezTo>
                  <a:cubicBezTo>
                    <a:pt x="83" y="381"/>
                    <a:pt x="83" y="381"/>
                    <a:pt x="83" y="381"/>
                  </a:cubicBezTo>
                  <a:cubicBezTo>
                    <a:pt x="71" y="381"/>
                    <a:pt x="71" y="381"/>
                    <a:pt x="71" y="381"/>
                  </a:cubicBezTo>
                  <a:cubicBezTo>
                    <a:pt x="69" y="381"/>
                    <a:pt x="67" y="382"/>
                    <a:pt x="67" y="385"/>
                  </a:cubicBezTo>
                  <a:cubicBezTo>
                    <a:pt x="67" y="400"/>
                    <a:pt x="67" y="400"/>
                    <a:pt x="67" y="400"/>
                  </a:cubicBezTo>
                  <a:cubicBezTo>
                    <a:pt x="67" y="402"/>
                    <a:pt x="69" y="404"/>
                    <a:pt x="71" y="40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9" y="404"/>
                    <a:pt x="130" y="402"/>
                    <a:pt x="130" y="400"/>
                  </a:cubicBezTo>
                  <a:cubicBezTo>
                    <a:pt x="130" y="385"/>
                    <a:pt x="130" y="385"/>
                    <a:pt x="130" y="385"/>
                  </a:cubicBezTo>
                  <a:cubicBezTo>
                    <a:pt x="130" y="382"/>
                    <a:pt x="129" y="381"/>
                    <a:pt x="126" y="381"/>
                  </a:cubicBezTo>
                  <a:cubicBezTo>
                    <a:pt x="115" y="381"/>
                    <a:pt x="115" y="381"/>
                    <a:pt x="115" y="381"/>
                  </a:cubicBezTo>
                  <a:cubicBezTo>
                    <a:pt x="115" y="292"/>
                    <a:pt x="115" y="292"/>
                    <a:pt x="115" y="292"/>
                  </a:cubicBezTo>
                  <a:cubicBezTo>
                    <a:pt x="115" y="290"/>
                    <a:pt x="113" y="288"/>
                    <a:pt x="111" y="288"/>
                  </a:cubicBezTo>
                  <a:cubicBezTo>
                    <a:pt x="103" y="288"/>
                    <a:pt x="103" y="288"/>
                    <a:pt x="103" y="288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6" y="71"/>
                    <a:pt x="118" y="69"/>
                    <a:pt x="118" y="67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58"/>
                    <a:pt x="116" y="56"/>
                    <a:pt x="114" y="56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09" y="19"/>
                    <a:pt x="121" y="8"/>
                    <a:pt x="135" y="8"/>
                  </a:cubicBezTo>
                  <a:cubicBezTo>
                    <a:pt x="142" y="8"/>
                    <a:pt x="148" y="10"/>
                    <a:pt x="153" y="15"/>
                  </a:cubicBezTo>
                  <a:cubicBezTo>
                    <a:pt x="158" y="20"/>
                    <a:pt x="161" y="27"/>
                    <a:pt x="161" y="34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50" y="62"/>
                    <a:pt x="148" y="64"/>
                    <a:pt x="148" y="66"/>
                  </a:cubicBezTo>
                  <a:cubicBezTo>
                    <a:pt x="148" y="73"/>
                    <a:pt x="148" y="73"/>
                    <a:pt x="148" y="73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2" y="90"/>
                    <a:pt x="132" y="91"/>
                    <a:pt x="132" y="93"/>
                  </a:cubicBezTo>
                  <a:cubicBezTo>
                    <a:pt x="133" y="94"/>
                    <a:pt x="134" y="95"/>
                    <a:pt x="136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9" y="109"/>
                    <a:pt x="151" y="119"/>
                    <a:pt x="165" y="119"/>
                  </a:cubicBezTo>
                  <a:cubicBezTo>
                    <a:pt x="179" y="119"/>
                    <a:pt x="190" y="109"/>
                    <a:pt x="192" y="95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5" y="95"/>
                    <a:pt x="196" y="94"/>
                    <a:pt x="197" y="93"/>
                  </a:cubicBezTo>
                  <a:cubicBezTo>
                    <a:pt x="198" y="91"/>
                    <a:pt x="197" y="90"/>
                    <a:pt x="196" y="88"/>
                  </a:cubicBezTo>
                  <a:close/>
                  <a:moveTo>
                    <a:pt x="13" y="95"/>
                  </a:moveTo>
                  <a:cubicBezTo>
                    <a:pt x="52" y="95"/>
                    <a:pt x="52" y="95"/>
                    <a:pt x="52" y="95"/>
                  </a:cubicBezTo>
                  <a:cubicBezTo>
                    <a:pt x="50" y="104"/>
                    <a:pt x="42" y="111"/>
                    <a:pt x="33" y="111"/>
                  </a:cubicBezTo>
                  <a:cubicBezTo>
                    <a:pt x="23" y="111"/>
                    <a:pt x="15" y="104"/>
                    <a:pt x="13" y="95"/>
                  </a:cubicBezTo>
                  <a:close/>
                  <a:moveTo>
                    <a:pt x="41" y="70"/>
                  </a:moveTo>
                  <a:cubicBezTo>
                    <a:pt x="41" y="71"/>
                    <a:pt x="41" y="71"/>
                    <a:pt x="41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0"/>
                    <a:pt x="24" y="70"/>
                    <a:pt x="24" y="70"/>
                  </a:cubicBezTo>
                  <a:lnTo>
                    <a:pt x="41" y="70"/>
                  </a:lnTo>
                  <a:close/>
                  <a:moveTo>
                    <a:pt x="52" y="87"/>
                  </a:moveTo>
                  <a:cubicBezTo>
                    <a:pt x="14" y="87"/>
                    <a:pt x="14" y="87"/>
                    <a:pt x="14" y="87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43" y="79"/>
                    <a:pt x="43" y="79"/>
                    <a:pt x="43" y="79"/>
                  </a:cubicBezTo>
                  <a:lnTo>
                    <a:pt x="52" y="87"/>
                  </a:lnTo>
                  <a:close/>
                  <a:moveTo>
                    <a:pt x="122" y="396"/>
                  </a:moveTo>
                  <a:cubicBezTo>
                    <a:pt x="75" y="396"/>
                    <a:pt x="75" y="396"/>
                    <a:pt x="75" y="396"/>
                  </a:cubicBezTo>
                  <a:cubicBezTo>
                    <a:pt x="75" y="389"/>
                    <a:pt x="75" y="389"/>
                    <a:pt x="75" y="389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111" y="389"/>
                    <a:pt x="111" y="389"/>
                    <a:pt x="111" y="389"/>
                  </a:cubicBezTo>
                  <a:cubicBezTo>
                    <a:pt x="122" y="389"/>
                    <a:pt x="122" y="389"/>
                    <a:pt x="122" y="389"/>
                  </a:cubicBezTo>
                  <a:lnTo>
                    <a:pt x="122" y="396"/>
                  </a:lnTo>
                  <a:close/>
                  <a:moveTo>
                    <a:pt x="107" y="296"/>
                  </a:moveTo>
                  <a:cubicBezTo>
                    <a:pt x="107" y="381"/>
                    <a:pt x="107" y="381"/>
                    <a:pt x="107" y="381"/>
                  </a:cubicBezTo>
                  <a:cubicBezTo>
                    <a:pt x="91" y="381"/>
                    <a:pt x="91" y="381"/>
                    <a:pt x="91" y="381"/>
                  </a:cubicBezTo>
                  <a:cubicBezTo>
                    <a:pt x="91" y="296"/>
                    <a:pt x="91" y="296"/>
                    <a:pt x="91" y="296"/>
                  </a:cubicBezTo>
                  <a:lnTo>
                    <a:pt x="107" y="296"/>
                  </a:lnTo>
                  <a:close/>
                  <a:moveTo>
                    <a:pt x="145" y="95"/>
                  </a:moveTo>
                  <a:cubicBezTo>
                    <a:pt x="184" y="95"/>
                    <a:pt x="184" y="95"/>
                    <a:pt x="184" y="95"/>
                  </a:cubicBezTo>
                  <a:cubicBezTo>
                    <a:pt x="182" y="104"/>
                    <a:pt x="174" y="111"/>
                    <a:pt x="165" y="111"/>
                  </a:cubicBezTo>
                  <a:cubicBezTo>
                    <a:pt x="155" y="111"/>
                    <a:pt x="147" y="104"/>
                    <a:pt x="145" y="95"/>
                  </a:cubicBezTo>
                  <a:close/>
                  <a:moveTo>
                    <a:pt x="146" y="87"/>
                  </a:moveTo>
                  <a:cubicBezTo>
                    <a:pt x="154" y="79"/>
                    <a:pt x="154" y="79"/>
                    <a:pt x="154" y="79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84" y="87"/>
                    <a:pt x="184" y="87"/>
                    <a:pt x="184" y="87"/>
                  </a:cubicBezTo>
                  <a:lnTo>
                    <a:pt x="146" y="87"/>
                  </a:lnTo>
                  <a:close/>
                  <a:moveTo>
                    <a:pt x="173" y="70"/>
                  </a:moveTo>
                  <a:cubicBezTo>
                    <a:pt x="173" y="71"/>
                    <a:pt x="173" y="71"/>
                    <a:pt x="173" y="71"/>
                  </a:cubicBezTo>
                  <a:cubicBezTo>
                    <a:pt x="156" y="71"/>
                    <a:pt x="156" y="71"/>
                    <a:pt x="156" y="71"/>
                  </a:cubicBezTo>
                  <a:cubicBezTo>
                    <a:pt x="156" y="70"/>
                    <a:pt x="156" y="70"/>
                    <a:pt x="156" y="70"/>
                  </a:cubicBezTo>
                  <a:lnTo>
                    <a:pt x="173" y="7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51"/>
            <p:cNvSpPr>
              <a:spLocks noEditPoints="1"/>
            </p:cNvSpPr>
            <p:nvPr/>
          </p:nvSpPr>
          <p:spPr bwMode="auto">
            <a:xfrm>
              <a:off x="3338826" y="3647429"/>
              <a:ext cx="404191" cy="1318567"/>
            </a:xfrm>
            <a:custGeom>
              <a:avLst/>
              <a:gdLst>
                <a:gd name="T0" fmla="*/ 107 w 124"/>
                <a:gd name="T1" fmla="*/ 73 h 404"/>
                <a:gd name="T2" fmla="*/ 103 w 124"/>
                <a:gd name="T3" fmla="*/ 62 h 404"/>
                <a:gd name="T4" fmla="*/ 95 w 124"/>
                <a:gd name="T5" fmla="*/ 34 h 404"/>
                <a:gd name="T6" fmla="*/ 61 w 124"/>
                <a:gd name="T7" fmla="*/ 0 h 404"/>
                <a:gd name="T8" fmla="*/ 27 w 124"/>
                <a:gd name="T9" fmla="*/ 56 h 404"/>
                <a:gd name="T10" fmla="*/ 16 w 124"/>
                <a:gd name="T11" fmla="*/ 60 h 404"/>
                <a:gd name="T12" fmla="*/ 20 w 124"/>
                <a:gd name="T13" fmla="*/ 71 h 404"/>
                <a:gd name="T14" fmla="*/ 27 w 124"/>
                <a:gd name="T15" fmla="*/ 288 h 404"/>
                <a:gd name="T16" fmla="*/ 15 w 124"/>
                <a:gd name="T17" fmla="*/ 292 h 404"/>
                <a:gd name="T18" fmla="*/ 4 w 124"/>
                <a:gd name="T19" fmla="*/ 381 h 404"/>
                <a:gd name="T20" fmla="*/ 0 w 124"/>
                <a:gd name="T21" fmla="*/ 400 h 404"/>
                <a:gd name="T22" fmla="*/ 59 w 124"/>
                <a:gd name="T23" fmla="*/ 404 h 404"/>
                <a:gd name="T24" fmla="*/ 63 w 124"/>
                <a:gd name="T25" fmla="*/ 385 h 404"/>
                <a:gd name="T26" fmla="*/ 48 w 124"/>
                <a:gd name="T27" fmla="*/ 381 h 404"/>
                <a:gd name="T28" fmla="*/ 44 w 124"/>
                <a:gd name="T29" fmla="*/ 288 h 404"/>
                <a:gd name="T30" fmla="*/ 35 w 124"/>
                <a:gd name="T31" fmla="*/ 71 h 404"/>
                <a:gd name="T32" fmla="*/ 47 w 124"/>
                <a:gd name="T33" fmla="*/ 67 h 404"/>
                <a:gd name="T34" fmla="*/ 43 w 124"/>
                <a:gd name="T35" fmla="*/ 56 h 404"/>
                <a:gd name="T36" fmla="*/ 35 w 124"/>
                <a:gd name="T37" fmla="*/ 34 h 404"/>
                <a:gd name="T38" fmla="*/ 79 w 124"/>
                <a:gd name="T39" fmla="*/ 15 h 404"/>
                <a:gd name="T40" fmla="*/ 87 w 124"/>
                <a:gd name="T41" fmla="*/ 62 h 404"/>
                <a:gd name="T42" fmla="*/ 75 w 124"/>
                <a:gd name="T43" fmla="*/ 66 h 404"/>
                <a:gd name="T44" fmla="*/ 60 w 124"/>
                <a:gd name="T45" fmla="*/ 89 h 404"/>
                <a:gd name="T46" fmla="*/ 62 w 124"/>
                <a:gd name="T47" fmla="*/ 95 h 404"/>
                <a:gd name="T48" fmla="*/ 91 w 124"/>
                <a:gd name="T49" fmla="*/ 119 h 404"/>
                <a:gd name="T50" fmla="*/ 120 w 124"/>
                <a:gd name="T51" fmla="*/ 95 h 404"/>
                <a:gd name="T52" fmla="*/ 123 w 124"/>
                <a:gd name="T53" fmla="*/ 89 h 404"/>
                <a:gd name="T54" fmla="*/ 8 w 124"/>
                <a:gd name="T55" fmla="*/ 396 h 404"/>
                <a:gd name="T56" fmla="*/ 19 w 124"/>
                <a:gd name="T57" fmla="*/ 389 h 404"/>
                <a:gd name="T58" fmla="*/ 55 w 124"/>
                <a:gd name="T59" fmla="*/ 389 h 404"/>
                <a:gd name="T60" fmla="*/ 40 w 124"/>
                <a:gd name="T61" fmla="*/ 296 h 404"/>
                <a:gd name="T62" fmla="*/ 23 w 124"/>
                <a:gd name="T63" fmla="*/ 381 h 404"/>
                <a:gd name="T64" fmla="*/ 40 w 124"/>
                <a:gd name="T65" fmla="*/ 296 h 404"/>
                <a:gd name="T66" fmla="*/ 72 w 124"/>
                <a:gd name="T67" fmla="*/ 95 h 404"/>
                <a:gd name="T68" fmla="*/ 91 w 124"/>
                <a:gd name="T69" fmla="*/ 111 h 404"/>
                <a:gd name="T70" fmla="*/ 80 w 124"/>
                <a:gd name="T71" fmla="*/ 79 h 404"/>
                <a:gd name="T72" fmla="*/ 110 w 124"/>
                <a:gd name="T73" fmla="*/ 87 h 404"/>
                <a:gd name="T74" fmla="*/ 99 w 124"/>
                <a:gd name="T75" fmla="*/ 70 h 404"/>
                <a:gd name="T76" fmla="*/ 83 w 124"/>
                <a:gd name="T77" fmla="*/ 71 h 404"/>
                <a:gd name="T78" fmla="*/ 99 w 124"/>
                <a:gd name="T79" fmla="*/ 7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4" h="404">
                  <a:moveTo>
                    <a:pt x="123" y="89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4"/>
                    <a:pt x="106" y="62"/>
                    <a:pt x="103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5"/>
                    <a:pt x="92" y="16"/>
                    <a:pt x="85" y="10"/>
                  </a:cubicBezTo>
                  <a:cubicBezTo>
                    <a:pt x="79" y="3"/>
                    <a:pt x="70" y="0"/>
                    <a:pt x="61" y="0"/>
                  </a:cubicBezTo>
                  <a:cubicBezTo>
                    <a:pt x="43" y="0"/>
                    <a:pt x="27" y="15"/>
                    <a:pt x="27" y="3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8" y="56"/>
                    <a:pt x="16" y="58"/>
                    <a:pt x="16" y="6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9"/>
                    <a:pt x="18" y="71"/>
                    <a:pt x="20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288"/>
                    <a:pt x="27" y="288"/>
                    <a:pt x="27" y="288"/>
                  </a:cubicBezTo>
                  <a:cubicBezTo>
                    <a:pt x="19" y="288"/>
                    <a:pt x="19" y="288"/>
                    <a:pt x="19" y="288"/>
                  </a:cubicBezTo>
                  <a:cubicBezTo>
                    <a:pt x="17" y="288"/>
                    <a:pt x="15" y="290"/>
                    <a:pt x="15" y="292"/>
                  </a:cubicBezTo>
                  <a:cubicBezTo>
                    <a:pt x="15" y="381"/>
                    <a:pt x="15" y="381"/>
                    <a:pt x="15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2" y="381"/>
                    <a:pt x="0" y="382"/>
                    <a:pt x="0" y="385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0" y="402"/>
                    <a:pt x="2" y="404"/>
                    <a:pt x="4" y="404"/>
                  </a:cubicBezTo>
                  <a:cubicBezTo>
                    <a:pt x="59" y="404"/>
                    <a:pt x="59" y="404"/>
                    <a:pt x="59" y="404"/>
                  </a:cubicBezTo>
                  <a:cubicBezTo>
                    <a:pt x="61" y="404"/>
                    <a:pt x="63" y="402"/>
                    <a:pt x="63" y="400"/>
                  </a:cubicBezTo>
                  <a:cubicBezTo>
                    <a:pt x="63" y="385"/>
                    <a:pt x="63" y="385"/>
                    <a:pt x="63" y="385"/>
                  </a:cubicBezTo>
                  <a:cubicBezTo>
                    <a:pt x="63" y="382"/>
                    <a:pt x="61" y="381"/>
                    <a:pt x="59" y="381"/>
                  </a:cubicBezTo>
                  <a:cubicBezTo>
                    <a:pt x="48" y="381"/>
                    <a:pt x="48" y="381"/>
                    <a:pt x="48" y="381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8" y="290"/>
                    <a:pt x="46" y="288"/>
                    <a:pt x="44" y="288"/>
                  </a:cubicBezTo>
                  <a:cubicBezTo>
                    <a:pt x="35" y="288"/>
                    <a:pt x="35" y="288"/>
                    <a:pt x="35" y="288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5" y="71"/>
                    <a:pt x="47" y="69"/>
                    <a:pt x="47" y="67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58"/>
                    <a:pt x="45" y="56"/>
                    <a:pt x="43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19"/>
                    <a:pt x="47" y="8"/>
                    <a:pt x="61" y="8"/>
                  </a:cubicBezTo>
                  <a:cubicBezTo>
                    <a:pt x="68" y="8"/>
                    <a:pt x="75" y="11"/>
                    <a:pt x="79" y="15"/>
                  </a:cubicBezTo>
                  <a:cubicBezTo>
                    <a:pt x="84" y="20"/>
                    <a:pt x="87" y="27"/>
                    <a:pt x="87" y="34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7" y="62"/>
                    <a:pt x="75" y="64"/>
                    <a:pt x="75" y="66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8" y="90"/>
                    <a:pt x="58" y="91"/>
                    <a:pt x="59" y="93"/>
                  </a:cubicBezTo>
                  <a:cubicBezTo>
                    <a:pt x="59" y="94"/>
                    <a:pt x="61" y="95"/>
                    <a:pt x="62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6" y="109"/>
                    <a:pt x="77" y="119"/>
                    <a:pt x="91" y="119"/>
                  </a:cubicBezTo>
                  <a:cubicBezTo>
                    <a:pt x="105" y="119"/>
                    <a:pt x="117" y="109"/>
                    <a:pt x="118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1" y="95"/>
                    <a:pt x="123" y="94"/>
                    <a:pt x="123" y="93"/>
                  </a:cubicBezTo>
                  <a:cubicBezTo>
                    <a:pt x="124" y="91"/>
                    <a:pt x="124" y="90"/>
                    <a:pt x="123" y="89"/>
                  </a:cubicBezTo>
                  <a:close/>
                  <a:moveTo>
                    <a:pt x="55" y="396"/>
                  </a:moveTo>
                  <a:cubicBezTo>
                    <a:pt x="8" y="396"/>
                    <a:pt x="8" y="396"/>
                    <a:pt x="8" y="396"/>
                  </a:cubicBezTo>
                  <a:cubicBezTo>
                    <a:pt x="8" y="389"/>
                    <a:pt x="8" y="389"/>
                    <a:pt x="8" y="389"/>
                  </a:cubicBezTo>
                  <a:cubicBezTo>
                    <a:pt x="19" y="389"/>
                    <a:pt x="19" y="389"/>
                    <a:pt x="19" y="389"/>
                  </a:cubicBezTo>
                  <a:cubicBezTo>
                    <a:pt x="44" y="389"/>
                    <a:pt x="44" y="389"/>
                    <a:pt x="44" y="389"/>
                  </a:cubicBezTo>
                  <a:cubicBezTo>
                    <a:pt x="55" y="389"/>
                    <a:pt x="55" y="389"/>
                    <a:pt x="55" y="389"/>
                  </a:cubicBezTo>
                  <a:lnTo>
                    <a:pt x="55" y="396"/>
                  </a:lnTo>
                  <a:close/>
                  <a:moveTo>
                    <a:pt x="40" y="296"/>
                  </a:moveTo>
                  <a:cubicBezTo>
                    <a:pt x="40" y="381"/>
                    <a:pt x="40" y="381"/>
                    <a:pt x="40" y="381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296"/>
                    <a:pt x="23" y="296"/>
                    <a:pt x="23" y="296"/>
                  </a:cubicBezTo>
                  <a:lnTo>
                    <a:pt x="40" y="296"/>
                  </a:lnTo>
                  <a:close/>
                  <a:moveTo>
                    <a:pt x="91" y="111"/>
                  </a:moveTo>
                  <a:cubicBezTo>
                    <a:pt x="82" y="111"/>
                    <a:pt x="74" y="104"/>
                    <a:pt x="72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09" y="104"/>
                    <a:pt x="101" y="111"/>
                    <a:pt x="91" y="111"/>
                  </a:cubicBezTo>
                  <a:close/>
                  <a:moveTo>
                    <a:pt x="72" y="87"/>
                  </a:moveTo>
                  <a:cubicBezTo>
                    <a:pt x="80" y="79"/>
                    <a:pt x="80" y="79"/>
                    <a:pt x="80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10" y="87"/>
                    <a:pt x="110" y="87"/>
                    <a:pt x="110" y="87"/>
                  </a:cubicBezTo>
                  <a:lnTo>
                    <a:pt x="72" y="87"/>
                  </a:lnTo>
                  <a:close/>
                  <a:moveTo>
                    <a:pt x="99" y="70"/>
                  </a:moveTo>
                  <a:cubicBezTo>
                    <a:pt x="99" y="71"/>
                    <a:pt x="99" y="71"/>
                    <a:pt x="99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0"/>
                    <a:pt x="83" y="70"/>
                    <a:pt x="83" y="70"/>
                  </a:cubicBezTo>
                  <a:lnTo>
                    <a:pt x="99" y="7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7" name="Freeform 453"/>
          <p:cNvSpPr>
            <a:spLocks noEditPoints="1"/>
          </p:cNvSpPr>
          <p:nvPr/>
        </p:nvSpPr>
        <p:spPr bwMode="auto">
          <a:xfrm>
            <a:off x="9258107" y="4710980"/>
            <a:ext cx="1345062" cy="578861"/>
          </a:xfrm>
          <a:custGeom>
            <a:avLst/>
            <a:gdLst>
              <a:gd name="T0" fmla="*/ 187 w 277"/>
              <a:gd name="T1" fmla="*/ 0 h 119"/>
              <a:gd name="T2" fmla="*/ 117 w 277"/>
              <a:gd name="T3" fmla="*/ 33 h 119"/>
              <a:gd name="T4" fmla="*/ 73 w 277"/>
              <a:gd name="T5" fmla="*/ 18 h 119"/>
              <a:gd name="T6" fmla="*/ 0 w 277"/>
              <a:gd name="T7" fmla="*/ 91 h 119"/>
              <a:gd name="T8" fmla="*/ 29 w 277"/>
              <a:gd name="T9" fmla="*/ 119 h 119"/>
              <a:gd name="T10" fmla="*/ 249 w 277"/>
              <a:gd name="T11" fmla="*/ 119 h 119"/>
              <a:gd name="T12" fmla="*/ 277 w 277"/>
              <a:gd name="T13" fmla="*/ 91 h 119"/>
              <a:gd name="T14" fmla="*/ 187 w 277"/>
              <a:gd name="T15" fmla="*/ 0 h 119"/>
              <a:gd name="T16" fmla="*/ 249 w 277"/>
              <a:gd name="T17" fmla="*/ 111 h 119"/>
              <a:gd name="T18" fmla="*/ 29 w 277"/>
              <a:gd name="T19" fmla="*/ 111 h 119"/>
              <a:gd name="T20" fmla="*/ 8 w 277"/>
              <a:gd name="T21" fmla="*/ 91 h 119"/>
              <a:gd name="T22" fmla="*/ 73 w 277"/>
              <a:gd name="T23" fmla="*/ 26 h 119"/>
              <a:gd name="T24" fmla="*/ 115 w 277"/>
              <a:gd name="T25" fmla="*/ 42 h 119"/>
              <a:gd name="T26" fmla="*/ 118 w 277"/>
              <a:gd name="T27" fmla="*/ 43 h 119"/>
              <a:gd name="T28" fmla="*/ 120 w 277"/>
              <a:gd name="T29" fmla="*/ 42 h 119"/>
              <a:gd name="T30" fmla="*/ 187 w 277"/>
              <a:gd name="T31" fmla="*/ 8 h 119"/>
              <a:gd name="T32" fmla="*/ 269 w 277"/>
              <a:gd name="T33" fmla="*/ 91 h 119"/>
              <a:gd name="T34" fmla="*/ 249 w 277"/>
              <a:gd name="T35" fmla="*/ 11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7" h="119">
                <a:moveTo>
                  <a:pt x="187" y="0"/>
                </a:moveTo>
                <a:cubicBezTo>
                  <a:pt x="160" y="0"/>
                  <a:pt x="134" y="12"/>
                  <a:pt x="117" y="33"/>
                </a:cubicBezTo>
                <a:cubicBezTo>
                  <a:pt x="104" y="24"/>
                  <a:pt x="88" y="18"/>
                  <a:pt x="73" y="18"/>
                </a:cubicBezTo>
                <a:cubicBezTo>
                  <a:pt x="33" y="18"/>
                  <a:pt x="0" y="51"/>
                  <a:pt x="0" y="91"/>
                </a:cubicBezTo>
                <a:cubicBezTo>
                  <a:pt x="0" y="106"/>
                  <a:pt x="13" y="119"/>
                  <a:pt x="29" y="119"/>
                </a:cubicBezTo>
                <a:cubicBezTo>
                  <a:pt x="249" y="119"/>
                  <a:pt x="249" y="119"/>
                  <a:pt x="249" y="119"/>
                </a:cubicBezTo>
                <a:cubicBezTo>
                  <a:pt x="264" y="119"/>
                  <a:pt x="277" y="106"/>
                  <a:pt x="277" y="91"/>
                </a:cubicBezTo>
                <a:cubicBezTo>
                  <a:pt x="277" y="41"/>
                  <a:pt x="237" y="0"/>
                  <a:pt x="187" y="0"/>
                </a:cubicBezTo>
                <a:close/>
                <a:moveTo>
                  <a:pt x="24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18" y="111"/>
                  <a:pt x="8" y="102"/>
                  <a:pt x="8" y="91"/>
                </a:cubicBezTo>
                <a:cubicBezTo>
                  <a:pt x="8" y="55"/>
                  <a:pt x="37" y="26"/>
                  <a:pt x="73" y="26"/>
                </a:cubicBezTo>
                <a:cubicBezTo>
                  <a:pt x="88" y="26"/>
                  <a:pt x="103" y="32"/>
                  <a:pt x="115" y="42"/>
                </a:cubicBezTo>
                <a:cubicBezTo>
                  <a:pt x="115" y="43"/>
                  <a:pt x="117" y="43"/>
                  <a:pt x="118" y="43"/>
                </a:cubicBezTo>
                <a:cubicBezTo>
                  <a:pt x="119" y="43"/>
                  <a:pt x="120" y="42"/>
                  <a:pt x="120" y="42"/>
                </a:cubicBezTo>
                <a:cubicBezTo>
                  <a:pt x="136" y="20"/>
                  <a:pt x="160" y="8"/>
                  <a:pt x="187" y="8"/>
                </a:cubicBezTo>
                <a:cubicBezTo>
                  <a:pt x="232" y="8"/>
                  <a:pt x="269" y="45"/>
                  <a:pt x="269" y="91"/>
                </a:cubicBezTo>
                <a:cubicBezTo>
                  <a:pt x="269" y="102"/>
                  <a:pt x="260" y="111"/>
                  <a:pt x="249" y="11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455"/>
          <p:cNvSpPr>
            <a:spLocks noEditPoints="1"/>
          </p:cNvSpPr>
          <p:nvPr/>
        </p:nvSpPr>
        <p:spPr bwMode="auto">
          <a:xfrm>
            <a:off x="2175262" y="4441985"/>
            <a:ext cx="724389" cy="312894"/>
          </a:xfrm>
          <a:custGeom>
            <a:avLst/>
            <a:gdLst>
              <a:gd name="T0" fmla="*/ 176 w 239"/>
              <a:gd name="T1" fmla="*/ 16 h 103"/>
              <a:gd name="T2" fmla="*/ 138 w 239"/>
              <a:gd name="T3" fmla="*/ 28 h 103"/>
              <a:gd name="T4" fmla="*/ 78 w 239"/>
              <a:gd name="T5" fmla="*/ 0 h 103"/>
              <a:gd name="T6" fmla="*/ 0 w 239"/>
              <a:gd name="T7" fmla="*/ 78 h 103"/>
              <a:gd name="T8" fmla="*/ 25 w 239"/>
              <a:gd name="T9" fmla="*/ 103 h 103"/>
              <a:gd name="T10" fmla="*/ 213 w 239"/>
              <a:gd name="T11" fmla="*/ 103 h 103"/>
              <a:gd name="T12" fmla="*/ 239 w 239"/>
              <a:gd name="T13" fmla="*/ 78 h 103"/>
              <a:gd name="T14" fmla="*/ 176 w 239"/>
              <a:gd name="T15" fmla="*/ 16 h 103"/>
              <a:gd name="T16" fmla="*/ 213 w 239"/>
              <a:gd name="T17" fmla="*/ 95 h 103"/>
              <a:gd name="T18" fmla="*/ 25 w 239"/>
              <a:gd name="T19" fmla="*/ 95 h 103"/>
              <a:gd name="T20" fmla="*/ 8 w 239"/>
              <a:gd name="T21" fmla="*/ 78 h 103"/>
              <a:gd name="T22" fmla="*/ 78 w 239"/>
              <a:gd name="T23" fmla="*/ 8 h 103"/>
              <a:gd name="T24" fmla="*/ 135 w 239"/>
              <a:gd name="T25" fmla="*/ 36 h 103"/>
              <a:gd name="T26" fmla="*/ 137 w 239"/>
              <a:gd name="T27" fmla="*/ 38 h 103"/>
              <a:gd name="T28" fmla="*/ 140 w 239"/>
              <a:gd name="T29" fmla="*/ 37 h 103"/>
              <a:gd name="T30" fmla="*/ 176 w 239"/>
              <a:gd name="T31" fmla="*/ 24 h 103"/>
              <a:gd name="T32" fmla="*/ 231 w 239"/>
              <a:gd name="T33" fmla="*/ 78 h 103"/>
              <a:gd name="T34" fmla="*/ 213 w 239"/>
              <a:gd name="T35" fmla="*/ 9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9" h="103">
                <a:moveTo>
                  <a:pt x="176" y="16"/>
                </a:moveTo>
                <a:cubicBezTo>
                  <a:pt x="162" y="16"/>
                  <a:pt x="149" y="20"/>
                  <a:pt x="138" y="28"/>
                </a:cubicBezTo>
                <a:cubicBezTo>
                  <a:pt x="124" y="11"/>
                  <a:pt x="101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92"/>
                  <a:pt x="11" y="103"/>
                  <a:pt x="25" y="103"/>
                </a:cubicBezTo>
                <a:cubicBezTo>
                  <a:pt x="213" y="103"/>
                  <a:pt x="213" y="103"/>
                  <a:pt x="213" y="103"/>
                </a:cubicBezTo>
                <a:cubicBezTo>
                  <a:pt x="227" y="103"/>
                  <a:pt x="239" y="92"/>
                  <a:pt x="239" y="78"/>
                </a:cubicBezTo>
                <a:cubicBezTo>
                  <a:pt x="239" y="44"/>
                  <a:pt x="211" y="16"/>
                  <a:pt x="176" y="16"/>
                </a:cubicBezTo>
                <a:close/>
                <a:moveTo>
                  <a:pt x="213" y="95"/>
                </a:moveTo>
                <a:cubicBezTo>
                  <a:pt x="25" y="95"/>
                  <a:pt x="25" y="95"/>
                  <a:pt x="25" y="95"/>
                </a:cubicBezTo>
                <a:cubicBezTo>
                  <a:pt x="16" y="95"/>
                  <a:pt x="8" y="88"/>
                  <a:pt x="8" y="78"/>
                </a:cubicBezTo>
                <a:cubicBezTo>
                  <a:pt x="8" y="39"/>
                  <a:pt x="39" y="8"/>
                  <a:pt x="78" y="8"/>
                </a:cubicBezTo>
                <a:cubicBezTo>
                  <a:pt x="101" y="8"/>
                  <a:pt x="121" y="18"/>
                  <a:pt x="135" y="36"/>
                </a:cubicBezTo>
                <a:cubicBezTo>
                  <a:pt x="135" y="37"/>
                  <a:pt x="136" y="38"/>
                  <a:pt x="137" y="38"/>
                </a:cubicBezTo>
                <a:cubicBezTo>
                  <a:pt x="138" y="38"/>
                  <a:pt x="140" y="38"/>
                  <a:pt x="140" y="37"/>
                </a:cubicBezTo>
                <a:cubicBezTo>
                  <a:pt x="150" y="28"/>
                  <a:pt x="163" y="24"/>
                  <a:pt x="176" y="24"/>
                </a:cubicBezTo>
                <a:cubicBezTo>
                  <a:pt x="206" y="24"/>
                  <a:pt x="231" y="48"/>
                  <a:pt x="231" y="78"/>
                </a:cubicBezTo>
                <a:cubicBezTo>
                  <a:pt x="231" y="88"/>
                  <a:pt x="223" y="95"/>
                  <a:pt x="213" y="9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457"/>
          <p:cNvSpPr>
            <a:spLocks noEditPoints="1"/>
          </p:cNvSpPr>
          <p:nvPr/>
        </p:nvSpPr>
        <p:spPr bwMode="auto">
          <a:xfrm>
            <a:off x="2598368" y="2959075"/>
            <a:ext cx="840080" cy="347075"/>
          </a:xfrm>
          <a:custGeom>
            <a:avLst/>
            <a:gdLst>
              <a:gd name="T0" fmla="*/ 277 w 277"/>
              <a:gd name="T1" fmla="*/ 85 h 114"/>
              <a:gd name="T2" fmla="*/ 277 w 277"/>
              <a:gd name="T3" fmla="*/ 82 h 114"/>
              <a:gd name="T4" fmla="*/ 220 w 277"/>
              <a:gd name="T5" fmla="*/ 29 h 114"/>
              <a:gd name="T6" fmla="*/ 204 w 277"/>
              <a:gd name="T7" fmla="*/ 32 h 114"/>
              <a:gd name="T8" fmla="*/ 141 w 277"/>
              <a:gd name="T9" fmla="*/ 0 h 114"/>
              <a:gd name="T10" fmla="*/ 77 w 277"/>
              <a:gd name="T11" fmla="*/ 33 h 114"/>
              <a:gd name="T12" fmla="*/ 57 w 277"/>
              <a:gd name="T13" fmla="*/ 29 h 114"/>
              <a:gd name="T14" fmla="*/ 1 w 277"/>
              <a:gd name="T15" fmla="*/ 82 h 114"/>
              <a:gd name="T16" fmla="*/ 0 w 277"/>
              <a:gd name="T17" fmla="*/ 86 h 114"/>
              <a:gd name="T18" fmla="*/ 0 w 277"/>
              <a:gd name="T19" fmla="*/ 86 h 114"/>
              <a:gd name="T20" fmla="*/ 0 w 277"/>
              <a:gd name="T21" fmla="*/ 87 h 114"/>
              <a:gd name="T22" fmla="*/ 29 w 277"/>
              <a:gd name="T23" fmla="*/ 114 h 114"/>
              <a:gd name="T24" fmla="*/ 249 w 277"/>
              <a:gd name="T25" fmla="*/ 114 h 114"/>
              <a:gd name="T26" fmla="*/ 277 w 277"/>
              <a:gd name="T27" fmla="*/ 87 h 114"/>
              <a:gd name="T28" fmla="*/ 277 w 277"/>
              <a:gd name="T29" fmla="*/ 86 h 114"/>
              <a:gd name="T30" fmla="*/ 277 w 277"/>
              <a:gd name="T31" fmla="*/ 86 h 114"/>
              <a:gd name="T32" fmla="*/ 277 w 277"/>
              <a:gd name="T33" fmla="*/ 85 h 114"/>
              <a:gd name="T34" fmla="*/ 249 w 277"/>
              <a:gd name="T35" fmla="*/ 106 h 114"/>
              <a:gd name="T36" fmla="*/ 29 w 277"/>
              <a:gd name="T37" fmla="*/ 106 h 114"/>
              <a:gd name="T38" fmla="*/ 8 w 277"/>
              <a:gd name="T39" fmla="*/ 86 h 114"/>
              <a:gd name="T40" fmla="*/ 8 w 277"/>
              <a:gd name="T41" fmla="*/ 85 h 114"/>
              <a:gd name="T42" fmla="*/ 8 w 277"/>
              <a:gd name="T43" fmla="*/ 85 h 114"/>
              <a:gd name="T44" fmla="*/ 9 w 277"/>
              <a:gd name="T45" fmla="*/ 83 h 114"/>
              <a:gd name="T46" fmla="*/ 57 w 277"/>
              <a:gd name="T47" fmla="*/ 37 h 114"/>
              <a:gd name="T48" fmla="*/ 77 w 277"/>
              <a:gd name="T49" fmla="*/ 41 h 114"/>
              <a:gd name="T50" fmla="*/ 82 w 277"/>
              <a:gd name="T51" fmla="*/ 40 h 114"/>
              <a:gd name="T52" fmla="*/ 141 w 277"/>
              <a:gd name="T53" fmla="*/ 8 h 114"/>
              <a:gd name="T54" fmla="*/ 199 w 277"/>
              <a:gd name="T55" fmla="*/ 39 h 114"/>
              <a:gd name="T56" fmla="*/ 204 w 277"/>
              <a:gd name="T57" fmla="*/ 40 h 114"/>
              <a:gd name="T58" fmla="*/ 220 w 277"/>
              <a:gd name="T59" fmla="*/ 37 h 114"/>
              <a:gd name="T60" fmla="*/ 269 w 277"/>
              <a:gd name="T61" fmla="*/ 83 h 114"/>
              <a:gd name="T62" fmla="*/ 269 w 277"/>
              <a:gd name="T63" fmla="*/ 85 h 114"/>
              <a:gd name="T64" fmla="*/ 269 w 277"/>
              <a:gd name="T65" fmla="*/ 86 h 114"/>
              <a:gd name="T66" fmla="*/ 269 w 277"/>
              <a:gd name="T67" fmla="*/ 86 h 114"/>
              <a:gd name="T68" fmla="*/ 249 w 277"/>
              <a:gd name="T69" fmla="*/ 10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7" h="114">
                <a:moveTo>
                  <a:pt x="277" y="85"/>
                </a:moveTo>
                <a:cubicBezTo>
                  <a:pt x="277" y="84"/>
                  <a:pt x="277" y="83"/>
                  <a:pt x="277" y="82"/>
                </a:cubicBezTo>
                <a:cubicBezTo>
                  <a:pt x="275" y="52"/>
                  <a:pt x="250" y="29"/>
                  <a:pt x="220" y="29"/>
                </a:cubicBezTo>
                <a:cubicBezTo>
                  <a:pt x="215" y="29"/>
                  <a:pt x="209" y="30"/>
                  <a:pt x="204" y="32"/>
                </a:cubicBezTo>
                <a:cubicBezTo>
                  <a:pt x="189" y="12"/>
                  <a:pt x="166" y="0"/>
                  <a:pt x="141" y="0"/>
                </a:cubicBezTo>
                <a:cubicBezTo>
                  <a:pt x="116" y="0"/>
                  <a:pt x="92" y="12"/>
                  <a:pt x="77" y="33"/>
                </a:cubicBezTo>
                <a:cubicBezTo>
                  <a:pt x="71" y="30"/>
                  <a:pt x="64" y="29"/>
                  <a:pt x="57" y="29"/>
                </a:cubicBezTo>
                <a:cubicBezTo>
                  <a:pt x="28" y="29"/>
                  <a:pt x="3" y="52"/>
                  <a:pt x="1" y="82"/>
                </a:cubicBezTo>
                <a:cubicBezTo>
                  <a:pt x="0" y="83"/>
                  <a:pt x="0" y="84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7"/>
                  <a:pt x="0" y="87"/>
                </a:cubicBezTo>
                <a:cubicBezTo>
                  <a:pt x="1" y="102"/>
                  <a:pt x="14" y="114"/>
                  <a:pt x="29" y="114"/>
                </a:cubicBezTo>
                <a:cubicBezTo>
                  <a:pt x="249" y="114"/>
                  <a:pt x="249" y="114"/>
                  <a:pt x="249" y="114"/>
                </a:cubicBezTo>
                <a:cubicBezTo>
                  <a:pt x="264" y="114"/>
                  <a:pt x="277" y="102"/>
                  <a:pt x="277" y="87"/>
                </a:cubicBezTo>
                <a:cubicBezTo>
                  <a:pt x="277" y="87"/>
                  <a:pt x="277" y="86"/>
                  <a:pt x="277" y="86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7" y="86"/>
                  <a:pt x="277" y="85"/>
                  <a:pt x="277" y="85"/>
                </a:cubicBezTo>
                <a:close/>
                <a:moveTo>
                  <a:pt x="249" y="106"/>
                </a:moveTo>
                <a:cubicBezTo>
                  <a:pt x="29" y="106"/>
                  <a:pt x="29" y="106"/>
                  <a:pt x="29" y="106"/>
                </a:cubicBezTo>
                <a:cubicBezTo>
                  <a:pt x="18" y="106"/>
                  <a:pt x="9" y="97"/>
                  <a:pt x="8" y="86"/>
                </a:cubicBezTo>
                <a:cubicBezTo>
                  <a:pt x="8" y="86"/>
                  <a:pt x="8" y="86"/>
                  <a:pt x="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5"/>
                  <a:pt x="8" y="84"/>
                  <a:pt x="9" y="83"/>
                </a:cubicBezTo>
                <a:cubicBezTo>
                  <a:pt x="10" y="57"/>
                  <a:pt x="32" y="37"/>
                  <a:pt x="57" y="37"/>
                </a:cubicBezTo>
                <a:cubicBezTo>
                  <a:pt x="64" y="37"/>
                  <a:pt x="71" y="38"/>
                  <a:pt x="77" y="41"/>
                </a:cubicBezTo>
                <a:cubicBezTo>
                  <a:pt x="79" y="42"/>
                  <a:pt x="81" y="41"/>
                  <a:pt x="82" y="40"/>
                </a:cubicBezTo>
                <a:cubicBezTo>
                  <a:pt x="95" y="20"/>
                  <a:pt x="117" y="8"/>
                  <a:pt x="141" y="8"/>
                </a:cubicBezTo>
                <a:cubicBezTo>
                  <a:pt x="164" y="8"/>
                  <a:pt x="186" y="20"/>
                  <a:pt x="199" y="39"/>
                </a:cubicBezTo>
                <a:cubicBezTo>
                  <a:pt x="200" y="40"/>
                  <a:pt x="202" y="41"/>
                  <a:pt x="204" y="40"/>
                </a:cubicBezTo>
                <a:cubicBezTo>
                  <a:pt x="209" y="38"/>
                  <a:pt x="215" y="37"/>
                  <a:pt x="220" y="37"/>
                </a:cubicBezTo>
                <a:cubicBezTo>
                  <a:pt x="246" y="37"/>
                  <a:pt x="268" y="57"/>
                  <a:pt x="269" y="83"/>
                </a:cubicBezTo>
                <a:cubicBezTo>
                  <a:pt x="269" y="84"/>
                  <a:pt x="269" y="85"/>
                  <a:pt x="269" y="85"/>
                </a:cubicBezTo>
                <a:cubicBezTo>
                  <a:pt x="269" y="85"/>
                  <a:pt x="269" y="86"/>
                  <a:pt x="269" y="86"/>
                </a:cubicBezTo>
                <a:cubicBezTo>
                  <a:pt x="269" y="86"/>
                  <a:pt x="269" y="86"/>
                  <a:pt x="269" y="86"/>
                </a:cubicBezTo>
                <a:cubicBezTo>
                  <a:pt x="269" y="97"/>
                  <a:pt x="260" y="106"/>
                  <a:pt x="249" y="10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459"/>
          <p:cNvSpPr>
            <a:spLocks noEditPoints="1"/>
          </p:cNvSpPr>
          <p:nvPr/>
        </p:nvSpPr>
        <p:spPr bwMode="auto">
          <a:xfrm>
            <a:off x="8822003" y="1710032"/>
            <a:ext cx="595737" cy="245713"/>
          </a:xfrm>
          <a:custGeom>
            <a:avLst/>
            <a:gdLst>
              <a:gd name="T0" fmla="*/ 223 w 223"/>
              <a:gd name="T1" fmla="*/ 68 h 92"/>
              <a:gd name="T2" fmla="*/ 223 w 223"/>
              <a:gd name="T3" fmla="*/ 66 h 92"/>
              <a:gd name="T4" fmla="*/ 177 w 223"/>
              <a:gd name="T5" fmla="*/ 23 h 92"/>
              <a:gd name="T6" fmla="*/ 164 w 223"/>
              <a:gd name="T7" fmla="*/ 24 h 92"/>
              <a:gd name="T8" fmla="*/ 113 w 223"/>
              <a:gd name="T9" fmla="*/ 0 h 92"/>
              <a:gd name="T10" fmla="*/ 62 w 223"/>
              <a:gd name="T11" fmla="*/ 25 h 92"/>
              <a:gd name="T12" fmla="*/ 46 w 223"/>
              <a:gd name="T13" fmla="*/ 23 h 92"/>
              <a:gd name="T14" fmla="*/ 0 w 223"/>
              <a:gd name="T15" fmla="*/ 66 h 92"/>
              <a:gd name="T16" fmla="*/ 0 w 223"/>
              <a:gd name="T17" fmla="*/ 69 h 92"/>
              <a:gd name="T18" fmla="*/ 0 w 223"/>
              <a:gd name="T19" fmla="*/ 69 h 92"/>
              <a:gd name="T20" fmla="*/ 0 w 223"/>
              <a:gd name="T21" fmla="*/ 70 h 92"/>
              <a:gd name="T22" fmla="*/ 24 w 223"/>
              <a:gd name="T23" fmla="*/ 92 h 92"/>
              <a:gd name="T24" fmla="*/ 199 w 223"/>
              <a:gd name="T25" fmla="*/ 92 h 92"/>
              <a:gd name="T26" fmla="*/ 223 w 223"/>
              <a:gd name="T27" fmla="*/ 70 h 92"/>
              <a:gd name="T28" fmla="*/ 223 w 223"/>
              <a:gd name="T29" fmla="*/ 69 h 92"/>
              <a:gd name="T30" fmla="*/ 223 w 223"/>
              <a:gd name="T31" fmla="*/ 69 h 92"/>
              <a:gd name="T32" fmla="*/ 223 w 223"/>
              <a:gd name="T33" fmla="*/ 68 h 92"/>
              <a:gd name="T34" fmla="*/ 199 w 223"/>
              <a:gd name="T35" fmla="*/ 84 h 92"/>
              <a:gd name="T36" fmla="*/ 24 w 223"/>
              <a:gd name="T37" fmla="*/ 84 h 92"/>
              <a:gd name="T38" fmla="*/ 8 w 223"/>
              <a:gd name="T39" fmla="*/ 69 h 92"/>
              <a:gd name="T40" fmla="*/ 8 w 223"/>
              <a:gd name="T41" fmla="*/ 69 h 92"/>
              <a:gd name="T42" fmla="*/ 8 w 223"/>
              <a:gd name="T43" fmla="*/ 68 h 92"/>
              <a:gd name="T44" fmla="*/ 8 w 223"/>
              <a:gd name="T45" fmla="*/ 66 h 92"/>
              <a:gd name="T46" fmla="*/ 46 w 223"/>
              <a:gd name="T47" fmla="*/ 31 h 92"/>
              <a:gd name="T48" fmla="*/ 61 w 223"/>
              <a:gd name="T49" fmla="*/ 34 h 92"/>
              <a:gd name="T50" fmla="*/ 66 w 223"/>
              <a:gd name="T51" fmla="*/ 32 h 92"/>
              <a:gd name="T52" fmla="*/ 113 w 223"/>
              <a:gd name="T53" fmla="*/ 8 h 92"/>
              <a:gd name="T54" fmla="*/ 159 w 223"/>
              <a:gd name="T55" fmla="*/ 31 h 92"/>
              <a:gd name="T56" fmla="*/ 164 w 223"/>
              <a:gd name="T57" fmla="*/ 33 h 92"/>
              <a:gd name="T58" fmla="*/ 177 w 223"/>
              <a:gd name="T59" fmla="*/ 31 h 92"/>
              <a:gd name="T60" fmla="*/ 215 w 223"/>
              <a:gd name="T61" fmla="*/ 67 h 92"/>
              <a:gd name="T62" fmla="*/ 215 w 223"/>
              <a:gd name="T63" fmla="*/ 68 h 92"/>
              <a:gd name="T64" fmla="*/ 215 w 223"/>
              <a:gd name="T65" fmla="*/ 69 h 92"/>
              <a:gd name="T66" fmla="*/ 215 w 223"/>
              <a:gd name="T67" fmla="*/ 69 h 92"/>
              <a:gd name="T68" fmla="*/ 199 w 223"/>
              <a:gd name="T69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3" h="92">
                <a:moveTo>
                  <a:pt x="223" y="68"/>
                </a:moveTo>
                <a:cubicBezTo>
                  <a:pt x="223" y="68"/>
                  <a:pt x="223" y="67"/>
                  <a:pt x="223" y="66"/>
                </a:cubicBezTo>
                <a:cubicBezTo>
                  <a:pt x="221" y="42"/>
                  <a:pt x="201" y="23"/>
                  <a:pt x="177" y="23"/>
                </a:cubicBezTo>
                <a:cubicBezTo>
                  <a:pt x="172" y="23"/>
                  <a:pt x="168" y="23"/>
                  <a:pt x="164" y="24"/>
                </a:cubicBezTo>
                <a:cubicBezTo>
                  <a:pt x="152" y="9"/>
                  <a:pt x="133" y="0"/>
                  <a:pt x="113" y="0"/>
                </a:cubicBezTo>
                <a:cubicBezTo>
                  <a:pt x="93" y="0"/>
                  <a:pt x="74" y="9"/>
                  <a:pt x="62" y="25"/>
                </a:cubicBezTo>
                <a:cubicBezTo>
                  <a:pt x="57" y="24"/>
                  <a:pt x="51" y="23"/>
                  <a:pt x="46" y="23"/>
                </a:cubicBezTo>
                <a:cubicBezTo>
                  <a:pt x="22" y="23"/>
                  <a:pt x="2" y="42"/>
                  <a:pt x="0" y="66"/>
                </a:cubicBezTo>
                <a:cubicBezTo>
                  <a:pt x="0" y="67"/>
                  <a:pt x="0" y="68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70"/>
                </a:cubicBezTo>
                <a:cubicBezTo>
                  <a:pt x="0" y="82"/>
                  <a:pt x="11" y="92"/>
                  <a:pt x="24" y="92"/>
                </a:cubicBezTo>
                <a:cubicBezTo>
                  <a:pt x="199" y="92"/>
                  <a:pt x="199" y="92"/>
                  <a:pt x="199" y="92"/>
                </a:cubicBezTo>
                <a:cubicBezTo>
                  <a:pt x="212" y="92"/>
                  <a:pt x="222" y="82"/>
                  <a:pt x="223" y="70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8"/>
                  <a:pt x="223" y="68"/>
                </a:cubicBezTo>
                <a:close/>
                <a:moveTo>
                  <a:pt x="199" y="84"/>
                </a:moveTo>
                <a:cubicBezTo>
                  <a:pt x="24" y="84"/>
                  <a:pt x="24" y="84"/>
                  <a:pt x="24" y="84"/>
                </a:cubicBezTo>
                <a:cubicBezTo>
                  <a:pt x="15" y="84"/>
                  <a:pt x="8" y="77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8"/>
                  <a:pt x="8" y="67"/>
                  <a:pt x="8" y="66"/>
                </a:cubicBezTo>
                <a:cubicBezTo>
                  <a:pt x="9" y="46"/>
                  <a:pt x="26" y="31"/>
                  <a:pt x="46" y="31"/>
                </a:cubicBezTo>
                <a:cubicBezTo>
                  <a:pt x="51" y="31"/>
                  <a:pt x="57" y="32"/>
                  <a:pt x="61" y="34"/>
                </a:cubicBezTo>
                <a:cubicBezTo>
                  <a:pt x="63" y="35"/>
                  <a:pt x="65" y="34"/>
                  <a:pt x="66" y="32"/>
                </a:cubicBezTo>
                <a:cubicBezTo>
                  <a:pt x="77" y="17"/>
                  <a:pt x="94" y="8"/>
                  <a:pt x="113" y="8"/>
                </a:cubicBezTo>
                <a:cubicBezTo>
                  <a:pt x="131" y="8"/>
                  <a:pt x="148" y="17"/>
                  <a:pt x="159" y="31"/>
                </a:cubicBezTo>
                <a:cubicBezTo>
                  <a:pt x="160" y="33"/>
                  <a:pt x="162" y="34"/>
                  <a:pt x="164" y="33"/>
                </a:cubicBezTo>
                <a:cubicBezTo>
                  <a:pt x="168" y="31"/>
                  <a:pt x="172" y="31"/>
                  <a:pt x="177" y="31"/>
                </a:cubicBezTo>
                <a:cubicBezTo>
                  <a:pt x="197" y="31"/>
                  <a:pt x="214" y="46"/>
                  <a:pt x="215" y="67"/>
                </a:cubicBezTo>
                <a:cubicBezTo>
                  <a:pt x="215" y="67"/>
                  <a:pt x="215" y="68"/>
                  <a:pt x="215" y="68"/>
                </a:cubicBezTo>
                <a:cubicBezTo>
                  <a:pt x="215" y="68"/>
                  <a:pt x="215" y="69"/>
                  <a:pt x="215" y="69"/>
                </a:cubicBezTo>
                <a:cubicBezTo>
                  <a:pt x="215" y="69"/>
                  <a:pt x="215" y="69"/>
                  <a:pt x="215" y="69"/>
                </a:cubicBezTo>
                <a:cubicBezTo>
                  <a:pt x="215" y="77"/>
                  <a:pt x="208" y="84"/>
                  <a:pt x="199" y="84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任意多边形 105"/>
          <p:cNvSpPr/>
          <p:nvPr/>
        </p:nvSpPr>
        <p:spPr>
          <a:xfrm>
            <a:off x="1456704" y="1898881"/>
            <a:ext cx="170777" cy="4109980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725 w 334099"/>
              <a:gd name="connsiteY0-2" fmla="*/ 508256 h 5164770"/>
              <a:gd name="connsiteX1-3" fmla="*/ 149315 w 334099"/>
              <a:gd name="connsiteY1-4" fmla="*/ 4760216 h 5164770"/>
              <a:gd name="connsiteX2-5" fmla="*/ 332195 w 334099"/>
              <a:gd name="connsiteY2-6" fmla="*/ 4577336 h 5164770"/>
              <a:gd name="connsiteX3-7" fmla="*/ 229325 w 334099"/>
              <a:gd name="connsiteY3-8" fmla="*/ 531116 h 5164770"/>
              <a:gd name="connsiteX4-9" fmla="*/ 725 w 334099"/>
              <a:gd name="connsiteY4-10" fmla="*/ 508256 h 5164770"/>
              <a:gd name="connsiteX0-11" fmla="*/ 5231 w 338605"/>
              <a:gd name="connsiteY0-12" fmla="*/ 508256 h 5164770"/>
              <a:gd name="connsiteX1-13" fmla="*/ 61921 w 338605"/>
              <a:gd name="connsiteY1-14" fmla="*/ 4760216 h 5164770"/>
              <a:gd name="connsiteX2-15" fmla="*/ 336701 w 338605"/>
              <a:gd name="connsiteY2-16" fmla="*/ 4577336 h 5164770"/>
              <a:gd name="connsiteX3-17" fmla="*/ 233831 w 338605"/>
              <a:gd name="connsiteY3-18" fmla="*/ 531116 h 5164770"/>
              <a:gd name="connsiteX4-19" fmla="*/ 5231 w 338605"/>
              <a:gd name="connsiteY4-20" fmla="*/ 508256 h 5164770"/>
              <a:gd name="connsiteX0-21" fmla="*/ 1317 w 334691"/>
              <a:gd name="connsiteY0-22" fmla="*/ 509201 h 5174270"/>
              <a:gd name="connsiteX1-23" fmla="*/ 126931 w 334691"/>
              <a:gd name="connsiteY1-24" fmla="*/ 4775919 h 5174270"/>
              <a:gd name="connsiteX2-25" fmla="*/ 332787 w 334691"/>
              <a:gd name="connsiteY2-26" fmla="*/ 4578281 h 5174270"/>
              <a:gd name="connsiteX3-27" fmla="*/ 229917 w 334691"/>
              <a:gd name="connsiteY3-28" fmla="*/ 532061 h 5174270"/>
              <a:gd name="connsiteX4-29" fmla="*/ 1317 w 334691"/>
              <a:gd name="connsiteY4-30" fmla="*/ 509201 h 51742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34691" h="5174270">
                <a:moveTo>
                  <a:pt x="1317" y="509201"/>
                </a:moveTo>
                <a:cubicBezTo>
                  <a:pt x="-15847" y="1216511"/>
                  <a:pt x="140611" y="4171533"/>
                  <a:pt x="126931" y="4775919"/>
                </a:cubicBezTo>
                <a:cubicBezTo>
                  <a:pt x="113251" y="5380305"/>
                  <a:pt x="319452" y="5283131"/>
                  <a:pt x="332787" y="4578281"/>
                </a:cubicBezTo>
                <a:cubicBezTo>
                  <a:pt x="346122" y="3873431"/>
                  <a:pt x="287067" y="1212146"/>
                  <a:pt x="229917" y="532061"/>
                </a:cubicBezTo>
                <a:cubicBezTo>
                  <a:pt x="172767" y="-148024"/>
                  <a:pt x="18481" y="-198109"/>
                  <a:pt x="1317" y="509201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7" name="任意多边形 106"/>
          <p:cNvSpPr/>
          <p:nvPr/>
        </p:nvSpPr>
        <p:spPr>
          <a:xfrm>
            <a:off x="2611203" y="1903029"/>
            <a:ext cx="182209" cy="4101339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1179 w 357095"/>
              <a:gd name="connsiteY0-2" fmla="*/ 503978 h 5163391"/>
              <a:gd name="connsiteX1-3" fmla="*/ 149769 w 357095"/>
              <a:gd name="connsiteY1-4" fmla="*/ 4755938 h 5163391"/>
              <a:gd name="connsiteX2-5" fmla="*/ 355623 w 357095"/>
              <a:gd name="connsiteY2-6" fmla="*/ 4514024 h 5163391"/>
              <a:gd name="connsiteX3-7" fmla="*/ 229779 w 357095"/>
              <a:gd name="connsiteY3-8" fmla="*/ 526838 h 5163391"/>
              <a:gd name="connsiteX4-9" fmla="*/ 1179 w 357095"/>
              <a:gd name="connsiteY4-10" fmla="*/ 503978 h 5163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57095" h="5163391">
                <a:moveTo>
                  <a:pt x="1179" y="503978"/>
                </a:moveTo>
                <a:cubicBezTo>
                  <a:pt x="-12156" y="1208828"/>
                  <a:pt x="90695" y="4087597"/>
                  <a:pt x="149769" y="4755938"/>
                </a:cubicBezTo>
                <a:cubicBezTo>
                  <a:pt x="208843" y="5424279"/>
                  <a:pt x="342288" y="5218874"/>
                  <a:pt x="355623" y="4514024"/>
                </a:cubicBezTo>
                <a:cubicBezTo>
                  <a:pt x="368958" y="3809174"/>
                  <a:pt x="288853" y="1195179"/>
                  <a:pt x="229779" y="526838"/>
                </a:cubicBezTo>
                <a:cubicBezTo>
                  <a:pt x="170705" y="-141503"/>
                  <a:pt x="14514" y="-200872"/>
                  <a:pt x="1179" y="503978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108" name="任意多边形 107"/>
          <p:cNvSpPr/>
          <p:nvPr/>
        </p:nvSpPr>
        <p:spPr>
          <a:xfrm rot="5400000">
            <a:off x="2057693" y="4897345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695342" y="5002690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2012</a:t>
            </a:r>
            <a:endParaRPr lang="zh-CN" altLang="en-US" sz="3600" b="1" spc="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任意多边形 109"/>
          <p:cNvSpPr/>
          <p:nvPr/>
        </p:nvSpPr>
        <p:spPr>
          <a:xfrm rot="5400000">
            <a:off x="2057693" y="4161592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1713828" y="4233805"/>
            <a:ext cx="8050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2013</a:t>
            </a:r>
            <a:endParaRPr lang="zh-CN" altLang="en-US" sz="3600" b="1" spc="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任意多边形 111"/>
          <p:cNvSpPr/>
          <p:nvPr/>
        </p:nvSpPr>
        <p:spPr>
          <a:xfrm rot="5400000">
            <a:off x="2057693" y="3392706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1702304" y="3514387"/>
            <a:ext cx="8354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2014</a:t>
            </a:r>
            <a:endParaRPr lang="zh-CN" altLang="en-US" sz="3600" b="1" spc="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任意多边形 113"/>
          <p:cNvSpPr/>
          <p:nvPr/>
        </p:nvSpPr>
        <p:spPr>
          <a:xfrm rot="5400000">
            <a:off x="2047569" y="2673288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5" name="文本框 114"/>
          <p:cNvSpPr txBox="1"/>
          <p:nvPr/>
        </p:nvSpPr>
        <p:spPr>
          <a:xfrm>
            <a:off x="1683068" y="2789952"/>
            <a:ext cx="8322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2015</a:t>
            </a:r>
            <a:endParaRPr lang="zh-CN" altLang="en-US" sz="3600" b="1" spc="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 rot="5400000">
            <a:off x="2047570" y="1948853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7" name="文本框 116"/>
          <p:cNvSpPr txBox="1"/>
          <p:nvPr/>
        </p:nvSpPr>
        <p:spPr>
          <a:xfrm>
            <a:off x="1694592" y="2029284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2016</a:t>
            </a:r>
            <a:endParaRPr lang="zh-CN" altLang="en-US" sz="3600" b="1" spc="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4080071" y="230933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2950706" y="512580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spc="-3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探索</a:t>
            </a:r>
            <a:endParaRPr lang="zh-CN" altLang="en-US" sz="2800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2950706" y="439891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spc="-3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起步</a:t>
            </a:r>
            <a:endParaRPr lang="zh-CN" altLang="en-US" sz="2800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2950706" y="3672034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spc="-3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定位</a:t>
            </a:r>
            <a:endParaRPr lang="zh-CN" altLang="en-US" sz="2800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2" name="文本框 171"/>
          <p:cNvSpPr txBox="1"/>
          <p:nvPr/>
        </p:nvSpPr>
        <p:spPr>
          <a:xfrm>
            <a:off x="2950706" y="294515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spc="-3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积淀</a:t>
            </a:r>
            <a:endParaRPr lang="zh-CN" altLang="en-US" sz="2800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3" name="文本框 172"/>
          <p:cNvSpPr txBox="1"/>
          <p:nvPr/>
        </p:nvSpPr>
        <p:spPr>
          <a:xfrm>
            <a:off x="2950706" y="221368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spc="-3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爆发</a:t>
            </a:r>
            <a:endParaRPr lang="zh-CN" altLang="en-US" sz="2800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4080070" y="300670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4080071" y="378342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4080070" y="448079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4080070" y="5221453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25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文本框 25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11" name="文本框 16"/>
          <p:cNvSpPr txBox="1">
            <a:spLocks noChangeArrowheads="1"/>
          </p:cNvSpPr>
          <p:nvPr/>
        </p:nvSpPr>
        <p:spPr bwMode="auto">
          <a:xfrm>
            <a:off x="1089025" y="2914650"/>
            <a:ext cx="2055813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712" name="文本框 17"/>
          <p:cNvSpPr txBox="1">
            <a:spLocks noChangeArrowheads="1"/>
          </p:cNvSpPr>
          <p:nvPr/>
        </p:nvSpPr>
        <p:spPr bwMode="auto">
          <a:xfrm>
            <a:off x="2571750" y="4621213"/>
            <a:ext cx="2057400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713" name="文本框 18"/>
          <p:cNvSpPr txBox="1">
            <a:spLocks noChangeArrowheads="1"/>
          </p:cNvSpPr>
          <p:nvPr/>
        </p:nvSpPr>
        <p:spPr bwMode="auto">
          <a:xfrm>
            <a:off x="8391525" y="2516143"/>
            <a:ext cx="2055813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714" name="文本框 19"/>
          <p:cNvSpPr txBox="1">
            <a:spLocks noChangeArrowheads="1"/>
          </p:cNvSpPr>
          <p:nvPr/>
        </p:nvSpPr>
        <p:spPr bwMode="auto">
          <a:xfrm>
            <a:off x="8383588" y="4735513"/>
            <a:ext cx="220805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椭圆 31"/>
          <p:cNvSpPr/>
          <p:nvPr/>
        </p:nvSpPr>
        <p:spPr>
          <a:xfrm rot="16200000">
            <a:off x="3653355" y="2400612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椭圆 31"/>
          <p:cNvSpPr/>
          <p:nvPr/>
        </p:nvSpPr>
        <p:spPr>
          <a:xfrm rot="16200000">
            <a:off x="5232825" y="3104323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椭圆 31"/>
          <p:cNvSpPr/>
          <p:nvPr/>
        </p:nvSpPr>
        <p:spPr>
          <a:xfrm rot="16200000">
            <a:off x="6637006" y="1977531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椭圆 31"/>
          <p:cNvSpPr/>
          <p:nvPr/>
        </p:nvSpPr>
        <p:spPr>
          <a:xfrm rot="16200000">
            <a:off x="6794147" y="4151286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7164286" y="4663169"/>
            <a:ext cx="674484" cy="711466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2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3903143" y="2851034"/>
            <a:ext cx="723795" cy="739644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7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5546007" y="3540606"/>
            <a:ext cx="743167" cy="75197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95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6974092" y="2373153"/>
            <a:ext cx="774866" cy="794236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13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157" name="文本框 156"/>
          <p:cNvSpPr txBox="1"/>
          <p:nvPr/>
        </p:nvSpPr>
        <p:spPr>
          <a:xfrm>
            <a:off x="1774041" y="245416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3264491" y="417655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9" name="文本框 158"/>
          <p:cNvSpPr txBox="1"/>
          <p:nvPr/>
        </p:nvSpPr>
        <p:spPr>
          <a:xfrm>
            <a:off x="8245422" y="211144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8310126" y="4351649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62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文本框 162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>
        <p15:prstTrans prst="crush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705219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74971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22596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65472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7547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70464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800206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32095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60423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124987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1" name="文本框 18"/>
          <p:cNvSpPr txBox="1">
            <a:spLocks noChangeArrowheads="1"/>
          </p:cNvSpPr>
          <p:nvPr/>
        </p:nvSpPr>
        <p:spPr bwMode="auto">
          <a:xfrm>
            <a:off x="6344657" y="1838739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40</a:t>
            </a:r>
            <a:r>
              <a:rPr lang="en-US" altLang="zh-CN" sz="3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03" name="TextBox 19"/>
          <p:cNvSpPr>
            <a:spLocks noChangeArrowheads="1"/>
          </p:cNvSpPr>
          <p:nvPr/>
        </p:nvSpPr>
        <p:spPr bwMode="auto">
          <a:xfrm>
            <a:off x="7773131" y="2318006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04" name="矩形 42"/>
          <p:cNvSpPr>
            <a:spLocks noChangeArrowheads="1"/>
          </p:cNvSpPr>
          <p:nvPr/>
        </p:nvSpPr>
        <p:spPr bwMode="auto">
          <a:xfrm>
            <a:off x="7773131" y="1980366"/>
            <a:ext cx="1797288" cy="461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4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TITLE HERE</a:t>
            </a:r>
            <a:endParaRPr lang="zh-CN" altLang="en-US" sz="24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75271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57726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7847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7346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803203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32395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60723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127984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5" name="文本框 18"/>
          <p:cNvSpPr txBox="1">
            <a:spLocks noChangeArrowheads="1"/>
          </p:cNvSpPr>
          <p:nvPr/>
        </p:nvSpPr>
        <p:spPr bwMode="auto">
          <a:xfrm>
            <a:off x="6347654" y="3138935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60</a:t>
            </a:r>
            <a:r>
              <a:rPr lang="en-US" altLang="zh-CN" sz="3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17" name="TextBox 19"/>
          <p:cNvSpPr>
            <a:spLocks noChangeArrowheads="1"/>
          </p:cNvSpPr>
          <p:nvPr/>
        </p:nvSpPr>
        <p:spPr bwMode="auto">
          <a:xfrm>
            <a:off x="7776128" y="3631850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18" name="矩形 42"/>
          <p:cNvSpPr>
            <a:spLocks noChangeArrowheads="1"/>
          </p:cNvSpPr>
          <p:nvPr/>
        </p:nvSpPr>
        <p:spPr bwMode="auto">
          <a:xfrm>
            <a:off x="7776128" y="3294210"/>
            <a:ext cx="1797288" cy="461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4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TITLE HERE</a:t>
            </a:r>
            <a:endParaRPr lang="zh-CN" altLang="en-US" sz="24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75271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57726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7346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803203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32395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607235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127984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9" name="文本框 18"/>
          <p:cNvSpPr txBox="1">
            <a:spLocks noChangeArrowheads="1"/>
          </p:cNvSpPr>
          <p:nvPr/>
        </p:nvSpPr>
        <p:spPr bwMode="auto">
          <a:xfrm>
            <a:off x="6347654" y="4554616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70</a:t>
            </a:r>
            <a:r>
              <a:rPr lang="en-US" altLang="zh-CN" sz="32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1" name="TextBox 19"/>
          <p:cNvSpPr>
            <a:spLocks noChangeArrowheads="1"/>
          </p:cNvSpPr>
          <p:nvPr/>
        </p:nvSpPr>
        <p:spPr bwMode="auto">
          <a:xfrm>
            <a:off x="7776128" y="5033884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2" name="矩形 42"/>
          <p:cNvSpPr>
            <a:spLocks noChangeArrowheads="1"/>
          </p:cNvSpPr>
          <p:nvPr/>
        </p:nvSpPr>
        <p:spPr bwMode="auto">
          <a:xfrm>
            <a:off x="7776128" y="4696244"/>
            <a:ext cx="1797288" cy="461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4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TITLE HERE</a:t>
            </a:r>
            <a:endParaRPr lang="zh-CN" altLang="en-US" sz="24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9922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21997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7547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96227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22596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45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文本框 45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542410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Web Design</a:t>
            </a:r>
            <a:endParaRPr 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spcBef>
                <a:spcPct val="20000"/>
              </a:spcBef>
              <a:defRPr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466838"/>
            <a:ext cx="2516836" cy="100335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Mobile Apps</a:t>
            </a:r>
            <a:endParaRPr 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spcBef>
                <a:spcPct val="20000"/>
              </a:spcBef>
              <a:defRPr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542410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Data Analyses</a:t>
            </a:r>
            <a:endParaRPr 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spcBef>
                <a:spcPct val="20000"/>
              </a:spcBef>
              <a:defRPr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474668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Management</a:t>
            </a:r>
            <a:endParaRPr 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spcBef>
                <a:spcPct val="20000"/>
              </a:spcBef>
              <a:defRPr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474668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Dedicated Support</a:t>
            </a:r>
            <a:endParaRPr 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spcBef>
                <a:spcPct val="20000"/>
              </a:spcBef>
              <a:defRPr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434923"/>
            <a:ext cx="2516836" cy="1003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Go Globally</a:t>
            </a:r>
            <a:endParaRPr 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spcBef>
                <a:spcPct val="20000"/>
              </a:spcBef>
              <a:defRPr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en-US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5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文本框 15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80274" y="2084200"/>
            <a:ext cx="3687762" cy="3503612"/>
            <a:chOff x="1133" y="1545"/>
            <a:chExt cx="2323" cy="2207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133" y="2148"/>
              <a:ext cx="2148" cy="1604"/>
            </a:xfrm>
            <a:custGeom>
              <a:avLst/>
              <a:gdLst>
                <a:gd name="T0" fmla="*/ 221 w 552"/>
                <a:gd name="T1" fmla="*/ 173 h 412"/>
                <a:gd name="T2" fmla="*/ 122 w 552"/>
                <a:gd name="T3" fmla="*/ 165 h 412"/>
                <a:gd name="T4" fmla="*/ 61 w 552"/>
                <a:gd name="T5" fmla="*/ 206 h 412"/>
                <a:gd name="T6" fmla="*/ 20 w 552"/>
                <a:gd name="T7" fmla="*/ 308 h 412"/>
                <a:gd name="T8" fmla="*/ 3 w 552"/>
                <a:gd name="T9" fmla="*/ 364 h 412"/>
                <a:gd name="T10" fmla="*/ 31 w 552"/>
                <a:gd name="T11" fmla="*/ 376 h 412"/>
                <a:gd name="T12" fmla="*/ 60 w 552"/>
                <a:gd name="T13" fmla="*/ 394 h 412"/>
                <a:gd name="T14" fmla="*/ 95 w 552"/>
                <a:gd name="T15" fmla="*/ 412 h 412"/>
                <a:gd name="T16" fmla="*/ 215 w 552"/>
                <a:gd name="T17" fmla="*/ 357 h 412"/>
                <a:gd name="T18" fmla="*/ 231 w 552"/>
                <a:gd name="T19" fmla="*/ 370 h 412"/>
                <a:gd name="T20" fmla="*/ 251 w 552"/>
                <a:gd name="T21" fmla="*/ 382 h 412"/>
                <a:gd name="T22" fmla="*/ 401 w 552"/>
                <a:gd name="T23" fmla="*/ 333 h 412"/>
                <a:gd name="T24" fmla="*/ 417 w 552"/>
                <a:gd name="T25" fmla="*/ 342 h 412"/>
                <a:gd name="T26" fmla="*/ 549 w 552"/>
                <a:gd name="T27" fmla="*/ 310 h 412"/>
                <a:gd name="T28" fmla="*/ 444 w 552"/>
                <a:gd name="T29" fmla="*/ 126 h 412"/>
                <a:gd name="T30" fmla="*/ 408 w 552"/>
                <a:gd name="T31" fmla="*/ 195 h 412"/>
                <a:gd name="T32" fmla="*/ 348 w 552"/>
                <a:gd name="T33" fmla="*/ 198 h 412"/>
                <a:gd name="T34" fmla="*/ 267 w 552"/>
                <a:gd name="T35" fmla="*/ 7 h 412"/>
                <a:gd name="T36" fmla="*/ 192 w 552"/>
                <a:gd name="T37" fmla="*/ 313 h 412"/>
                <a:gd name="T38" fmla="*/ 270 w 552"/>
                <a:gd name="T39" fmla="*/ 129 h 412"/>
                <a:gd name="T40" fmla="*/ 210 w 552"/>
                <a:gd name="T41" fmla="*/ 236 h 412"/>
                <a:gd name="T42" fmla="*/ 269 w 552"/>
                <a:gd name="T43" fmla="*/ 94 h 412"/>
                <a:gd name="T44" fmla="*/ 240 w 552"/>
                <a:gd name="T45" fmla="*/ 132 h 412"/>
                <a:gd name="T46" fmla="*/ 188 w 552"/>
                <a:gd name="T47" fmla="*/ 301 h 412"/>
                <a:gd name="T48" fmla="*/ 191 w 552"/>
                <a:gd name="T49" fmla="*/ 309 h 412"/>
                <a:gd name="T50" fmla="*/ 21 w 552"/>
                <a:gd name="T51" fmla="*/ 333 h 412"/>
                <a:gd name="T52" fmla="*/ 9 w 552"/>
                <a:gd name="T53" fmla="*/ 358 h 412"/>
                <a:gd name="T54" fmla="*/ 59 w 552"/>
                <a:gd name="T55" fmla="*/ 229 h 412"/>
                <a:gd name="T56" fmla="*/ 93 w 552"/>
                <a:gd name="T57" fmla="*/ 158 h 412"/>
                <a:gd name="T58" fmla="*/ 94 w 552"/>
                <a:gd name="T59" fmla="*/ 179 h 412"/>
                <a:gd name="T60" fmla="*/ 36 w 552"/>
                <a:gd name="T61" fmla="*/ 292 h 412"/>
                <a:gd name="T62" fmla="*/ 24 w 552"/>
                <a:gd name="T63" fmla="*/ 323 h 412"/>
                <a:gd name="T64" fmla="*/ 33 w 552"/>
                <a:gd name="T65" fmla="*/ 370 h 412"/>
                <a:gd name="T66" fmla="*/ 51 w 552"/>
                <a:gd name="T67" fmla="*/ 375 h 412"/>
                <a:gd name="T68" fmla="*/ 62 w 552"/>
                <a:gd name="T69" fmla="*/ 388 h 412"/>
                <a:gd name="T70" fmla="*/ 78 w 552"/>
                <a:gd name="T71" fmla="*/ 398 h 412"/>
                <a:gd name="T72" fmla="*/ 81 w 552"/>
                <a:gd name="T73" fmla="*/ 400 h 412"/>
                <a:gd name="T74" fmla="*/ 102 w 552"/>
                <a:gd name="T75" fmla="*/ 288 h 412"/>
                <a:gd name="T76" fmla="*/ 100 w 552"/>
                <a:gd name="T77" fmla="*/ 216 h 412"/>
                <a:gd name="T78" fmla="*/ 193 w 552"/>
                <a:gd name="T79" fmla="*/ 339 h 412"/>
                <a:gd name="T80" fmla="*/ 200 w 552"/>
                <a:gd name="T81" fmla="*/ 348 h 412"/>
                <a:gd name="T82" fmla="*/ 203 w 552"/>
                <a:gd name="T83" fmla="*/ 336 h 412"/>
                <a:gd name="T84" fmla="*/ 269 w 552"/>
                <a:gd name="T85" fmla="*/ 310 h 412"/>
                <a:gd name="T86" fmla="*/ 239 w 552"/>
                <a:gd name="T87" fmla="*/ 365 h 412"/>
                <a:gd name="T88" fmla="*/ 257 w 552"/>
                <a:gd name="T89" fmla="*/ 376 h 412"/>
                <a:gd name="T90" fmla="*/ 398 w 552"/>
                <a:gd name="T91" fmla="*/ 325 h 412"/>
                <a:gd name="T92" fmla="*/ 438 w 552"/>
                <a:gd name="T93" fmla="*/ 288 h 412"/>
                <a:gd name="T94" fmla="*/ 439 w 552"/>
                <a:gd name="T95" fmla="*/ 208 h 412"/>
                <a:gd name="T96" fmla="*/ 383 w 552"/>
                <a:gd name="T97" fmla="*/ 290 h 412"/>
                <a:gd name="T98" fmla="*/ 420 w 552"/>
                <a:gd name="T99" fmla="*/ 336 h 412"/>
                <a:gd name="T100" fmla="*/ 423 w 552"/>
                <a:gd name="T101" fmla="*/ 337 h 412"/>
                <a:gd name="T102" fmla="*/ 445 w 552"/>
                <a:gd name="T103" fmla="*/ 282 h 412"/>
                <a:gd name="T104" fmla="*/ 446 w 552"/>
                <a:gd name="T105" fmla="*/ 172 h 412"/>
                <a:gd name="T106" fmla="*/ 438 w 552"/>
                <a:gd name="T107" fmla="*/ 173 h 412"/>
                <a:gd name="T108" fmla="*/ 404 w 552"/>
                <a:gd name="T109" fmla="*/ 220 h 412"/>
                <a:gd name="T110" fmla="*/ 381 w 552"/>
                <a:gd name="T111" fmla="*/ 287 h 412"/>
                <a:gd name="T112" fmla="*/ 385 w 552"/>
                <a:gd name="T113" fmla="*/ 318 h 412"/>
                <a:gd name="T114" fmla="*/ 276 w 552"/>
                <a:gd name="T115" fmla="*/ 379 h 412"/>
                <a:gd name="T116" fmla="*/ 269 w 552"/>
                <a:gd name="T117" fmla="*/ 6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2" h="412">
                  <a:moveTo>
                    <a:pt x="240" y="100"/>
                  </a:moveTo>
                  <a:cubicBezTo>
                    <a:pt x="239" y="101"/>
                    <a:pt x="239" y="102"/>
                    <a:pt x="240" y="102"/>
                  </a:cubicBezTo>
                  <a:cubicBezTo>
                    <a:pt x="240" y="103"/>
                    <a:pt x="241" y="103"/>
                    <a:pt x="242" y="102"/>
                  </a:cubicBezTo>
                  <a:cubicBezTo>
                    <a:pt x="236" y="124"/>
                    <a:pt x="230" y="146"/>
                    <a:pt x="224" y="168"/>
                  </a:cubicBezTo>
                  <a:cubicBezTo>
                    <a:pt x="223" y="169"/>
                    <a:pt x="222" y="170"/>
                    <a:pt x="221" y="171"/>
                  </a:cubicBezTo>
                  <a:cubicBezTo>
                    <a:pt x="220" y="171"/>
                    <a:pt x="220" y="172"/>
                    <a:pt x="221" y="173"/>
                  </a:cubicBezTo>
                  <a:cubicBezTo>
                    <a:pt x="221" y="173"/>
                    <a:pt x="222" y="173"/>
                    <a:pt x="222" y="173"/>
                  </a:cubicBezTo>
                  <a:cubicBezTo>
                    <a:pt x="212" y="208"/>
                    <a:pt x="202" y="243"/>
                    <a:pt x="191" y="275"/>
                  </a:cubicBezTo>
                  <a:cubicBezTo>
                    <a:pt x="191" y="275"/>
                    <a:pt x="190" y="275"/>
                    <a:pt x="190" y="275"/>
                  </a:cubicBezTo>
                  <a:cubicBezTo>
                    <a:pt x="189" y="276"/>
                    <a:pt x="189" y="277"/>
                    <a:pt x="190" y="278"/>
                  </a:cubicBezTo>
                  <a:cubicBezTo>
                    <a:pt x="188" y="283"/>
                    <a:pt x="186" y="289"/>
                    <a:pt x="184" y="294"/>
                  </a:cubicBezTo>
                  <a:cubicBezTo>
                    <a:pt x="163" y="251"/>
                    <a:pt x="142" y="208"/>
                    <a:pt x="122" y="165"/>
                  </a:cubicBezTo>
                  <a:cubicBezTo>
                    <a:pt x="112" y="145"/>
                    <a:pt x="102" y="124"/>
                    <a:pt x="99" y="102"/>
                  </a:cubicBezTo>
                  <a:cubicBezTo>
                    <a:pt x="99" y="100"/>
                    <a:pt x="97" y="99"/>
                    <a:pt x="95" y="99"/>
                  </a:cubicBezTo>
                  <a:cubicBezTo>
                    <a:pt x="94" y="99"/>
                    <a:pt x="92" y="101"/>
                    <a:pt x="93" y="102"/>
                  </a:cubicBezTo>
                  <a:cubicBezTo>
                    <a:pt x="93" y="103"/>
                    <a:pt x="93" y="103"/>
                    <a:pt x="93" y="104"/>
                  </a:cubicBezTo>
                  <a:cubicBezTo>
                    <a:pt x="92" y="104"/>
                    <a:pt x="91" y="105"/>
                    <a:pt x="91" y="105"/>
                  </a:cubicBezTo>
                  <a:cubicBezTo>
                    <a:pt x="82" y="139"/>
                    <a:pt x="72" y="173"/>
                    <a:pt x="61" y="206"/>
                  </a:cubicBezTo>
                  <a:cubicBezTo>
                    <a:pt x="60" y="207"/>
                    <a:pt x="58" y="208"/>
                    <a:pt x="57" y="209"/>
                  </a:cubicBezTo>
                  <a:cubicBezTo>
                    <a:pt x="56" y="210"/>
                    <a:pt x="56" y="211"/>
                    <a:pt x="57" y="211"/>
                  </a:cubicBezTo>
                  <a:cubicBezTo>
                    <a:pt x="57" y="212"/>
                    <a:pt x="58" y="212"/>
                    <a:pt x="59" y="211"/>
                  </a:cubicBezTo>
                  <a:cubicBezTo>
                    <a:pt x="49" y="241"/>
                    <a:pt x="38" y="271"/>
                    <a:pt x="26" y="300"/>
                  </a:cubicBezTo>
                  <a:cubicBezTo>
                    <a:pt x="24" y="302"/>
                    <a:pt x="22" y="304"/>
                    <a:pt x="20" y="306"/>
                  </a:cubicBezTo>
                  <a:cubicBezTo>
                    <a:pt x="20" y="306"/>
                    <a:pt x="19" y="307"/>
                    <a:pt x="20" y="308"/>
                  </a:cubicBezTo>
                  <a:cubicBezTo>
                    <a:pt x="21" y="309"/>
                    <a:pt x="22" y="309"/>
                    <a:pt x="22" y="308"/>
                  </a:cubicBezTo>
                  <a:cubicBezTo>
                    <a:pt x="23" y="308"/>
                    <a:pt x="23" y="307"/>
                    <a:pt x="24" y="307"/>
                  </a:cubicBezTo>
                  <a:cubicBezTo>
                    <a:pt x="17" y="323"/>
                    <a:pt x="10" y="340"/>
                    <a:pt x="3" y="356"/>
                  </a:cubicBezTo>
                  <a:cubicBezTo>
                    <a:pt x="2" y="356"/>
                    <a:pt x="1" y="357"/>
                    <a:pt x="1" y="358"/>
                  </a:cubicBezTo>
                  <a:cubicBezTo>
                    <a:pt x="0" y="359"/>
                    <a:pt x="0" y="360"/>
                    <a:pt x="1" y="361"/>
                  </a:cubicBezTo>
                  <a:cubicBezTo>
                    <a:pt x="1" y="363"/>
                    <a:pt x="2" y="364"/>
                    <a:pt x="3" y="364"/>
                  </a:cubicBezTo>
                  <a:cubicBezTo>
                    <a:pt x="4" y="365"/>
                    <a:pt x="6" y="365"/>
                    <a:pt x="7" y="364"/>
                  </a:cubicBezTo>
                  <a:cubicBezTo>
                    <a:pt x="14" y="367"/>
                    <a:pt x="21" y="371"/>
                    <a:pt x="28" y="374"/>
                  </a:cubicBezTo>
                  <a:cubicBezTo>
                    <a:pt x="27" y="375"/>
                    <a:pt x="27" y="375"/>
                    <a:pt x="26" y="375"/>
                  </a:cubicBezTo>
                  <a:cubicBezTo>
                    <a:pt x="26" y="376"/>
                    <a:pt x="26" y="377"/>
                    <a:pt x="26" y="378"/>
                  </a:cubicBezTo>
                  <a:cubicBezTo>
                    <a:pt x="27" y="378"/>
                    <a:pt x="28" y="378"/>
                    <a:pt x="28" y="378"/>
                  </a:cubicBezTo>
                  <a:cubicBezTo>
                    <a:pt x="29" y="377"/>
                    <a:pt x="30" y="376"/>
                    <a:pt x="31" y="376"/>
                  </a:cubicBezTo>
                  <a:cubicBezTo>
                    <a:pt x="38" y="380"/>
                    <a:pt x="45" y="385"/>
                    <a:pt x="52" y="389"/>
                  </a:cubicBezTo>
                  <a:cubicBezTo>
                    <a:pt x="54" y="390"/>
                    <a:pt x="55" y="391"/>
                    <a:pt x="57" y="392"/>
                  </a:cubicBezTo>
                  <a:cubicBezTo>
                    <a:pt x="57" y="393"/>
                    <a:pt x="56" y="393"/>
                    <a:pt x="56" y="393"/>
                  </a:cubicBezTo>
                  <a:cubicBezTo>
                    <a:pt x="55" y="394"/>
                    <a:pt x="55" y="395"/>
                    <a:pt x="55" y="396"/>
                  </a:cubicBezTo>
                  <a:cubicBezTo>
                    <a:pt x="56" y="396"/>
                    <a:pt x="57" y="396"/>
                    <a:pt x="58" y="396"/>
                  </a:cubicBezTo>
                  <a:cubicBezTo>
                    <a:pt x="58" y="395"/>
                    <a:pt x="59" y="395"/>
                    <a:pt x="60" y="394"/>
                  </a:cubicBezTo>
                  <a:cubicBezTo>
                    <a:pt x="64" y="397"/>
                    <a:pt x="69" y="400"/>
                    <a:pt x="73" y="402"/>
                  </a:cubicBezTo>
                  <a:cubicBezTo>
                    <a:pt x="73" y="403"/>
                    <a:pt x="73" y="403"/>
                    <a:pt x="73" y="404"/>
                  </a:cubicBezTo>
                  <a:cubicBezTo>
                    <a:pt x="74" y="405"/>
                    <a:pt x="75" y="405"/>
                    <a:pt x="76" y="404"/>
                  </a:cubicBezTo>
                  <a:cubicBezTo>
                    <a:pt x="76" y="404"/>
                    <a:pt x="76" y="404"/>
                    <a:pt x="76" y="404"/>
                  </a:cubicBezTo>
                  <a:cubicBezTo>
                    <a:pt x="81" y="407"/>
                    <a:pt x="86" y="409"/>
                    <a:pt x="92" y="412"/>
                  </a:cubicBezTo>
                  <a:cubicBezTo>
                    <a:pt x="93" y="412"/>
                    <a:pt x="94" y="412"/>
                    <a:pt x="95" y="412"/>
                  </a:cubicBezTo>
                  <a:cubicBezTo>
                    <a:pt x="120" y="402"/>
                    <a:pt x="140" y="390"/>
                    <a:pt x="158" y="379"/>
                  </a:cubicBezTo>
                  <a:cubicBezTo>
                    <a:pt x="174" y="369"/>
                    <a:pt x="189" y="360"/>
                    <a:pt x="206" y="355"/>
                  </a:cubicBezTo>
                  <a:cubicBezTo>
                    <a:pt x="206" y="355"/>
                    <a:pt x="206" y="355"/>
                    <a:pt x="206" y="355"/>
                  </a:cubicBezTo>
                  <a:cubicBezTo>
                    <a:pt x="207" y="357"/>
                    <a:pt x="209" y="358"/>
                    <a:pt x="210" y="357"/>
                  </a:cubicBezTo>
                  <a:cubicBezTo>
                    <a:pt x="211" y="357"/>
                    <a:pt x="211" y="356"/>
                    <a:pt x="212" y="355"/>
                  </a:cubicBezTo>
                  <a:cubicBezTo>
                    <a:pt x="213" y="356"/>
                    <a:pt x="214" y="357"/>
                    <a:pt x="215" y="357"/>
                  </a:cubicBezTo>
                  <a:cubicBezTo>
                    <a:pt x="215" y="358"/>
                    <a:pt x="214" y="359"/>
                    <a:pt x="213" y="359"/>
                  </a:cubicBezTo>
                  <a:cubicBezTo>
                    <a:pt x="213" y="360"/>
                    <a:pt x="213" y="361"/>
                    <a:pt x="213" y="362"/>
                  </a:cubicBezTo>
                  <a:cubicBezTo>
                    <a:pt x="214" y="362"/>
                    <a:pt x="215" y="362"/>
                    <a:pt x="215" y="362"/>
                  </a:cubicBezTo>
                  <a:cubicBezTo>
                    <a:pt x="216" y="361"/>
                    <a:pt x="217" y="360"/>
                    <a:pt x="218" y="359"/>
                  </a:cubicBezTo>
                  <a:cubicBezTo>
                    <a:pt x="222" y="362"/>
                    <a:pt x="227" y="365"/>
                    <a:pt x="231" y="368"/>
                  </a:cubicBezTo>
                  <a:cubicBezTo>
                    <a:pt x="231" y="368"/>
                    <a:pt x="231" y="369"/>
                    <a:pt x="231" y="370"/>
                  </a:cubicBezTo>
                  <a:cubicBezTo>
                    <a:pt x="232" y="370"/>
                    <a:pt x="233" y="370"/>
                    <a:pt x="233" y="370"/>
                  </a:cubicBezTo>
                  <a:cubicBezTo>
                    <a:pt x="233" y="370"/>
                    <a:pt x="234" y="370"/>
                    <a:pt x="234" y="370"/>
                  </a:cubicBezTo>
                  <a:cubicBezTo>
                    <a:pt x="239" y="373"/>
                    <a:pt x="244" y="376"/>
                    <a:pt x="250" y="379"/>
                  </a:cubicBezTo>
                  <a:cubicBezTo>
                    <a:pt x="249" y="379"/>
                    <a:pt x="249" y="380"/>
                    <a:pt x="249" y="380"/>
                  </a:cubicBezTo>
                  <a:cubicBezTo>
                    <a:pt x="248" y="380"/>
                    <a:pt x="248" y="381"/>
                    <a:pt x="249" y="382"/>
                  </a:cubicBezTo>
                  <a:cubicBezTo>
                    <a:pt x="250" y="383"/>
                    <a:pt x="251" y="383"/>
                    <a:pt x="251" y="382"/>
                  </a:cubicBezTo>
                  <a:cubicBezTo>
                    <a:pt x="252" y="382"/>
                    <a:pt x="252" y="381"/>
                    <a:pt x="253" y="381"/>
                  </a:cubicBezTo>
                  <a:cubicBezTo>
                    <a:pt x="257" y="383"/>
                    <a:pt x="262" y="386"/>
                    <a:pt x="268" y="388"/>
                  </a:cubicBezTo>
                  <a:cubicBezTo>
                    <a:pt x="268" y="388"/>
                    <a:pt x="269" y="388"/>
                    <a:pt x="270" y="388"/>
                  </a:cubicBezTo>
                  <a:cubicBezTo>
                    <a:pt x="298" y="377"/>
                    <a:pt x="319" y="364"/>
                    <a:pt x="339" y="352"/>
                  </a:cubicBezTo>
                  <a:cubicBezTo>
                    <a:pt x="356" y="342"/>
                    <a:pt x="371" y="333"/>
                    <a:pt x="388" y="327"/>
                  </a:cubicBezTo>
                  <a:cubicBezTo>
                    <a:pt x="392" y="329"/>
                    <a:pt x="396" y="331"/>
                    <a:pt x="401" y="333"/>
                  </a:cubicBezTo>
                  <a:cubicBezTo>
                    <a:pt x="400" y="334"/>
                    <a:pt x="399" y="334"/>
                    <a:pt x="399" y="335"/>
                  </a:cubicBezTo>
                  <a:cubicBezTo>
                    <a:pt x="398" y="335"/>
                    <a:pt x="398" y="336"/>
                    <a:pt x="399" y="337"/>
                  </a:cubicBezTo>
                  <a:cubicBezTo>
                    <a:pt x="399" y="338"/>
                    <a:pt x="400" y="338"/>
                    <a:pt x="401" y="337"/>
                  </a:cubicBezTo>
                  <a:cubicBezTo>
                    <a:pt x="402" y="337"/>
                    <a:pt x="403" y="336"/>
                    <a:pt x="404" y="335"/>
                  </a:cubicBezTo>
                  <a:cubicBezTo>
                    <a:pt x="408" y="337"/>
                    <a:pt x="412" y="339"/>
                    <a:pt x="417" y="341"/>
                  </a:cubicBezTo>
                  <a:cubicBezTo>
                    <a:pt x="417" y="342"/>
                    <a:pt x="417" y="342"/>
                    <a:pt x="417" y="342"/>
                  </a:cubicBezTo>
                  <a:cubicBezTo>
                    <a:pt x="418" y="343"/>
                    <a:pt x="418" y="342"/>
                    <a:pt x="419" y="342"/>
                  </a:cubicBezTo>
                  <a:cubicBezTo>
                    <a:pt x="425" y="345"/>
                    <a:pt x="431" y="347"/>
                    <a:pt x="438" y="349"/>
                  </a:cubicBezTo>
                  <a:cubicBezTo>
                    <a:pt x="439" y="349"/>
                    <a:pt x="439" y="349"/>
                    <a:pt x="439" y="349"/>
                  </a:cubicBezTo>
                  <a:cubicBezTo>
                    <a:pt x="463" y="342"/>
                    <a:pt x="482" y="333"/>
                    <a:pt x="499" y="326"/>
                  </a:cubicBezTo>
                  <a:cubicBezTo>
                    <a:pt x="514" y="319"/>
                    <a:pt x="529" y="312"/>
                    <a:pt x="544" y="309"/>
                  </a:cubicBezTo>
                  <a:cubicBezTo>
                    <a:pt x="545" y="310"/>
                    <a:pt x="547" y="311"/>
                    <a:pt x="549" y="310"/>
                  </a:cubicBezTo>
                  <a:cubicBezTo>
                    <a:pt x="550" y="309"/>
                    <a:pt x="550" y="308"/>
                    <a:pt x="550" y="307"/>
                  </a:cubicBezTo>
                  <a:cubicBezTo>
                    <a:pt x="551" y="306"/>
                    <a:pt x="552" y="305"/>
                    <a:pt x="552" y="304"/>
                  </a:cubicBezTo>
                  <a:cubicBezTo>
                    <a:pt x="551" y="302"/>
                    <a:pt x="550" y="301"/>
                    <a:pt x="548" y="301"/>
                  </a:cubicBezTo>
                  <a:cubicBezTo>
                    <a:pt x="548" y="301"/>
                    <a:pt x="547" y="301"/>
                    <a:pt x="547" y="302"/>
                  </a:cubicBezTo>
                  <a:cubicBezTo>
                    <a:pt x="520" y="258"/>
                    <a:pt x="492" y="214"/>
                    <a:pt x="465" y="171"/>
                  </a:cubicBezTo>
                  <a:cubicBezTo>
                    <a:pt x="456" y="156"/>
                    <a:pt x="447" y="142"/>
                    <a:pt x="444" y="126"/>
                  </a:cubicBezTo>
                  <a:cubicBezTo>
                    <a:pt x="443" y="124"/>
                    <a:pt x="442" y="123"/>
                    <a:pt x="440" y="123"/>
                  </a:cubicBezTo>
                  <a:cubicBezTo>
                    <a:pt x="438" y="124"/>
                    <a:pt x="437" y="125"/>
                    <a:pt x="437" y="127"/>
                  </a:cubicBezTo>
                  <a:cubicBezTo>
                    <a:pt x="437" y="127"/>
                    <a:pt x="436" y="128"/>
                    <a:pt x="436" y="128"/>
                  </a:cubicBezTo>
                  <a:cubicBezTo>
                    <a:pt x="431" y="143"/>
                    <a:pt x="421" y="167"/>
                    <a:pt x="409" y="193"/>
                  </a:cubicBezTo>
                  <a:cubicBezTo>
                    <a:pt x="409" y="193"/>
                    <a:pt x="409" y="193"/>
                    <a:pt x="409" y="193"/>
                  </a:cubicBezTo>
                  <a:cubicBezTo>
                    <a:pt x="408" y="194"/>
                    <a:pt x="408" y="194"/>
                    <a:pt x="408" y="195"/>
                  </a:cubicBezTo>
                  <a:cubicBezTo>
                    <a:pt x="404" y="205"/>
                    <a:pt x="400" y="215"/>
                    <a:pt x="395" y="224"/>
                  </a:cubicBezTo>
                  <a:cubicBezTo>
                    <a:pt x="394" y="225"/>
                    <a:pt x="394" y="225"/>
                    <a:pt x="393" y="225"/>
                  </a:cubicBezTo>
                  <a:cubicBezTo>
                    <a:pt x="393" y="226"/>
                    <a:pt x="392" y="227"/>
                    <a:pt x="393" y="227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87" y="242"/>
                    <a:pt x="380" y="256"/>
                    <a:pt x="374" y="269"/>
                  </a:cubicBezTo>
                  <a:cubicBezTo>
                    <a:pt x="366" y="247"/>
                    <a:pt x="357" y="223"/>
                    <a:pt x="348" y="198"/>
                  </a:cubicBezTo>
                  <a:cubicBezTo>
                    <a:pt x="332" y="153"/>
                    <a:pt x="316" y="107"/>
                    <a:pt x="299" y="73"/>
                  </a:cubicBezTo>
                  <a:cubicBezTo>
                    <a:pt x="288" y="50"/>
                    <a:pt x="278" y="28"/>
                    <a:pt x="274" y="3"/>
                  </a:cubicBezTo>
                  <a:cubicBezTo>
                    <a:pt x="274" y="1"/>
                    <a:pt x="272" y="0"/>
                    <a:pt x="271" y="0"/>
                  </a:cubicBezTo>
                  <a:cubicBezTo>
                    <a:pt x="269" y="1"/>
                    <a:pt x="268" y="2"/>
                    <a:pt x="268" y="4"/>
                  </a:cubicBezTo>
                  <a:cubicBezTo>
                    <a:pt x="268" y="4"/>
                    <a:pt x="268" y="5"/>
                    <a:pt x="268" y="5"/>
                  </a:cubicBezTo>
                  <a:cubicBezTo>
                    <a:pt x="268" y="6"/>
                    <a:pt x="267" y="6"/>
                    <a:pt x="267" y="7"/>
                  </a:cubicBezTo>
                  <a:cubicBezTo>
                    <a:pt x="259" y="34"/>
                    <a:pt x="252" y="64"/>
                    <a:pt x="243" y="95"/>
                  </a:cubicBezTo>
                  <a:cubicBezTo>
                    <a:pt x="242" y="97"/>
                    <a:pt x="241" y="98"/>
                    <a:pt x="240" y="100"/>
                  </a:cubicBezTo>
                  <a:close/>
                  <a:moveTo>
                    <a:pt x="269" y="250"/>
                  </a:moveTo>
                  <a:cubicBezTo>
                    <a:pt x="269" y="277"/>
                    <a:pt x="269" y="277"/>
                    <a:pt x="269" y="277"/>
                  </a:cubicBezTo>
                  <a:cubicBezTo>
                    <a:pt x="247" y="295"/>
                    <a:pt x="224" y="314"/>
                    <a:pt x="202" y="333"/>
                  </a:cubicBezTo>
                  <a:cubicBezTo>
                    <a:pt x="199" y="326"/>
                    <a:pt x="196" y="319"/>
                    <a:pt x="192" y="313"/>
                  </a:cubicBezTo>
                  <a:cubicBezTo>
                    <a:pt x="216" y="290"/>
                    <a:pt x="242" y="269"/>
                    <a:pt x="269" y="250"/>
                  </a:cubicBezTo>
                  <a:close/>
                  <a:moveTo>
                    <a:pt x="270" y="155"/>
                  </a:moveTo>
                  <a:cubicBezTo>
                    <a:pt x="269" y="155"/>
                    <a:pt x="269" y="155"/>
                    <a:pt x="269" y="155"/>
                  </a:cubicBezTo>
                  <a:cubicBezTo>
                    <a:pt x="254" y="169"/>
                    <a:pt x="238" y="182"/>
                    <a:pt x="223" y="195"/>
                  </a:cubicBezTo>
                  <a:cubicBezTo>
                    <a:pt x="225" y="185"/>
                    <a:pt x="228" y="176"/>
                    <a:pt x="231" y="166"/>
                  </a:cubicBezTo>
                  <a:cubicBezTo>
                    <a:pt x="244" y="155"/>
                    <a:pt x="257" y="142"/>
                    <a:pt x="270" y="129"/>
                  </a:cubicBezTo>
                  <a:cubicBezTo>
                    <a:pt x="270" y="138"/>
                    <a:pt x="270" y="147"/>
                    <a:pt x="270" y="155"/>
                  </a:cubicBezTo>
                  <a:close/>
                  <a:moveTo>
                    <a:pt x="221" y="200"/>
                  </a:moveTo>
                  <a:cubicBezTo>
                    <a:pt x="238" y="186"/>
                    <a:pt x="254" y="173"/>
                    <a:pt x="270" y="158"/>
                  </a:cubicBezTo>
                  <a:cubicBezTo>
                    <a:pt x="270" y="160"/>
                    <a:pt x="270" y="162"/>
                    <a:pt x="270" y="164"/>
                  </a:cubicBezTo>
                  <a:cubicBezTo>
                    <a:pt x="270" y="170"/>
                    <a:pt x="270" y="176"/>
                    <a:pt x="270" y="182"/>
                  </a:cubicBezTo>
                  <a:cubicBezTo>
                    <a:pt x="250" y="200"/>
                    <a:pt x="230" y="218"/>
                    <a:pt x="210" y="236"/>
                  </a:cubicBezTo>
                  <a:cubicBezTo>
                    <a:pt x="214" y="224"/>
                    <a:pt x="217" y="212"/>
                    <a:pt x="221" y="200"/>
                  </a:cubicBezTo>
                  <a:close/>
                  <a:moveTo>
                    <a:pt x="269" y="94"/>
                  </a:moveTo>
                  <a:cubicBezTo>
                    <a:pt x="261" y="105"/>
                    <a:pt x="251" y="116"/>
                    <a:pt x="242" y="126"/>
                  </a:cubicBezTo>
                  <a:cubicBezTo>
                    <a:pt x="245" y="114"/>
                    <a:pt x="248" y="103"/>
                    <a:pt x="251" y="91"/>
                  </a:cubicBezTo>
                  <a:cubicBezTo>
                    <a:pt x="257" y="84"/>
                    <a:pt x="263" y="77"/>
                    <a:pt x="269" y="69"/>
                  </a:cubicBezTo>
                  <a:cubicBezTo>
                    <a:pt x="269" y="78"/>
                    <a:pt x="269" y="86"/>
                    <a:pt x="269" y="94"/>
                  </a:cubicBezTo>
                  <a:close/>
                  <a:moveTo>
                    <a:pt x="240" y="132"/>
                  </a:moveTo>
                  <a:cubicBezTo>
                    <a:pt x="250" y="122"/>
                    <a:pt x="260" y="111"/>
                    <a:pt x="269" y="99"/>
                  </a:cubicBezTo>
                  <a:cubicBezTo>
                    <a:pt x="269" y="108"/>
                    <a:pt x="270" y="117"/>
                    <a:pt x="270" y="126"/>
                  </a:cubicBezTo>
                  <a:cubicBezTo>
                    <a:pt x="269" y="126"/>
                    <a:pt x="269" y="126"/>
                    <a:pt x="269" y="126"/>
                  </a:cubicBezTo>
                  <a:cubicBezTo>
                    <a:pt x="257" y="138"/>
                    <a:pt x="245" y="150"/>
                    <a:pt x="232" y="161"/>
                  </a:cubicBezTo>
                  <a:cubicBezTo>
                    <a:pt x="235" y="151"/>
                    <a:pt x="237" y="142"/>
                    <a:pt x="240" y="132"/>
                  </a:cubicBezTo>
                  <a:close/>
                  <a:moveTo>
                    <a:pt x="208" y="242"/>
                  </a:moveTo>
                  <a:cubicBezTo>
                    <a:pt x="229" y="223"/>
                    <a:pt x="249" y="205"/>
                    <a:pt x="270" y="186"/>
                  </a:cubicBezTo>
                  <a:cubicBezTo>
                    <a:pt x="270" y="197"/>
                    <a:pt x="270" y="207"/>
                    <a:pt x="269" y="216"/>
                  </a:cubicBezTo>
                  <a:cubicBezTo>
                    <a:pt x="247" y="234"/>
                    <a:pt x="223" y="252"/>
                    <a:pt x="199" y="269"/>
                  </a:cubicBezTo>
                  <a:cubicBezTo>
                    <a:pt x="202" y="260"/>
                    <a:pt x="205" y="251"/>
                    <a:pt x="208" y="242"/>
                  </a:cubicBezTo>
                  <a:close/>
                  <a:moveTo>
                    <a:pt x="188" y="301"/>
                  </a:moveTo>
                  <a:cubicBezTo>
                    <a:pt x="191" y="292"/>
                    <a:pt x="195" y="283"/>
                    <a:pt x="198" y="274"/>
                  </a:cubicBezTo>
                  <a:cubicBezTo>
                    <a:pt x="222" y="257"/>
                    <a:pt x="246" y="239"/>
                    <a:pt x="269" y="220"/>
                  </a:cubicBezTo>
                  <a:cubicBezTo>
                    <a:pt x="269" y="223"/>
                    <a:pt x="269" y="226"/>
                    <a:pt x="269" y="228"/>
                  </a:cubicBezTo>
                  <a:cubicBezTo>
                    <a:pt x="269" y="228"/>
                    <a:pt x="269" y="247"/>
                    <a:pt x="269" y="247"/>
                  </a:cubicBezTo>
                  <a:cubicBezTo>
                    <a:pt x="242" y="265"/>
                    <a:pt x="216" y="286"/>
                    <a:pt x="192" y="308"/>
                  </a:cubicBezTo>
                  <a:cubicBezTo>
                    <a:pt x="192" y="308"/>
                    <a:pt x="191" y="308"/>
                    <a:pt x="191" y="309"/>
                  </a:cubicBezTo>
                  <a:cubicBezTo>
                    <a:pt x="190" y="307"/>
                    <a:pt x="188" y="304"/>
                    <a:pt x="187" y="302"/>
                  </a:cubicBezTo>
                  <a:cubicBezTo>
                    <a:pt x="188" y="302"/>
                    <a:pt x="188" y="301"/>
                    <a:pt x="188" y="301"/>
                  </a:cubicBezTo>
                  <a:close/>
                  <a:moveTo>
                    <a:pt x="9" y="358"/>
                  </a:moveTo>
                  <a:cubicBezTo>
                    <a:pt x="12" y="350"/>
                    <a:pt x="16" y="343"/>
                    <a:pt x="19" y="335"/>
                  </a:cubicBezTo>
                  <a:cubicBezTo>
                    <a:pt x="20" y="335"/>
                    <a:pt x="20" y="335"/>
                    <a:pt x="20" y="334"/>
                  </a:cubicBezTo>
                  <a:cubicBezTo>
                    <a:pt x="21" y="334"/>
                    <a:pt x="21" y="333"/>
                    <a:pt x="21" y="333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21" y="331"/>
                    <a:pt x="21" y="330"/>
                    <a:pt x="21" y="330"/>
                  </a:cubicBezTo>
                  <a:cubicBezTo>
                    <a:pt x="43" y="308"/>
                    <a:pt x="68" y="288"/>
                    <a:pt x="94" y="271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66" y="314"/>
                    <a:pt x="39" y="336"/>
                    <a:pt x="15" y="361"/>
                  </a:cubicBezTo>
                  <a:cubicBezTo>
                    <a:pt x="13" y="360"/>
                    <a:pt x="11" y="359"/>
                    <a:pt x="9" y="358"/>
                  </a:cubicBezTo>
                  <a:close/>
                  <a:moveTo>
                    <a:pt x="94" y="203"/>
                  </a:moveTo>
                  <a:cubicBezTo>
                    <a:pt x="83" y="210"/>
                    <a:pt x="72" y="217"/>
                    <a:pt x="61" y="224"/>
                  </a:cubicBezTo>
                  <a:cubicBezTo>
                    <a:pt x="63" y="218"/>
                    <a:pt x="66" y="211"/>
                    <a:pt x="68" y="204"/>
                  </a:cubicBezTo>
                  <a:cubicBezTo>
                    <a:pt x="77" y="197"/>
                    <a:pt x="85" y="190"/>
                    <a:pt x="94" y="183"/>
                  </a:cubicBezTo>
                  <a:cubicBezTo>
                    <a:pt x="94" y="190"/>
                    <a:pt x="94" y="197"/>
                    <a:pt x="94" y="203"/>
                  </a:cubicBezTo>
                  <a:close/>
                  <a:moveTo>
                    <a:pt x="59" y="229"/>
                  </a:moveTo>
                  <a:cubicBezTo>
                    <a:pt x="71" y="222"/>
                    <a:pt x="83" y="214"/>
                    <a:pt x="94" y="207"/>
                  </a:cubicBezTo>
                  <a:cubicBezTo>
                    <a:pt x="94" y="210"/>
                    <a:pt x="94" y="213"/>
                    <a:pt x="94" y="216"/>
                  </a:cubicBezTo>
                  <a:cubicBezTo>
                    <a:pt x="94" y="218"/>
                    <a:pt x="94" y="219"/>
                    <a:pt x="94" y="221"/>
                  </a:cubicBezTo>
                  <a:cubicBezTo>
                    <a:pt x="80" y="231"/>
                    <a:pt x="65" y="242"/>
                    <a:pt x="51" y="252"/>
                  </a:cubicBezTo>
                  <a:cubicBezTo>
                    <a:pt x="54" y="245"/>
                    <a:pt x="57" y="237"/>
                    <a:pt x="59" y="229"/>
                  </a:cubicBezTo>
                  <a:close/>
                  <a:moveTo>
                    <a:pt x="93" y="158"/>
                  </a:moveTo>
                  <a:cubicBezTo>
                    <a:pt x="88" y="163"/>
                    <a:pt x="83" y="168"/>
                    <a:pt x="78" y="173"/>
                  </a:cubicBezTo>
                  <a:cubicBezTo>
                    <a:pt x="83" y="157"/>
                    <a:pt x="88" y="141"/>
                    <a:pt x="92" y="126"/>
                  </a:cubicBezTo>
                  <a:cubicBezTo>
                    <a:pt x="92" y="136"/>
                    <a:pt x="93" y="147"/>
                    <a:pt x="93" y="158"/>
                  </a:cubicBezTo>
                  <a:close/>
                  <a:moveTo>
                    <a:pt x="76" y="179"/>
                  </a:moveTo>
                  <a:cubicBezTo>
                    <a:pt x="82" y="173"/>
                    <a:pt x="88" y="168"/>
                    <a:pt x="93" y="162"/>
                  </a:cubicBezTo>
                  <a:cubicBezTo>
                    <a:pt x="94" y="168"/>
                    <a:pt x="94" y="174"/>
                    <a:pt x="94" y="179"/>
                  </a:cubicBezTo>
                  <a:cubicBezTo>
                    <a:pt x="86" y="186"/>
                    <a:pt x="78" y="192"/>
                    <a:pt x="70" y="199"/>
                  </a:cubicBezTo>
                  <a:cubicBezTo>
                    <a:pt x="72" y="192"/>
                    <a:pt x="74" y="186"/>
                    <a:pt x="76" y="179"/>
                  </a:cubicBezTo>
                  <a:close/>
                  <a:moveTo>
                    <a:pt x="49" y="258"/>
                  </a:moveTo>
                  <a:cubicBezTo>
                    <a:pt x="64" y="247"/>
                    <a:pt x="79" y="236"/>
                    <a:pt x="94" y="225"/>
                  </a:cubicBezTo>
                  <a:cubicBezTo>
                    <a:pt x="94" y="232"/>
                    <a:pt x="94" y="239"/>
                    <a:pt x="94" y="246"/>
                  </a:cubicBezTo>
                  <a:cubicBezTo>
                    <a:pt x="74" y="261"/>
                    <a:pt x="55" y="276"/>
                    <a:pt x="36" y="292"/>
                  </a:cubicBezTo>
                  <a:cubicBezTo>
                    <a:pt x="41" y="280"/>
                    <a:pt x="45" y="269"/>
                    <a:pt x="49" y="258"/>
                  </a:cubicBezTo>
                  <a:close/>
                  <a:moveTo>
                    <a:pt x="94" y="250"/>
                  </a:moveTo>
                  <a:cubicBezTo>
                    <a:pt x="94" y="255"/>
                    <a:pt x="94" y="260"/>
                    <a:pt x="94" y="265"/>
                  </a:cubicBezTo>
                  <a:cubicBezTo>
                    <a:pt x="94" y="265"/>
                    <a:pt x="94" y="268"/>
                    <a:pt x="94" y="268"/>
                  </a:cubicBezTo>
                  <a:cubicBezTo>
                    <a:pt x="93" y="268"/>
                    <a:pt x="93" y="268"/>
                    <a:pt x="93" y="268"/>
                  </a:cubicBezTo>
                  <a:cubicBezTo>
                    <a:pt x="68" y="284"/>
                    <a:pt x="45" y="302"/>
                    <a:pt x="24" y="323"/>
                  </a:cubicBezTo>
                  <a:cubicBezTo>
                    <a:pt x="27" y="314"/>
                    <a:pt x="31" y="306"/>
                    <a:pt x="34" y="298"/>
                  </a:cubicBezTo>
                  <a:cubicBezTo>
                    <a:pt x="53" y="281"/>
                    <a:pt x="73" y="265"/>
                    <a:pt x="94" y="250"/>
                  </a:cubicBezTo>
                  <a:close/>
                  <a:moveTo>
                    <a:pt x="18" y="362"/>
                  </a:moveTo>
                  <a:cubicBezTo>
                    <a:pt x="42" y="339"/>
                    <a:pt x="67" y="317"/>
                    <a:pt x="94" y="298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73" y="335"/>
                    <a:pt x="53" y="352"/>
                    <a:pt x="33" y="370"/>
                  </a:cubicBezTo>
                  <a:cubicBezTo>
                    <a:pt x="28" y="367"/>
                    <a:pt x="23" y="365"/>
                    <a:pt x="18" y="362"/>
                  </a:cubicBezTo>
                  <a:close/>
                  <a:moveTo>
                    <a:pt x="55" y="384"/>
                  </a:moveTo>
                  <a:cubicBezTo>
                    <a:pt x="49" y="380"/>
                    <a:pt x="43" y="376"/>
                    <a:pt x="36" y="371"/>
                  </a:cubicBezTo>
                  <a:cubicBezTo>
                    <a:pt x="55" y="354"/>
                    <a:pt x="74" y="338"/>
                    <a:pt x="94" y="322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79" y="355"/>
                    <a:pt x="65" y="365"/>
                    <a:pt x="51" y="375"/>
                  </a:cubicBezTo>
                  <a:cubicBezTo>
                    <a:pt x="50" y="376"/>
                    <a:pt x="50" y="377"/>
                    <a:pt x="50" y="377"/>
                  </a:cubicBezTo>
                  <a:cubicBezTo>
                    <a:pt x="51" y="378"/>
                    <a:pt x="52" y="378"/>
                    <a:pt x="53" y="378"/>
                  </a:cubicBezTo>
                  <a:cubicBezTo>
                    <a:pt x="66" y="368"/>
                    <a:pt x="80" y="358"/>
                    <a:pt x="94" y="349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3" y="364"/>
                    <a:pt x="93" y="364"/>
                    <a:pt x="92" y="364"/>
                  </a:cubicBezTo>
                  <a:cubicBezTo>
                    <a:pt x="82" y="372"/>
                    <a:pt x="72" y="380"/>
                    <a:pt x="62" y="388"/>
                  </a:cubicBezTo>
                  <a:cubicBezTo>
                    <a:pt x="60" y="387"/>
                    <a:pt x="58" y="385"/>
                    <a:pt x="55" y="384"/>
                  </a:cubicBezTo>
                  <a:close/>
                  <a:moveTo>
                    <a:pt x="81" y="400"/>
                  </a:moveTo>
                  <a:cubicBezTo>
                    <a:pt x="85" y="396"/>
                    <a:pt x="89" y="393"/>
                    <a:pt x="92" y="389"/>
                  </a:cubicBezTo>
                  <a:cubicBezTo>
                    <a:pt x="92" y="388"/>
                    <a:pt x="92" y="387"/>
                    <a:pt x="92" y="387"/>
                  </a:cubicBezTo>
                  <a:cubicBezTo>
                    <a:pt x="91" y="386"/>
                    <a:pt x="90" y="386"/>
                    <a:pt x="89" y="387"/>
                  </a:cubicBezTo>
                  <a:cubicBezTo>
                    <a:pt x="86" y="391"/>
                    <a:pt x="82" y="395"/>
                    <a:pt x="78" y="398"/>
                  </a:cubicBezTo>
                  <a:cubicBezTo>
                    <a:pt x="74" y="395"/>
                    <a:pt x="69" y="393"/>
                    <a:pt x="65" y="390"/>
                  </a:cubicBezTo>
                  <a:cubicBezTo>
                    <a:pt x="75" y="382"/>
                    <a:pt x="84" y="375"/>
                    <a:pt x="94" y="367"/>
                  </a:cubicBezTo>
                  <a:cubicBezTo>
                    <a:pt x="94" y="404"/>
                    <a:pt x="94" y="404"/>
                    <a:pt x="94" y="404"/>
                  </a:cubicBezTo>
                  <a:cubicBezTo>
                    <a:pt x="94" y="404"/>
                    <a:pt x="94" y="405"/>
                    <a:pt x="94" y="405"/>
                  </a:cubicBezTo>
                  <a:cubicBezTo>
                    <a:pt x="94" y="405"/>
                    <a:pt x="94" y="405"/>
                    <a:pt x="94" y="406"/>
                  </a:cubicBezTo>
                  <a:cubicBezTo>
                    <a:pt x="89" y="404"/>
                    <a:pt x="85" y="402"/>
                    <a:pt x="81" y="400"/>
                  </a:cubicBezTo>
                  <a:close/>
                  <a:moveTo>
                    <a:pt x="155" y="373"/>
                  </a:moveTo>
                  <a:cubicBezTo>
                    <a:pt x="139" y="383"/>
                    <a:pt x="121" y="394"/>
                    <a:pt x="100" y="403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101" y="292"/>
                    <a:pt x="102" y="291"/>
                    <a:pt x="104" y="290"/>
                  </a:cubicBezTo>
                  <a:cubicBezTo>
                    <a:pt x="105" y="290"/>
                    <a:pt x="105" y="289"/>
                    <a:pt x="104" y="288"/>
                  </a:cubicBezTo>
                  <a:cubicBezTo>
                    <a:pt x="104" y="287"/>
                    <a:pt x="103" y="287"/>
                    <a:pt x="102" y="288"/>
                  </a:cubicBezTo>
                  <a:cubicBezTo>
                    <a:pt x="101" y="288"/>
                    <a:pt x="101" y="289"/>
                    <a:pt x="100" y="289"/>
                  </a:cubicBezTo>
                  <a:cubicBezTo>
                    <a:pt x="100" y="265"/>
                    <a:pt x="100" y="265"/>
                    <a:pt x="100" y="265"/>
                  </a:cubicBezTo>
                  <a:cubicBezTo>
                    <a:pt x="100" y="258"/>
                    <a:pt x="100" y="252"/>
                    <a:pt x="100" y="245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0" y="236"/>
                    <a:pt x="100" y="227"/>
                    <a:pt x="100" y="219"/>
                  </a:cubicBezTo>
                  <a:cubicBezTo>
                    <a:pt x="100" y="218"/>
                    <a:pt x="100" y="217"/>
                    <a:pt x="100" y="216"/>
                  </a:cubicBezTo>
                  <a:cubicBezTo>
                    <a:pt x="100" y="186"/>
                    <a:pt x="100" y="156"/>
                    <a:pt x="98" y="126"/>
                  </a:cubicBezTo>
                  <a:cubicBezTo>
                    <a:pt x="103" y="140"/>
                    <a:pt x="109" y="154"/>
                    <a:pt x="116" y="168"/>
                  </a:cubicBezTo>
                  <a:cubicBezTo>
                    <a:pt x="143" y="224"/>
                    <a:pt x="170" y="280"/>
                    <a:pt x="197" y="337"/>
                  </a:cubicBezTo>
                  <a:cubicBezTo>
                    <a:pt x="197" y="336"/>
                    <a:pt x="196" y="336"/>
                    <a:pt x="195" y="336"/>
                  </a:cubicBezTo>
                  <a:cubicBezTo>
                    <a:pt x="194" y="336"/>
                    <a:pt x="194" y="336"/>
                    <a:pt x="193" y="337"/>
                  </a:cubicBezTo>
                  <a:cubicBezTo>
                    <a:pt x="193" y="337"/>
                    <a:pt x="193" y="338"/>
                    <a:pt x="193" y="339"/>
                  </a:cubicBezTo>
                  <a:cubicBezTo>
                    <a:pt x="193" y="339"/>
                    <a:pt x="193" y="340"/>
                    <a:pt x="194" y="340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197" y="341"/>
                    <a:pt x="198" y="340"/>
                    <a:pt x="199" y="340"/>
                  </a:cubicBezTo>
                  <a:cubicBezTo>
                    <a:pt x="199" y="341"/>
                    <a:pt x="200" y="342"/>
                    <a:pt x="200" y="343"/>
                  </a:cubicBezTo>
                  <a:cubicBezTo>
                    <a:pt x="199" y="343"/>
                    <a:pt x="199" y="343"/>
                    <a:pt x="199" y="344"/>
                  </a:cubicBezTo>
                  <a:cubicBezTo>
                    <a:pt x="198" y="345"/>
                    <a:pt x="198" y="347"/>
                    <a:pt x="200" y="348"/>
                  </a:cubicBezTo>
                  <a:cubicBezTo>
                    <a:pt x="201" y="349"/>
                    <a:pt x="201" y="349"/>
                    <a:pt x="202" y="350"/>
                  </a:cubicBezTo>
                  <a:cubicBezTo>
                    <a:pt x="186" y="355"/>
                    <a:pt x="171" y="364"/>
                    <a:pt x="155" y="373"/>
                  </a:cubicBezTo>
                  <a:close/>
                  <a:moveTo>
                    <a:pt x="213" y="349"/>
                  </a:moveTo>
                  <a:cubicBezTo>
                    <a:pt x="213" y="348"/>
                    <a:pt x="212" y="347"/>
                    <a:pt x="210" y="347"/>
                  </a:cubicBezTo>
                  <a:cubicBezTo>
                    <a:pt x="210" y="347"/>
                    <a:pt x="209" y="347"/>
                    <a:pt x="209" y="346"/>
                  </a:cubicBezTo>
                  <a:cubicBezTo>
                    <a:pt x="207" y="343"/>
                    <a:pt x="205" y="339"/>
                    <a:pt x="203" y="336"/>
                  </a:cubicBezTo>
                  <a:cubicBezTo>
                    <a:pt x="225" y="317"/>
                    <a:pt x="247" y="299"/>
                    <a:pt x="269" y="281"/>
                  </a:cubicBezTo>
                  <a:cubicBezTo>
                    <a:pt x="269" y="306"/>
                    <a:pt x="269" y="306"/>
                    <a:pt x="269" y="306"/>
                  </a:cubicBezTo>
                  <a:cubicBezTo>
                    <a:pt x="269" y="306"/>
                    <a:pt x="268" y="306"/>
                    <a:pt x="268" y="307"/>
                  </a:cubicBezTo>
                  <a:cubicBezTo>
                    <a:pt x="251" y="322"/>
                    <a:pt x="235" y="337"/>
                    <a:pt x="220" y="353"/>
                  </a:cubicBezTo>
                  <a:cubicBezTo>
                    <a:pt x="218" y="352"/>
                    <a:pt x="216" y="350"/>
                    <a:pt x="213" y="349"/>
                  </a:cubicBezTo>
                  <a:close/>
                  <a:moveTo>
                    <a:pt x="269" y="310"/>
                  </a:moveTo>
                  <a:cubicBezTo>
                    <a:pt x="269" y="336"/>
                    <a:pt x="269" y="336"/>
                    <a:pt x="269" y="336"/>
                  </a:cubicBezTo>
                  <a:cubicBezTo>
                    <a:pt x="269" y="336"/>
                    <a:pt x="268" y="336"/>
                    <a:pt x="268" y="336"/>
                  </a:cubicBezTo>
                  <a:cubicBezTo>
                    <a:pt x="257" y="345"/>
                    <a:pt x="247" y="354"/>
                    <a:pt x="236" y="364"/>
                  </a:cubicBezTo>
                  <a:cubicBezTo>
                    <a:pt x="232" y="361"/>
                    <a:pt x="227" y="358"/>
                    <a:pt x="222" y="355"/>
                  </a:cubicBezTo>
                  <a:cubicBezTo>
                    <a:pt x="238" y="339"/>
                    <a:pt x="253" y="324"/>
                    <a:pt x="269" y="310"/>
                  </a:cubicBezTo>
                  <a:close/>
                  <a:moveTo>
                    <a:pt x="239" y="365"/>
                  </a:moveTo>
                  <a:cubicBezTo>
                    <a:pt x="249" y="356"/>
                    <a:pt x="259" y="348"/>
                    <a:pt x="269" y="339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4" y="365"/>
                    <a:pt x="259" y="370"/>
                    <a:pt x="254" y="375"/>
                  </a:cubicBezTo>
                  <a:cubicBezTo>
                    <a:pt x="249" y="372"/>
                    <a:pt x="244" y="369"/>
                    <a:pt x="239" y="365"/>
                  </a:cubicBezTo>
                  <a:close/>
                  <a:moveTo>
                    <a:pt x="257" y="376"/>
                  </a:moveTo>
                  <a:cubicBezTo>
                    <a:pt x="261" y="372"/>
                    <a:pt x="265" y="368"/>
                    <a:pt x="269" y="364"/>
                  </a:cubicBezTo>
                  <a:cubicBezTo>
                    <a:pt x="269" y="380"/>
                    <a:pt x="269" y="380"/>
                    <a:pt x="269" y="380"/>
                  </a:cubicBezTo>
                  <a:cubicBezTo>
                    <a:pt x="269" y="380"/>
                    <a:pt x="270" y="381"/>
                    <a:pt x="270" y="381"/>
                  </a:cubicBezTo>
                  <a:cubicBezTo>
                    <a:pt x="270" y="381"/>
                    <a:pt x="269" y="381"/>
                    <a:pt x="269" y="382"/>
                  </a:cubicBezTo>
                  <a:cubicBezTo>
                    <a:pt x="265" y="380"/>
                    <a:pt x="261" y="378"/>
                    <a:pt x="257" y="376"/>
                  </a:cubicBezTo>
                  <a:close/>
                  <a:moveTo>
                    <a:pt x="398" y="325"/>
                  </a:moveTo>
                  <a:cubicBezTo>
                    <a:pt x="398" y="325"/>
                    <a:pt x="398" y="324"/>
                    <a:pt x="398" y="324"/>
                  </a:cubicBezTo>
                  <a:cubicBezTo>
                    <a:pt x="399" y="323"/>
                    <a:pt x="400" y="322"/>
                    <a:pt x="400" y="320"/>
                  </a:cubicBezTo>
                  <a:cubicBezTo>
                    <a:pt x="399" y="319"/>
                    <a:pt x="397" y="318"/>
                    <a:pt x="396" y="318"/>
                  </a:cubicBezTo>
                  <a:cubicBezTo>
                    <a:pt x="396" y="318"/>
                    <a:pt x="395" y="318"/>
                    <a:pt x="395" y="318"/>
                  </a:cubicBezTo>
                  <a:cubicBezTo>
                    <a:pt x="395" y="318"/>
                    <a:pt x="394" y="317"/>
                    <a:pt x="394" y="316"/>
                  </a:cubicBezTo>
                  <a:cubicBezTo>
                    <a:pt x="409" y="307"/>
                    <a:pt x="424" y="297"/>
                    <a:pt x="438" y="288"/>
                  </a:cubicBezTo>
                  <a:cubicBezTo>
                    <a:pt x="438" y="303"/>
                    <a:pt x="438" y="303"/>
                    <a:pt x="438" y="303"/>
                  </a:cubicBezTo>
                  <a:cubicBezTo>
                    <a:pt x="428" y="312"/>
                    <a:pt x="417" y="321"/>
                    <a:pt x="406" y="329"/>
                  </a:cubicBezTo>
                  <a:cubicBezTo>
                    <a:pt x="403" y="328"/>
                    <a:pt x="401" y="327"/>
                    <a:pt x="398" y="325"/>
                  </a:cubicBezTo>
                  <a:close/>
                  <a:moveTo>
                    <a:pt x="402" y="225"/>
                  </a:moveTo>
                  <a:cubicBezTo>
                    <a:pt x="415" y="218"/>
                    <a:pt x="428" y="209"/>
                    <a:pt x="439" y="199"/>
                  </a:cubicBezTo>
                  <a:cubicBezTo>
                    <a:pt x="439" y="202"/>
                    <a:pt x="439" y="205"/>
                    <a:pt x="439" y="208"/>
                  </a:cubicBezTo>
                  <a:cubicBezTo>
                    <a:pt x="439" y="213"/>
                    <a:pt x="439" y="219"/>
                    <a:pt x="439" y="224"/>
                  </a:cubicBezTo>
                  <a:cubicBezTo>
                    <a:pt x="423" y="236"/>
                    <a:pt x="406" y="247"/>
                    <a:pt x="388" y="255"/>
                  </a:cubicBezTo>
                  <a:cubicBezTo>
                    <a:pt x="392" y="245"/>
                    <a:pt x="397" y="235"/>
                    <a:pt x="402" y="225"/>
                  </a:cubicBezTo>
                  <a:close/>
                  <a:moveTo>
                    <a:pt x="438" y="284"/>
                  </a:moveTo>
                  <a:cubicBezTo>
                    <a:pt x="423" y="294"/>
                    <a:pt x="408" y="304"/>
                    <a:pt x="393" y="313"/>
                  </a:cubicBezTo>
                  <a:cubicBezTo>
                    <a:pt x="389" y="306"/>
                    <a:pt x="386" y="298"/>
                    <a:pt x="383" y="290"/>
                  </a:cubicBezTo>
                  <a:cubicBezTo>
                    <a:pt x="383" y="290"/>
                    <a:pt x="383" y="290"/>
                    <a:pt x="383" y="290"/>
                  </a:cubicBezTo>
                  <a:cubicBezTo>
                    <a:pt x="401" y="278"/>
                    <a:pt x="420" y="267"/>
                    <a:pt x="438" y="255"/>
                  </a:cubicBezTo>
                  <a:lnTo>
                    <a:pt x="438" y="284"/>
                  </a:lnTo>
                  <a:close/>
                  <a:moveTo>
                    <a:pt x="438" y="307"/>
                  </a:moveTo>
                  <a:cubicBezTo>
                    <a:pt x="439" y="325"/>
                    <a:pt x="439" y="325"/>
                    <a:pt x="439" y="325"/>
                  </a:cubicBezTo>
                  <a:cubicBezTo>
                    <a:pt x="431" y="327"/>
                    <a:pt x="425" y="331"/>
                    <a:pt x="420" y="336"/>
                  </a:cubicBezTo>
                  <a:cubicBezTo>
                    <a:pt x="416" y="334"/>
                    <a:pt x="413" y="333"/>
                    <a:pt x="409" y="331"/>
                  </a:cubicBezTo>
                  <a:cubicBezTo>
                    <a:pt x="419" y="323"/>
                    <a:pt x="429" y="315"/>
                    <a:pt x="438" y="307"/>
                  </a:cubicBezTo>
                  <a:close/>
                  <a:moveTo>
                    <a:pt x="423" y="337"/>
                  </a:moveTo>
                  <a:cubicBezTo>
                    <a:pt x="427" y="333"/>
                    <a:pt x="433" y="330"/>
                    <a:pt x="439" y="329"/>
                  </a:cubicBezTo>
                  <a:cubicBezTo>
                    <a:pt x="439" y="343"/>
                    <a:pt x="439" y="343"/>
                    <a:pt x="439" y="343"/>
                  </a:cubicBezTo>
                  <a:cubicBezTo>
                    <a:pt x="433" y="341"/>
                    <a:pt x="428" y="339"/>
                    <a:pt x="423" y="337"/>
                  </a:cubicBezTo>
                  <a:close/>
                  <a:moveTo>
                    <a:pt x="460" y="174"/>
                  </a:moveTo>
                  <a:cubicBezTo>
                    <a:pt x="487" y="217"/>
                    <a:pt x="514" y="260"/>
                    <a:pt x="541" y="303"/>
                  </a:cubicBezTo>
                  <a:cubicBezTo>
                    <a:pt x="525" y="307"/>
                    <a:pt x="511" y="313"/>
                    <a:pt x="496" y="320"/>
                  </a:cubicBezTo>
                  <a:cubicBezTo>
                    <a:pt x="481" y="327"/>
                    <a:pt x="465" y="335"/>
                    <a:pt x="445" y="341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3"/>
                    <a:pt x="445" y="283"/>
                    <a:pt x="445" y="282"/>
                  </a:cubicBezTo>
                  <a:cubicBezTo>
                    <a:pt x="445" y="282"/>
                    <a:pt x="445" y="243"/>
                    <a:pt x="445" y="243"/>
                  </a:cubicBezTo>
                  <a:cubicBezTo>
                    <a:pt x="445" y="232"/>
                    <a:pt x="445" y="220"/>
                    <a:pt x="445" y="208"/>
                  </a:cubicBezTo>
                  <a:cubicBezTo>
                    <a:pt x="445" y="203"/>
                    <a:pt x="445" y="198"/>
                    <a:pt x="445" y="193"/>
                  </a:cubicBezTo>
                  <a:cubicBezTo>
                    <a:pt x="445" y="192"/>
                    <a:pt x="445" y="192"/>
                    <a:pt x="445" y="191"/>
                  </a:cubicBezTo>
                  <a:cubicBezTo>
                    <a:pt x="445" y="185"/>
                    <a:pt x="445" y="179"/>
                    <a:pt x="444" y="173"/>
                  </a:cubicBezTo>
                  <a:cubicBezTo>
                    <a:pt x="445" y="173"/>
                    <a:pt x="446" y="173"/>
                    <a:pt x="446" y="172"/>
                  </a:cubicBezTo>
                  <a:cubicBezTo>
                    <a:pt x="447" y="172"/>
                    <a:pt x="447" y="171"/>
                    <a:pt x="447" y="170"/>
                  </a:cubicBezTo>
                  <a:cubicBezTo>
                    <a:pt x="446" y="169"/>
                    <a:pt x="445" y="169"/>
                    <a:pt x="445" y="170"/>
                  </a:cubicBezTo>
                  <a:cubicBezTo>
                    <a:pt x="444" y="161"/>
                    <a:pt x="444" y="153"/>
                    <a:pt x="443" y="145"/>
                  </a:cubicBezTo>
                  <a:cubicBezTo>
                    <a:pt x="448" y="155"/>
                    <a:pt x="454" y="165"/>
                    <a:pt x="460" y="174"/>
                  </a:cubicBezTo>
                  <a:close/>
                  <a:moveTo>
                    <a:pt x="437" y="144"/>
                  </a:moveTo>
                  <a:cubicBezTo>
                    <a:pt x="437" y="154"/>
                    <a:pt x="438" y="164"/>
                    <a:pt x="438" y="173"/>
                  </a:cubicBezTo>
                  <a:cubicBezTo>
                    <a:pt x="432" y="177"/>
                    <a:pt x="425" y="181"/>
                    <a:pt x="419" y="185"/>
                  </a:cubicBezTo>
                  <a:cubicBezTo>
                    <a:pt x="426" y="170"/>
                    <a:pt x="432" y="156"/>
                    <a:pt x="437" y="144"/>
                  </a:cubicBezTo>
                  <a:close/>
                  <a:moveTo>
                    <a:pt x="417" y="191"/>
                  </a:moveTo>
                  <a:cubicBezTo>
                    <a:pt x="424" y="186"/>
                    <a:pt x="431" y="181"/>
                    <a:pt x="438" y="177"/>
                  </a:cubicBezTo>
                  <a:cubicBezTo>
                    <a:pt x="438" y="183"/>
                    <a:pt x="439" y="189"/>
                    <a:pt x="439" y="194"/>
                  </a:cubicBezTo>
                  <a:cubicBezTo>
                    <a:pt x="428" y="205"/>
                    <a:pt x="417" y="213"/>
                    <a:pt x="404" y="220"/>
                  </a:cubicBezTo>
                  <a:cubicBezTo>
                    <a:pt x="408" y="210"/>
                    <a:pt x="413" y="200"/>
                    <a:pt x="417" y="191"/>
                  </a:cubicBezTo>
                  <a:close/>
                  <a:moveTo>
                    <a:pt x="386" y="259"/>
                  </a:moveTo>
                  <a:cubicBezTo>
                    <a:pt x="404" y="251"/>
                    <a:pt x="422" y="241"/>
                    <a:pt x="439" y="228"/>
                  </a:cubicBezTo>
                  <a:cubicBezTo>
                    <a:pt x="438" y="233"/>
                    <a:pt x="438" y="238"/>
                    <a:pt x="438" y="243"/>
                  </a:cubicBezTo>
                  <a:cubicBezTo>
                    <a:pt x="438" y="243"/>
                    <a:pt x="438" y="252"/>
                    <a:pt x="438" y="252"/>
                  </a:cubicBezTo>
                  <a:cubicBezTo>
                    <a:pt x="419" y="263"/>
                    <a:pt x="400" y="275"/>
                    <a:pt x="381" y="287"/>
                  </a:cubicBezTo>
                  <a:cubicBezTo>
                    <a:pt x="380" y="284"/>
                    <a:pt x="379" y="280"/>
                    <a:pt x="377" y="277"/>
                  </a:cubicBezTo>
                  <a:cubicBezTo>
                    <a:pt x="380" y="271"/>
                    <a:pt x="383" y="265"/>
                    <a:pt x="386" y="259"/>
                  </a:cubicBezTo>
                  <a:close/>
                  <a:moveTo>
                    <a:pt x="294" y="75"/>
                  </a:moveTo>
                  <a:cubicBezTo>
                    <a:pt x="310" y="109"/>
                    <a:pt x="326" y="155"/>
                    <a:pt x="343" y="201"/>
                  </a:cubicBezTo>
                  <a:cubicBezTo>
                    <a:pt x="358" y="242"/>
                    <a:pt x="372" y="284"/>
                    <a:pt x="387" y="317"/>
                  </a:cubicBezTo>
                  <a:cubicBezTo>
                    <a:pt x="387" y="317"/>
                    <a:pt x="386" y="318"/>
                    <a:pt x="385" y="318"/>
                  </a:cubicBezTo>
                  <a:cubicBezTo>
                    <a:pt x="384" y="319"/>
                    <a:pt x="384" y="320"/>
                    <a:pt x="385" y="320"/>
                  </a:cubicBezTo>
                  <a:cubicBezTo>
                    <a:pt x="385" y="321"/>
                    <a:pt x="386" y="321"/>
                    <a:pt x="387" y="321"/>
                  </a:cubicBezTo>
                  <a:cubicBezTo>
                    <a:pt x="387" y="320"/>
                    <a:pt x="388" y="320"/>
                    <a:pt x="389" y="320"/>
                  </a:cubicBezTo>
                  <a:cubicBezTo>
                    <a:pt x="389" y="320"/>
                    <a:pt x="389" y="320"/>
                    <a:pt x="389" y="320"/>
                  </a:cubicBezTo>
                  <a:cubicBezTo>
                    <a:pt x="370" y="326"/>
                    <a:pt x="354" y="336"/>
                    <a:pt x="336" y="346"/>
                  </a:cubicBezTo>
                  <a:cubicBezTo>
                    <a:pt x="318" y="357"/>
                    <a:pt x="299" y="369"/>
                    <a:pt x="276" y="379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6" y="210"/>
                    <a:pt x="276" y="188"/>
                    <a:pt x="276" y="164"/>
                  </a:cubicBezTo>
                  <a:cubicBezTo>
                    <a:pt x="276" y="118"/>
                    <a:pt x="275" y="67"/>
                    <a:pt x="274" y="28"/>
                  </a:cubicBezTo>
                  <a:cubicBezTo>
                    <a:pt x="279" y="44"/>
                    <a:pt x="286" y="60"/>
                    <a:pt x="294" y="75"/>
                  </a:cubicBezTo>
                  <a:close/>
                  <a:moveTo>
                    <a:pt x="267" y="28"/>
                  </a:moveTo>
                  <a:cubicBezTo>
                    <a:pt x="268" y="40"/>
                    <a:pt x="268" y="52"/>
                    <a:pt x="269" y="65"/>
                  </a:cubicBezTo>
                  <a:cubicBezTo>
                    <a:pt x="268" y="65"/>
                    <a:pt x="268" y="66"/>
                    <a:pt x="268" y="66"/>
                  </a:cubicBezTo>
                  <a:cubicBezTo>
                    <a:pt x="263" y="72"/>
                    <a:pt x="258" y="78"/>
                    <a:pt x="253" y="84"/>
                  </a:cubicBezTo>
                  <a:cubicBezTo>
                    <a:pt x="258" y="65"/>
                    <a:pt x="263" y="46"/>
                    <a:pt x="26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456" y="1860"/>
              <a:ext cx="634" cy="506"/>
            </a:xfrm>
            <a:custGeom>
              <a:avLst/>
              <a:gdLst>
                <a:gd name="T0" fmla="*/ 0 w 163"/>
                <a:gd name="T1" fmla="*/ 7 h 130"/>
                <a:gd name="T2" fmla="*/ 0 w 163"/>
                <a:gd name="T3" fmla="*/ 30 h 130"/>
                <a:gd name="T4" fmla="*/ 2 w 163"/>
                <a:gd name="T5" fmla="*/ 128 h 130"/>
                <a:gd name="T6" fmla="*/ 3 w 163"/>
                <a:gd name="T7" fmla="*/ 130 h 130"/>
                <a:gd name="T8" fmla="*/ 5 w 163"/>
                <a:gd name="T9" fmla="*/ 130 h 130"/>
                <a:gd name="T10" fmla="*/ 15 w 163"/>
                <a:gd name="T11" fmla="*/ 123 h 130"/>
                <a:gd name="T12" fmla="*/ 24 w 163"/>
                <a:gd name="T13" fmla="*/ 108 h 130"/>
                <a:gd name="T14" fmla="*/ 34 w 163"/>
                <a:gd name="T15" fmla="*/ 96 h 130"/>
                <a:gd name="T16" fmla="*/ 33 w 163"/>
                <a:gd name="T17" fmla="*/ 93 h 130"/>
                <a:gd name="T18" fmla="*/ 34 w 163"/>
                <a:gd name="T19" fmla="*/ 96 h 130"/>
                <a:gd name="T20" fmla="*/ 49 w 163"/>
                <a:gd name="T21" fmla="*/ 92 h 130"/>
                <a:gd name="T22" fmla="*/ 57 w 163"/>
                <a:gd name="T23" fmla="*/ 93 h 130"/>
                <a:gd name="T24" fmla="*/ 91 w 163"/>
                <a:gd name="T25" fmla="*/ 94 h 130"/>
                <a:gd name="T26" fmla="*/ 157 w 163"/>
                <a:gd name="T27" fmla="*/ 90 h 130"/>
                <a:gd name="T28" fmla="*/ 159 w 163"/>
                <a:gd name="T29" fmla="*/ 88 h 130"/>
                <a:gd name="T30" fmla="*/ 163 w 163"/>
                <a:gd name="T31" fmla="*/ 49 h 130"/>
                <a:gd name="T32" fmla="*/ 157 w 163"/>
                <a:gd name="T33" fmla="*/ 2 h 130"/>
                <a:gd name="T34" fmla="*/ 154 w 163"/>
                <a:gd name="T35" fmla="*/ 0 h 130"/>
                <a:gd name="T36" fmla="*/ 2 w 163"/>
                <a:gd name="T37" fmla="*/ 5 h 130"/>
                <a:gd name="T38" fmla="*/ 0 w 163"/>
                <a:gd name="T39" fmla="*/ 7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20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0" y="7"/>
                  </a:move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2" y="128"/>
                  </a:cubicBezTo>
                  <a:cubicBezTo>
                    <a:pt x="2" y="129"/>
                    <a:pt x="2" y="129"/>
                    <a:pt x="3" y="130"/>
                  </a:cubicBez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2" y="92"/>
                    <a:pt x="54" y="93"/>
                    <a:pt x="57" y="93"/>
                  </a:cubicBezTo>
                  <a:cubicBezTo>
                    <a:pt x="68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8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4"/>
                    <a:pt x="17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180" y="1545"/>
              <a:ext cx="634" cy="506"/>
            </a:xfrm>
            <a:custGeom>
              <a:avLst/>
              <a:gdLst>
                <a:gd name="T0" fmla="*/ 2 w 163"/>
                <a:gd name="T1" fmla="*/ 130 h 130"/>
                <a:gd name="T2" fmla="*/ 5 w 163"/>
                <a:gd name="T3" fmla="*/ 130 h 130"/>
                <a:gd name="T4" fmla="*/ 14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2 w 163"/>
                <a:gd name="T31" fmla="*/ 5 h 130"/>
                <a:gd name="T32" fmla="*/ 0 w 163"/>
                <a:gd name="T33" fmla="*/ 7 h 130"/>
                <a:gd name="T34" fmla="*/ 0 w 163"/>
                <a:gd name="T35" fmla="*/ 30 h 130"/>
                <a:gd name="T36" fmla="*/ 1 w 163"/>
                <a:gd name="T37" fmla="*/ 128 h 130"/>
                <a:gd name="T38" fmla="*/ 2 w 163"/>
                <a:gd name="T39" fmla="*/ 130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7 w 163"/>
                <a:gd name="T47" fmla="*/ 88 h 130"/>
                <a:gd name="T48" fmla="*/ 49 w 163"/>
                <a:gd name="T49" fmla="*/ 87 h 130"/>
                <a:gd name="T50" fmla="*/ 31 w 163"/>
                <a:gd name="T51" fmla="*/ 91 h 130"/>
                <a:gd name="T52" fmla="*/ 16 w 163"/>
                <a:gd name="T53" fmla="*/ 110 h 130"/>
                <a:gd name="T54" fmla="*/ 11 w 163"/>
                <a:gd name="T55" fmla="*/ 120 h 130"/>
                <a:gd name="T56" fmla="*/ 6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2" y="130"/>
                  </a:move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4" y="123"/>
                  </a:cubicBezTo>
                  <a:cubicBezTo>
                    <a:pt x="18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1" y="92"/>
                    <a:pt x="54" y="93"/>
                    <a:pt x="57" y="93"/>
                  </a:cubicBezTo>
                  <a:cubicBezTo>
                    <a:pt x="68" y="93"/>
                    <a:pt x="79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8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03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1" y="128"/>
                  </a:cubicBezTo>
                  <a:cubicBezTo>
                    <a:pt x="1" y="129"/>
                    <a:pt x="2" y="129"/>
                    <a:pt x="2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79" y="89"/>
                    <a:pt x="68" y="88"/>
                    <a:pt x="57" y="88"/>
                  </a:cubicBezTo>
                  <a:cubicBezTo>
                    <a:pt x="54" y="88"/>
                    <a:pt x="52" y="87"/>
                    <a:pt x="49" y="87"/>
                  </a:cubicBezTo>
                  <a:cubicBezTo>
                    <a:pt x="43" y="87"/>
                    <a:pt x="37" y="88"/>
                    <a:pt x="31" y="91"/>
                  </a:cubicBezTo>
                  <a:cubicBezTo>
                    <a:pt x="24" y="96"/>
                    <a:pt x="20" y="103"/>
                    <a:pt x="16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9" y="121"/>
                    <a:pt x="8" y="122"/>
                    <a:pt x="6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822" y="2031"/>
              <a:ext cx="634" cy="506"/>
            </a:xfrm>
            <a:custGeom>
              <a:avLst/>
              <a:gdLst>
                <a:gd name="T0" fmla="*/ 3 w 163"/>
                <a:gd name="T1" fmla="*/ 130 h 130"/>
                <a:gd name="T2" fmla="*/ 5 w 163"/>
                <a:gd name="T3" fmla="*/ 130 h 130"/>
                <a:gd name="T4" fmla="*/ 15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3 w 163"/>
                <a:gd name="T31" fmla="*/ 4 h 130"/>
                <a:gd name="T32" fmla="*/ 0 w 163"/>
                <a:gd name="T33" fmla="*/ 7 h 130"/>
                <a:gd name="T34" fmla="*/ 0 w 163"/>
                <a:gd name="T35" fmla="*/ 30 h 130"/>
                <a:gd name="T36" fmla="*/ 2 w 163"/>
                <a:gd name="T37" fmla="*/ 128 h 130"/>
                <a:gd name="T38" fmla="*/ 3 w 163"/>
                <a:gd name="T39" fmla="*/ 130 h 130"/>
                <a:gd name="T40" fmla="*/ 158 w 163"/>
                <a:gd name="T41" fmla="*/ 49 h 130"/>
                <a:gd name="T42" fmla="*/ 155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19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9 h 130"/>
                <a:gd name="T62" fmla="*/ 153 w 163"/>
                <a:gd name="T63" fmla="*/ 5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3" y="130"/>
                  </a:moveTo>
                  <a:cubicBezTo>
                    <a:pt x="4" y="130"/>
                    <a:pt x="4" y="130"/>
                    <a:pt x="5" y="130"/>
                  </a:cubicBezTo>
                  <a:cubicBezTo>
                    <a:pt x="9" y="128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9" y="93"/>
                    <a:pt x="44" y="92"/>
                    <a:pt x="49" y="92"/>
                  </a:cubicBezTo>
                  <a:cubicBezTo>
                    <a:pt x="52" y="92"/>
                    <a:pt x="55" y="92"/>
                    <a:pt x="57" y="93"/>
                  </a:cubicBezTo>
                  <a:cubicBezTo>
                    <a:pt x="69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7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3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1" y="95"/>
                    <a:pt x="2" y="128"/>
                  </a:cubicBezTo>
                  <a:cubicBezTo>
                    <a:pt x="2" y="128"/>
                    <a:pt x="2" y="129"/>
                    <a:pt x="3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5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7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3"/>
                    <a:pt x="17" y="110"/>
                  </a:cubicBezTo>
                  <a:cubicBezTo>
                    <a:pt x="15" y="114"/>
                    <a:pt x="13" y="117"/>
                    <a:pt x="11" y="119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6" y="92"/>
                    <a:pt x="5" y="61"/>
                    <a:pt x="5" y="30"/>
                  </a:cubicBezTo>
                  <a:cubicBezTo>
                    <a:pt x="5" y="23"/>
                    <a:pt x="5" y="16"/>
                    <a:pt x="5" y="9"/>
                  </a:cubicBezTo>
                  <a:cubicBezTo>
                    <a:pt x="54" y="8"/>
                    <a:pt x="103" y="7"/>
                    <a:pt x="153" y="5"/>
                  </a:cubicBezTo>
                  <a:cubicBezTo>
                    <a:pt x="156" y="20"/>
                    <a:pt x="158" y="34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78" name="文本框 77"/>
          <p:cNvSpPr txBox="1"/>
          <p:nvPr/>
        </p:nvSpPr>
        <p:spPr>
          <a:xfrm>
            <a:off x="3221790" y="2165460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第一名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2017241" y="2656642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第二名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文本框 79"/>
          <p:cNvSpPr txBox="1"/>
          <p:nvPr/>
        </p:nvSpPr>
        <p:spPr>
          <a:xfrm>
            <a:off x="4199963" y="2925872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第三名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6722095" y="1927664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6444283" y="2512439"/>
            <a:ext cx="4006233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6444283" y="203507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6722095" y="3916869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6444283" y="4501644"/>
            <a:ext cx="4006233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6444283" y="402428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7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文本框 17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Freeform 5"/>
          <p:cNvSpPr/>
          <p:nvPr/>
        </p:nvSpPr>
        <p:spPr bwMode="auto">
          <a:xfrm>
            <a:off x="895350" y="6854825"/>
            <a:ext cx="10398125" cy="30163"/>
          </a:xfrm>
          <a:custGeom>
            <a:avLst/>
            <a:gdLst>
              <a:gd name="T0" fmla="*/ 2836 w 2840"/>
              <a:gd name="T1" fmla="*/ 8 h 8"/>
              <a:gd name="T2" fmla="*/ 4 w 2840"/>
              <a:gd name="T3" fmla="*/ 8 h 8"/>
              <a:gd name="T4" fmla="*/ 0 w 2840"/>
              <a:gd name="T5" fmla="*/ 4 h 8"/>
              <a:gd name="T6" fmla="*/ 4 w 2840"/>
              <a:gd name="T7" fmla="*/ 0 h 8"/>
              <a:gd name="T8" fmla="*/ 2836 w 2840"/>
              <a:gd name="T9" fmla="*/ 0 h 8"/>
              <a:gd name="T10" fmla="*/ 2840 w 2840"/>
              <a:gd name="T11" fmla="*/ 4 h 8"/>
              <a:gd name="T12" fmla="*/ 2836 w 2840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40" h="8">
                <a:moveTo>
                  <a:pt x="2836" y="8"/>
                </a:moveTo>
                <a:cubicBezTo>
                  <a:pt x="4" y="8"/>
                  <a:pt x="4" y="8"/>
                  <a:pt x="4" y="8"/>
                </a:cubicBez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836" y="0"/>
                  <a:pt x="2836" y="0"/>
                  <a:pt x="2836" y="0"/>
                </a:cubicBezTo>
                <a:cubicBezTo>
                  <a:pt x="2838" y="0"/>
                  <a:pt x="2840" y="2"/>
                  <a:pt x="2840" y="4"/>
                </a:cubicBezTo>
                <a:cubicBezTo>
                  <a:pt x="2840" y="6"/>
                  <a:pt x="2838" y="8"/>
                  <a:pt x="2836" y="8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65" name="组合 464"/>
          <p:cNvGrpSpPr/>
          <p:nvPr/>
        </p:nvGrpSpPr>
        <p:grpSpPr>
          <a:xfrm>
            <a:off x="9118600" y="3908425"/>
            <a:ext cx="1277938" cy="2976563"/>
            <a:chOff x="9118600" y="3908425"/>
            <a:chExt cx="1277938" cy="2976563"/>
          </a:xfrm>
          <a:solidFill>
            <a:srgbClr val="005790"/>
          </a:solidFill>
        </p:grpSpPr>
        <p:sp>
          <p:nvSpPr>
            <p:cNvPr id="263" name="Rectangle 6"/>
            <p:cNvSpPr>
              <a:spLocks noChangeArrowheads="1"/>
            </p:cNvSpPr>
            <p:nvPr/>
          </p:nvSpPr>
          <p:spPr bwMode="auto">
            <a:xfrm>
              <a:off x="9147175" y="6235700"/>
              <a:ext cx="121920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60"/>
            <p:cNvSpPr>
              <a:spLocks noEditPoints="1"/>
            </p:cNvSpPr>
            <p:nvPr/>
          </p:nvSpPr>
          <p:spPr bwMode="auto">
            <a:xfrm>
              <a:off x="9151938" y="5767388"/>
              <a:ext cx="384175" cy="376238"/>
            </a:xfrm>
            <a:custGeom>
              <a:avLst/>
              <a:gdLst>
                <a:gd name="T0" fmla="*/ 96 w 105"/>
                <a:gd name="T1" fmla="*/ 85 h 103"/>
                <a:gd name="T2" fmla="*/ 92 w 105"/>
                <a:gd name="T3" fmla="*/ 0 h 103"/>
                <a:gd name="T4" fmla="*/ 10 w 105"/>
                <a:gd name="T5" fmla="*/ 4 h 103"/>
                <a:gd name="T6" fmla="*/ 9 w 105"/>
                <a:gd name="T7" fmla="*/ 24 h 103"/>
                <a:gd name="T8" fmla="*/ 10 w 105"/>
                <a:gd name="T9" fmla="*/ 69 h 103"/>
                <a:gd name="T10" fmla="*/ 10 w 105"/>
                <a:gd name="T11" fmla="*/ 70 h 103"/>
                <a:gd name="T12" fmla="*/ 4 w 105"/>
                <a:gd name="T13" fmla="*/ 85 h 103"/>
                <a:gd name="T14" fmla="*/ 0 w 105"/>
                <a:gd name="T15" fmla="*/ 99 h 103"/>
                <a:gd name="T16" fmla="*/ 101 w 105"/>
                <a:gd name="T17" fmla="*/ 103 h 103"/>
                <a:gd name="T18" fmla="*/ 105 w 105"/>
                <a:gd name="T19" fmla="*/ 89 h 103"/>
                <a:gd name="T20" fmla="*/ 97 w 105"/>
                <a:gd name="T21" fmla="*/ 95 h 103"/>
                <a:gd name="T22" fmla="*/ 8 w 105"/>
                <a:gd name="T23" fmla="*/ 93 h 103"/>
                <a:gd name="T24" fmla="*/ 97 w 105"/>
                <a:gd name="T25" fmla="*/ 95 h 103"/>
                <a:gd name="T26" fmla="*/ 57 w 105"/>
                <a:gd name="T27" fmla="*/ 51 h 103"/>
                <a:gd name="T28" fmla="*/ 69 w 105"/>
                <a:gd name="T29" fmla="*/ 65 h 103"/>
                <a:gd name="T30" fmla="*/ 77 w 105"/>
                <a:gd name="T31" fmla="*/ 51 h 103"/>
                <a:gd name="T32" fmla="*/ 88 w 105"/>
                <a:gd name="T33" fmla="*/ 65 h 103"/>
                <a:gd name="T34" fmla="*/ 77 w 105"/>
                <a:gd name="T35" fmla="*/ 51 h 103"/>
                <a:gd name="T36" fmla="*/ 88 w 105"/>
                <a:gd name="T37" fmla="*/ 28 h 103"/>
                <a:gd name="T38" fmla="*/ 77 w 105"/>
                <a:gd name="T39" fmla="*/ 43 h 103"/>
                <a:gd name="T40" fmla="*/ 69 w 105"/>
                <a:gd name="T41" fmla="*/ 43 h 103"/>
                <a:gd name="T42" fmla="*/ 57 w 105"/>
                <a:gd name="T43" fmla="*/ 28 h 103"/>
                <a:gd name="T44" fmla="*/ 69 w 105"/>
                <a:gd name="T45" fmla="*/ 43 h 103"/>
                <a:gd name="T46" fmla="*/ 36 w 105"/>
                <a:gd name="T47" fmla="*/ 43 h 103"/>
                <a:gd name="T48" fmla="*/ 49 w 105"/>
                <a:gd name="T49" fmla="*/ 28 h 103"/>
                <a:gd name="T50" fmla="*/ 28 w 105"/>
                <a:gd name="T51" fmla="*/ 43 h 103"/>
                <a:gd name="T52" fmla="*/ 18 w 105"/>
                <a:gd name="T53" fmla="*/ 28 h 103"/>
                <a:gd name="T54" fmla="*/ 28 w 105"/>
                <a:gd name="T55" fmla="*/ 43 h 103"/>
                <a:gd name="T56" fmla="*/ 49 w 105"/>
                <a:gd name="T57" fmla="*/ 51 h 103"/>
                <a:gd name="T58" fmla="*/ 36 w 105"/>
                <a:gd name="T59" fmla="*/ 65 h 103"/>
                <a:gd name="T60" fmla="*/ 49 w 105"/>
                <a:gd name="T61" fmla="*/ 73 h 103"/>
                <a:gd name="T62" fmla="*/ 36 w 105"/>
                <a:gd name="T63" fmla="*/ 85 h 103"/>
                <a:gd name="T64" fmla="*/ 49 w 105"/>
                <a:gd name="T65" fmla="*/ 73 h 103"/>
                <a:gd name="T66" fmla="*/ 69 w 105"/>
                <a:gd name="T67" fmla="*/ 73 h 103"/>
                <a:gd name="T68" fmla="*/ 57 w 105"/>
                <a:gd name="T69" fmla="*/ 85 h 103"/>
                <a:gd name="T70" fmla="*/ 18 w 105"/>
                <a:gd name="T71" fmla="*/ 51 h 103"/>
                <a:gd name="T72" fmla="*/ 28 w 105"/>
                <a:gd name="T73" fmla="*/ 65 h 103"/>
                <a:gd name="T74" fmla="*/ 18 w 105"/>
                <a:gd name="T75" fmla="*/ 51 h 103"/>
                <a:gd name="T76" fmla="*/ 77 w 105"/>
                <a:gd name="T77" fmla="*/ 73 h 103"/>
                <a:gd name="T78" fmla="*/ 88 w 105"/>
                <a:gd name="T79" fmla="*/ 85 h 103"/>
                <a:gd name="T80" fmla="*/ 88 w 105"/>
                <a:gd name="T81" fmla="*/ 20 h 103"/>
                <a:gd name="T82" fmla="*/ 77 w 105"/>
                <a:gd name="T83" fmla="*/ 8 h 103"/>
                <a:gd name="T84" fmla="*/ 88 w 105"/>
                <a:gd name="T85" fmla="*/ 20 h 103"/>
                <a:gd name="T86" fmla="*/ 57 w 105"/>
                <a:gd name="T87" fmla="*/ 20 h 103"/>
                <a:gd name="T88" fmla="*/ 69 w 105"/>
                <a:gd name="T89" fmla="*/ 8 h 103"/>
                <a:gd name="T90" fmla="*/ 49 w 105"/>
                <a:gd name="T91" fmla="*/ 20 h 103"/>
                <a:gd name="T92" fmla="*/ 36 w 105"/>
                <a:gd name="T93" fmla="*/ 8 h 103"/>
                <a:gd name="T94" fmla="*/ 49 w 105"/>
                <a:gd name="T95" fmla="*/ 20 h 103"/>
                <a:gd name="T96" fmla="*/ 18 w 105"/>
                <a:gd name="T97" fmla="*/ 20 h 103"/>
                <a:gd name="T98" fmla="*/ 28 w 105"/>
                <a:gd name="T99" fmla="*/ 8 h 103"/>
                <a:gd name="T100" fmla="*/ 18 w 105"/>
                <a:gd name="T101" fmla="*/ 73 h 103"/>
                <a:gd name="T102" fmla="*/ 28 w 105"/>
                <a:gd name="T103" fmla="*/ 85 h 103"/>
                <a:gd name="T104" fmla="*/ 18 w 105"/>
                <a:gd name="T105" fmla="*/ 7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3">
                  <a:moveTo>
                    <a:pt x="101" y="85"/>
                  </a:moveTo>
                  <a:cubicBezTo>
                    <a:pt x="96" y="85"/>
                    <a:pt x="96" y="85"/>
                    <a:pt x="96" y="8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9"/>
                    <a:pt x="10" y="69"/>
                    <a:pt x="10" y="70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2"/>
                    <a:pt x="2" y="103"/>
                    <a:pt x="4" y="103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3" y="103"/>
                    <a:pt x="105" y="102"/>
                    <a:pt x="105" y="9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lose/>
                  <a:moveTo>
                    <a:pt x="97" y="95"/>
                  </a:moveTo>
                  <a:cubicBezTo>
                    <a:pt x="8" y="95"/>
                    <a:pt x="8" y="95"/>
                    <a:pt x="8" y="95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7" y="93"/>
                    <a:pt x="97" y="93"/>
                    <a:pt x="97" y="93"/>
                  </a:cubicBezTo>
                  <a:lnTo>
                    <a:pt x="97" y="95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77" y="51"/>
                  </a:moveTo>
                  <a:cubicBezTo>
                    <a:pt x="88" y="51"/>
                    <a:pt x="88" y="51"/>
                    <a:pt x="88" y="51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49" y="43"/>
                  </a:move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49" y="28"/>
                    <a:pt x="49" y="28"/>
                    <a:pt x="49" y="28"/>
                  </a:cubicBezTo>
                  <a:lnTo>
                    <a:pt x="49" y="43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49" y="73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73"/>
                    <a:pt x="36" y="73"/>
                    <a:pt x="36" y="73"/>
                  </a:cubicBezTo>
                  <a:lnTo>
                    <a:pt x="49" y="73"/>
                  </a:lnTo>
                  <a:close/>
                  <a:moveTo>
                    <a:pt x="57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57" y="85"/>
                    <a:pt x="57" y="85"/>
                    <a:pt x="57" y="85"/>
                  </a:cubicBezTo>
                  <a:lnTo>
                    <a:pt x="57" y="73"/>
                  </a:lnTo>
                  <a:close/>
                  <a:moveTo>
                    <a:pt x="1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18" y="51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5"/>
                    <a:pt x="88" y="85"/>
                    <a:pt x="88" y="85"/>
                  </a:cubicBezTo>
                  <a:lnTo>
                    <a:pt x="77" y="85"/>
                  </a:ln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28" y="20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8" y="8"/>
                    <a:pt x="28" y="8"/>
                    <a:pt x="28" y="8"/>
                  </a:cubicBezTo>
                  <a:lnTo>
                    <a:pt x="28" y="20"/>
                  </a:lnTo>
                  <a:close/>
                  <a:moveTo>
                    <a:pt x="18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18" y="85"/>
                    <a:pt x="18" y="85"/>
                    <a:pt x="18" y="85"/>
                  </a:cubicBezTo>
                  <a:lnTo>
                    <a:pt x="18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61"/>
            <p:cNvSpPr>
              <a:spLocks noEditPoints="1"/>
            </p:cNvSpPr>
            <p:nvPr/>
          </p:nvSpPr>
          <p:spPr bwMode="auto">
            <a:xfrm>
              <a:off x="9151938" y="6330950"/>
              <a:ext cx="384175" cy="381000"/>
            </a:xfrm>
            <a:custGeom>
              <a:avLst/>
              <a:gdLst>
                <a:gd name="T0" fmla="*/ 96 w 105"/>
                <a:gd name="T1" fmla="*/ 85 h 104"/>
                <a:gd name="T2" fmla="*/ 92 w 105"/>
                <a:gd name="T3" fmla="*/ 0 h 104"/>
                <a:gd name="T4" fmla="*/ 10 w 105"/>
                <a:gd name="T5" fmla="*/ 4 h 104"/>
                <a:gd name="T6" fmla="*/ 9 w 105"/>
                <a:gd name="T7" fmla="*/ 24 h 104"/>
                <a:gd name="T8" fmla="*/ 10 w 105"/>
                <a:gd name="T9" fmla="*/ 69 h 104"/>
                <a:gd name="T10" fmla="*/ 10 w 105"/>
                <a:gd name="T11" fmla="*/ 70 h 104"/>
                <a:gd name="T12" fmla="*/ 4 w 105"/>
                <a:gd name="T13" fmla="*/ 85 h 104"/>
                <a:gd name="T14" fmla="*/ 0 w 105"/>
                <a:gd name="T15" fmla="*/ 100 h 104"/>
                <a:gd name="T16" fmla="*/ 101 w 105"/>
                <a:gd name="T17" fmla="*/ 104 h 104"/>
                <a:gd name="T18" fmla="*/ 105 w 105"/>
                <a:gd name="T19" fmla="*/ 89 h 104"/>
                <a:gd name="T20" fmla="*/ 97 w 105"/>
                <a:gd name="T21" fmla="*/ 96 h 104"/>
                <a:gd name="T22" fmla="*/ 8 w 105"/>
                <a:gd name="T23" fmla="*/ 93 h 104"/>
                <a:gd name="T24" fmla="*/ 97 w 105"/>
                <a:gd name="T25" fmla="*/ 96 h 104"/>
                <a:gd name="T26" fmla="*/ 77 w 105"/>
                <a:gd name="T27" fmla="*/ 20 h 104"/>
                <a:gd name="T28" fmla="*/ 88 w 105"/>
                <a:gd name="T29" fmla="*/ 8 h 104"/>
                <a:gd name="T30" fmla="*/ 57 w 105"/>
                <a:gd name="T31" fmla="*/ 85 h 104"/>
                <a:gd name="T32" fmla="*/ 69 w 105"/>
                <a:gd name="T33" fmla="*/ 73 h 104"/>
                <a:gd name="T34" fmla="*/ 57 w 105"/>
                <a:gd name="T35" fmla="*/ 85 h 104"/>
                <a:gd name="T36" fmla="*/ 36 w 105"/>
                <a:gd name="T37" fmla="*/ 73 h 104"/>
                <a:gd name="T38" fmla="*/ 49 w 105"/>
                <a:gd name="T39" fmla="*/ 85 h 104"/>
                <a:gd name="T40" fmla="*/ 69 w 105"/>
                <a:gd name="T41" fmla="*/ 43 h 104"/>
                <a:gd name="T42" fmla="*/ 57 w 105"/>
                <a:gd name="T43" fmla="*/ 28 h 104"/>
                <a:gd name="T44" fmla="*/ 69 w 105"/>
                <a:gd name="T45" fmla="*/ 43 h 104"/>
                <a:gd name="T46" fmla="*/ 57 w 105"/>
                <a:gd name="T47" fmla="*/ 51 h 104"/>
                <a:gd name="T48" fmla="*/ 69 w 105"/>
                <a:gd name="T49" fmla="*/ 65 h 104"/>
                <a:gd name="T50" fmla="*/ 77 w 105"/>
                <a:gd name="T51" fmla="*/ 51 h 104"/>
                <a:gd name="T52" fmla="*/ 88 w 105"/>
                <a:gd name="T53" fmla="*/ 65 h 104"/>
                <a:gd name="T54" fmla="*/ 77 w 105"/>
                <a:gd name="T55" fmla="*/ 51 h 104"/>
                <a:gd name="T56" fmla="*/ 88 w 105"/>
                <a:gd name="T57" fmla="*/ 28 h 104"/>
                <a:gd name="T58" fmla="*/ 77 w 105"/>
                <a:gd name="T59" fmla="*/ 43 h 104"/>
                <a:gd name="T60" fmla="*/ 49 w 105"/>
                <a:gd name="T61" fmla="*/ 28 h 104"/>
                <a:gd name="T62" fmla="*/ 36 w 105"/>
                <a:gd name="T63" fmla="*/ 43 h 104"/>
                <a:gd name="T64" fmla="*/ 49 w 105"/>
                <a:gd name="T65" fmla="*/ 28 h 104"/>
                <a:gd name="T66" fmla="*/ 18 w 105"/>
                <a:gd name="T67" fmla="*/ 43 h 104"/>
                <a:gd name="T68" fmla="*/ 28 w 105"/>
                <a:gd name="T69" fmla="*/ 28 h 104"/>
                <a:gd name="T70" fmla="*/ 36 w 105"/>
                <a:gd name="T71" fmla="*/ 51 h 104"/>
                <a:gd name="T72" fmla="*/ 49 w 105"/>
                <a:gd name="T73" fmla="*/ 65 h 104"/>
                <a:gd name="T74" fmla="*/ 36 w 105"/>
                <a:gd name="T75" fmla="*/ 51 h 104"/>
                <a:gd name="T76" fmla="*/ 57 w 105"/>
                <a:gd name="T77" fmla="*/ 20 h 104"/>
                <a:gd name="T78" fmla="*/ 69 w 105"/>
                <a:gd name="T79" fmla="*/ 8 h 104"/>
                <a:gd name="T80" fmla="*/ 49 w 105"/>
                <a:gd name="T81" fmla="*/ 20 h 104"/>
                <a:gd name="T82" fmla="*/ 36 w 105"/>
                <a:gd name="T83" fmla="*/ 8 h 104"/>
                <a:gd name="T84" fmla="*/ 49 w 105"/>
                <a:gd name="T85" fmla="*/ 20 h 104"/>
                <a:gd name="T86" fmla="*/ 28 w 105"/>
                <a:gd name="T87" fmla="*/ 51 h 104"/>
                <a:gd name="T88" fmla="*/ 18 w 105"/>
                <a:gd name="T89" fmla="*/ 65 h 104"/>
                <a:gd name="T90" fmla="*/ 77 w 105"/>
                <a:gd name="T91" fmla="*/ 85 h 104"/>
                <a:gd name="T92" fmla="*/ 88 w 105"/>
                <a:gd name="T93" fmla="*/ 73 h 104"/>
                <a:gd name="T94" fmla="*/ 77 w 105"/>
                <a:gd name="T95" fmla="*/ 85 h 104"/>
                <a:gd name="T96" fmla="*/ 28 w 105"/>
                <a:gd name="T97" fmla="*/ 20 h 104"/>
                <a:gd name="T98" fmla="*/ 18 w 105"/>
                <a:gd name="T99" fmla="*/ 8 h 104"/>
                <a:gd name="T100" fmla="*/ 18 w 105"/>
                <a:gd name="T101" fmla="*/ 73 h 104"/>
                <a:gd name="T102" fmla="*/ 28 w 105"/>
                <a:gd name="T103" fmla="*/ 85 h 104"/>
                <a:gd name="T104" fmla="*/ 18 w 105"/>
                <a:gd name="T105" fmla="*/ 7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101" y="85"/>
                  </a:moveTo>
                  <a:cubicBezTo>
                    <a:pt x="96" y="85"/>
                    <a:pt x="96" y="85"/>
                    <a:pt x="96" y="8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9"/>
                    <a:pt x="10" y="70"/>
                    <a:pt x="10" y="70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lose/>
                  <a:moveTo>
                    <a:pt x="97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7" y="93"/>
                    <a:pt x="97" y="93"/>
                    <a:pt x="97" y="93"/>
                  </a:cubicBezTo>
                  <a:lnTo>
                    <a:pt x="97" y="96"/>
                  </a:ln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57" y="85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lnTo>
                    <a:pt x="57" y="85"/>
                  </a:lnTo>
                  <a:close/>
                  <a:moveTo>
                    <a:pt x="36" y="85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5"/>
                    <a:pt x="49" y="85"/>
                    <a:pt x="49" y="85"/>
                  </a:cubicBezTo>
                  <a:lnTo>
                    <a:pt x="36" y="8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77" y="51"/>
                  </a:moveTo>
                  <a:cubicBezTo>
                    <a:pt x="88" y="51"/>
                    <a:pt x="88" y="51"/>
                    <a:pt x="88" y="51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1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18" y="51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5"/>
                    <a:pt x="88" y="85"/>
                    <a:pt x="88" y="85"/>
                  </a:cubicBezTo>
                  <a:lnTo>
                    <a:pt x="77" y="85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18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18" y="85"/>
                    <a:pt x="18" y="85"/>
                    <a:pt x="18" y="85"/>
                  </a:cubicBezTo>
                  <a:lnTo>
                    <a:pt x="18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62"/>
            <p:cNvSpPr>
              <a:spLocks noEditPoints="1"/>
            </p:cNvSpPr>
            <p:nvPr/>
          </p:nvSpPr>
          <p:spPr bwMode="auto">
            <a:xfrm>
              <a:off x="9155113" y="4706938"/>
              <a:ext cx="381000" cy="381000"/>
            </a:xfrm>
            <a:custGeom>
              <a:avLst/>
              <a:gdLst>
                <a:gd name="T0" fmla="*/ 95 w 104"/>
                <a:gd name="T1" fmla="*/ 86 h 104"/>
                <a:gd name="T2" fmla="*/ 91 w 104"/>
                <a:gd name="T3" fmla="*/ 0 h 104"/>
                <a:gd name="T4" fmla="*/ 9 w 104"/>
                <a:gd name="T5" fmla="*/ 4 h 104"/>
                <a:gd name="T6" fmla="*/ 9 w 104"/>
                <a:gd name="T7" fmla="*/ 24 h 104"/>
                <a:gd name="T8" fmla="*/ 9 w 104"/>
                <a:gd name="T9" fmla="*/ 69 h 104"/>
                <a:gd name="T10" fmla="*/ 9 w 104"/>
                <a:gd name="T11" fmla="*/ 70 h 104"/>
                <a:gd name="T12" fmla="*/ 4 w 104"/>
                <a:gd name="T13" fmla="*/ 86 h 104"/>
                <a:gd name="T14" fmla="*/ 0 w 104"/>
                <a:gd name="T15" fmla="*/ 100 h 104"/>
                <a:gd name="T16" fmla="*/ 100 w 104"/>
                <a:gd name="T17" fmla="*/ 104 h 104"/>
                <a:gd name="T18" fmla="*/ 104 w 104"/>
                <a:gd name="T19" fmla="*/ 90 h 104"/>
                <a:gd name="T20" fmla="*/ 96 w 104"/>
                <a:gd name="T21" fmla="*/ 96 h 104"/>
                <a:gd name="T22" fmla="*/ 8 w 104"/>
                <a:gd name="T23" fmla="*/ 94 h 104"/>
                <a:gd name="T24" fmla="*/ 96 w 104"/>
                <a:gd name="T25" fmla="*/ 96 h 104"/>
                <a:gd name="T26" fmla="*/ 48 w 104"/>
                <a:gd name="T27" fmla="*/ 20 h 104"/>
                <a:gd name="T28" fmla="*/ 35 w 104"/>
                <a:gd name="T29" fmla="*/ 8 h 104"/>
                <a:gd name="T30" fmla="*/ 69 w 104"/>
                <a:gd name="T31" fmla="*/ 8 h 104"/>
                <a:gd name="T32" fmla="*/ 56 w 104"/>
                <a:gd name="T33" fmla="*/ 20 h 104"/>
                <a:gd name="T34" fmla="*/ 69 w 104"/>
                <a:gd name="T35" fmla="*/ 8 h 104"/>
                <a:gd name="T36" fmla="*/ 87 w 104"/>
                <a:gd name="T37" fmla="*/ 20 h 104"/>
                <a:gd name="T38" fmla="*/ 77 w 104"/>
                <a:gd name="T39" fmla="*/ 8 h 104"/>
                <a:gd name="T40" fmla="*/ 69 w 104"/>
                <a:gd name="T41" fmla="*/ 43 h 104"/>
                <a:gd name="T42" fmla="*/ 56 w 104"/>
                <a:gd name="T43" fmla="*/ 28 h 104"/>
                <a:gd name="T44" fmla="*/ 69 w 104"/>
                <a:gd name="T45" fmla="*/ 43 h 104"/>
                <a:gd name="T46" fmla="*/ 56 w 104"/>
                <a:gd name="T47" fmla="*/ 51 h 104"/>
                <a:gd name="T48" fmla="*/ 69 w 104"/>
                <a:gd name="T49" fmla="*/ 65 h 104"/>
                <a:gd name="T50" fmla="*/ 77 w 104"/>
                <a:gd name="T51" fmla="*/ 51 h 104"/>
                <a:gd name="T52" fmla="*/ 87 w 104"/>
                <a:gd name="T53" fmla="*/ 65 h 104"/>
                <a:gd name="T54" fmla="*/ 77 w 104"/>
                <a:gd name="T55" fmla="*/ 51 h 104"/>
                <a:gd name="T56" fmla="*/ 87 w 104"/>
                <a:gd name="T57" fmla="*/ 28 h 104"/>
                <a:gd name="T58" fmla="*/ 77 w 104"/>
                <a:gd name="T59" fmla="*/ 43 h 104"/>
                <a:gd name="T60" fmla="*/ 48 w 104"/>
                <a:gd name="T61" fmla="*/ 28 h 104"/>
                <a:gd name="T62" fmla="*/ 35 w 104"/>
                <a:gd name="T63" fmla="*/ 43 h 104"/>
                <a:gd name="T64" fmla="*/ 48 w 104"/>
                <a:gd name="T65" fmla="*/ 28 h 104"/>
                <a:gd name="T66" fmla="*/ 17 w 104"/>
                <a:gd name="T67" fmla="*/ 43 h 104"/>
                <a:gd name="T68" fmla="*/ 27 w 104"/>
                <a:gd name="T69" fmla="*/ 28 h 104"/>
                <a:gd name="T70" fmla="*/ 35 w 104"/>
                <a:gd name="T71" fmla="*/ 51 h 104"/>
                <a:gd name="T72" fmla="*/ 48 w 104"/>
                <a:gd name="T73" fmla="*/ 65 h 104"/>
                <a:gd name="T74" fmla="*/ 35 w 104"/>
                <a:gd name="T75" fmla="*/ 51 h 104"/>
                <a:gd name="T76" fmla="*/ 48 w 104"/>
                <a:gd name="T77" fmla="*/ 86 h 104"/>
                <a:gd name="T78" fmla="*/ 35 w 104"/>
                <a:gd name="T79" fmla="*/ 73 h 104"/>
                <a:gd name="T80" fmla="*/ 56 w 104"/>
                <a:gd name="T81" fmla="*/ 73 h 104"/>
                <a:gd name="T82" fmla="*/ 69 w 104"/>
                <a:gd name="T83" fmla="*/ 86 h 104"/>
                <a:gd name="T84" fmla="*/ 56 w 104"/>
                <a:gd name="T85" fmla="*/ 73 h 104"/>
                <a:gd name="T86" fmla="*/ 27 w 104"/>
                <a:gd name="T87" fmla="*/ 51 h 104"/>
                <a:gd name="T88" fmla="*/ 17 w 104"/>
                <a:gd name="T89" fmla="*/ 65 h 104"/>
                <a:gd name="T90" fmla="*/ 77 w 104"/>
                <a:gd name="T91" fmla="*/ 86 h 104"/>
                <a:gd name="T92" fmla="*/ 87 w 104"/>
                <a:gd name="T93" fmla="*/ 73 h 104"/>
                <a:gd name="T94" fmla="*/ 77 w 104"/>
                <a:gd name="T95" fmla="*/ 86 h 104"/>
                <a:gd name="T96" fmla="*/ 27 w 104"/>
                <a:gd name="T97" fmla="*/ 20 h 104"/>
                <a:gd name="T98" fmla="*/ 17 w 104"/>
                <a:gd name="T99" fmla="*/ 8 h 104"/>
                <a:gd name="T100" fmla="*/ 17 w 104"/>
                <a:gd name="T101" fmla="*/ 73 h 104"/>
                <a:gd name="T102" fmla="*/ 27 w 104"/>
                <a:gd name="T103" fmla="*/ 86 h 104"/>
                <a:gd name="T104" fmla="*/ 17 w 104"/>
                <a:gd name="T105" fmla="*/ 7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104">
                  <a:moveTo>
                    <a:pt x="100" y="86"/>
                  </a:moveTo>
                  <a:cubicBezTo>
                    <a:pt x="95" y="86"/>
                    <a:pt x="95" y="86"/>
                    <a:pt x="95" y="86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3" y="104"/>
                    <a:pt x="104" y="102"/>
                    <a:pt x="104" y="10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87"/>
                    <a:pt x="103" y="86"/>
                    <a:pt x="100" y="86"/>
                  </a:cubicBezTo>
                  <a:close/>
                  <a:moveTo>
                    <a:pt x="96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96" y="94"/>
                    <a:pt x="96" y="94"/>
                    <a:pt x="96" y="94"/>
                  </a:cubicBezTo>
                  <a:lnTo>
                    <a:pt x="96" y="96"/>
                  </a:lnTo>
                  <a:close/>
                  <a:moveTo>
                    <a:pt x="48" y="8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lnTo>
                    <a:pt x="48" y="8"/>
                  </a:lnTo>
                  <a:close/>
                  <a:moveTo>
                    <a:pt x="69" y="8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lnTo>
                    <a:pt x="69" y="8"/>
                  </a:lnTo>
                  <a:close/>
                  <a:moveTo>
                    <a:pt x="87" y="8"/>
                  </a:moveTo>
                  <a:cubicBezTo>
                    <a:pt x="87" y="20"/>
                    <a:pt x="87" y="20"/>
                    <a:pt x="8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lnTo>
                    <a:pt x="87" y="8"/>
                  </a:lnTo>
                  <a:close/>
                  <a:moveTo>
                    <a:pt x="69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6" y="65"/>
                  </a:lnTo>
                  <a:close/>
                  <a:moveTo>
                    <a:pt x="77" y="51"/>
                  </a:moveTo>
                  <a:cubicBezTo>
                    <a:pt x="87" y="51"/>
                    <a:pt x="87" y="51"/>
                    <a:pt x="87" y="51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7" y="28"/>
                    <a:pt x="87" y="28"/>
                    <a:pt x="87" y="28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8" y="28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lnTo>
                    <a:pt x="48" y="28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48" y="73"/>
                  </a:moveTo>
                  <a:cubicBezTo>
                    <a:pt x="48" y="86"/>
                    <a:pt x="48" y="86"/>
                    <a:pt x="48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73"/>
                    <a:pt x="35" y="73"/>
                    <a:pt x="35" y="73"/>
                  </a:cubicBezTo>
                  <a:lnTo>
                    <a:pt x="48" y="73"/>
                  </a:lnTo>
                  <a:close/>
                  <a:moveTo>
                    <a:pt x="56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56" y="86"/>
                    <a:pt x="56" y="86"/>
                    <a:pt x="56" y="86"/>
                  </a:cubicBezTo>
                  <a:lnTo>
                    <a:pt x="56" y="73"/>
                  </a:lnTo>
                  <a:close/>
                  <a:moveTo>
                    <a:pt x="1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lnTo>
                    <a:pt x="17" y="51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6"/>
                    <a:pt x="87" y="86"/>
                    <a:pt x="87" y="86"/>
                  </a:cubicBezTo>
                  <a:lnTo>
                    <a:pt x="77" y="86"/>
                  </a:lnTo>
                  <a:close/>
                  <a:moveTo>
                    <a:pt x="27" y="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27" y="8"/>
                  </a:lnTo>
                  <a:close/>
                  <a:moveTo>
                    <a:pt x="17" y="73"/>
                  </a:moveTo>
                  <a:cubicBezTo>
                    <a:pt x="27" y="73"/>
                    <a:pt x="27" y="73"/>
                    <a:pt x="27" y="73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17" y="86"/>
                    <a:pt x="17" y="86"/>
                    <a:pt x="17" y="86"/>
                  </a:cubicBezTo>
                  <a:lnTo>
                    <a:pt x="1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63"/>
            <p:cNvSpPr>
              <a:spLocks noEditPoints="1"/>
            </p:cNvSpPr>
            <p:nvPr/>
          </p:nvSpPr>
          <p:spPr bwMode="auto">
            <a:xfrm>
              <a:off x="9151938" y="5140325"/>
              <a:ext cx="384175" cy="563563"/>
            </a:xfrm>
            <a:custGeom>
              <a:avLst/>
              <a:gdLst>
                <a:gd name="T0" fmla="*/ 101 w 105"/>
                <a:gd name="T1" fmla="*/ 135 h 154"/>
                <a:gd name="T2" fmla="*/ 96 w 105"/>
                <a:gd name="T3" fmla="*/ 135 h 154"/>
                <a:gd name="T4" fmla="*/ 96 w 105"/>
                <a:gd name="T5" fmla="*/ 4 h 154"/>
                <a:gd name="T6" fmla="*/ 92 w 105"/>
                <a:gd name="T7" fmla="*/ 0 h 154"/>
                <a:gd name="T8" fmla="*/ 14 w 105"/>
                <a:gd name="T9" fmla="*/ 0 h 154"/>
                <a:gd name="T10" fmla="*/ 10 w 105"/>
                <a:gd name="T11" fmla="*/ 4 h 154"/>
                <a:gd name="T12" fmla="*/ 10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88 w 105"/>
                <a:gd name="T41" fmla="*/ 100 h 154"/>
                <a:gd name="T42" fmla="*/ 18 w 105"/>
                <a:gd name="T43" fmla="*/ 100 h 154"/>
                <a:gd name="T44" fmla="*/ 18 w 105"/>
                <a:gd name="T45" fmla="*/ 8 h 154"/>
                <a:gd name="T46" fmla="*/ 88 w 105"/>
                <a:gd name="T47" fmla="*/ 8 h 154"/>
                <a:gd name="T48" fmla="*/ 88 w 105"/>
                <a:gd name="T49" fmla="*/ 100 h 154"/>
                <a:gd name="T50" fmla="*/ 57 w 105"/>
                <a:gd name="T51" fmla="*/ 135 h 154"/>
                <a:gd name="T52" fmla="*/ 57 w 105"/>
                <a:gd name="T53" fmla="*/ 108 h 154"/>
                <a:gd name="T54" fmla="*/ 88 w 105"/>
                <a:gd name="T55" fmla="*/ 108 h 154"/>
                <a:gd name="T56" fmla="*/ 88 w 105"/>
                <a:gd name="T57" fmla="*/ 135 h 154"/>
                <a:gd name="T58" fmla="*/ 57 w 105"/>
                <a:gd name="T59" fmla="*/ 135 h 154"/>
                <a:gd name="T60" fmla="*/ 18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8 w 105"/>
                <a:gd name="T67" fmla="*/ 135 h 154"/>
                <a:gd name="T68" fmla="*/ 18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6" y="135"/>
                    <a:pt x="96" y="135"/>
                    <a:pt x="96" y="13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88" y="100"/>
                  </a:moveTo>
                  <a:cubicBezTo>
                    <a:pt x="18" y="100"/>
                    <a:pt x="18" y="100"/>
                    <a:pt x="18" y="10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100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35"/>
                    <a:pt x="88" y="135"/>
                    <a:pt x="88" y="135"/>
                  </a:cubicBezTo>
                  <a:lnTo>
                    <a:pt x="57" y="135"/>
                  </a:lnTo>
                  <a:close/>
                  <a:moveTo>
                    <a:pt x="18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8" y="135"/>
                    <a:pt x="18" y="135"/>
                    <a:pt x="18" y="135"/>
                  </a:cubicBezTo>
                  <a:lnTo>
                    <a:pt x="18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64"/>
            <p:cNvSpPr>
              <a:spLocks noEditPoints="1"/>
            </p:cNvSpPr>
            <p:nvPr/>
          </p:nvSpPr>
          <p:spPr bwMode="auto">
            <a:xfrm>
              <a:off x="9564688" y="5767388"/>
              <a:ext cx="384175" cy="376238"/>
            </a:xfrm>
            <a:custGeom>
              <a:avLst/>
              <a:gdLst>
                <a:gd name="T0" fmla="*/ 95 w 105"/>
                <a:gd name="T1" fmla="*/ 85 h 103"/>
                <a:gd name="T2" fmla="*/ 91 w 105"/>
                <a:gd name="T3" fmla="*/ 0 h 103"/>
                <a:gd name="T4" fmla="*/ 9 w 105"/>
                <a:gd name="T5" fmla="*/ 4 h 103"/>
                <a:gd name="T6" fmla="*/ 9 w 105"/>
                <a:gd name="T7" fmla="*/ 24 h 103"/>
                <a:gd name="T8" fmla="*/ 9 w 105"/>
                <a:gd name="T9" fmla="*/ 69 h 103"/>
                <a:gd name="T10" fmla="*/ 9 w 105"/>
                <a:gd name="T11" fmla="*/ 70 h 103"/>
                <a:gd name="T12" fmla="*/ 4 w 105"/>
                <a:gd name="T13" fmla="*/ 85 h 103"/>
                <a:gd name="T14" fmla="*/ 0 w 105"/>
                <a:gd name="T15" fmla="*/ 99 h 103"/>
                <a:gd name="T16" fmla="*/ 101 w 105"/>
                <a:gd name="T17" fmla="*/ 103 h 103"/>
                <a:gd name="T18" fmla="*/ 105 w 105"/>
                <a:gd name="T19" fmla="*/ 89 h 103"/>
                <a:gd name="T20" fmla="*/ 97 w 105"/>
                <a:gd name="T21" fmla="*/ 95 h 103"/>
                <a:gd name="T22" fmla="*/ 8 w 105"/>
                <a:gd name="T23" fmla="*/ 93 h 103"/>
                <a:gd name="T24" fmla="*/ 97 w 105"/>
                <a:gd name="T25" fmla="*/ 95 h 103"/>
                <a:gd name="T26" fmla="*/ 56 w 105"/>
                <a:gd name="T27" fmla="*/ 51 h 103"/>
                <a:gd name="T28" fmla="*/ 69 w 105"/>
                <a:gd name="T29" fmla="*/ 65 h 103"/>
                <a:gd name="T30" fmla="*/ 77 w 105"/>
                <a:gd name="T31" fmla="*/ 51 h 103"/>
                <a:gd name="T32" fmla="*/ 87 w 105"/>
                <a:gd name="T33" fmla="*/ 65 h 103"/>
                <a:gd name="T34" fmla="*/ 77 w 105"/>
                <a:gd name="T35" fmla="*/ 51 h 103"/>
                <a:gd name="T36" fmla="*/ 87 w 105"/>
                <a:gd name="T37" fmla="*/ 28 h 103"/>
                <a:gd name="T38" fmla="*/ 77 w 105"/>
                <a:gd name="T39" fmla="*/ 43 h 103"/>
                <a:gd name="T40" fmla="*/ 69 w 105"/>
                <a:gd name="T41" fmla="*/ 43 h 103"/>
                <a:gd name="T42" fmla="*/ 56 w 105"/>
                <a:gd name="T43" fmla="*/ 28 h 103"/>
                <a:gd name="T44" fmla="*/ 69 w 105"/>
                <a:gd name="T45" fmla="*/ 43 h 103"/>
                <a:gd name="T46" fmla="*/ 35 w 105"/>
                <a:gd name="T47" fmla="*/ 43 h 103"/>
                <a:gd name="T48" fmla="*/ 48 w 105"/>
                <a:gd name="T49" fmla="*/ 28 h 103"/>
                <a:gd name="T50" fmla="*/ 27 w 105"/>
                <a:gd name="T51" fmla="*/ 43 h 103"/>
                <a:gd name="T52" fmla="*/ 17 w 105"/>
                <a:gd name="T53" fmla="*/ 28 h 103"/>
                <a:gd name="T54" fmla="*/ 27 w 105"/>
                <a:gd name="T55" fmla="*/ 43 h 103"/>
                <a:gd name="T56" fmla="*/ 48 w 105"/>
                <a:gd name="T57" fmla="*/ 51 h 103"/>
                <a:gd name="T58" fmla="*/ 35 w 105"/>
                <a:gd name="T59" fmla="*/ 65 h 103"/>
                <a:gd name="T60" fmla="*/ 48 w 105"/>
                <a:gd name="T61" fmla="*/ 73 h 103"/>
                <a:gd name="T62" fmla="*/ 35 w 105"/>
                <a:gd name="T63" fmla="*/ 85 h 103"/>
                <a:gd name="T64" fmla="*/ 48 w 105"/>
                <a:gd name="T65" fmla="*/ 73 h 103"/>
                <a:gd name="T66" fmla="*/ 69 w 105"/>
                <a:gd name="T67" fmla="*/ 73 h 103"/>
                <a:gd name="T68" fmla="*/ 56 w 105"/>
                <a:gd name="T69" fmla="*/ 85 h 103"/>
                <a:gd name="T70" fmla="*/ 17 w 105"/>
                <a:gd name="T71" fmla="*/ 51 h 103"/>
                <a:gd name="T72" fmla="*/ 27 w 105"/>
                <a:gd name="T73" fmla="*/ 65 h 103"/>
                <a:gd name="T74" fmla="*/ 17 w 105"/>
                <a:gd name="T75" fmla="*/ 51 h 103"/>
                <a:gd name="T76" fmla="*/ 77 w 105"/>
                <a:gd name="T77" fmla="*/ 73 h 103"/>
                <a:gd name="T78" fmla="*/ 87 w 105"/>
                <a:gd name="T79" fmla="*/ 85 h 103"/>
                <a:gd name="T80" fmla="*/ 87 w 105"/>
                <a:gd name="T81" fmla="*/ 20 h 103"/>
                <a:gd name="T82" fmla="*/ 77 w 105"/>
                <a:gd name="T83" fmla="*/ 8 h 103"/>
                <a:gd name="T84" fmla="*/ 87 w 105"/>
                <a:gd name="T85" fmla="*/ 20 h 103"/>
                <a:gd name="T86" fmla="*/ 56 w 105"/>
                <a:gd name="T87" fmla="*/ 20 h 103"/>
                <a:gd name="T88" fmla="*/ 69 w 105"/>
                <a:gd name="T89" fmla="*/ 8 h 103"/>
                <a:gd name="T90" fmla="*/ 48 w 105"/>
                <a:gd name="T91" fmla="*/ 20 h 103"/>
                <a:gd name="T92" fmla="*/ 35 w 105"/>
                <a:gd name="T93" fmla="*/ 8 h 103"/>
                <a:gd name="T94" fmla="*/ 48 w 105"/>
                <a:gd name="T95" fmla="*/ 20 h 103"/>
                <a:gd name="T96" fmla="*/ 17 w 105"/>
                <a:gd name="T97" fmla="*/ 20 h 103"/>
                <a:gd name="T98" fmla="*/ 27 w 105"/>
                <a:gd name="T99" fmla="*/ 8 h 103"/>
                <a:gd name="T100" fmla="*/ 17 w 105"/>
                <a:gd name="T101" fmla="*/ 73 h 103"/>
                <a:gd name="T102" fmla="*/ 27 w 105"/>
                <a:gd name="T103" fmla="*/ 85 h 103"/>
                <a:gd name="T104" fmla="*/ 17 w 105"/>
                <a:gd name="T105" fmla="*/ 7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3">
                  <a:moveTo>
                    <a:pt x="101" y="85"/>
                  </a:moveTo>
                  <a:cubicBezTo>
                    <a:pt x="95" y="85"/>
                    <a:pt x="95" y="85"/>
                    <a:pt x="95" y="8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70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2"/>
                    <a:pt x="2" y="103"/>
                    <a:pt x="4" y="103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3" y="103"/>
                    <a:pt x="105" y="102"/>
                    <a:pt x="105" y="9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lose/>
                  <a:moveTo>
                    <a:pt x="97" y="95"/>
                  </a:moveTo>
                  <a:cubicBezTo>
                    <a:pt x="8" y="95"/>
                    <a:pt x="8" y="95"/>
                    <a:pt x="8" y="95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7" y="93"/>
                    <a:pt x="97" y="93"/>
                    <a:pt x="97" y="93"/>
                  </a:cubicBezTo>
                  <a:lnTo>
                    <a:pt x="97" y="95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6" y="65"/>
                  </a:lnTo>
                  <a:close/>
                  <a:moveTo>
                    <a:pt x="77" y="51"/>
                  </a:moveTo>
                  <a:cubicBezTo>
                    <a:pt x="87" y="51"/>
                    <a:pt x="87" y="51"/>
                    <a:pt x="87" y="51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7" y="28"/>
                    <a:pt x="87" y="28"/>
                    <a:pt x="87" y="28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69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48" y="43"/>
                  </a:move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48" y="28"/>
                    <a:pt x="48" y="28"/>
                    <a:pt x="48" y="28"/>
                  </a:cubicBezTo>
                  <a:lnTo>
                    <a:pt x="48" y="43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48" y="73"/>
                  </a:moveTo>
                  <a:cubicBezTo>
                    <a:pt x="48" y="85"/>
                    <a:pt x="48" y="85"/>
                    <a:pt x="48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5" y="73"/>
                    <a:pt x="35" y="73"/>
                    <a:pt x="35" y="73"/>
                  </a:cubicBezTo>
                  <a:lnTo>
                    <a:pt x="48" y="73"/>
                  </a:lnTo>
                  <a:close/>
                  <a:moveTo>
                    <a:pt x="56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56" y="85"/>
                    <a:pt x="56" y="85"/>
                    <a:pt x="56" y="85"/>
                  </a:cubicBezTo>
                  <a:lnTo>
                    <a:pt x="56" y="73"/>
                  </a:lnTo>
                  <a:close/>
                  <a:moveTo>
                    <a:pt x="1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lnTo>
                    <a:pt x="17" y="51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5"/>
                    <a:pt x="87" y="85"/>
                    <a:pt x="87" y="85"/>
                  </a:cubicBezTo>
                  <a:lnTo>
                    <a:pt x="77" y="85"/>
                  </a:lnTo>
                  <a:close/>
                  <a:moveTo>
                    <a:pt x="87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20"/>
                  </a:lnTo>
                  <a:close/>
                  <a:moveTo>
                    <a:pt x="69" y="20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8" y="8"/>
                    <a:pt x="48" y="8"/>
                    <a:pt x="48" y="8"/>
                  </a:cubicBezTo>
                  <a:lnTo>
                    <a:pt x="48" y="20"/>
                  </a:lnTo>
                  <a:close/>
                  <a:moveTo>
                    <a:pt x="2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7" y="8"/>
                    <a:pt x="27" y="8"/>
                    <a:pt x="27" y="8"/>
                  </a:cubicBezTo>
                  <a:lnTo>
                    <a:pt x="27" y="20"/>
                  </a:lnTo>
                  <a:close/>
                  <a:moveTo>
                    <a:pt x="17" y="73"/>
                  </a:moveTo>
                  <a:cubicBezTo>
                    <a:pt x="27" y="73"/>
                    <a:pt x="27" y="73"/>
                    <a:pt x="27" y="73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17" y="85"/>
                    <a:pt x="17" y="85"/>
                    <a:pt x="17" y="85"/>
                  </a:cubicBezTo>
                  <a:lnTo>
                    <a:pt x="1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65"/>
            <p:cNvSpPr>
              <a:spLocks noEditPoints="1"/>
            </p:cNvSpPr>
            <p:nvPr/>
          </p:nvSpPr>
          <p:spPr bwMode="auto">
            <a:xfrm>
              <a:off x="9564688" y="4706938"/>
              <a:ext cx="384175" cy="381000"/>
            </a:xfrm>
            <a:custGeom>
              <a:avLst/>
              <a:gdLst>
                <a:gd name="T0" fmla="*/ 96 w 105"/>
                <a:gd name="T1" fmla="*/ 86 h 104"/>
                <a:gd name="T2" fmla="*/ 92 w 105"/>
                <a:gd name="T3" fmla="*/ 0 h 104"/>
                <a:gd name="T4" fmla="*/ 10 w 105"/>
                <a:gd name="T5" fmla="*/ 4 h 104"/>
                <a:gd name="T6" fmla="*/ 10 w 105"/>
                <a:gd name="T7" fmla="*/ 24 h 104"/>
                <a:gd name="T8" fmla="*/ 10 w 105"/>
                <a:gd name="T9" fmla="*/ 69 h 104"/>
                <a:gd name="T10" fmla="*/ 10 w 105"/>
                <a:gd name="T11" fmla="*/ 70 h 104"/>
                <a:gd name="T12" fmla="*/ 4 w 105"/>
                <a:gd name="T13" fmla="*/ 86 h 104"/>
                <a:gd name="T14" fmla="*/ 0 w 105"/>
                <a:gd name="T15" fmla="*/ 100 h 104"/>
                <a:gd name="T16" fmla="*/ 101 w 105"/>
                <a:gd name="T17" fmla="*/ 104 h 104"/>
                <a:gd name="T18" fmla="*/ 105 w 105"/>
                <a:gd name="T19" fmla="*/ 90 h 104"/>
                <a:gd name="T20" fmla="*/ 97 w 105"/>
                <a:gd name="T21" fmla="*/ 96 h 104"/>
                <a:gd name="T22" fmla="*/ 8 w 105"/>
                <a:gd name="T23" fmla="*/ 94 h 104"/>
                <a:gd name="T24" fmla="*/ 97 w 105"/>
                <a:gd name="T25" fmla="*/ 96 h 104"/>
                <a:gd name="T26" fmla="*/ 49 w 105"/>
                <a:gd name="T27" fmla="*/ 20 h 104"/>
                <a:gd name="T28" fmla="*/ 36 w 105"/>
                <a:gd name="T29" fmla="*/ 8 h 104"/>
                <a:gd name="T30" fmla="*/ 69 w 105"/>
                <a:gd name="T31" fmla="*/ 8 h 104"/>
                <a:gd name="T32" fmla="*/ 57 w 105"/>
                <a:gd name="T33" fmla="*/ 20 h 104"/>
                <a:gd name="T34" fmla="*/ 69 w 105"/>
                <a:gd name="T35" fmla="*/ 8 h 104"/>
                <a:gd name="T36" fmla="*/ 88 w 105"/>
                <a:gd name="T37" fmla="*/ 20 h 104"/>
                <a:gd name="T38" fmla="*/ 77 w 105"/>
                <a:gd name="T39" fmla="*/ 8 h 104"/>
                <a:gd name="T40" fmla="*/ 88 w 105"/>
                <a:gd name="T41" fmla="*/ 43 h 104"/>
                <a:gd name="T42" fmla="*/ 77 w 105"/>
                <a:gd name="T43" fmla="*/ 28 h 104"/>
                <a:gd name="T44" fmla="*/ 88 w 105"/>
                <a:gd name="T45" fmla="*/ 43 h 104"/>
                <a:gd name="T46" fmla="*/ 77 w 105"/>
                <a:gd name="T47" fmla="*/ 65 h 104"/>
                <a:gd name="T48" fmla="*/ 88 w 105"/>
                <a:gd name="T49" fmla="*/ 51 h 104"/>
                <a:gd name="T50" fmla="*/ 69 w 105"/>
                <a:gd name="T51" fmla="*/ 43 h 104"/>
                <a:gd name="T52" fmla="*/ 57 w 105"/>
                <a:gd name="T53" fmla="*/ 28 h 104"/>
                <a:gd name="T54" fmla="*/ 69 w 105"/>
                <a:gd name="T55" fmla="*/ 43 h 104"/>
                <a:gd name="T56" fmla="*/ 57 w 105"/>
                <a:gd name="T57" fmla="*/ 51 h 104"/>
                <a:gd name="T58" fmla="*/ 69 w 105"/>
                <a:gd name="T59" fmla="*/ 65 h 104"/>
                <a:gd name="T60" fmla="*/ 49 w 105"/>
                <a:gd name="T61" fmla="*/ 28 h 104"/>
                <a:gd name="T62" fmla="*/ 36 w 105"/>
                <a:gd name="T63" fmla="*/ 43 h 104"/>
                <a:gd name="T64" fmla="*/ 49 w 105"/>
                <a:gd name="T65" fmla="*/ 28 h 104"/>
                <a:gd name="T66" fmla="*/ 18 w 105"/>
                <a:gd name="T67" fmla="*/ 43 h 104"/>
                <a:gd name="T68" fmla="*/ 28 w 105"/>
                <a:gd name="T69" fmla="*/ 28 h 104"/>
                <a:gd name="T70" fmla="*/ 28 w 105"/>
                <a:gd name="T71" fmla="*/ 51 h 104"/>
                <a:gd name="T72" fmla="*/ 18 w 105"/>
                <a:gd name="T73" fmla="*/ 65 h 104"/>
                <a:gd name="T74" fmla="*/ 28 w 105"/>
                <a:gd name="T75" fmla="*/ 51 h 104"/>
                <a:gd name="T76" fmla="*/ 49 w 105"/>
                <a:gd name="T77" fmla="*/ 51 h 104"/>
                <a:gd name="T78" fmla="*/ 36 w 105"/>
                <a:gd name="T79" fmla="*/ 65 h 104"/>
                <a:gd name="T80" fmla="*/ 49 w 105"/>
                <a:gd name="T81" fmla="*/ 73 h 104"/>
                <a:gd name="T82" fmla="*/ 36 w 105"/>
                <a:gd name="T83" fmla="*/ 86 h 104"/>
                <a:gd name="T84" fmla="*/ 49 w 105"/>
                <a:gd name="T85" fmla="*/ 73 h 104"/>
                <a:gd name="T86" fmla="*/ 69 w 105"/>
                <a:gd name="T87" fmla="*/ 73 h 104"/>
                <a:gd name="T88" fmla="*/ 57 w 105"/>
                <a:gd name="T89" fmla="*/ 86 h 104"/>
                <a:gd name="T90" fmla="*/ 77 w 105"/>
                <a:gd name="T91" fmla="*/ 86 h 104"/>
                <a:gd name="T92" fmla="*/ 88 w 105"/>
                <a:gd name="T93" fmla="*/ 73 h 104"/>
                <a:gd name="T94" fmla="*/ 77 w 105"/>
                <a:gd name="T95" fmla="*/ 86 h 104"/>
                <a:gd name="T96" fmla="*/ 28 w 105"/>
                <a:gd name="T97" fmla="*/ 20 h 104"/>
                <a:gd name="T98" fmla="*/ 18 w 105"/>
                <a:gd name="T99" fmla="*/ 8 h 104"/>
                <a:gd name="T100" fmla="*/ 28 w 105"/>
                <a:gd name="T101" fmla="*/ 73 h 104"/>
                <a:gd name="T102" fmla="*/ 18 w 105"/>
                <a:gd name="T103" fmla="*/ 86 h 104"/>
                <a:gd name="T104" fmla="*/ 28 w 105"/>
                <a:gd name="T105" fmla="*/ 7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101" y="86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lose/>
                  <a:moveTo>
                    <a:pt x="97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97" y="94"/>
                    <a:pt x="97" y="94"/>
                    <a:pt x="97" y="94"/>
                  </a:cubicBezTo>
                  <a:lnTo>
                    <a:pt x="97" y="96"/>
                  </a:lnTo>
                  <a:close/>
                  <a:moveTo>
                    <a:pt x="49" y="8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lnTo>
                    <a:pt x="49" y="8"/>
                  </a:lnTo>
                  <a:close/>
                  <a:moveTo>
                    <a:pt x="69" y="8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lnTo>
                    <a:pt x="69" y="8"/>
                  </a:lnTo>
                  <a:close/>
                  <a:moveTo>
                    <a:pt x="88" y="8"/>
                  </a:moveTo>
                  <a:cubicBezTo>
                    <a:pt x="88" y="20"/>
                    <a:pt x="88" y="20"/>
                    <a:pt x="88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lnTo>
                    <a:pt x="88" y="8"/>
                  </a:lnTo>
                  <a:close/>
                  <a:moveTo>
                    <a:pt x="88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8" y="28"/>
                    <a:pt x="88" y="28"/>
                    <a:pt x="88" y="28"/>
                  </a:cubicBezTo>
                  <a:lnTo>
                    <a:pt x="88" y="43"/>
                  </a:lnTo>
                  <a:close/>
                  <a:moveTo>
                    <a:pt x="88" y="65"/>
                  </a:moveTo>
                  <a:cubicBezTo>
                    <a:pt x="77" y="65"/>
                    <a:pt x="77" y="65"/>
                    <a:pt x="77" y="65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8" y="51"/>
                    <a:pt x="88" y="51"/>
                    <a:pt x="88" y="51"/>
                  </a:cubicBezTo>
                  <a:lnTo>
                    <a:pt x="88" y="6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28" y="51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28" y="51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49" y="73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73"/>
                    <a:pt x="36" y="73"/>
                    <a:pt x="36" y="73"/>
                  </a:cubicBezTo>
                  <a:lnTo>
                    <a:pt x="49" y="73"/>
                  </a:lnTo>
                  <a:close/>
                  <a:moveTo>
                    <a:pt x="57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57" y="86"/>
                    <a:pt x="57" y="86"/>
                    <a:pt x="57" y="86"/>
                  </a:cubicBezTo>
                  <a:lnTo>
                    <a:pt x="57" y="73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6"/>
                    <a:pt x="88" y="86"/>
                    <a:pt x="88" y="86"/>
                  </a:cubicBezTo>
                  <a:lnTo>
                    <a:pt x="77" y="86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28" y="73"/>
                  </a:moveTo>
                  <a:cubicBezTo>
                    <a:pt x="28" y="86"/>
                    <a:pt x="28" y="86"/>
                    <a:pt x="2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73"/>
                    <a:pt x="18" y="73"/>
                    <a:pt x="18" y="73"/>
                  </a:cubicBezTo>
                  <a:lnTo>
                    <a:pt x="28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66"/>
            <p:cNvSpPr>
              <a:spLocks noEditPoints="1"/>
            </p:cNvSpPr>
            <p:nvPr/>
          </p:nvSpPr>
          <p:spPr bwMode="auto">
            <a:xfrm>
              <a:off x="9564688" y="5140325"/>
              <a:ext cx="384175" cy="563563"/>
            </a:xfrm>
            <a:custGeom>
              <a:avLst/>
              <a:gdLst>
                <a:gd name="T0" fmla="*/ 101 w 105"/>
                <a:gd name="T1" fmla="*/ 135 h 154"/>
                <a:gd name="T2" fmla="*/ 95 w 105"/>
                <a:gd name="T3" fmla="*/ 135 h 154"/>
                <a:gd name="T4" fmla="*/ 95 w 105"/>
                <a:gd name="T5" fmla="*/ 4 h 154"/>
                <a:gd name="T6" fmla="*/ 91 w 105"/>
                <a:gd name="T7" fmla="*/ 0 h 154"/>
                <a:gd name="T8" fmla="*/ 13 w 105"/>
                <a:gd name="T9" fmla="*/ 0 h 154"/>
                <a:gd name="T10" fmla="*/ 9 w 105"/>
                <a:gd name="T11" fmla="*/ 4 h 154"/>
                <a:gd name="T12" fmla="*/ 9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87 w 105"/>
                <a:gd name="T41" fmla="*/ 100 h 154"/>
                <a:gd name="T42" fmla="*/ 17 w 105"/>
                <a:gd name="T43" fmla="*/ 100 h 154"/>
                <a:gd name="T44" fmla="*/ 17 w 105"/>
                <a:gd name="T45" fmla="*/ 8 h 154"/>
                <a:gd name="T46" fmla="*/ 87 w 105"/>
                <a:gd name="T47" fmla="*/ 8 h 154"/>
                <a:gd name="T48" fmla="*/ 87 w 105"/>
                <a:gd name="T49" fmla="*/ 100 h 154"/>
                <a:gd name="T50" fmla="*/ 57 w 105"/>
                <a:gd name="T51" fmla="*/ 135 h 154"/>
                <a:gd name="T52" fmla="*/ 57 w 105"/>
                <a:gd name="T53" fmla="*/ 108 h 154"/>
                <a:gd name="T54" fmla="*/ 87 w 105"/>
                <a:gd name="T55" fmla="*/ 108 h 154"/>
                <a:gd name="T56" fmla="*/ 87 w 105"/>
                <a:gd name="T57" fmla="*/ 135 h 154"/>
                <a:gd name="T58" fmla="*/ 57 w 105"/>
                <a:gd name="T59" fmla="*/ 135 h 154"/>
                <a:gd name="T60" fmla="*/ 17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7 w 105"/>
                <a:gd name="T67" fmla="*/ 135 h 154"/>
                <a:gd name="T68" fmla="*/ 17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5" y="135"/>
                    <a:pt x="95" y="135"/>
                    <a:pt x="95" y="13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87" y="100"/>
                  </a:moveTo>
                  <a:cubicBezTo>
                    <a:pt x="17" y="100"/>
                    <a:pt x="17" y="100"/>
                    <a:pt x="17" y="10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100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35"/>
                    <a:pt x="87" y="135"/>
                    <a:pt x="87" y="135"/>
                  </a:cubicBezTo>
                  <a:lnTo>
                    <a:pt x="57" y="135"/>
                  </a:lnTo>
                  <a:close/>
                  <a:moveTo>
                    <a:pt x="17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7" y="135"/>
                    <a:pt x="17" y="135"/>
                    <a:pt x="17" y="135"/>
                  </a:cubicBezTo>
                  <a:lnTo>
                    <a:pt x="17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67"/>
            <p:cNvSpPr>
              <a:spLocks noEditPoints="1"/>
            </p:cNvSpPr>
            <p:nvPr/>
          </p:nvSpPr>
          <p:spPr bwMode="auto">
            <a:xfrm>
              <a:off x="9979025" y="5767388"/>
              <a:ext cx="381000" cy="376238"/>
            </a:xfrm>
            <a:custGeom>
              <a:avLst/>
              <a:gdLst>
                <a:gd name="T0" fmla="*/ 95 w 104"/>
                <a:gd name="T1" fmla="*/ 85 h 103"/>
                <a:gd name="T2" fmla="*/ 91 w 104"/>
                <a:gd name="T3" fmla="*/ 0 h 103"/>
                <a:gd name="T4" fmla="*/ 9 w 104"/>
                <a:gd name="T5" fmla="*/ 4 h 103"/>
                <a:gd name="T6" fmla="*/ 9 w 104"/>
                <a:gd name="T7" fmla="*/ 24 h 103"/>
                <a:gd name="T8" fmla="*/ 9 w 104"/>
                <a:gd name="T9" fmla="*/ 69 h 103"/>
                <a:gd name="T10" fmla="*/ 9 w 104"/>
                <a:gd name="T11" fmla="*/ 70 h 103"/>
                <a:gd name="T12" fmla="*/ 4 w 104"/>
                <a:gd name="T13" fmla="*/ 85 h 103"/>
                <a:gd name="T14" fmla="*/ 0 w 104"/>
                <a:gd name="T15" fmla="*/ 99 h 103"/>
                <a:gd name="T16" fmla="*/ 100 w 104"/>
                <a:gd name="T17" fmla="*/ 103 h 103"/>
                <a:gd name="T18" fmla="*/ 104 w 104"/>
                <a:gd name="T19" fmla="*/ 89 h 103"/>
                <a:gd name="T20" fmla="*/ 96 w 104"/>
                <a:gd name="T21" fmla="*/ 95 h 103"/>
                <a:gd name="T22" fmla="*/ 8 w 104"/>
                <a:gd name="T23" fmla="*/ 93 h 103"/>
                <a:gd name="T24" fmla="*/ 96 w 104"/>
                <a:gd name="T25" fmla="*/ 95 h 103"/>
                <a:gd name="T26" fmla="*/ 76 w 104"/>
                <a:gd name="T27" fmla="*/ 43 h 103"/>
                <a:gd name="T28" fmla="*/ 87 w 104"/>
                <a:gd name="T29" fmla="*/ 28 h 103"/>
                <a:gd name="T30" fmla="*/ 87 w 104"/>
                <a:gd name="T31" fmla="*/ 65 h 103"/>
                <a:gd name="T32" fmla="*/ 76 w 104"/>
                <a:gd name="T33" fmla="*/ 51 h 103"/>
                <a:gd name="T34" fmla="*/ 87 w 104"/>
                <a:gd name="T35" fmla="*/ 65 h 103"/>
                <a:gd name="T36" fmla="*/ 56 w 104"/>
                <a:gd name="T37" fmla="*/ 51 h 103"/>
                <a:gd name="T38" fmla="*/ 68 w 104"/>
                <a:gd name="T39" fmla="*/ 65 h 103"/>
                <a:gd name="T40" fmla="*/ 68 w 104"/>
                <a:gd name="T41" fmla="*/ 43 h 103"/>
                <a:gd name="T42" fmla="*/ 56 w 104"/>
                <a:gd name="T43" fmla="*/ 28 h 103"/>
                <a:gd name="T44" fmla="*/ 68 w 104"/>
                <a:gd name="T45" fmla="*/ 43 h 103"/>
                <a:gd name="T46" fmla="*/ 35 w 104"/>
                <a:gd name="T47" fmla="*/ 43 h 103"/>
                <a:gd name="T48" fmla="*/ 48 w 104"/>
                <a:gd name="T49" fmla="*/ 28 h 103"/>
                <a:gd name="T50" fmla="*/ 27 w 104"/>
                <a:gd name="T51" fmla="*/ 43 h 103"/>
                <a:gd name="T52" fmla="*/ 17 w 104"/>
                <a:gd name="T53" fmla="*/ 28 h 103"/>
                <a:gd name="T54" fmla="*/ 27 w 104"/>
                <a:gd name="T55" fmla="*/ 43 h 103"/>
                <a:gd name="T56" fmla="*/ 27 w 104"/>
                <a:gd name="T57" fmla="*/ 65 h 103"/>
                <a:gd name="T58" fmla="*/ 17 w 104"/>
                <a:gd name="T59" fmla="*/ 51 h 103"/>
                <a:gd name="T60" fmla="*/ 35 w 104"/>
                <a:gd name="T61" fmla="*/ 51 h 103"/>
                <a:gd name="T62" fmla="*/ 48 w 104"/>
                <a:gd name="T63" fmla="*/ 65 h 103"/>
                <a:gd name="T64" fmla="*/ 35 w 104"/>
                <a:gd name="T65" fmla="*/ 51 h 103"/>
                <a:gd name="T66" fmla="*/ 48 w 104"/>
                <a:gd name="T67" fmla="*/ 85 h 103"/>
                <a:gd name="T68" fmla="*/ 35 w 104"/>
                <a:gd name="T69" fmla="*/ 73 h 103"/>
                <a:gd name="T70" fmla="*/ 56 w 104"/>
                <a:gd name="T71" fmla="*/ 73 h 103"/>
                <a:gd name="T72" fmla="*/ 68 w 104"/>
                <a:gd name="T73" fmla="*/ 85 h 103"/>
                <a:gd name="T74" fmla="*/ 56 w 104"/>
                <a:gd name="T75" fmla="*/ 73 h 103"/>
                <a:gd name="T76" fmla="*/ 76 w 104"/>
                <a:gd name="T77" fmla="*/ 73 h 103"/>
                <a:gd name="T78" fmla="*/ 87 w 104"/>
                <a:gd name="T79" fmla="*/ 85 h 103"/>
                <a:gd name="T80" fmla="*/ 87 w 104"/>
                <a:gd name="T81" fmla="*/ 20 h 103"/>
                <a:gd name="T82" fmla="*/ 76 w 104"/>
                <a:gd name="T83" fmla="*/ 8 h 103"/>
                <a:gd name="T84" fmla="*/ 87 w 104"/>
                <a:gd name="T85" fmla="*/ 20 h 103"/>
                <a:gd name="T86" fmla="*/ 56 w 104"/>
                <a:gd name="T87" fmla="*/ 20 h 103"/>
                <a:gd name="T88" fmla="*/ 68 w 104"/>
                <a:gd name="T89" fmla="*/ 8 h 103"/>
                <a:gd name="T90" fmla="*/ 48 w 104"/>
                <a:gd name="T91" fmla="*/ 20 h 103"/>
                <a:gd name="T92" fmla="*/ 35 w 104"/>
                <a:gd name="T93" fmla="*/ 8 h 103"/>
                <a:gd name="T94" fmla="*/ 48 w 104"/>
                <a:gd name="T95" fmla="*/ 20 h 103"/>
                <a:gd name="T96" fmla="*/ 17 w 104"/>
                <a:gd name="T97" fmla="*/ 20 h 103"/>
                <a:gd name="T98" fmla="*/ 27 w 104"/>
                <a:gd name="T99" fmla="*/ 8 h 103"/>
                <a:gd name="T100" fmla="*/ 27 w 104"/>
                <a:gd name="T101" fmla="*/ 73 h 103"/>
                <a:gd name="T102" fmla="*/ 17 w 104"/>
                <a:gd name="T103" fmla="*/ 85 h 103"/>
                <a:gd name="T104" fmla="*/ 27 w 104"/>
                <a:gd name="T105" fmla="*/ 7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103">
                  <a:moveTo>
                    <a:pt x="100" y="85"/>
                  </a:moveTo>
                  <a:cubicBezTo>
                    <a:pt x="95" y="85"/>
                    <a:pt x="95" y="85"/>
                    <a:pt x="95" y="8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3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70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" y="85"/>
                    <a:pt x="0" y="87"/>
                    <a:pt x="0" y="8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2"/>
                    <a:pt x="1" y="103"/>
                    <a:pt x="4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2" y="103"/>
                    <a:pt x="104" y="102"/>
                    <a:pt x="104" y="99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4" y="87"/>
                    <a:pt x="102" y="85"/>
                    <a:pt x="100" y="85"/>
                  </a:cubicBezTo>
                  <a:close/>
                  <a:moveTo>
                    <a:pt x="96" y="95"/>
                  </a:moveTo>
                  <a:cubicBezTo>
                    <a:pt x="8" y="95"/>
                    <a:pt x="8" y="95"/>
                    <a:pt x="8" y="95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6" y="93"/>
                    <a:pt x="96" y="93"/>
                    <a:pt x="96" y="93"/>
                  </a:cubicBezTo>
                  <a:lnTo>
                    <a:pt x="96" y="95"/>
                  </a:lnTo>
                  <a:close/>
                  <a:moveTo>
                    <a:pt x="87" y="43"/>
                  </a:moveTo>
                  <a:cubicBezTo>
                    <a:pt x="76" y="43"/>
                    <a:pt x="76" y="43"/>
                    <a:pt x="76" y="43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7" y="28"/>
                    <a:pt x="87" y="28"/>
                    <a:pt x="87" y="28"/>
                  </a:cubicBezTo>
                  <a:lnTo>
                    <a:pt x="87" y="43"/>
                  </a:lnTo>
                  <a:close/>
                  <a:moveTo>
                    <a:pt x="87" y="65"/>
                  </a:moveTo>
                  <a:cubicBezTo>
                    <a:pt x="76" y="65"/>
                    <a:pt x="76" y="65"/>
                    <a:pt x="76" y="6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7" y="51"/>
                    <a:pt x="87" y="51"/>
                    <a:pt x="87" y="51"/>
                  </a:cubicBezTo>
                  <a:lnTo>
                    <a:pt x="87" y="65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65"/>
                    <a:pt x="68" y="65"/>
                    <a:pt x="68" y="65"/>
                  </a:cubicBezTo>
                  <a:lnTo>
                    <a:pt x="56" y="65"/>
                  </a:lnTo>
                  <a:close/>
                  <a:moveTo>
                    <a:pt x="68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8" y="28"/>
                    <a:pt x="68" y="28"/>
                    <a:pt x="68" y="28"/>
                  </a:cubicBezTo>
                  <a:lnTo>
                    <a:pt x="68" y="43"/>
                  </a:lnTo>
                  <a:close/>
                  <a:moveTo>
                    <a:pt x="48" y="43"/>
                  </a:move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48" y="28"/>
                    <a:pt x="48" y="28"/>
                    <a:pt x="48" y="28"/>
                  </a:cubicBezTo>
                  <a:lnTo>
                    <a:pt x="48" y="43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27" y="51"/>
                  </a:move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51"/>
                    <a:pt x="17" y="51"/>
                    <a:pt x="17" y="51"/>
                  </a:cubicBezTo>
                  <a:lnTo>
                    <a:pt x="27" y="51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48" y="73"/>
                  </a:moveTo>
                  <a:cubicBezTo>
                    <a:pt x="48" y="85"/>
                    <a:pt x="48" y="85"/>
                    <a:pt x="48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5" y="73"/>
                    <a:pt x="35" y="73"/>
                    <a:pt x="35" y="73"/>
                  </a:cubicBezTo>
                  <a:lnTo>
                    <a:pt x="48" y="73"/>
                  </a:lnTo>
                  <a:close/>
                  <a:moveTo>
                    <a:pt x="56" y="73"/>
                  </a:moveTo>
                  <a:cubicBezTo>
                    <a:pt x="68" y="73"/>
                    <a:pt x="68" y="73"/>
                    <a:pt x="68" y="73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56" y="85"/>
                    <a:pt x="56" y="85"/>
                    <a:pt x="56" y="85"/>
                  </a:cubicBezTo>
                  <a:lnTo>
                    <a:pt x="56" y="73"/>
                  </a:lnTo>
                  <a:close/>
                  <a:moveTo>
                    <a:pt x="76" y="85"/>
                  </a:moveTo>
                  <a:cubicBezTo>
                    <a:pt x="76" y="73"/>
                    <a:pt x="76" y="73"/>
                    <a:pt x="7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5"/>
                    <a:pt x="87" y="85"/>
                    <a:pt x="87" y="85"/>
                  </a:cubicBezTo>
                  <a:lnTo>
                    <a:pt x="76" y="85"/>
                  </a:lnTo>
                  <a:close/>
                  <a:moveTo>
                    <a:pt x="87" y="20"/>
                  </a:moveTo>
                  <a:cubicBezTo>
                    <a:pt x="76" y="20"/>
                    <a:pt x="76" y="20"/>
                    <a:pt x="76" y="20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20"/>
                  </a:lnTo>
                  <a:close/>
                  <a:moveTo>
                    <a:pt x="68" y="20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8" y="8"/>
                    <a:pt x="68" y="8"/>
                    <a:pt x="68" y="8"/>
                  </a:cubicBezTo>
                  <a:lnTo>
                    <a:pt x="68" y="20"/>
                  </a:lnTo>
                  <a:close/>
                  <a:moveTo>
                    <a:pt x="4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8" y="8"/>
                    <a:pt x="48" y="8"/>
                    <a:pt x="48" y="8"/>
                  </a:cubicBezTo>
                  <a:lnTo>
                    <a:pt x="48" y="20"/>
                  </a:lnTo>
                  <a:close/>
                  <a:moveTo>
                    <a:pt x="2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7" y="8"/>
                    <a:pt x="27" y="8"/>
                    <a:pt x="27" y="8"/>
                  </a:cubicBezTo>
                  <a:lnTo>
                    <a:pt x="27" y="20"/>
                  </a:lnTo>
                  <a:close/>
                  <a:moveTo>
                    <a:pt x="27" y="73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73"/>
                    <a:pt x="17" y="73"/>
                    <a:pt x="17" y="73"/>
                  </a:cubicBezTo>
                  <a:lnTo>
                    <a:pt x="2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68"/>
            <p:cNvSpPr>
              <a:spLocks noEditPoints="1"/>
            </p:cNvSpPr>
            <p:nvPr/>
          </p:nvSpPr>
          <p:spPr bwMode="auto">
            <a:xfrm>
              <a:off x="9979025" y="6330950"/>
              <a:ext cx="381000" cy="381000"/>
            </a:xfrm>
            <a:custGeom>
              <a:avLst/>
              <a:gdLst>
                <a:gd name="T0" fmla="*/ 100 w 104"/>
                <a:gd name="T1" fmla="*/ 104 h 104"/>
                <a:gd name="T2" fmla="*/ 104 w 104"/>
                <a:gd name="T3" fmla="*/ 89 h 104"/>
                <a:gd name="T4" fmla="*/ 95 w 104"/>
                <a:gd name="T5" fmla="*/ 85 h 104"/>
                <a:gd name="T6" fmla="*/ 91 w 104"/>
                <a:gd name="T7" fmla="*/ 0 h 104"/>
                <a:gd name="T8" fmla="*/ 9 w 104"/>
                <a:gd name="T9" fmla="*/ 4 h 104"/>
                <a:gd name="T10" fmla="*/ 9 w 104"/>
                <a:gd name="T11" fmla="*/ 24 h 104"/>
                <a:gd name="T12" fmla="*/ 9 w 104"/>
                <a:gd name="T13" fmla="*/ 69 h 104"/>
                <a:gd name="T14" fmla="*/ 9 w 104"/>
                <a:gd name="T15" fmla="*/ 70 h 104"/>
                <a:gd name="T16" fmla="*/ 4 w 104"/>
                <a:gd name="T17" fmla="*/ 85 h 104"/>
                <a:gd name="T18" fmla="*/ 0 w 104"/>
                <a:gd name="T19" fmla="*/ 100 h 104"/>
                <a:gd name="T20" fmla="*/ 56 w 104"/>
                <a:gd name="T21" fmla="*/ 85 h 104"/>
                <a:gd name="T22" fmla="*/ 68 w 104"/>
                <a:gd name="T23" fmla="*/ 73 h 104"/>
                <a:gd name="T24" fmla="*/ 56 w 104"/>
                <a:gd name="T25" fmla="*/ 85 h 104"/>
                <a:gd name="T26" fmla="*/ 35 w 104"/>
                <a:gd name="T27" fmla="*/ 73 h 104"/>
                <a:gd name="T28" fmla="*/ 48 w 104"/>
                <a:gd name="T29" fmla="*/ 85 h 104"/>
                <a:gd name="T30" fmla="*/ 87 w 104"/>
                <a:gd name="T31" fmla="*/ 43 h 104"/>
                <a:gd name="T32" fmla="*/ 76 w 104"/>
                <a:gd name="T33" fmla="*/ 28 h 104"/>
                <a:gd name="T34" fmla="*/ 87 w 104"/>
                <a:gd name="T35" fmla="*/ 43 h 104"/>
                <a:gd name="T36" fmla="*/ 76 w 104"/>
                <a:gd name="T37" fmla="*/ 65 h 104"/>
                <a:gd name="T38" fmla="*/ 87 w 104"/>
                <a:gd name="T39" fmla="*/ 51 h 104"/>
                <a:gd name="T40" fmla="*/ 68 w 104"/>
                <a:gd name="T41" fmla="*/ 43 h 104"/>
                <a:gd name="T42" fmla="*/ 56 w 104"/>
                <a:gd name="T43" fmla="*/ 28 h 104"/>
                <a:gd name="T44" fmla="*/ 68 w 104"/>
                <a:gd name="T45" fmla="*/ 43 h 104"/>
                <a:gd name="T46" fmla="*/ 56 w 104"/>
                <a:gd name="T47" fmla="*/ 51 h 104"/>
                <a:gd name="T48" fmla="*/ 68 w 104"/>
                <a:gd name="T49" fmla="*/ 65 h 104"/>
                <a:gd name="T50" fmla="*/ 48 w 104"/>
                <a:gd name="T51" fmla="*/ 28 h 104"/>
                <a:gd name="T52" fmla="*/ 35 w 104"/>
                <a:gd name="T53" fmla="*/ 43 h 104"/>
                <a:gd name="T54" fmla="*/ 48 w 104"/>
                <a:gd name="T55" fmla="*/ 28 h 104"/>
                <a:gd name="T56" fmla="*/ 17 w 104"/>
                <a:gd name="T57" fmla="*/ 43 h 104"/>
                <a:gd name="T58" fmla="*/ 27 w 104"/>
                <a:gd name="T59" fmla="*/ 28 h 104"/>
                <a:gd name="T60" fmla="*/ 27 w 104"/>
                <a:gd name="T61" fmla="*/ 51 h 104"/>
                <a:gd name="T62" fmla="*/ 17 w 104"/>
                <a:gd name="T63" fmla="*/ 65 h 104"/>
                <a:gd name="T64" fmla="*/ 27 w 104"/>
                <a:gd name="T65" fmla="*/ 51 h 104"/>
                <a:gd name="T66" fmla="*/ 48 w 104"/>
                <a:gd name="T67" fmla="*/ 51 h 104"/>
                <a:gd name="T68" fmla="*/ 35 w 104"/>
                <a:gd name="T69" fmla="*/ 65 h 104"/>
                <a:gd name="T70" fmla="*/ 87 w 104"/>
                <a:gd name="T71" fmla="*/ 20 h 104"/>
                <a:gd name="T72" fmla="*/ 76 w 104"/>
                <a:gd name="T73" fmla="*/ 8 h 104"/>
                <a:gd name="T74" fmla="*/ 87 w 104"/>
                <a:gd name="T75" fmla="*/ 20 h 104"/>
                <a:gd name="T76" fmla="*/ 56 w 104"/>
                <a:gd name="T77" fmla="*/ 20 h 104"/>
                <a:gd name="T78" fmla="*/ 68 w 104"/>
                <a:gd name="T79" fmla="*/ 8 h 104"/>
                <a:gd name="T80" fmla="*/ 48 w 104"/>
                <a:gd name="T81" fmla="*/ 20 h 104"/>
                <a:gd name="T82" fmla="*/ 35 w 104"/>
                <a:gd name="T83" fmla="*/ 8 h 104"/>
                <a:gd name="T84" fmla="*/ 48 w 104"/>
                <a:gd name="T85" fmla="*/ 20 h 104"/>
                <a:gd name="T86" fmla="*/ 76 w 104"/>
                <a:gd name="T87" fmla="*/ 73 h 104"/>
                <a:gd name="T88" fmla="*/ 87 w 104"/>
                <a:gd name="T89" fmla="*/ 85 h 104"/>
                <a:gd name="T90" fmla="*/ 27 w 104"/>
                <a:gd name="T91" fmla="*/ 8 h 104"/>
                <a:gd name="T92" fmla="*/ 17 w 104"/>
                <a:gd name="T93" fmla="*/ 20 h 104"/>
                <a:gd name="T94" fmla="*/ 27 w 104"/>
                <a:gd name="T95" fmla="*/ 8 h 104"/>
                <a:gd name="T96" fmla="*/ 27 w 104"/>
                <a:gd name="T97" fmla="*/ 85 h 104"/>
                <a:gd name="T98" fmla="*/ 17 w 104"/>
                <a:gd name="T99" fmla="*/ 73 h 104"/>
                <a:gd name="T100" fmla="*/ 8 w 104"/>
                <a:gd name="T101" fmla="*/ 93 h 104"/>
                <a:gd name="T102" fmla="*/ 96 w 104"/>
                <a:gd name="T103" fmla="*/ 96 h 104"/>
                <a:gd name="T104" fmla="*/ 8 w 104"/>
                <a:gd name="T105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104">
                  <a:moveTo>
                    <a:pt x="4" y="104"/>
                  </a:moveTo>
                  <a:cubicBezTo>
                    <a:pt x="100" y="104"/>
                    <a:pt x="100" y="104"/>
                    <a:pt x="100" y="104"/>
                  </a:cubicBezTo>
                  <a:cubicBezTo>
                    <a:pt x="102" y="104"/>
                    <a:pt x="104" y="102"/>
                    <a:pt x="104" y="100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4" y="87"/>
                    <a:pt x="102" y="85"/>
                    <a:pt x="100" y="8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3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70"/>
                    <a:pt x="9" y="70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" y="85"/>
                    <a:pt x="0" y="87"/>
                    <a:pt x="0" y="89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1" y="104"/>
                    <a:pt x="4" y="104"/>
                  </a:cubicBezTo>
                  <a:close/>
                  <a:moveTo>
                    <a:pt x="56" y="85"/>
                  </a:moveTo>
                  <a:cubicBezTo>
                    <a:pt x="56" y="73"/>
                    <a:pt x="56" y="73"/>
                    <a:pt x="56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85"/>
                    <a:pt x="68" y="85"/>
                    <a:pt x="68" y="85"/>
                  </a:cubicBezTo>
                  <a:lnTo>
                    <a:pt x="56" y="85"/>
                  </a:lnTo>
                  <a:close/>
                  <a:moveTo>
                    <a:pt x="35" y="85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85"/>
                    <a:pt x="48" y="85"/>
                    <a:pt x="48" y="85"/>
                  </a:cubicBezTo>
                  <a:lnTo>
                    <a:pt x="35" y="85"/>
                  </a:lnTo>
                  <a:close/>
                  <a:moveTo>
                    <a:pt x="87" y="43"/>
                  </a:moveTo>
                  <a:cubicBezTo>
                    <a:pt x="76" y="43"/>
                    <a:pt x="76" y="43"/>
                    <a:pt x="76" y="43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7" y="28"/>
                    <a:pt x="87" y="28"/>
                    <a:pt x="87" y="28"/>
                  </a:cubicBezTo>
                  <a:lnTo>
                    <a:pt x="87" y="43"/>
                  </a:lnTo>
                  <a:close/>
                  <a:moveTo>
                    <a:pt x="87" y="65"/>
                  </a:moveTo>
                  <a:cubicBezTo>
                    <a:pt x="76" y="65"/>
                    <a:pt x="76" y="65"/>
                    <a:pt x="76" y="6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7" y="51"/>
                    <a:pt x="87" y="51"/>
                    <a:pt x="87" y="51"/>
                  </a:cubicBezTo>
                  <a:lnTo>
                    <a:pt x="87" y="65"/>
                  </a:lnTo>
                  <a:close/>
                  <a:moveTo>
                    <a:pt x="68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8" y="28"/>
                    <a:pt x="68" y="28"/>
                    <a:pt x="68" y="28"/>
                  </a:cubicBezTo>
                  <a:lnTo>
                    <a:pt x="68" y="43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65"/>
                    <a:pt x="68" y="65"/>
                    <a:pt x="68" y="65"/>
                  </a:cubicBezTo>
                  <a:lnTo>
                    <a:pt x="56" y="65"/>
                  </a:lnTo>
                  <a:close/>
                  <a:moveTo>
                    <a:pt x="48" y="28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lnTo>
                    <a:pt x="48" y="28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27" y="51"/>
                  </a:move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51"/>
                    <a:pt x="17" y="51"/>
                    <a:pt x="17" y="51"/>
                  </a:cubicBezTo>
                  <a:lnTo>
                    <a:pt x="27" y="51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87" y="20"/>
                  </a:moveTo>
                  <a:cubicBezTo>
                    <a:pt x="76" y="20"/>
                    <a:pt x="76" y="20"/>
                    <a:pt x="76" y="20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20"/>
                  </a:lnTo>
                  <a:close/>
                  <a:moveTo>
                    <a:pt x="68" y="20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8" y="8"/>
                    <a:pt x="68" y="8"/>
                    <a:pt x="68" y="8"/>
                  </a:cubicBezTo>
                  <a:lnTo>
                    <a:pt x="68" y="20"/>
                  </a:lnTo>
                  <a:close/>
                  <a:moveTo>
                    <a:pt x="4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8" y="8"/>
                    <a:pt x="48" y="8"/>
                    <a:pt x="48" y="8"/>
                  </a:cubicBezTo>
                  <a:lnTo>
                    <a:pt x="48" y="20"/>
                  </a:lnTo>
                  <a:close/>
                  <a:moveTo>
                    <a:pt x="76" y="85"/>
                  </a:moveTo>
                  <a:cubicBezTo>
                    <a:pt x="76" y="73"/>
                    <a:pt x="76" y="73"/>
                    <a:pt x="7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5"/>
                    <a:pt x="87" y="85"/>
                    <a:pt x="87" y="85"/>
                  </a:cubicBezTo>
                  <a:lnTo>
                    <a:pt x="76" y="85"/>
                  </a:lnTo>
                  <a:close/>
                  <a:moveTo>
                    <a:pt x="27" y="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27" y="8"/>
                  </a:lnTo>
                  <a:close/>
                  <a:moveTo>
                    <a:pt x="27" y="73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73"/>
                    <a:pt x="17" y="73"/>
                    <a:pt x="17" y="73"/>
                  </a:cubicBezTo>
                  <a:lnTo>
                    <a:pt x="27" y="73"/>
                  </a:lnTo>
                  <a:close/>
                  <a:moveTo>
                    <a:pt x="8" y="93"/>
                  </a:moveTo>
                  <a:cubicBezTo>
                    <a:pt x="96" y="93"/>
                    <a:pt x="96" y="93"/>
                    <a:pt x="96" y="93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69"/>
            <p:cNvSpPr>
              <a:spLocks noEditPoints="1"/>
            </p:cNvSpPr>
            <p:nvPr/>
          </p:nvSpPr>
          <p:spPr bwMode="auto">
            <a:xfrm>
              <a:off x="9979025" y="4706938"/>
              <a:ext cx="384175" cy="381000"/>
            </a:xfrm>
            <a:custGeom>
              <a:avLst/>
              <a:gdLst>
                <a:gd name="T0" fmla="*/ 96 w 105"/>
                <a:gd name="T1" fmla="*/ 86 h 104"/>
                <a:gd name="T2" fmla="*/ 92 w 105"/>
                <a:gd name="T3" fmla="*/ 0 h 104"/>
                <a:gd name="T4" fmla="*/ 9 w 105"/>
                <a:gd name="T5" fmla="*/ 4 h 104"/>
                <a:gd name="T6" fmla="*/ 9 w 105"/>
                <a:gd name="T7" fmla="*/ 24 h 104"/>
                <a:gd name="T8" fmla="*/ 9 w 105"/>
                <a:gd name="T9" fmla="*/ 69 h 104"/>
                <a:gd name="T10" fmla="*/ 9 w 105"/>
                <a:gd name="T11" fmla="*/ 70 h 104"/>
                <a:gd name="T12" fmla="*/ 4 w 105"/>
                <a:gd name="T13" fmla="*/ 86 h 104"/>
                <a:gd name="T14" fmla="*/ 0 w 105"/>
                <a:gd name="T15" fmla="*/ 100 h 104"/>
                <a:gd name="T16" fmla="*/ 101 w 105"/>
                <a:gd name="T17" fmla="*/ 104 h 104"/>
                <a:gd name="T18" fmla="*/ 105 w 105"/>
                <a:gd name="T19" fmla="*/ 90 h 104"/>
                <a:gd name="T20" fmla="*/ 97 w 105"/>
                <a:gd name="T21" fmla="*/ 96 h 104"/>
                <a:gd name="T22" fmla="*/ 8 w 105"/>
                <a:gd name="T23" fmla="*/ 94 h 104"/>
                <a:gd name="T24" fmla="*/ 97 w 105"/>
                <a:gd name="T25" fmla="*/ 96 h 104"/>
                <a:gd name="T26" fmla="*/ 48 w 105"/>
                <a:gd name="T27" fmla="*/ 20 h 104"/>
                <a:gd name="T28" fmla="*/ 36 w 105"/>
                <a:gd name="T29" fmla="*/ 8 h 104"/>
                <a:gd name="T30" fmla="*/ 69 w 105"/>
                <a:gd name="T31" fmla="*/ 8 h 104"/>
                <a:gd name="T32" fmla="*/ 56 w 105"/>
                <a:gd name="T33" fmla="*/ 20 h 104"/>
                <a:gd name="T34" fmla="*/ 69 w 105"/>
                <a:gd name="T35" fmla="*/ 8 h 104"/>
                <a:gd name="T36" fmla="*/ 88 w 105"/>
                <a:gd name="T37" fmla="*/ 20 h 104"/>
                <a:gd name="T38" fmla="*/ 77 w 105"/>
                <a:gd name="T39" fmla="*/ 8 h 104"/>
                <a:gd name="T40" fmla="*/ 88 w 105"/>
                <a:gd name="T41" fmla="*/ 43 h 104"/>
                <a:gd name="T42" fmla="*/ 77 w 105"/>
                <a:gd name="T43" fmla="*/ 28 h 104"/>
                <a:gd name="T44" fmla="*/ 88 w 105"/>
                <a:gd name="T45" fmla="*/ 43 h 104"/>
                <a:gd name="T46" fmla="*/ 77 w 105"/>
                <a:gd name="T47" fmla="*/ 65 h 104"/>
                <a:gd name="T48" fmla="*/ 88 w 105"/>
                <a:gd name="T49" fmla="*/ 51 h 104"/>
                <a:gd name="T50" fmla="*/ 69 w 105"/>
                <a:gd name="T51" fmla="*/ 43 h 104"/>
                <a:gd name="T52" fmla="*/ 56 w 105"/>
                <a:gd name="T53" fmla="*/ 28 h 104"/>
                <a:gd name="T54" fmla="*/ 69 w 105"/>
                <a:gd name="T55" fmla="*/ 43 h 104"/>
                <a:gd name="T56" fmla="*/ 56 w 105"/>
                <a:gd name="T57" fmla="*/ 51 h 104"/>
                <a:gd name="T58" fmla="*/ 69 w 105"/>
                <a:gd name="T59" fmla="*/ 65 h 104"/>
                <a:gd name="T60" fmla="*/ 48 w 105"/>
                <a:gd name="T61" fmla="*/ 28 h 104"/>
                <a:gd name="T62" fmla="*/ 36 w 105"/>
                <a:gd name="T63" fmla="*/ 43 h 104"/>
                <a:gd name="T64" fmla="*/ 48 w 105"/>
                <a:gd name="T65" fmla="*/ 28 h 104"/>
                <a:gd name="T66" fmla="*/ 48 w 105"/>
                <a:gd name="T67" fmla="*/ 51 h 104"/>
                <a:gd name="T68" fmla="*/ 36 w 105"/>
                <a:gd name="T69" fmla="*/ 65 h 104"/>
                <a:gd name="T70" fmla="*/ 48 w 105"/>
                <a:gd name="T71" fmla="*/ 73 h 104"/>
                <a:gd name="T72" fmla="*/ 36 w 105"/>
                <a:gd name="T73" fmla="*/ 86 h 104"/>
                <a:gd name="T74" fmla="*/ 48 w 105"/>
                <a:gd name="T75" fmla="*/ 73 h 104"/>
                <a:gd name="T76" fmla="*/ 69 w 105"/>
                <a:gd name="T77" fmla="*/ 73 h 104"/>
                <a:gd name="T78" fmla="*/ 56 w 105"/>
                <a:gd name="T79" fmla="*/ 86 h 104"/>
                <a:gd name="T80" fmla="*/ 28 w 105"/>
                <a:gd name="T81" fmla="*/ 28 h 104"/>
                <a:gd name="T82" fmla="*/ 17 w 105"/>
                <a:gd name="T83" fmla="*/ 43 h 104"/>
                <a:gd name="T84" fmla="*/ 28 w 105"/>
                <a:gd name="T85" fmla="*/ 28 h 104"/>
                <a:gd name="T86" fmla="*/ 28 w 105"/>
                <a:gd name="T87" fmla="*/ 65 h 104"/>
                <a:gd name="T88" fmla="*/ 17 w 105"/>
                <a:gd name="T89" fmla="*/ 51 h 104"/>
                <a:gd name="T90" fmla="*/ 77 w 105"/>
                <a:gd name="T91" fmla="*/ 86 h 104"/>
                <a:gd name="T92" fmla="*/ 88 w 105"/>
                <a:gd name="T93" fmla="*/ 73 h 104"/>
                <a:gd name="T94" fmla="*/ 77 w 105"/>
                <a:gd name="T95" fmla="*/ 86 h 104"/>
                <a:gd name="T96" fmla="*/ 28 w 105"/>
                <a:gd name="T97" fmla="*/ 20 h 104"/>
                <a:gd name="T98" fmla="*/ 17 w 105"/>
                <a:gd name="T99" fmla="*/ 8 h 104"/>
                <a:gd name="T100" fmla="*/ 17 w 105"/>
                <a:gd name="T101" fmla="*/ 73 h 104"/>
                <a:gd name="T102" fmla="*/ 28 w 105"/>
                <a:gd name="T103" fmla="*/ 86 h 104"/>
                <a:gd name="T104" fmla="*/ 17 w 105"/>
                <a:gd name="T105" fmla="*/ 7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101" y="86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lose/>
                  <a:moveTo>
                    <a:pt x="97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97" y="94"/>
                    <a:pt x="97" y="94"/>
                    <a:pt x="97" y="94"/>
                  </a:cubicBezTo>
                  <a:lnTo>
                    <a:pt x="97" y="96"/>
                  </a:lnTo>
                  <a:close/>
                  <a:moveTo>
                    <a:pt x="48" y="8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lnTo>
                    <a:pt x="48" y="8"/>
                  </a:lnTo>
                  <a:close/>
                  <a:moveTo>
                    <a:pt x="69" y="8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lnTo>
                    <a:pt x="69" y="8"/>
                  </a:lnTo>
                  <a:close/>
                  <a:moveTo>
                    <a:pt x="88" y="8"/>
                  </a:moveTo>
                  <a:cubicBezTo>
                    <a:pt x="88" y="20"/>
                    <a:pt x="88" y="20"/>
                    <a:pt x="88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lnTo>
                    <a:pt x="88" y="8"/>
                  </a:lnTo>
                  <a:close/>
                  <a:moveTo>
                    <a:pt x="88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8" y="28"/>
                    <a:pt x="88" y="28"/>
                    <a:pt x="88" y="28"/>
                  </a:cubicBezTo>
                  <a:lnTo>
                    <a:pt x="88" y="43"/>
                  </a:lnTo>
                  <a:close/>
                  <a:moveTo>
                    <a:pt x="88" y="65"/>
                  </a:moveTo>
                  <a:cubicBezTo>
                    <a:pt x="77" y="65"/>
                    <a:pt x="77" y="65"/>
                    <a:pt x="77" y="65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8" y="51"/>
                    <a:pt x="88" y="51"/>
                    <a:pt x="88" y="51"/>
                  </a:cubicBezTo>
                  <a:lnTo>
                    <a:pt x="88" y="65"/>
                  </a:lnTo>
                  <a:close/>
                  <a:moveTo>
                    <a:pt x="69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6" y="65"/>
                  </a:lnTo>
                  <a:close/>
                  <a:moveTo>
                    <a:pt x="48" y="28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8" y="28"/>
                  </a:lnTo>
                  <a:close/>
                  <a:moveTo>
                    <a:pt x="36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48" y="73"/>
                  </a:moveTo>
                  <a:cubicBezTo>
                    <a:pt x="48" y="86"/>
                    <a:pt x="48" y="86"/>
                    <a:pt x="48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73"/>
                    <a:pt x="36" y="73"/>
                    <a:pt x="36" y="73"/>
                  </a:cubicBezTo>
                  <a:lnTo>
                    <a:pt x="48" y="73"/>
                  </a:lnTo>
                  <a:close/>
                  <a:moveTo>
                    <a:pt x="56" y="73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56" y="86"/>
                    <a:pt x="56" y="86"/>
                    <a:pt x="56" y="86"/>
                  </a:cubicBezTo>
                  <a:lnTo>
                    <a:pt x="56" y="73"/>
                  </a:lnTo>
                  <a:close/>
                  <a:moveTo>
                    <a:pt x="28" y="28"/>
                  </a:moveTo>
                  <a:cubicBezTo>
                    <a:pt x="28" y="43"/>
                    <a:pt x="28" y="43"/>
                    <a:pt x="28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lnTo>
                    <a:pt x="28" y="28"/>
                  </a:lnTo>
                  <a:close/>
                  <a:moveTo>
                    <a:pt x="28" y="51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51"/>
                    <a:pt x="17" y="51"/>
                    <a:pt x="17" y="51"/>
                  </a:cubicBezTo>
                  <a:lnTo>
                    <a:pt x="28" y="51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6"/>
                    <a:pt x="88" y="86"/>
                    <a:pt x="88" y="86"/>
                  </a:cubicBezTo>
                  <a:lnTo>
                    <a:pt x="77" y="86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28" y="8"/>
                  </a:lnTo>
                  <a:close/>
                  <a:moveTo>
                    <a:pt x="17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17" y="86"/>
                    <a:pt x="17" y="86"/>
                    <a:pt x="17" y="86"/>
                  </a:cubicBezTo>
                  <a:lnTo>
                    <a:pt x="1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70"/>
            <p:cNvSpPr>
              <a:spLocks noEditPoints="1"/>
            </p:cNvSpPr>
            <p:nvPr/>
          </p:nvSpPr>
          <p:spPr bwMode="auto">
            <a:xfrm>
              <a:off x="9979025" y="5140325"/>
              <a:ext cx="381000" cy="563563"/>
            </a:xfrm>
            <a:custGeom>
              <a:avLst/>
              <a:gdLst>
                <a:gd name="T0" fmla="*/ 100 w 104"/>
                <a:gd name="T1" fmla="*/ 135 h 154"/>
                <a:gd name="T2" fmla="*/ 95 w 104"/>
                <a:gd name="T3" fmla="*/ 135 h 154"/>
                <a:gd name="T4" fmla="*/ 95 w 104"/>
                <a:gd name="T5" fmla="*/ 4 h 154"/>
                <a:gd name="T6" fmla="*/ 91 w 104"/>
                <a:gd name="T7" fmla="*/ 0 h 154"/>
                <a:gd name="T8" fmla="*/ 13 w 104"/>
                <a:gd name="T9" fmla="*/ 0 h 154"/>
                <a:gd name="T10" fmla="*/ 9 w 104"/>
                <a:gd name="T11" fmla="*/ 4 h 154"/>
                <a:gd name="T12" fmla="*/ 9 w 104"/>
                <a:gd name="T13" fmla="*/ 135 h 154"/>
                <a:gd name="T14" fmla="*/ 4 w 104"/>
                <a:gd name="T15" fmla="*/ 135 h 154"/>
                <a:gd name="T16" fmla="*/ 0 w 104"/>
                <a:gd name="T17" fmla="*/ 139 h 154"/>
                <a:gd name="T18" fmla="*/ 0 w 104"/>
                <a:gd name="T19" fmla="*/ 150 h 154"/>
                <a:gd name="T20" fmla="*/ 4 w 104"/>
                <a:gd name="T21" fmla="*/ 154 h 154"/>
                <a:gd name="T22" fmla="*/ 100 w 104"/>
                <a:gd name="T23" fmla="*/ 154 h 154"/>
                <a:gd name="T24" fmla="*/ 104 w 104"/>
                <a:gd name="T25" fmla="*/ 150 h 154"/>
                <a:gd name="T26" fmla="*/ 104 w 104"/>
                <a:gd name="T27" fmla="*/ 139 h 154"/>
                <a:gd name="T28" fmla="*/ 100 w 104"/>
                <a:gd name="T29" fmla="*/ 135 h 154"/>
                <a:gd name="T30" fmla="*/ 96 w 104"/>
                <a:gd name="T31" fmla="*/ 146 h 154"/>
                <a:gd name="T32" fmla="*/ 8 w 104"/>
                <a:gd name="T33" fmla="*/ 146 h 154"/>
                <a:gd name="T34" fmla="*/ 8 w 104"/>
                <a:gd name="T35" fmla="*/ 143 h 154"/>
                <a:gd name="T36" fmla="*/ 96 w 104"/>
                <a:gd name="T37" fmla="*/ 143 h 154"/>
                <a:gd name="T38" fmla="*/ 96 w 104"/>
                <a:gd name="T39" fmla="*/ 146 h 154"/>
                <a:gd name="T40" fmla="*/ 56 w 104"/>
                <a:gd name="T41" fmla="*/ 135 h 154"/>
                <a:gd name="T42" fmla="*/ 56 w 104"/>
                <a:gd name="T43" fmla="*/ 108 h 154"/>
                <a:gd name="T44" fmla="*/ 87 w 104"/>
                <a:gd name="T45" fmla="*/ 108 h 154"/>
                <a:gd name="T46" fmla="*/ 87 w 104"/>
                <a:gd name="T47" fmla="*/ 135 h 154"/>
                <a:gd name="T48" fmla="*/ 56 w 104"/>
                <a:gd name="T49" fmla="*/ 135 h 154"/>
                <a:gd name="T50" fmla="*/ 87 w 104"/>
                <a:gd name="T51" fmla="*/ 100 h 154"/>
                <a:gd name="T52" fmla="*/ 17 w 104"/>
                <a:gd name="T53" fmla="*/ 100 h 154"/>
                <a:gd name="T54" fmla="*/ 17 w 104"/>
                <a:gd name="T55" fmla="*/ 8 h 154"/>
                <a:gd name="T56" fmla="*/ 87 w 104"/>
                <a:gd name="T57" fmla="*/ 8 h 154"/>
                <a:gd name="T58" fmla="*/ 87 w 104"/>
                <a:gd name="T59" fmla="*/ 100 h 154"/>
                <a:gd name="T60" fmla="*/ 17 w 104"/>
                <a:gd name="T61" fmla="*/ 108 h 154"/>
                <a:gd name="T62" fmla="*/ 48 w 104"/>
                <a:gd name="T63" fmla="*/ 108 h 154"/>
                <a:gd name="T64" fmla="*/ 48 w 104"/>
                <a:gd name="T65" fmla="*/ 135 h 154"/>
                <a:gd name="T66" fmla="*/ 17 w 104"/>
                <a:gd name="T67" fmla="*/ 135 h 154"/>
                <a:gd name="T68" fmla="*/ 17 w 104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154">
                  <a:moveTo>
                    <a:pt x="100" y="135"/>
                  </a:moveTo>
                  <a:cubicBezTo>
                    <a:pt x="95" y="135"/>
                    <a:pt x="95" y="135"/>
                    <a:pt x="95" y="13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3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1" y="154"/>
                    <a:pt x="4" y="154"/>
                  </a:cubicBezTo>
                  <a:cubicBezTo>
                    <a:pt x="100" y="154"/>
                    <a:pt x="100" y="154"/>
                    <a:pt x="100" y="154"/>
                  </a:cubicBezTo>
                  <a:cubicBezTo>
                    <a:pt x="102" y="154"/>
                    <a:pt x="104" y="152"/>
                    <a:pt x="104" y="150"/>
                  </a:cubicBezTo>
                  <a:cubicBezTo>
                    <a:pt x="104" y="139"/>
                    <a:pt x="104" y="139"/>
                    <a:pt x="104" y="139"/>
                  </a:cubicBezTo>
                  <a:cubicBezTo>
                    <a:pt x="104" y="137"/>
                    <a:pt x="102" y="135"/>
                    <a:pt x="100" y="135"/>
                  </a:cubicBezTo>
                  <a:close/>
                  <a:moveTo>
                    <a:pt x="96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6" y="143"/>
                    <a:pt x="96" y="143"/>
                    <a:pt x="96" y="143"/>
                  </a:cubicBezTo>
                  <a:lnTo>
                    <a:pt x="96" y="146"/>
                  </a:lnTo>
                  <a:close/>
                  <a:moveTo>
                    <a:pt x="56" y="135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35"/>
                    <a:pt x="87" y="135"/>
                    <a:pt x="87" y="135"/>
                  </a:cubicBezTo>
                  <a:lnTo>
                    <a:pt x="56" y="135"/>
                  </a:lnTo>
                  <a:close/>
                  <a:moveTo>
                    <a:pt x="87" y="100"/>
                  </a:moveTo>
                  <a:cubicBezTo>
                    <a:pt x="17" y="100"/>
                    <a:pt x="17" y="100"/>
                    <a:pt x="17" y="10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100"/>
                  </a:lnTo>
                  <a:close/>
                  <a:moveTo>
                    <a:pt x="17" y="108"/>
                  </a:moveTo>
                  <a:cubicBezTo>
                    <a:pt x="48" y="108"/>
                    <a:pt x="48" y="108"/>
                    <a:pt x="48" y="108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17" y="135"/>
                    <a:pt x="17" y="135"/>
                    <a:pt x="17" y="135"/>
                  </a:cubicBezTo>
                  <a:lnTo>
                    <a:pt x="17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71"/>
            <p:cNvSpPr>
              <a:spLocks noEditPoints="1"/>
            </p:cNvSpPr>
            <p:nvPr/>
          </p:nvSpPr>
          <p:spPr bwMode="auto">
            <a:xfrm>
              <a:off x="9525000" y="4289425"/>
              <a:ext cx="465138" cy="249238"/>
            </a:xfrm>
            <a:custGeom>
              <a:avLst/>
              <a:gdLst>
                <a:gd name="T0" fmla="*/ 123 w 127"/>
                <a:gd name="T1" fmla="*/ 49 h 68"/>
                <a:gd name="T2" fmla="*/ 116 w 127"/>
                <a:gd name="T3" fmla="*/ 49 h 68"/>
                <a:gd name="T4" fmla="*/ 64 w 127"/>
                <a:gd name="T5" fmla="*/ 0 h 68"/>
                <a:gd name="T6" fmla="*/ 11 w 127"/>
                <a:gd name="T7" fmla="*/ 49 h 68"/>
                <a:gd name="T8" fmla="*/ 4 w 127"/>
                <a:gd name="T9" fmla="*/ 49 h 68"/>
                <a:gd name="T10" fmla="*/ 0 w 127"/>
                <a:gd name="T11" fmla="*/ 53 h 68"/>
                <a:gd name="T12" fmla="*/ 0 w 127"/>
                <a:gd name="T13" fmla="*/ 64 h 68"/>
                <a:gd name="T14" fmla="*/ 4 w 127"/>
                <a:gd name="T15" fmla="*/ 68 h 68"/>
                <a:gd name="T16" fmla="*/ 123 w 127"/>
                <a:gd name="T17" fmla="*/ 68 h 68"/>
                <a:gd name="T18" fmla="*/ 127 w 127"/>
                <a:gd name="T19" fmla="*/ 64 h 68"/>
                <a:gd name="T20" fmla="*/ 127 w 127"/>
                <a:gd name="T21" fmla="*/ 53 h 68"/>
                <a:gd name="T22" fmla="*/ 123 w 127"/>
                <a:gd name="T23" fmla="*/ 49 h 68"/>
                <a:gd name="T24" fmla="*/ 119 w 127"/>
                <a:gd name="T25" fmla="*/ 60 h 68"/>
                <a:gd name="T26" fmla="*/ 8 w 127"/>
                <a:gd name="T27" fmla="*/ 60 h 68"/>
                <a:gd name="T28" fmla="*/ 8 w 127"/>
                <a:gd name="T29" fmla="*/ 57 h 68"/>
                <a:gd name="T30" fmla="*/ 119 w 127"/>
                <a:gd name="T31" fmla="*/ 57 h 68"/>
                <a:gd name="T32" fmla="*/ 119 w 127"/>
                <a:gd name="T33" fmla="*/ 60 h 68"/>
                <a:gd name="T34" fmla="*/ 108 w 127"/>
                <a:gd name="T35" fmla="*/ 49 h 68"/>
                <a:gd name="T36" fmla="*/ 19 w 127"/>
                <a:gd name="T37" fmla="*/ 49 h 68"/>
                <a:gd name="T38" fmla="*/ 64 w 127"/>
                <a:gd name="T39" fmla="*/ 8 h 68"/>
                <a:gd name="T40" fmla="*/ 108 w 127"/>
                <a:gd name="T41" fmla="*/ 4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68">
                  <a:moveTo>
                    <a:pt x="123" y="49"/>
                  </a:moveTo>
                  <a:cubicBezTo>
                    <a:pt x="116" y="49"/>
                    <a:pt x="116" y="49"/>
                    <a:pt x="116" y="49"/>
                  </a:cubicBezTo>
                  <a:cubicBezTo>
                    <a:pt x="114" y="22"/>
                    <a:pt x="91" y="0"/>
                    <a:pt x="64" y="0"/>
                  </a:cubicBezTo>
                  <a:cubicBezTo>
                    <a:pt x="36" y="0"/>
                    <a:pt x="13" y="22"/>
                    <a:pt x="11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2" y="49"/>
                    <a:pt x="0" y="50"/>
                    <a:pt x="0" y="5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6"/>
                    <a:pt x="2" y="68"/>
                    <a:pt x="4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5" y="68"/>
                    <a:pt x="127" y="66"/>
                    <a:pt x="127" y="6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0"/>
                    <a:pt x="125" y="49"/>
                    <a:pt x="123" y="49"/>
                  </a:cubicBezTo>
                  <a:close/>
                  <a:moveTo>
                    <a:pt x="119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19" y="57"/>
                    <a:pt x="119" y="57"/>
                    <a:pt x="119" y="57"/>
                  </a:cubicBezTo>
                  <a:lnTo>
                    <a:pt x="119" y="60"/>
                  </a:lnTo>
                  <a:close/>
                  <a:moveTo>
                    <a:pt x="108" y="49"/>
                  </a:moveTo>
                  <a:cubicBezTo>
                    <a:pt x="19" y="49"/>
                    <a:pt x="19" y="49"/>
                    <a:pt x="19" y="49"/>
                  </a:cubicBezTo>
                  <a:cubicBezTo>
                    <a:pt x="21" y="26"/>
                    <a:pt x="40" y="8"/>
                    <a:pt x="64" y="8"/>
                  </a:cubicBezTo>
                  <a:cubicBezTo>
                    <a:pt x="87" y="8"/>
                    <a:pt x="106" y="26"/>
                    <a:pt x="10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72"/>
            <p:cNvSpPr/>
            <p:nvPr/>
          </p:nvSpPr>
          <p:spPr bwMode="auto">
            <a:xfrm>
              <a:off x="9802813" y="6591300"/>
              <a:ext cx="28575" cy="95250"/>
            </a:xfrm>
            <a:custGeom>
              <a:avLst/>
              <a:gdLst>
                <a:gd name="T0" fmla="*/ 4 w 8"/>
                <a:gd name="T1" fmla="*/ 0 h 26"/>
                <a:gd name="T2" fmla="*/ 0 w 8"/>
                <a:gd name="T3" fmla="*/ 4 h 26"/>
                <a:gd name="T4" fmla="*/ 0 w 8"/>
                <a:gd name="T5" fmla="*/ 22 h 26"/>
                <a:gd name="T6" fmla="*/ 4 w 8"/>
                <a:gd name="T7" fmla="*/ 26 h 26"/>
                <a:gd name="T8" fmla="*/ 8 w 8"/>
                <a:gd name="T9" fmla="*/ 22 h 26"/>
                <a:gd name="T10" fmla="*/ 8 w 8"/>
                <a:gd name="T11" fmla="*/ 4 h 26"/>
                <a:gd name="T12" fmla="*/ 4 w 8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6" y="26"/>
                    <a:pt x="8" y="24"/>
                    <a:pt x="8" y="2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173"/>
            <p:cNvSpPr>
              <a:spLocks noEditPoints="1"/>
            </p:cNvSpPr>
            <p:nvPr/>
          </p:nvSpPr>
          <p:spPr bwMode="auto">
            <a:xfrm>
              <a:off x="9118600" y="3908425"/>
              <a:ext cx="1277938" cy="2976563"/>
            </a:xfrm>
            <a:custGeom>
              <a:avLst/>
              <a:gdLst>
                <a:gd name="T0" fmla="*/ 236 w 349"/>
                <a:gd name="T1" fmla="*/ 77 h 812"/>
                <a:gd name="T2" fmla="*/ 258 w 349"/>
                <a:gd name="T3" fmla="*/ 65 h 812"/>
                <a:gd name="T4" fmla="*/ 258 w 349"/>
                <a:gd name="T5" fmla="*/ 57 h 812"/>
                <a:gd name="T6" fmla="*/ 175 w 349"/>
                <a:gd name="T7" fmla="*/ 0 h 812"/>
                <a:gd name="T8" fmla="*/ 91 w 349"/>
                <a:gd name="T9" fmla="*/ 57 h 812"/>
                <a:gd name="T10" fmla="*/ 91 w 349"/>
                <a:gd name="T11" fmla="*/ 65 h 812"/>
                <a:gd name="T12" fmla="*/ 113 w 349"/>
                <a:gd name="T13" fmla="*/ 77 h 812"/>
                <a:gd name="T14" fmla="*/ 0 w 349"/>
                <a:gd name="T15" fmla="*/ 189 h 812"/>
                <a:gd name="T16" fmla="*/ 0 w 349"/>
                <a:gd name="T17" fmla="*/ 644 h 812"/>
                <a:gd name="T18" fmla="*/ 4 w 349"/>
                <a:gd name="T19" fmla="*/ 812 h 812"/>
                <a:gd name="T20" fmla="*/ 147 w 349"/>
                <a:gd name="T21" fmla="*/ 812 h 812"/>
                <a:gd name="T22" fmla="*/ 213 w 349"/>
                <a:gd name="T23" fmla="*/ 812 h 812"/>
                <a:gd name="T24" fmla="*/ 349 w 349"/>
                <a:gd name="T25" fmla="*/ 808 h 812"/>
                <a:gd name="T26" fmla="*/ 349 w 349"/>
                <a:gd name="T27" fmla="*/ 631 h 812"/>
                <a:gd name="T28" fmla="*/ 345 w 349"/>
                <a:gd name="T29" fmla="*/ 185 h 812"/>
                <a:gd name="T30" fmla="*/ 198 w 349"/>
                <a:gd name="T31" fmla="*/ 680 h 812"/>
                <a:gd name="T32" fmla="*/ 151 w 349"/>
                <a:gd name="T33" fmla="*/ 804 h 812"/>
                <a:gd name="T34" fmla="*/ 202 w 349"/>
                <a:gd name="T35" fmla="*/ 672 h 812"/>
                <a:gd name="T36" fmla="*/ 143 w 349"/>
                <a:gd name="T37" fmla="*/ 676 h 812"/>
                <a:gd name="T38" fmla="*/ 140 w 349"/>
                <a:gd name="T39" fmla="*/ 804 h 812"/>
                <a:gd name="T40" fmla="*/ 209 w 349"/>
                <a:gd name="T41" fmla="*/ 669 h 812"/>
                <a:gd name="T42" fmla="*/ 206 w 349"/>
                <a:gd name="T43" fmla="*/ 804 h 812"/>
                <a:gd name="T44" fmla="*/ 202 w 349"/>
                <a:gd name="T45" fmla="*/ 672 h 812"/>
                <a:gd name="T46" fmla="*/ 136 w 349"/>
                <a:gd name="T47" fmla="*/ 661 h 812"/>
                <a:gd name="T48" fmla="*/ 132 w 349"/>
                <a:gd name="T49" fmla="*/ 804 h 812"/>
                <a:gd name="T50" fmla="*/ 8 w 349"/>
                <a:gd name="T51" fmla="*/ 648 h 812"/>
                <a:gd name="T52" fmla="*/ 341 w 349"/>
                <a:gd name="T53" fmla="*/ 804 h 812"/>
                <a:gd name="T54" fmla="*/ 217 w 349"/>
                <a:gd name="T55" fmla="*/ 665 h 812"/>
                <a:gd name="T56" fmla="*/ 8 w 349"/>
                <a:gd name="T57" fmla="*/ 207 h 812"/>
                <a:gd name="T58" fmla="*/ 341 w 349"/>
                <a:gd name="T59" fmla="*/ 627 h 812"/>
                <a:gd name="T60" fmla="*/ 8 w 349"/>
                <a:gd name="T61" fmla="*/ 207 h 812"/>
                <a:gd name="T62" fmla="*/ 341 w 349"/>
                <a:gd name="T63" fmla="*/ 635 h 812"/>
                <a:gd name="T64" fmla="*/ 8 w 349"/>
                <a:gd name="T65" fmla="*/ 640 h 812"/>
                <a:gd name="T66" fmla="*/ 341 w 349"/>
                <a:gd name="T67" fmla="*/ 193 h 812"/>
                <a:gd name="T68" fmla="*/ 8 w 349"/>
                <a:gd name="T69" fmla="*/ 199 h 812"/>
                <a:gd name="T70" fmla="*/ 341 w 349"/>
                <a:gd name="T71" fmla="*/ 193 h 812"/>
                <a:gd name="T72" fmla="*/ 121 w 349"/>
                <a:gd name="T73" fmla="*/ 57 h 812"/>
                <a:gd name="T74" fmla="*/ 228 w 349"/>
                <a:gd name="T75" fmla="*/ 57 h 812"/>
                <a:gd name="T76" fmla="*/ 121 w 349"/>
                <a:gd name="T77" fmla="*/ 65 h 812"/>
                <a:gd name="T78" fmla="*/ 228 w 349"/>
                <a:gd name="T79" fmla="*/ 77 h 812"/>
                <a:gd name="T80" fmla="*/ 47 w 349"/>
                <a:gd name="T81" fmla="*/ 185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812">
                  <a:moveTo>
                    <a:pt x="345" y="185"/>
                  </a:moveTo>
                  <a:cubicBezTo>
                    <a:pt x="285" y="185"/>
                    <a:pt x="236" y="137"/>
                    <a:pt x="236" y="77"/>
                  </a:cubicBezTo>
                  <a:cubicBezTo>
                    <a:pt x="236" y="65"/>
                    <a:pt x="236" y="65"/>
                    <a:pt x="236" y="65"/>
                  </a:cubicBezTo>
                  <a:cubicBezTo>
                    <a:pt x="258" y="65"/>
                    <a:pt x="258" y="65"/>
                    <a:pt x="258" y="65"/>
                  </a:cubicBezTo>
                  <a:cubicBezTo>
                    <a:pt x="260" y="65"/>
                    <a:pt x="262" y="63"/>
                    <a:pt x="262" y="61"/>
                  </a:cubicBezTo>
                  <a:cubicBezTo>
                    <a:pt x="262" y="59"/>
                    <a:pt x="260" y="57"/>
                    <a:pt x="258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4" y="25"/>
                    <a:pt x="207" y="0"/>
                    <a:pt x="175" y="0"/>
                  </a:cubicBezTo>
                  <a:cubicBezTo>
                    <a:pt x="142" y="0"/>
                    <a:pt x="115" y="25"/>
                    <a:pt x="113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89" y="57"/>
                    <a:pt x="87" y="59"/>
                    <a:pt x="87" y="61"/>
                  </a:cubicBezTo>
                  <a:cubicBezTo>
                    <a:pt x="87" y="63"/>
                    <a:pt x="89" y="65"/>
                    <a:pt x="91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137"/>
                    <a:pt x="64" y="185"/>
                    <a:pt x="4" y="185"/>
                  </a:cubicBezTo>
                  <a:cubicBezTo>
                    <a:pt x="2" y="185"/>
                    <a:pt x="0" y="187"/>
                    <a:pt x="0" y="189"/>
                  </a:cubicBezTo>
                  <a:cubicBezTo>
                    <a:pt x="0" y="631"/>
                    <a:pt x="0" y="631"/>
                    <a:pt x="0" y="631"/>
                  </a:cubicBezTo>
                  <a:cubicBezTo>
                    <a:pt x="0" y="644"/>
                    <a:pt x="0" y="644"/>
                    <a:pt x="0" y="644"/>
                  </a:cubicBezTo>
                  <a:cubicBezTo>
                    <a:pt x="0" y="808"/>
                    <a:pt x="0" y="808"/>
                    <a:pt x="0" y="808"/>
                  </a:cubicBezTo>
                  <a:cubicBezTo>
                    <a:pt x="0" y="810"/>
                    <a:pt x="2" y="812"/>
                    <a:pt x="4" y="812"/>
                  </a:cubicBezTo>
                  <a:cubicBezTo>
                    <a:pt x="136" y="812"/>
                    <a:pt x="136" y="812"/>
                    <a:pt x="136" y="812"/>
                  </a:cubicBezTo>
                  <a:cubicBezTo>
                    <a:pt x="147" y="812"/>
                    <a:pt x="147" y="812"/>
                    <a:pt x="147" y="812"/>
                  </a:cubicBezTo>
                  <a:cubicBezTo>
                    <a:pt x="202" y="812"/>
                    <a:pt x="202" y="812"/>
                    <a:pt x="202" y="812"/>
                  </a:cubicBezTo>
                  <a:cubicBezTo>
                    <a:pt x="213" y="812"/>
                    <a:pt x="213" y="812"/>
                    <a:pt x="213" y="812"/>
                  </a:cubicBezTo>
                  <a:cubicBezTo>
                    <a:pt x="345" y="812"/>
                    <a:pt x="345" y="812"/>
                    <a:pt x="345" y="812"/>
                  </a:cubicBezTo>
                  <a:cubicBezTo>
                    <a:pt x="347" y="812"/>
                    <a:pt x="349" y="810"/>
                    <a:pt x="349" y="808"/>
                  </a:cubicBezTo>
                  <a:cubicBezTo>
                    <a:pt x="349" y="644"/>
                    <a:pt x="349" y="644"/>
                    <a:pt x="349" y="644"/>
                  </a:cubicBezTo>
                  <a:cubicBezTo>
                    <a:pt x="349" y="631"/>
                    <a:pt x="349" y="631"/>
                    <a:pt x="349" y="631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7"/>
                    <a:pt x="347" y="185"/>
                    <a:pt x="345" y="185"/>
                  </a:cubicBezTo>
                  <a:close/>
                  <a:moveTo>
                    <a:pt x="151" y="680"/>
                  </a:moveTo>
                  <a:cubicBezTo>
                    <a:pt x="198" y="680"/>
                    <a:pt x="198" y="680"/>
                    <a:pt x="198" y="680"/>
                  </a:cubicBezTo>
                  <a:cubicBezTo>
                    <a:pt x="198" y="804"/>
                    <a:pt x="198" y="804"/>
                    <a:pt x="198" y="804"/>
                  </a:cubicBezTo>
                  <a:cubicBezTo>
                    <a:pt x="151" y="804"/>
                    <a:pt x="151" y="804"/>
                    <a:pt x="151" y="804"/>
                  </a:cubicBezTo>
                  <a:lnTo>
                    <a:pt x="151" y="680"/>
                  </a:lnTo>
                  <a:close/>
                  <a:moveTo>
                    <a:pt x="202" y="672"/>
                  </a:moveTo>
                  <a:cubicBezTo>
                    <a:pt x="147" y="672"/>
                    <a:pt x="147" y="672"/>
                    <a:pt x="147" y="672"/>
                  </a:cubicBezTo>
                  <a:cubicBezTo>
                    <a:pt x="144" y="672"/>
                    <a:pt x="143" y="674"/>
                    <a:pt x="143" y="676"/>
                  </a:cubicBezTo>
                  <a:cubicBezTo>
                    <a:pt x="143" y="804"/>
                    <a:pt x="143" y="804"/>
                    <a:pt x="143" y="804"/>
                  </a:cubicBezTo>
                  <a:cubicBezTo>
                    <a:pt x="140" y="804"/>
                    <a:pt x="140" y="804"/>
                    <a:pt x="140" y="804"/>
                  </a:cubicBezTo>
                  <a:cubicBezTo>
                    <a:pt x="140" y="669"/>
                    <a:pt x="140" y="669"/>
                    <a:pt x="140" y="669"/>
                  </a:cubicBezTo>
                  <a:cubicBezTo>
                    <a:pt x="209" y="669"/>
                    <a:pt x="209" y="669"/>
                    <a:pt x="209" y="669"/>
                  </a:cubicBezTo>
                  <a:cubicBezTo>
                    <a:pt x="209" y="804"/>
                    <a:pt x="209" y="804"/>
                    <a:pt x="209" y="804"/>
                  </a:cubicBezTo>
                  <a:cubicBezTo>
                    <a:pt x="206" y="804"/>
                    <a:pt x="206" y="804"/>
                    <a:pt x="206" y="804"/>
                  </a:cubicBezTo>
                  <a:cubicBezTo>
                    <a:pt x="206" y="676"/>
                    <a:pt x="206" y="676"/>
                    <a:pt x="206" y="676"/>
                  </a:cubicBezTo>
                  <a:cubicBezTo>
                    <a:pt x="206" y="674"/>
                    <a:pt x="205" y="672"/>
                    <a:pt x="202" y="672"/>
                  </a:cubicBezTo>
                  <a:close/>
                  <a:moveTo>
                    <a:pt x="213" y="661"/>
                  </a:moveTo>
                  <a:cubicBezTo>
                    <a:pt x="136" y="661"/>
                    <a:pt x="136" y="661"/>
                    <a:pt x="136" y="661"/>
                  </a:cubicBezTo>
                  <a:cubicBezTo>
                    <a:pt x="134" y="661"/>
                    <a:pt x="132" y="663"/>
                    <a:pt x="132" y="665"/>
                  </a:cubicBezTo>
                  <a:cubicBezTo>
                    <a:pt x="132" y="804"/>
                    <a:pt x="132" y="804"/>
                    <a:pt x="132" y="804"/>
                  </a:cubicBezTo>
                  <a:cubicBezTo>
                    <a:pt x="8" y="804"/>
                    <a:pt x="8" y="804"/>
                    <a:pt x="8" y="804"/>
                  </a:cubicBezTo>
                  <a:cubicBezTo>
                    <a:pt x="8" y="648"/>
                    <a:pt x="8" y="648"/>
                    <a:pt x="8" y="648"/>
                  </a:cubicBezTo>
                  <a:cubicBezTo>
                    <a:pt x="341" y="648"/>
                    <a:pt x="341" y="648"/>
                    <a:pt x="341" y="648"/>
                  </a:cubicBezTo>
                  <a:cubicBezTo>
                    <a:pt x="341" y="804"/>
                    <a:pt x="341" y="804"/>
                    <a:pt x="341" y="804"/>
                  </a:cubicBezTo>
                  <a:cubicBezTo>
                    <a:pt x="217" y="804"/>
                    <a:pt x="217" y="804"/>
                    <a:pt x="217" y="804"/>
                  </a:cubicBezTo>
                  <a:cubicBezTo>
                    <a:pt x="217" y="665"/>
                    <a:pt x="217" y="665"/>
                    <a:pt x="217" y="665"/>
                  </a:cubicBezTo>
                  <a:cubicBezTo>
                    <a:pt x="217" y="663"/>
                    <a:pt x="215" y="661"/>
                    <a:pt x="213" y="661"/>
                  </a:cubicBezTo>
                  <a:close/>
                  <a:moveTo>
                    <a:pt x="8" y="207"/>
                  </a:moveTo>
                  <a:cubicBezTo>
                    <a:pt x="341" y="207"/>
                    <a:pt x="341" y="207"/>
                    <a:pt x="341" y="207"/>
                  </a:cubicBezTo>
                  <a:cubicBezTo>
                    <a:pt x="341" y="627"/>
                    <a:pt x="341" y="627"/>
                    <a:pt x="341" y="627"/>
                  </a:cubicBezTo>
                  <a:cubicBezTo>
                    <a:pt x="8" y="627"/>
                    <a:pt x="8" y="627"/>
                    <a:pt x="8" y="627"/>
                  </a:cubicBezTo>
                  <a:lnTo>
                    <a:pt x="8" y="207"/>
                  </a:lnTo>
                  <a:close/>
                  <a:moveTo>
                    <a:pt x="8" y="635"/>
                  </a:moveTo>
                  <a:cubicBezTo>
                    <a:pt x="341" y="635"/>
                    <a:pt x="341" y="635"/>
                    <a:pt x="341" y="635"/>
                  </a:cubicBezTo>
                  <a:cubicBezTo>
                    <a:pt x="341" y="640"/>
                    <a:pt x="341" y="640"/>
                    <a:pt x="341" y="640"/>
                  </a:cubicBezTo>
                  <a:cubicBezTo>
                    <a:pt x="8" y="640"/>
                    <a:pt x="8" y="640"/>
                    <a:pt x="8" y="640"/>
                  </a:cubicBezTo>
                  <a:lnTo>
                    <a:pt x="8" y="635"/>
                  </a:lnTo>
                  <a:close/>
                  <a:moveTo>
                    <a:pt x="341" y="193"/>
                  </a:moveTo>
                  <a:cubicBezTo>
                    <a:pt x="341" y="199"/>
                    <a:pt x="341" y="199"/>
                    <a:pt x="341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3"/>
                    <a:pt x="8" y="193"/>
                    <a:pt x="8" y="193"/>
                  </a:cubicBezTo>
                  <a:lnTo>
                    <a:pt x="341" y="193"/>
                  </a:lnTo>
                  <a:close/>
                  <a:moveTo>
                    <a:pt x="228" y="57"/>
                  </a:moveTo>
                  <a:cubicBezTo>
                    <a:pt x="121" y="57"/>
                    <a:pt x="121" y="57"/>
                    <a:pt x="121" y="57"/>
                  </a:cubicBezTo>
                  <a:cubicBezTo>
                    <a:pt x="123" y="30"/>
                    <a:pt x="146" y="8"/>
                    <a:pt x="175" y="8"/>
                  </a:cubicBezTo>
                  <a:cubicBezTo>
                    <a:pt x="203" y="8"/>
                    <a:pt x="226" y="30"/>
                    <a:pt x="228" y="57"/>
                  </a:cubicBezTo>
                  <a:close/>
                  <a:moveTo>
                    <a:pt x="121" y="77"/>
                  </a:moveTo>
                  <a:cubicBezTo>
                    <a:pt x="121" y="65"/>
                    <a:pt x="121" y="65"/>
                    <a:pt x="121" y="65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28" y="77"/>
                    <a:pt x="228" y="77"/>
                    <a:pt x="228" y="77"/>
                  </a:cubicBezTo>
                  <a:cubicBezTo>
                    <a:pt x="228" y="126"/>
                    <a:pt x="259" y="168"/>
                    <a:pt x="302" y="185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90" y="168"/>
                    <a:pt x="121" y="126"/>
                    <a:pt x="121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4" name="组合 463"/>
          <p:cNvGrpSpPr/>
          <p:nvPr/>
        </p:nvGrpSpPr>
        <p:grpSpPr>
          <a:xfrm>
            <a:off x="7423150" y="3670300"/>
            <a:ext cx="1577975" cy="3214688"/>
            <a:chOff x="7423150" y="3670300"/>
            <a:chExt cx="1577975" cy="3214688"/>
          </a:xfrm>
          <a:solidFill>
            <a:srgbClr val="005790"/>
          </a:solidFill>
        </p:grpSpPr>
        <p:sp>
          <p:nvSpPr>
            <p:cNvPr id="435" name="Freeform 178"/>
            <p:cNvSpPr>
              <a:spLocks noEditPoints="1"/>
            </p:cNvSpPr>
            <p:nvPr/>
          </p:nvSpPr>
          <p:spPr bwMode="auto">
            <a:xfrm>
              <a:off x="7423150" y="3670300"/>
              <a:ext cx="1577975" cy="3214688"/>
            </a:xfrm>
            <a:custGeom>
              <a:avLst/>
              <a:gdLst>
                <a:gd name="T0" fmla="*/ 378 w 431"/>
                <a:gd name="T1" fmla="*/ 78 h 877"/>
                <a:gd name="T2" fmla="*/ 234 w 431"/>
                <a:gd name="T3" fmla="*/ 26 h 877"/>
                <a:gd name="T4" fmla="*/ 210 w 431"/>
                <a:gd name="T5" fmla="*/ 2 h 877"/>
                <a:gd name="T6" fmla="*/ 192 w 431"/>
                <a:gd name="T7" fmla="*/ 59 h 877"/>
                <a:gd name="T8" fmla="*/ 53 w 431"/>
                <a:gd name="T9" fmla="*/ 62 h 877"/>
                <a:gd name="T10" fmla="*/ 0 w 431"/>
                <a:gd name="T11" fmla="*/ 290 h 877"/>
                <a:gd name="T12" fmla="*/ 0 w 431"/>
                <a:gd name="T13" fmla="*/ 611 h 877"/>
                <a:gd name="T14" fmla="*/ 4 w 431"/>
                <a:gd name="T15" fmla="*/ 877 h 877"/>
                <a:gd name="T16" fmla="*/ 431 w 431"/>
                <a:gd name="T17" fmla="*/ 611 h 877"/>
                <a:gd name="T18" fmla="*/ 431 w 431"/>
                <a:gd name="T19" fmla="*/ 62 h 877"/>
                <a:gd name="T20" fmla="*/ 26 w 431"/>
                <a:gd name="T21" fmla="*/ 44 h 877"/>
                <a:gd name="T22" fmla="*/ 45 w 431"/>
                <a:gd name="T23" fmla="*/ 102 h 877"/>
                <a:gd name="T24" fmla="*/ 45 w 431"/>
                <a:gd name="T25" fmla="*/ 286 h 877"/>
                <a:gd name="T26" fmla="*/ 200 w 431"/>
                <a:gd name="T27" fmla="*/ 28 h 877"/>
                <a:gd name="T28" fmla="*/ 226 w 431"/>
                <a:gd name="T29" fmla="*/ 56 h 877"/>
                <a:gd name="T30" fmla="*/ 378 w 431"/>
                <a:gd name="T31" fmla="*/ 86 h 877"/>
                <a:gd name="T32" fmla="*/ 347 w 431"/>
                <a:gd name="T33" fmla="*/ 102 h 877"/>
                <a:gd name="T34" fmla="*/ 378 w 431"/>
                <a:gd name="T35" fmla="*/ 127 h 877"/>
                <a:gd name="T36" fmla="*/ 351 w 431"/>
                <a:gd name="T37" fmla="*/ 135 h 877"/>
                <a:gd name="T38" fmla="*/ 351 w 431"/>
                <a:gd name="T39" fmla="*/ 157 h 877"/>
                <a:gd name="T40" fmla="*/ 378 w 431"/>
                <a:gd name="T41" fmla="*/ 165 h 877"/>
                <a:gd name="T42" fmla="*/ 336 w 431"/>
                <a:gd name="T43" fmla="*/ 203 h 877"/>
                <a:gd name="T44" fmla="*/ 325 w 431"/>
                <a:gd name="T45" fmla="*/ 153 h 877"/>
                <a:gd name="T46" fmla="*/ 295 w 431"/>
                <a:gd name="T47" fmla="*/ 145 h 877"/>
                <a:gd name="T48" fmla="*/ 303 w 431"/>
                <a:gd name="T49" fmla="*/ 111 h 877"/>
                <a:gd name="T50" fmla="*/ 253 w 431"/>
                <a:gd name="T51" fmla="*/ 86 h 877"/>
                <a:gd name="T52" fmla="*/ 423 w 431"/>
                <a:gd name="T53" fmla="*/ 62 h 877"/>
                <a:gd name="T54" fmla="*/ 386 w 431"/>
                <a:gd name="T55" fmla="*/ 161 h 877"/>
                <a:gd name="T56" fmla="*/ 386 w 431"/>
                <a:gd name="T57" fmla="*/ 62 h 877"/>
                <a:gd name="T58" fmla="*/ 8 w 431"/>
                <a:gd name="T59" fmla="*/ 595 h 877"/>
                <a:gd name="T60" fmla="*/ 423 w 431"/>
                <a:gd name="T61" fmla="*/ 607 h 877"/>
                <a:gd name="T62" fmla="*/ 423 w 431"/>
                <a:gd name="T63" fmla="*/ 587 h 877"/>
                <a:gd name="T64" fmla="*/ 8 w 431"/>
                <a:gd name="T65" fmla="*/ 294 h 877"/>
                <a:gd name="T66" fmla="*/ 332 w 431"/>
                <a:gd name="T67" fmla="*/ 294 h 877"/>
                <a:gd name="T68" fmla="*/ 423 w 431"/>
                <a:gd name="T69" fmla="*/ 554 h 877"/>
                <a:gd name="T70" fmla="*/ 242 w 431"/>
                <a:gd name="T71" fmla="*/ 84 h 877"/>
                <a:gd name="T72" fmla="*/ 328 w 431"/>
                <a:gd name="T73" fmla="*/ 286 h 877"/>
                <a:gd name="T74" fmla="*/ 135 w 431"/>
                <a:gd name="T75" fmla="*/ 152 h 877"/>
                <a:gd name="T76" fmla="*/ 157 w 431"/>
                <a:gd name="T77" fmla="*/ 107 h 877"/>
                <a:gd name="T78" fmla="*/ 122 w 431"/>
                <a:gd name="T79" fmla="*/ 111 h 877"/>
                <a:gd name="T80" fmla="*/ 131 w 431"/>
                <a:gd name="T81" fmla="*/ 145 h 877"/>
                <a:gd name="T82" fmla="*/ 102 w 431"/>
                <a:gd name="T83" fmla="*/ 153 h 877"/>
                <a:gd name="T84" fmla="*/ 90 w 431"/>
                <a:gd name="T85" fmla="*/ 203 h 877"/>
                <a:gd name="T86" fmla="*/ 53 w 431"/>
                <a:gd name="T87" fmla="*/ 165 h 877"/>
                <a:gd name="T88" fmla="*/ 80 w 431"/>
                <a:gd name="T89" fmla="*/ 157 h 877"/>
                <a:gd name="T90" fmla="*/ 80 w 431"/>
                <a:gd name="T91" fmla="*/ 135 h 877"/>
                <a:gd name="T92" fmla="*/ 53 w 431"/>
                <a:gd name="T93" fmla="*/ 127 h 877"/>
                <a:gd name="T94" fmla="*/ 84 w 431"/>
                <a:gd name="T95" fmla="*/ 102 h 877"/>
                <a:gd name="T96" fmla="*/ 53 w 431"/>
                <a:gd name="T97" fmla="*/ 86 h 877"/>
                <a:gd name="T98" fmla="*/ 423 w 431"/>
                <a:gd name="T99" fmla="*/ 852 h 877"/>
                <a:gd name="T100" fmla="*/ 8 w 431"/>
                <a:gd name="T101" fmla="*/ 852 h 877"/>
                <a:gd name="T102" fmla="*/ 223 w 431"/>
                <a:gd name="T103" fmla="*/ 615 h 877"/>
                <a:gd name="T104" fmla="*/ 423 w 431"/>
                <a:gd name="T105" fmla="*/ 852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1" h="877">
                  <a:moveTo>
                    <a:pt x="405" y="36"/>
                  </a:moveTo>
                  <a:cubicBezTo>
                    <a:pt x="390" y="36"/>
                    <a:pt x="378" y="48"/>
                    <a:pt x="378" y="62"/>
                  </a:cubicBezTo>
                  <a:cubicBezTo>
                    <a:pt x="378" y="78"/>
                    <a:pt x="378" y="78"/>
                    <a:pt x="378" y="78"/>
                  </a:cubicBezTo>
                  <a:cubicBezTo>
                    <a:pt x="248" y="78"/>
                    <a:pt x="248" y="78"/>
                    <a:pt x="248" y="78"/>
                  </a:cubicBezTo>
                  <a:cubicBezTo>
                    <a:pt x="234" y="59"/>
                    <a:pt x="234" y="59"/>
                    <a:pt x="234" y="59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4" y="26"/>
                    <a:pt x="234" y="25"/>
                    <a:pt x="233" y="24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15" y="0"/>
                    <a:pt x="211" y="0"/>
                    <a:pt x="210" y="2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192" y="25"/>
                    <a:pt x="192" y="26"/>
                    <a:pt x="192" y="26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48"/>
                    <a:pt x="41" y="36"/>
                    <a:pt x="26" y="36"/>
                  </a:cubicBezTo>
                  <a:cubicBezTo>
                    <a:pt x="12" y="36"/>
                    <a:pt x="0" y="48"/>
                    <a:pt x="0" y="62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0" y="590"/>
                    <a:pt x="0" y="59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873"/>
                    <a:pt x="0" y="873"/>
                    <a:pt x="0" y="873"/>
                  </a:cubicBezTo>
                  <a:cubicBezTo>
                    <a:pt x="0" y="875"/>
                    <a:pt x="1" y="877"/>
                    <a:pt x="4" y="877"/>
                  </a:cubicBezTo>
                  <a:cubicBezTo>
                    <a:pt x="427" y="877"/>
                    <a:pt x="427" y="877"/>
                    <a:pt x="427" y="877"/>
                  </a:cubicBezTo>
                  <a:cubicBezTo>
                    <a:pt x="430" y="877"/>
                    <a:pt x="431" y="875"/>
                    <a:pt x="431" y="873"/>
                  </a:cubicBezTo>
                  <a:cubicBezTo>
                    <a:pt x="431" y="611"/>
                    <a:pt x="431" y="611"/>
                    <a:pt x="431" y="611"/>
                  </a:cubicBezTo>
                  <a:cubicBezTo>
                    <a:pt x="431" y="591"/>
                    <a:pt x="431" y="591"/>
                    <a:pt x="431" y="591"/>
                  </a:cubicBezTo>
                  <a:cubicBezTo>
                    <a:pt x="431" y="290"/>
                    <a:pt x="431" y="290"/>
                    <a:pt x="431" y="290"/>
                  </a:cubicBezTo>
                  <a:cubicBezTo>
                    <a:pt x="431" y="62"/>
                    <a:pt x="431" y="62"/>
                    <a:pt x="431" y="62"/>
                  </a:cubicBezTo>
                  <a:cubicBezTo>
                    <a:pt x="431" y="48"/>
                    <a:pt x="420" y="36"/>
                    <a:pt x="405" y="36"/>
                  </a:cubicBezTo>
                  <a:close/>
                  <a:moveTo>
                    <a:pt x="8" y="62"/>
                  </a:moveTo>
                  <a:cubicBezTo>
                    <a:pt x="8" y="52"/>
                    <a:pt x="16" y="44"/>
                    <a:pt x="26" y="44"/>
                  </a:cubicBezTo>
                  <a:cubicBezTo>
                    <a:pt x="36" y="44"/>
                    <a:pt x="45" y="52"/>
                    <a:pt x="45" y="6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8" y="286"/>
                    <a:pt x="8" y="286"/>
                    <a:pt x="8" y="286"/>
                  </a:cubicBezTo>
                  <a:lnTo>
                    <a:pt x="8" y="62"/>
                  </a:lnTo>
                  <a:close/>
                  <a:moveTo>
                    <a:pt x="200" y="28"/>
                  </a:moveTo>
                  <a:cubicBezTo>
                    <a:pt x="213" y="11"/>
                    <a:pt x="213" y="11"/>
                    <a:pt x="213" y="11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00" y="56"/>
                    <a:pt x="200" y="56"/>
                    <a:pt x="200" y="56"/>
                  </a:cubicBezTo>
                  <a:lnTo>
                    <a:pt x="200" y="28"/>
                  </a:lnTo>
                  <a:close/>
                  <a:moveTo>
                    <a:pt x="378" y="86"/>
                  </a:moveTo>
                  <a:cubicBezTo>
                    <a:pt x="378" y="98"/>
                    <a:pt x="378" y="98"/>
                    <a:pt x="378" y="98"/>
                  </a:cubicBezTo>
                  <a:cubicBezTo>
                    <a:pt x="351" y="98"/>
                    <a:pt x="351" y="98"/>
                    <a:pt x="351" y="98"/>
                  </a:cubicBezTo>
                  <a:cubicBezTo>
                    <a:pt x="349" y="98"/>
                    <a:pt x="347" y="100"/>
                    <a:pt x="347" y="102"/>
                  </a:cubicBezTo>
                  <a:cubicBezTo>
                    <a:pt x="347" y="104"/>
                    <a:pt x="349" y="106"/>
                    <a:pt x="351" y="106"/>
                  </a:cubicBezTo>
                  <a:cubicBezTo>
                    <a:pt x="378" y="106"/>
                    <a:pt x="378" y="106"/>
                    <a:pt x="378" y="106"/>
                  </a:cubicBezTo>
                  <a:cubicBezTo>
                    <a:pt x="378" y="127"/>
                    <a:pt x="378" y="127"/>
                    <a:pt x="378" y="127"/>
                  </a:cubicBezTo>
                  <a:cubicBezTo>
                    <a:pt x="351" y="127"/>
                    <a:pt x="351" y="127"/>
                    <a:pt x="351" y="127"/>
                  </a:cubicBezTo>
                  <a:cubicBezTo>
                    <a:pt x="349" y="127"/>
                    <a:pt x="347" y="129"/>
                    <a:pt x="347" y="131"/>
                  </a:cubicBezTo>
                  <a:cubicBezTo>
                    <a:pt x="347" y="134"/>
                    <a:pt x="349" y="135"/>
                    <a:pt x="351" y="135"/>
                  </a:cubicBezTo>
                  <a:cubicBezTo>
                    <a:pt x="378" y="135"/>
                    <a:pt x="378" y="135"/>
                    <a:pt x="378" y="135"/>
                  </a:cubicBezTo>
                  <a:cubicBezTo>
                    <a:pt x="378" y="157"/>
                    <a:pt x="378" y="157"/>
                    <a:pt x="378" y="157"/>
                  </a:cubicBezTo>
                  <a:cubicBezTo>
                    <a:pt x="351" y="157"/>
                    <a:pt x="351" y="157"/>
                    <a:pt x="351" y="157"/>
                  </a:cubicBezTo>
                  <a:cubicBezTo>
                    <a:pt x="349" y="157"/>
                    <a:pt x="347" y="159"/>
                    <a:pt x="347" y="161"/>
                  </a:cubicBezTo>
                  <a:cubicBezTo>
                    <a:pt x="347" y="163"/>
                    <a:pt x="349" y="165"/>
                    <a:pt x="351" y="165"/>
                  </a:cubicBezTo>
                  <a:cubicBezTo>
                    <a:pt x="378" y="165"/>
                    <a:pt x="378" y="165"/>
                    <a:pt x="378" y="165"/>
                  </a:cubicBezTo>
                  <a:cubicBezTo>
                    <a:pt x="378" y="286"/>
                    <a:pt x="378" y="286"/>
                    <a:pt x="378" y="286"/>
                  </a:cubicBezTo>
                  <a:cubicBezTo>
                    <a:pt x="336" y="286"/>
                    <a:pt x="336" y="286"/>
                    <a:pt x="336" y="286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36" y="203"/>
                    <a:pt x="336" y="202"/>
                    <a:pt x="335" y="201"/>
                  </a:cubicBezTo>
                  <a:cubicBezTo>
                    <a:pt x="301" y="153"/>
                    <a:pt x="301" y="153"/>
                    <a:pt x="301" y="153"/>
                  </a:cubicBezTo>
                  <a:cubicBezTo>
                    <a:pt x="325" y="153"/>
                    <a:pt x="325" y="153"/>
                    <a:pt x="325" y="153"/>
                  </a:cubicBezTo>
                  <a:cubicBezTo>
                    <a:pt x="328" y="153"/>
                    <a:pt x="329" y="151"/>
                    <a:pt x="329" y="149"/>
                  </a:cubicBezTo>
                  <a:cubicBezTo>
                    <a:pt x="329" y="147"/>
                    <a:pt x="328" y="145"/>
                    <a:pt x="325" y="145"/>
                  </a:cubicBezTo>
                  <a:cubicBezTo>
                    <a:pt x="295" y="145"/>
                    <a:pt x="295" y="145"/>
                    <a:pt x="295" y="145"/>
                  </a:cubicBezTo>
                  <a:cubicBezTo>
                    <a:pt x="274" y="115"/>
                    <a:pt x="274" y="115"/>
                    <a:pt x="274" y="115"/>
                  </a:cubicBezTo>
                  <a:cubicBezTo>
                    <a:pt x="299" y="115"/>
                    <a:pt x="299" y="115"/>
                    <a:pt x="299" y="115"/>
                  </a:cubicBezTo>
                  <a:cubicBezTo>
                    <a:pt x="301" y="115"/>
                    <a:pt x="303" y="113"/>
                    <a:pt x="303" y="111"/>
                  </a:cubicBezTo>
                  <a:cubicBezTo>
                    <a:pt x="303" y="109"/>
                    <a:pt x="301" y="107"/>
                    <a:pt x="299" y="107"/>
                  </a:cubicBezTo>
                  <a:cubicBezTo>
                    <a:pt x="268" y="107"/>
                    <a:pt x="268" y="107"/>
                    <a:pt x="268" y="107"/>
                  </a:cubicBezTo>
                  <a:cubicBezTo>
                    <a:pt x="253" y="86"/>
                    <a:pt x="253" y="86"/>
                    <a:pt x="253" y="86"/>
                  </a:cubicBezTo>
                  <a:lnTo>
                    <a:pt x="378" y="86"/>
                  </a:lnTo>
                  <a:close/>
                  <a:moveTo>
                    <a:pt x="405" y="44"/>
                  </a:moveTo>
                  <a:cubicBezTo>
                    <a:pt x="415" y="44"/>
                    <a:pt x="423" y="52"/>
                    <a:pt x="423" y="62"/>
                  </a:cubicBezTo>
                  <a:cubicBezTo>
                    <a:pt x="423" y="286"/>
                    <a:pt x="423" y="286"/>
                    <a:pt x="423" y="286"/>
                  </a:cubicBezTo>
                  <a:cubicBezTo>
                    <a:pt x="386" y="286"/>
                    <a:pt x="386" y="286"/>
                    <a:pt x="386" y="286"/>
                  </a:cubicBezTo>
                  <a:cubicBezTo>
                    <a:pt x="386" y="161"/>
                    <a:pt x="386" y="161"/>
                    <a:pt x="386" y="161"/>
                  </a:cubicBezTo>
                  <a:cubicBezTo>
                    <a:pt x="386" y="131"/>
                    <a:pt x="386" y="131"/>
                    <a:pt x="386" y="131"/>
                  </a:cubicBezTo>
                  <a:cubicBezTo>
                    <a:pt x="386" y="102"/>
                    <a:pt x="386" y="102"/>
                    <a:pt x="386" y="102"/>
                  </a:cubicBezTo>
                  <a:cubicBezTo>
                    <a:pt x="386" y="62"/>
                    <a:pt x="386" y="62"/>
                    <a:pt x="386" y="62"/>
                  </a:cubicBezTo>
                  <a:cubicBezTo>
                    <a:pt x="386" y="52"/>
                    <a:pt x="395" y="44"/>
                    <a:pt x="405" y="44"/>
                  </a:cubicBezTo>
                  <a:close/>
                  <a:moveTo>
                    <a:pt x="8" y="607"/>
                  </a:moveTo>
                  <a:cubicBezTo>
                    <a:pt x="8" y="595"/>
                    <a:pt x="8" y="595"/>
                    <a:pt x="8" y="595"/>
                  </a:cubicBezTo>
                  <a:cubicBezTo>
                    <a:pt x="8" y="595"/>
                    <a:pt x="8" y="595"/>
                    <a:pt x="8" y="595"/>
                  </a:cubicBezTo>
                  <a:cubicBezTo>
                    <a:pt x="423" y="595"/>
                    <a:pt x="423" y="595"/>
                    <a:pt x="423" y="595"/>
                  </a:cubicBezTo>
                  <a:cubicBezTo>
                    <a:pt x="423" y="607"/>
                    <a:pt x="423" y="607"/>
                    <a:pt x="423" y="607"/>
                  </a:cubicBezTo>
                  <a:cubicBezTo>
                    <a:pt x="8" y="607"/>
                    <a:pt x="8" y="607"/>
                    <a:pt x="8" y="607"/>
                  </a:cubicBezTo>
                  <a:close/>
                  <a:moveTo>
                    <a:pt x="423" y="554"/>
                  </a:moveTo>
                  <a:cubicBezTo>
                    <a:pt x="423" y="587"/>
                    <a:pt x="423" y="587"/>
                    <a:pt x="423" y="587"/>
                  </a:cubicBezTo>
                  <a:cubicBezTo>
                    <a:pt x="8" y="587"/>
                    <a:pt x="8" y="587"/>
                    <a:pt x="8" y="587"/>
                  </a:cubicBezTo>
                  <a:cubicBezTo>
                    <a:pt x="8" y="554"/>
                    <a:pt x="8" y="554"/>
                    <a:pt x="8" y="554"/>
                  </a:cubicBezTo>
                  <a:cubicBezTo>
                    <a:pt x="8" y="294"/>
                    <a:pt x="8" y="294"/>
                    <a:pt x="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332" y="294"/>
                    <a:pt x="332" y="294"/>
                    <a:pt x="332" y="294"/>
                  </a:cubicBezTo>
                  <a:cubicBezTo>
                    <a:pt x="382" y="294"/>
                    <a:pt x="382" y="294"/>
                    <a:pt x="382" y="294"/>
                  </a:cubicBezTo>
                  <a:cubicBezTo>
                    <a:pt x="423" y="294"/>
                    <a:pt x="423" y="294"/>
                    <a:pt x="423" y="294"/>
                  </a:cubicBezTo>
                  <a:lnTo>
                    <a:pt x="423" y="554"/>
                  </a:lnTo>
                  <a:close/>
                  <a:moveTo>
                    <a:pt x="198" y="64"/>
                  </a:moveTo>
                  <a:cubicBezTo>
                    <a:pt x="228" y="64"/>
                    <a:pt x="228" y="64"/>
                    <a:pt x="228" y="64"/>
                  </a:cubicBezTo>
                  <a:cubicBezTo>
                    <a:pt x="242" y="84"/>
                    <a:pt x="242" y="84"/>
                    <a:pt x="242" y="84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8" y="286"/>
                    <a:pt x="328" y="286"/>
                    <a:pt x="328" y="286"/>
                  </a:cubicBezTo>
                  <a:cubicBezTo>
                    <a:pt x="98" y="286"/>
                    <a:pt x="98" y="286"/>
                    <a:pt x="98" y="286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135" y="152"/>
                    <a:pt x="135" y="152"/>
                    <a:pt x="135" y="152"/>
                  </a:cubicBezTo>
                  <a:cubicBezTo>
                    <a:pt x="136" y="152"/>
                    <a:pt x="136" y="151"/>
                    <a:pt x="137" y="150"/>
                  </a:cubicBezTo>
                  <a:lnTo>
                    <a:pt x="198" y="64"/>
                  </a:ln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24" y="107"/>
                    <a:pt x="122" y="109"/>
                    <a:pt x="122" y="111"/>
                  </a:cubicBezTo>
                  <a:cubicBezTo>
                    <a:pt x="122" y="113"/>
                    <a:pt x="124" y="115"/>
                    <a:pt x="126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00" y="145"/>
                    <a:pt x="98" y="147"/>
                    <a:pt x="98" y="149"/>
                  </a:cubicBezTo>
                  <a:cubicBezTo>
                    <a:pt x="98" y="151"/>
                    <a:pt x="100" y="153"/>
                    <a:pt x="102" y="153"/>
                  </a:cubicBezTo>
                  <a:cubicBezTo>
                    <a:pt x="125" y="153"/>
                    <a:pt x="125" y="153"/>
                    <a:pt x="125" y="153"/>
                  </a:cubicBezTo>
                  <a:cubicBezTo>
                    <a:pt x="90" y="201"/>
                    <a:pt x="90" y="201"/>
                    <a:pt x="90" y="201"/>
                  </a:cubicBezTo>
                  <a:cubicBezTo>
                    <a:pt x="90" y="202"/>
                    <a:pt x="90" y="203"/>
                    <a:pt x="90" y="203"/>
                  </a:cubicBezTo>
                  <a:cubicBezTo>
                    <a:pt x="90" y="286"/>
                    <a:pt x="90" y="286"/>
                    <a:pt x="90" y="286"/>
                  </a:cubicBezTo>
                  <a:cubicBezTo>
                    <a:pt x="53" y="286"/>
                    <a:pt x="53" y="286"/>
                    <a:pt x="53" y="286"/>
                  </a:cubicBezTo>
                  <a:cubicBezTo>
                    <a:pt x="53" y="165"/>
                    <a:pt x="53" y="165"/>
                    <a:pt x="53" y="165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2" y="165"/>
                    <a:pt x="84" y="163"/>
                    <a:pt x="84" y="161"/>
                  </a:cubicBezTo>
                  <a:cubicBezTo>
                    <a:pt x="84" y="159"/>
                    <a:pt x="82" y="157"/>
                    <a:pt x="8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2" y="135"/>
                    <a:pt x="84" y="134"/>
                    <a:pt x="84" y="131"/>
                  </a:cubicBezTo>
                  <a:cubicBezTo>
                    <a:pt x="84" y="129"/>
                    <a:pt x="82" y="127"/>
                    <a:pt x="80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2" y="106"/>
                    <a:pt x="84" y="104"/>
                    <a:pt x="84" y="102"/>
                  </a:cubicBezTo>
                  <a:cubicBezTo>
                    <a:pt x="84" y="100"/>
                    <a:pt x="82" y="98"/>
                    <a:pt x="80" y="98"/>
                  </a:cubicBezTo>
                  <a:cubicBezTo>
                    <a:pt x="53" y="98"/>
                    <a:pt x="53" y="98"/>
                    <a:pt x="53" y="98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173" y="86"/>
                    <a:pt x="173" y="86"/>
                    <a:pt x="173" y="86"/>
                  </a:cubicBezTo>
                  <a:lnTo>
                    <a:pt x="157" y="107"/>
                  </a:lnTo>
                  <a:close/>
                  <a:moveTo>
                    <a:pt x="423" y="852"/>
                  </a:moveTo>
                  <a:cubicBezTo>
                    <a:pt x="423" y="869"/>
                    <a:pt x="423" y="869"/>
                    <a:pt x="423" y="869"/>
                  </a:cubicBezTo>
                  <a:cubicBezTo>
                    <a:pt x="8" y="869"/>
                    <a:pt x="8" y="869"/>
                    <a:pt x="8" y="869"/>
                  </a:cubicBezTo>
                  <a:cubicBezTo>
                    <a:pt x="8" y="852"/>
                    <a:pt x="8" y="852"/>
                    <a:pt x="8" y="852"/>
                  </a:cubicBezTo>
                  <a:cubicBezTo>
                    <a:pt x="8" y="615"/>
                    <a:pt x="8" y="615"/>
                    <a:pt x="8" y="615"/>
                  </a:cubicBezTo>
                  <a:cubicBezTo>
                    <a:pt x="85" y="615"/>
                    <a:pt x="85" y="615"/>
                    <a:pt x="85" y="615"/>
                  </a:cubicBezTo>
                  <a:cubicBezTo>
                    <a:pt x="223" y="615"/>
                    <a:pt x="223" y="615"/>
                    <a:pt x="223" y="615"/>
                  </a:cubicBezTo>
                  <a:cubicBezTo>
                    <a:pt x="360" y="615"/>
                    <a:pt x="360" y="615"/>
                    <a:pt x="360" y="615"/>
                  </a:cubicBezTo>
                  <a:cubicBezTo>
                    <a:pt x="423" y="615"/>
                    <a:pt x="423" y="615"/>
                    <a:pt x="423" y="615"/>
                  </a:cubicBezTo>
                  <a:lnTo>
                    <a:pt x="423" y="8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80"/>
            <p:cNvSpPr>
              <a:spLocks noEditPoints="1"/>
            </p:cNvSpPr>
            <p:nvPr/>
          </p:nvSpPr>
          <p:spPr bwMode="auto">
            <a:xfrm>
              <a:off x="8477250" y="5957888"/>
              <a:ext cx="476250" cy="849313"/>
            </a:xfrm>
            <a:custGeom>
              <a:avLst/>
              <a:gdLst>
                <a:gd name="T0" fmla="*/ 58 w 130"/>
                <a:gd name="T1" fmla="*/ 0 h 232"/>
                <a:gd name="T2" fmla="*/ 13 w 130"/>
                <a:gd name="T3" fmla="*/ 46 h 232"/>
                <a:gd name="T4" fmla="*/ 13 w 130"/>
                <a:gd name="T5" fmla="*/ 68 h 232"/>
                <a:gd name="T6" fmla="*/ 13 w 130"/>
                <a:gd name="T7" fmla="*/ 209 h 232"/>
                <a:gd name="T8" fmla="*/ 4 w 130"/>
                <a:gd name="T9" fmla="*/ 209 h 232"/>
                <a:gd name="T10" fmla="*/ 0 w 130"/>
                <a:gd name="T11" fmla="*/ 213 h 232"/>
                <a:gd name="T12" fmla="*/ 0 w 130"/>
                <a:gd name="T13" fmla="*/ 228 h 232"/>
                <a:gd name="T14" fmla="*/ 4 w 130"/>
                <a:gd name="T15" fmla="*/ 232 h 232"/>
                <a:gd name="T16" fmla="*/ 126 w 130"/>
                <a:gd name="T17" fmla="*/ 232 h 232"/>
                <a:gd name="T18" fmla="*/ 130 w 130"/>
                <a:gd name="T19" fmla="*/ 228 h 232"/>
                <a:gd name="T20" fmla="*/ 130 w 130"/>
                <a:gd name="T21" fmla="*/ 213 h 232"/>
                <a:gd name="T22" fmla="*/ 126 w 130"/>
                <a:gd name="T23" fmla="*/ 209 h 232"/>
                <a:gd name="T24" fmla="*/ 118 w 130"/>
                <a:gd name="T25" fmla="*/ 209 h 232"/>
                <a:gd name="T26" fmla="*/ 118 w 130"/>
                <a:gd name="T27" fmla="*/ 68 h 232"/>
                <a:gd name="T28" fmla="*/ 118 w 130"/>
                <a:gd name="T29" fmla="*/ 46 h 232"/>
                <a:gd name="T30" fmla="*/ 72 w 130"/>
                <a:gd name="T31" fmla="*/ 0 h 232"/>
                <a:gd name="T32" fmla="*/ 58 w 130"/>
                <a:gd name="T33" fmla="*/ 0 h 232"/>
                <a:gd name="T34" fmla="*/ 122 w 130"/>
                <a:gd name="T35" fmla="*/ 224 h 232"/>
                <a:gd name="T36" fmla="*/ 8 w 130"/>
                <a:gd name="T37" fmla="*/ 224 h 232"/>
                <a:gd name="T38" fmla="*/ 8 w 130"/>
                <a:gd name="T39" fmla="*/ 217 h 232"/>
                <a:gd name="T40" fmla="*/ 17 w 130"/>
                <a:gd name="T41" fmla="*/ 217 h 232"/>
                <a:gd name="T42" fmla="*/ 114 w 130"/>
                <a:gd name="T43" fmla="*/ 217 h 232"/>
                <a:gd name="T44" fmla="*/ 122 w 130"/>
                <a:gd name="T45" fmla="*/ 217 h 232"/>
                <a:gd name="T46" fmla="*/ 122 w 130"/>
                <a:gd name="T47" fmla="*/ 224 h 232"/>
                <a:gd name="T48" fmla="*/ 110 w 130"/>
                <a:gd name="T49" fmla="*/ 209 h 232"/>
                <a:gd name="T50" fmla="*/ 21 w 130"/>
                <a:gd name="T51" fmla="*/ 209 h 232"/>
                <a:gd name="T52" fmla="*/ 21 w 130"/>
                <a:gd name="T53" fmla="*/ 72 h 232"/>
                <a:gd name="T54" fmla="*/ 110 w 130"/>
                <a:gd name="T55" fmla="*/ 72 h 232"/>
                <a:gd name="T56" fmla="*/ 110 w 130"/>
                <a:gd name="T57" fmla="*/ 209 h 232"/>
                <a:gd name="T58" fmla="*/ 110 w 130"/>
                <a:gd name="T59" fmla="*/ 64 h 232"/>
                <a:gd name="T60" fmla="*/ 21 w 130"/>
                <a:gd name="T61" fmla="*/ 64 h 232"/>
                <a:gd name="T62" fmla="*/ 21 w 130"/>
                <a:gd name="T63" fmla="*/ 46 h 232"/>
                <a:gd name="T64" fmla="*/ 58 w 130"/>
                <a:gd name="T65" fmla="*/ 8 h 232"/>
                <a:gd name="T66" fmla="*/ 72 w 130"/>
                <a:gd name="T67" fmla="*/ 8 h 232"/>
                <a:gd name="T68" fmla="*/ 110 w 130"/>
                <a:gd name="T69" fmla="*/ 46 h 232"/>
                <a:gd name="T70" fmla="*/ 110 w 130"/>
                <a:gd name="T71" fmla="*/ 6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" h="232">
                  <a:moveTo>
                    <a:pt x="58" y="0"/>
                  </a:moveTo>
                  <a:cubicBezTo>
                    <a:pt x="33" y="0"/>
                    <a:pt x="13" y="20"/>
                    <a:pt x="13" y="46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2" y="209"/>
                    <a:pt x="0" y="211"/>
                    <a:pt x="0" y="213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30"/>
                    <a:pt x="2" y="232"/>
                    <a:pt x="4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9" y="232"/>
                    <a:pt x="130" y="230"/>
                    <a:pt x="130" y="228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0" y="211"/>
                    <a:pt x="129" y="209"/>
                    <a:pt x="126" y="209"/>
                  </a:cubicBezTo>
                  <a:cubicBezTo>
                    <a:pt x="118" y="209"/>
                    <a:pt x="118" y="209"/>
                    <a:pt x="118" y="209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20"/>
                    <a:pt x="97" y="0"/>
                    <a:pt x="72" y="0"/>
                  </a:cubicBezTo>
                  <a:lnTo>
                    <a:pt x="58" y="0"/>
                  </a:lnTo>
                  <a:close/>
                  <a:moveTo>
                    <a:pt x="122" y="224"/>
                  </a:moveTo>
                  <a:cubicBezTo>
                    <a:pt x="8" y="224"/>
                    <a:pt x="8" y="224"/>
                    <a:pt x="8" y="224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17" y="217"/>
                    <a:pt x="17" y="217"/>
                    <a:pt x="17" y="217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22" y="217"/>
                    <a:pt x="122" y="217"/>
                    <a:pt x="122" y="217"/>
                  </a:cubicBezTo>
                  <a:lnTo>
                    <a:pt x="122" y="224"/>
                  </a:lnTo>
                  <a:close/>
                  <a:moveTo>
                    <a:pt x="110" y="209"/>
                  </a:moveTo>
                  <a:cubicBezTo>
                    <a:pt x="21" y="209"/>
                    <a:pt x="21" y="209"/>
                    <a:pt x="21" y="20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110" y="72"/>
                    <a:pt x="110" y="72"/>
                    <a:pt x="110" y="72"/>
                  </a:cubicBezTo>
                  <a:lnTo>
                    <a:pt x="110" y="209"/>
                  </a:lnTo>
                  <a:close/>
                  <a:moveTo>
                    <a:pt x="110" y="64"/>
                  </a:moveTo>
                  <a:cubicBezTo>
                    <a:pt x="21" y="64"/>
                    <a:pt x="21" y="64"/>
                    <a:pt x="21" y="64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25"/>
                    <a:pt x="38" y="8"/>
                    <a:pt x="58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10" y="25"/>
                    <a:pt x="110" y="46"/>
                  </a:cubicBezTo>
                  <a:lnTo>
                    <a:pt x="11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82"/>
            <p:cNvSpPr>
              <a:spLocks noEditPoints="1"/>
            </p:cNvSpPr>
            <p:nvPr/>
          </p:nvSpPr>
          <p:spPr bwMode="auto">
            <a:xfrm>
              <a:off x="8474075" y="4860925"/>
              <a:ext cx="479425" cy="854075"/>
            </a:xfrm>
            <a:custGeom>
              <a:avLst/>
              <a:gdLst>
                <a:gd name="T0" fmla="*/ 59 w 131"/>
                <a:gd name="T1" fmla="*/ 0 h 233"/>
                <a:gd name="T2" fmla="*/ 13 w 131"/>
                <a:gd name="T3" fmla="*/ 46 h 233"/>
                <a:gd name="T4" fmla="*/ 13 w 131"/>
                <a:gd name="T5" fmla="*/ 69 h 233"/>
                <a:gd name="T6" fmla="*/ 13 w 131"/>
                <a:gd name="T7" fmla="*/ 210 h 233"/>
                <a:gd name="T8" fmla="*/ 4 w 131"/>
                <a:gd name="T9" fmla="*/ 210 h 233"/>
                <a:gd name="T10" fmla="*/ 0 w 131"/>
                <a:gd name="T11" fmla="*/ 214 h 233"/>
                <a:gd name="T12" fmla="*/ 0 w 131"/>
                <a:gd name="T13" fmla="*/ 229 h 233"/>
                <a:gd name="T14" fmla="*/ 4 w 131"/>
                <a:gd name="T15" fmla="*/ 233 h 233"/>
                <a:gd name="T16" fmla="*/ 127 w 131"/>
                <a:gd name="T17" fmla="*/ 233 h 233"/>
                <a:gd name="T18" fmla="*/ 131 w 131"/>
                <a:gd name="T19" fmla="*/ 229 h 233"/>
                <a:gd name="T20" fmla="*/ 131 w 131"/>
                <a:gd name="T21" fmla="*/ 214 h 233"/>
                <a:gd name="T22" fmla="*/ 127 w 131"/>
                <a:gd name="T23" fmla="*/ 210 h 233"/>
                <a:gd name="T24" fmla="*/ 118 w 131"/>
                <a:gd name="T25" fmla="*/ 210 h 233"/>
                <a:gd name="T26" fmla="*/ 118 w 131"/>
                <a:gd name="T27" fmla="*/ 69 h 233"/>
                <a:gd name="T28" fmla="*/ 118 w 131"/>
                <a:gd name="T29" fmla="*/ 46 h 233"/>
                <a:gd name="T30" fmla="*/ 72 w 131"/>
                <a:gd name="T31" fmla="*/ 0 h 233"/>
                <a:gd name="T32" fmla="*/ 59 w 131"/>
                <a:gd name="T33" fmla="*/ 0 h 233"/>
                <a:gd name="T34" fmla="*/ 123 w 131"/>
                <a:gd name="T35" fmla="*/ 225 h 233"/>
                <a:gd name="T36" fmla="*/ 8 w 131"/>
                <a:gd name="T37" fmla="*/ 225 h 233"/>
                <a:gd name="T38" fmla="*/ 8 w 131"/>
                <a:gd name="T39" fmla="*/ 218 h 233"/>
                <a:gd name="T40" fmla="*/ 17 w 131"/>
                <a:gd name="T41" fmla="*/ 218 h 233"/>
                <a:gd name="T42" fmla="*/ 114 w 131"/>
                <a:gd name="T43" fmla="*/ 218 h 233"/>
                <a:gd name="T44" fmla="*/ 123 w 131"/>
                <a:gd name="T45" fmla="*/ 218 h 233"/>
                <a:gd name="T46" fmla="*/ 123 w 131"/>
                <a:gd name="T47" fmla="*/ 225 h 233"/>
                <a:gd name="T48" fmla="*/ 110 w 131"/>
                <a:gd name="T49" fmla="*/ 210 h 233"/>
                <a:gd name="T50" fmla="*/ 21 w 131"/>
                <a:gd name="T51" fmla="*/ 210 h 233"/>
                <a:gd name="T52" fmla="*/ 21 w 131"/>
                <a:gd name="T53" fmla="*/ 73 h 233"/>
                <a:gd name="T54" fmla="*/ 110 w 131"/>
                <a:gd name="T55" fmla="*/ 73 h 233"/>
                <a:gd name="T56" fmla="*/ 110 w 131"/>
                <a:gd name="T57" fmla="*/ 210 h 233"/>
                <a:gd name="T58" fmla="*/ 110 w 131"/>
                <a:gd name="T59" fmla="*/ 65 h 233"/>
                <a:gd name="T60" fmla="*/ 21 w 131"/>
                <a:gd name="T61" fmla="*/ 65 h 233"/>
                <a:gd name="T62" fmla="*/ 21 w 131"/>
                <a:gd name="T63" fmla="*/ 46 h 233"/>
                <a:gd name="T64" fmla="*/ 59 w 131"/>
                <a:gd name="T65" fmla="*/ 8 h 233"/>
                <a:gd name="T66" fmla="*/ 72 w 131"/>
                <a:gd name="T67" fmla="*/ 8 h 233"/>
                <a:gd name="T68" fmla="*/ 110 w 131"/>
                <a:gd name="T69" fmla="*/ 46 h 233"/>
                <a:gd name="T70" fmla="*/ 110 w 131"/>
                <a:gd name="T71" fmla="*/ 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233">
                  <a:moveTo>
                    <a:pt x="59" y="0"/>
                  </a:moveTo>
                  <a:cubicBezTo>
                    <a:pt x="34" y="0"/>
                    <a:pt x="13" y="21"/>
                    <a:pt x="13" y="46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2" y="210"/>
                    <a:pt x="0" y="212"/>
                    <a:pt x="0" y="214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1"/>
                    <a:pt x="2" y="233"/>
                    <a:pt x="4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9" y="233"/>
                    <a:pt x="131" y="231"/>
                    <a:pt x="131" y="229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2"/>
                    <a:pt x="129" y="210"/>
                    <a:pt x="127" y="210"/>
                  </a:cubicBezTo>
                  <a:cubicBezTo>
                    <a:pt x="118" y="210"/>
                    <a:pt x="118" y="210"/>
                    <a:pt x="118" y="210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21"/>
                    <a:pt x="98" y="0"/>
                    <a:pt x="72" y="0"/>
                  </a:cubicBezTo>
                  <a:lnTo>
                    <a:pt x="59" y="0"/>
                  </a:lnTo>
                  <a:close/>
                  <a:moveTo>
                    <a:pt x="123" y="225"/>
                  </a:moveTo>
                  <a:cubicBezTo>
                    <a:pt x="8" y="225"/>
                    <a:pt x="8" y="225"/>
                    <a:pt x="8" y="225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14" y="218"/>
                    <a:pt x="114" y="218"/>
                    <a:pt x="114" y="218"/>
                  </a:cubicBezTo>
                  <a:cubicBezTo>
                    <a:pt x="123" y="218"/>
                    <a:pt x="123" y="218"/>
                    <a:pt x="123" y="218"/>
                  </a:cubicBezTo>
                  <a:lnTo>
                    <a:pt x="123" y="225"/>
                  </a:lnTo>
                  <a:close/>
                  <a:moveTo>
                    <a:pt x="110" y="210"/>
                  </a:moveTo>
                  <a:cubicBezTo>
                    <a:pt x="21" y="210"/>
                    <a:pt x="21" y="210"/>
                    <a:pt x="21" y="210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10" y="73"/>
                    <a:pt x="110" y="73"/>
                    <a:pt x="110" y="73"/>
                  </a:cubicBezTo>
                  <a:lnTo>
                    <a:pt x="110" y="210"/>
                  </a:lnTo>
                  <a:close/>
                  <a:moveTo>
                    <a:pt x="110" y="65"/>
                  </a:moveTo>
                  <a:cubicBezTo>
                    <a:pt x="21" y="65"/>
                    <a:pt x="21" y="65"/>
                    <a:pt x="21" y="6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25"/>
                    <a:pt x="38" y="8"/>
                    <a:pt x="59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10" y="25"/>
                    <a:pt x="110" y="46"/>
                  </a:cubicBezTo>
                  <a:lnTo>
                    <a:pt x="110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90"/>
            <p:cNvSpPr>
              <a:spLocks noEditPoints="1"/>
            </p:cNvSpPr>
            <p:nvPr/>
          </p:nvSpPr>
          <p:spPr bwMode="auto">
            <a:xfrm>
              <a:off x="8064500" y="4124325"/>
              <a:ext cx="274638" cy="484188"/>
            </a:xfrm>
            <a:custGeom>
              <a:avLst/>
              <a:gdLst>
                <a:gd name="T0" fmla="*/ 4 w 75"/>
                <a:gd name="T1" fmla="*/ 132 h 132"/>
                <a:gd name="T2" fmla="*/ 71 w 75"/>
                <a:gd name="T3" fmla="*/ 132 h 132"/>
                <a:gd name="T4" fmla="*/ 75 w 75"/>
                <a:gd name="T5" fmla="*/ 128 h 132"/>
                <a:gd name="T6" fmla="*/ 75 w 75"/>
                <a:gd name="T7" fmla="*/ 37 h 132"/>
                <a:gd name="T8" fmla="*/ 38 w 75"/>
                <a:gd name="T9" fmla="*/ 0 h 132"/>
                <a:gd name="T10" fmla="*/ 0 w 75"/>
                <a:gd name="T11" fmla="*/ 37 h 132"/>
                <a:gd name="T12" fmla="*/ 0 w 75"/>
                <a:gd name="T13" fmla="*/ 128 h 132"/>
                <a:gd name="T14" fmla="*/ 4 w 75"/>
                <a:gd name="T15" fmla="*/ 132 h 132"/>
                <a:gd name="T16" fmla="*/ 38 w 75"/>
                <a:gd name="T17" fmla="*/ 8 h 132"/>
                <a:gd name="T18" fmla="*/ 67 w 75"/>
                <a:gd name="T19" fmla="*/ 33 h 132"/>
                <a:gd name="T20" fmla="*/ 9 w 75"/>
                <a:gd name="T21" fmla="*/ 33 h 132"/>
                <a:gd name="T22" fmla="*/ 38 w 75"/>
                <a:gd name="T23" fmla="*/ 8 h 132"/>
                <a:gd name="T24" fmla="*/ 67 w 75"/>
                <a:gd name="T25" fmla="*/ 124 h 132"/>
                <a:gd name="T26" fmla="*/ 8 w 75"/>
                <a:gd name="T27" fmla="*/ 124 h 132"/>
                <a:gd name="T28" fmla="*/ 8 w 75"/>
                <a:gd name="T29" fmla="*/ 41 h 132"/>
                <a:gd name="T30" fmla="*/ 67 w 75"/>
                <a:gd name="T31" fmla="*/ 41 h 132"/>
                <a:gd name="T32" fmla="*/ 67 w 75"/>
                <a:gd name="T33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32">
                  <a:moveTo>
                    <a:pt x="4" y="132"/>
                  </a:moveTo>
                  <a:cubicBezTo>
                    <a:pt x="71" y="132"/>
                    <a:pt x="71" y="132"/>
                    <a:pt x="71" y="132"/>
                  </a:cubicBezTo>
                  <a:cubicBezTo>
                    <a:pt x="74" y="132"/>
                    <a:pt x="75" y="130"/>
                    <a:pt x="75" y="12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0"/>
                    <a:pt x="2" y="132"/>
                    <a:pt x="4" y="132"/>
                  </a:cubicBezTo>
                  <a:close/>
                  <a:moveTo>
                    <a:pt x="38" y="8"/>
                  </a:moveTo>
                  <a:cubicBezTo>
                    <a:pt x="53" y="8"/>
                    <a:pt x="65" y="19"/>
                    <a:pt x="67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19"/>
                    <a:pt x="23" y="8"/>
                    <a:pt x="38" y="8"/>
                  </a:cubicBezTo>
                  <a:close/>
                  <a:moveTo>
                    <a:pt x="67" y="124"/>
                  </a:moveTo>
                  <a:cubicBezTo>
                    <a:pt x="8" y="124"/>
                    <a:pt x="8" y="124"/>
                    <a:pt x="8" y="124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67" y="41"/>
                    <a:pt x="67" y="41"/>
                    <a:pt x="67" y="41"/>
                  </a:cubicBezTo>
                  <a:lnTo>
                    <a:pt x="67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193"/>
            <p:cNvSpPr>
              <a:spLocks noEditPoints="1"/>
            </p:cNvSpPr>
            <p:nvPr/>
          </p:nvSpPr>
          <p:spPr bwMode="auto">
            <a:xfrm>
              <a:off x="7975600" y="5957888"/>
              <a:ext cx="476250" cy="849313"/>
            </a:xfrm>
            <a:custGeom>
              <a:avLst/>
              <a:gdLst>
                <a:gd name="T0" fmla="*/ 126 w 130"/>
                <a:gd name="T1" fmla="*/ 209 h 232"/>
                <a:gd name="T2" fmla="*/ 117 w 130"/>
                <a:gd name="T3" fmla="*/ 209 h 232"/>
                <a:gd name="T4" fmla="*/ 117 w 130"/>
                <a:gd name="T5" fmla="*/ 68 h 232"/>
                <a:gd name="T6" fmla="*/ 117 w 130"/>
                <a:gd name="T7" fmla="*/ 46 h 232"/>
                <a:gd name="T8" fmla="*/ 72 w 130"/>
                <a:gd name="T9" fmla="*/ 0 h 232"/>
                <a:gd name="T10" fmla="*/ 58 w 130"/>
                <a:gd name="T11" fmla="*/ 0 h 232"/>
                <a:gd name="T12" fmla="*/ 13 w 130"/>
                <a:gd name="T13" fmla="*/ 46 h 232"/>
                <a:gd name="T14" fmla="*/ 13 w 130"/>
                <a:gd name="T15" fmla="*/ 68 h 232"/>
                <a:gd name="T16" fmla="*/ 13 w 130"/>
                <a:gd name="T17" fmla="*/ 209 h 232"/>
                <a:gd name="T18" fmla="*/ 4 w 130"/>
                <a:gd name="T19" fmla="*/ 209 h 232"/>
                <a:gd name="T20" fmla="*/ 0 w 130"/>
                <a:gd name="T21" fmla="*/ 213 h 232"/>
                <a:gd name="T22" fmla="*/ 0 w 130"/>
                <a:gd name="T23" fmla="*/ 228 h 232"/>
                <a:gd name="T24" fmla="*/ 4 w 130"/>
                <a:gd name="T25" fmla="*/ 232 h 232"/>
                <a:gd name="T26" fmla="*/ 126 w 130"/>
                <a:gd name="T27" fmla="*/ 232 h 232"/>
                <a:gd name="T28" fmla="*/ 130 w 130"/>
                <a:gd name="T29" fmla="*/ 228 h 232"/>
                <a:gd name="T30" fmla="*/ 130 w 130"/>
                <a:gd name="T31" fmla="*/ 213 h 232"/>
                <a:gd name="T32" fmla="*/ 126 w 130"/>
                <a:gd name="T33" fmla="*/ 209 h 232"/>
                <a:gd name="T34" fmla="*/ 122 w 130"/>
                <a:gd name="T35" fmla="*/ 224 h 232"/>
                <a:gd name="T36" fmla="*/ 8 w 130"/>
                <a:gd name="T37" fmla="*/ 224 h 232"/>
                <a:gd name="T38" fmla="*/ 8 w 130"/>
                <a:gd name="T39" fmla="*/ 217 h 232"/>
                <a:gd name="T40" fmla="*/ 17 w 130"/>
                <a:gd name="T41" fmla="*/ 217 h 232"/>
                <a:gd name="T42" fmla="*/ 113 w 130"/>
                <a:gd name="T43" fmla="*/ 217 h 232"/>
                <a:gd name="T44" fmla="*/ 122 w 130"/>
                <a:gd name="T45" fmla="*/ 217 h 232"/>
                <a:gd name="T46" fmla="*/ 122 w 130"/>
                <a:gd name="T47" fmla="*/ 224 h 232"/>
                <a:gd name="T48" fmla="*/ 21 w 130"/>
                <a:gd name="T49" fmla="*/ 46 h 232"/>
                <a:gd name="T50" fmla="*/ 58 w 130"/>
                <a:gd name="T51" fmla="*/ 8 h 232"/>
                <a:gd name="T52" fmla="*/ 72 w 130"/>
                <a:gd name="T53" fmla="*/ 8 h 232"/>
                <a:gd name="T54" fmla="*/ 109 w 130"/>
                <a:gd name="T55" fmla="*/ 46 h 232"/>
                <a:gd name="T56" fmla="*/ 109 w 130"/>
                <a:gd name="T57" fmla="*/ 64 h 232"/>
                <a:gd name="T58" fmla="*/ 21 w 130"/>
                <a:gd name="T59" fmla="*/ 64 h 232"/>
                <a:gd name="T60" fmla="*/ 21 w 130"/>
                <a:gd name="T61" fmla="*/ 46 h 232"/>
                <a:gd name="T62" fmla="*/ 21 w 130"/>
                <a:gd name="T63" fmla="*/ 72 h 232"/>
                <a:gd name="T64" fmla="*/ 109 w 130"/>
                <a:gd name="T65" fmla="*/ 72 h 232"/>
                <a:gd name="T66" fmla="*/ 109 w 130"/>
                <a:gd name="T67" fmla="*/ 209 h 232"/>
                <a:gd name="T68" fmla="*/ 21 w 130"/>
                <a:gd name="T69" fmla="*/ 209 h 232"/>
                <a:gd name="T70" fmla="*/ 21 w 130"/>
                <a:gd name="T71" fmla="*/ 7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" h="232">
                  <a:moveTo>
                    <a:pt x="126" y="209"/>
                  </a:moveTo>
                  <a:cubicBezTo>
                    <a:pt x="117" y="209"/>
                    <a:pt x="117" y="209"/>
                    <a:pt x="117" y="209"/>
                  </a:cubicBezTo>
                  <a:cubicBezTo>
                    <a:pt x="117" y="68"/>
                    <a:pt x="117" y="68"/>
                    <a:pt x="117" y="68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7" y="20"/>
                    <a:pt x="97" y="0"/>
                    <a:pt x="72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3" y="0"/>
                    <a:pt x="13" y="20"/>
                    <a:pt x="13" y="46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2" y="209"/>
                    <a:pt x="0" y="211"/>
                    <a:pt x="0" y="213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30"/>
                    <a:pt x="2" y="232"/>
                    <a:pt x="4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8" y="232"/>
                    <a:pt x="130" y="230"/>
                    <a:pt x="130" y="228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0" y="211"/>
                    <a:pt x="128" y="209"/>
                    <a:pt x="126" y="209"/>
                  </a:cubicBezTo>
                  <a:close/>
                  <a:moveTo>
                    <a:pt x="122" y="224"/>
                  </a:moveTo>
                  <a:cubicBezTo>
                    <a:pt x="8" y="224"/>
                    <a:pt x="8" y="224"/>
                    <a:pt x="8" y="224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17" y="217"/>
                    <a:pt x="17" y="217"/>
                    <a:pt x="17" y="217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22" y="217"/>
                    <a:pt x="122" y="217"/>
                    <a:pt x="122" y="217"/>
                  </a:cubicBezTo>
                  <a:lnTo>
                    <a:pt x="122" y="224"/>
                  </a:lnTo>
                  <a:close/>
                  <a:moveTo>
                    <a:pt x="21" y="46"/>
                  </a:moveTo>
                  <a:cubicBezTo>
                    <a:pt x="21" y="25"/>
                    <a:pt x="38" y="8"/>
                    <a:pt x="58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09" y="25"/>
                    <a:pt x="109" y="46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21" y="64"/>
                    <a:pt x="21" y="64"/>
                    <a:pt x="21" y="64"/>
                  </a:cubicBezTo>
                  <a:lnTo>
                    <a:pt x="21" y="46"/>
                  </a:lnTo>
                  <a:close/>
                  <a:moveTo>
                    <a:pt x="21" y="72"/>
                  </a:moveTo>
                  <a:cubicBezTo>
                    <a:pt x="109" y="72"/>
                    <a:pt x="109" y="72"/>
                    <a:pt x="109" y="72"/>
                  </a:cubicBezTo>
                  <a:cubicBezTo>
                    <a:pt x="109" y="209"/>
                    <a:pt x="109" y="209"/>
                    <a:pt x="109" y="209"/>
                  </a:cubicBezTo>
                  <a:cubicBezTo>
                    <a:pt x="21" y="209"/>
                    <a:pt x="21" y="209"/>
                    <a:pt x="21" y="209"/>
                  </a:cubicBezTo>
                  <a:lnTo>
                    <a:pt x="21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94"/>
            <p:cNvSpPr>
              <a:spLocks noEditPoints="1"/>
            </p:cNvSpPr>
            <p:nvPr/>
          </p:nvSpPr>
          <p:spPr bwMode="auto">
            <a:xfrm>
              <a:off x="7972425" y="4860925"/>
              <a:ext cx="479425" cy="854075"/>
            </a:xfrm>
            <a:custGeom>
              <a:avLst/>
              <a:gdLst>
                <a:gd name="T0" fmla="*/ 127 w 131"/>
                <a:gd name="T1" fmla="*/ 210 h 233"/>
                <a:gd name="T2" fmla="*/ 118 w 131"/>
                <a:gd name="T3" fmla="*/ 210 h 233"/>
                <a:gd name="T4" fmla="*/ 118 w 131"/>
                <a:gd name="T5" fmla="*/ 69 h 233"/>
                <a:gd name="T6" fmla="*/ 118 w 131"/>
                <a:gd name="T7" fmla="*/ 46 h 233"/>
                <a:gd name="T8" fmla="*/ 72 w 131"/>
                <a:gd name="T9" fmla="*/ 0 h 233"/>
                <a:gd name="T10" fmla="*/ 59 w 131"/>
                <a:gd name="T11" fmla="*/ 0 h 233"/>
                <a:gd name="T12" fmla="*/ 13 w 131"/>
                <a:gd name="T13" fmla="*/ 46 h 233"/>
                <a:gd name="T14" fmla="*/ 13 w 131"/>
                <a:gd name="T15" fmla="*/ 69 h 233"/>
                <a:gd name="T16" fmla="*/ 13 w 131"/>
                <a:gd name="T17" fmla="*/ 210 h 233"/>
                <a:gd name="T18" fmla="*/ 4 w 131"/>
                <a:gd name="T19" fmla="*/ 210 h 233"/>
                <a:gd name="T20" fmla="*/ 0 w 131"/>
                <a:gd name="T21" fmla="*/ 214 h 233"/>
                <a:gd name="T22" fmla="*/ 0 w 131"/>
                <a:gd name="T23" fmla="*/ 229 h 233"/>
                <a:gd name="T24" fmla="*/ 4 w 131"/>
                <a:gd name="T25" fmla="*/ 233 h 233"/>
                <a:gd name="T26" fmla="*/ 127 w 131"/>
                <a:gd name="T27" fmla="*/ 233 h 233"/>
                <a:gd name="T28" fmla="*/ 131 w 131"/>
                <a:gd name="T29" fmla="*/ 229 h 233"/>
                <a:gd name="T30" fmla="*/ 131 w 131"/>
                <a:gd name="T31" fmla="*/ 214 h 233"/>
                <a:gd name="T32" fmla="*/ 127 w 131"/>
                <a:gd name="T33" fmla="*/ 210 h 233"/>
                <a:gd name="T34" fmla="*/ 123 w 131"/>
                <a:gd name="T35" fmla="*/ 225 h 233"/>
                <a:gd name="T36" fmla="*/ 8 w 131"/>
                <a:gd name="T37" fmla="*/ 225 h 233"/>
                <a:gd name="T38" fmla="*/ 8 w 131"/>
                <a:gd name="T39" fmla="*/ 218 h 233"/>
                <a:gd name="T40" fmla="*/ 17 w 131"/>
                <a:gd name="T41" fmla="*/ 218 h 233"/>
                <a:gd name="T42" fmla="*/ 114 w 131"/>
                <a:gd name="T43" fmla="*/ 218 h 233"/>
                <a:gd name="T44" fmla="*/ 123 w 131"/>
                <a:gd name="T45" fmla="*/ 218 h 233"/>
                <a:gd name="T46" fmla="*/ 123 w 131"/>
                <a:gd name="T47" fmla="*/ 225 h 233"/>
                <a:gd name="T48" fmla="*/ 21 w 131"/>
                <a:gd name="T49" fmla="*/ 46 h 233"/>
                <a:gd name="T50" fmla="*/ 59 w 131"/>
                <a:gd name="T51" fmla="*/ 8 h 233"/>
                <a:gd name="T52" fmla="*/ 72 w 131"/>
                <a:gd name="T53" fmla="*/ 8 h 233"/>
                <a:gd name="T54" fmla="*/ 110 w 131"/>
                <a:gd name="T55" fmla="*/ 46 h 233"/>
                <a:gd name="T56" fmla="*/ 110 w 131"/>
                <a:gd name="T57" fmla="*/ 65 h 233"/>
                <a:gd name="T58" fmla="*/ 21 w 131"/>
                <a:gd name="T59" fmla="*/ 65 h 233"/>
                <a:gd name="T60" fmla="*/ 21 w 131"/>
                <a:gd name="T61" fmla="*/ 46 h 233"/>
                <a:gd name="T62" fmla="*/ 21 w 131"/>
                <a:gd name="T63" fmla="*/ 73 h 233"/>
                <a:gd name="T64" fmla="*/ 110 w 131"/>
                <a:gd name="T65" fmla="*/ 73 h 233"/>
                <a:gd name="T66" fmla="*/ 110 w 131"/>
                <a:gd name="T67" fmla="*/ 210 h 233"/>
                <a:gd name="T68" fmla="*/ 21 w 131"/>
                <a:gd name="T69" fmla="*/ 210 h 233"/>
                <a:gd name="T70" fmla="*/ 21 w 131"/>
                <a:gd name="T71" fmla="*/ 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233">
                  <a:moveTo>
                    <a:pt x="127" y="210"/>
                  </a:moveTo>
                  <a:cubicBezTo>
                    <a:pt x="118" y="210"/>
                    <a:pt x="118" y="210"/>
                    <a:pt x="118" y="210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21"/>
                    <a:pt x="97" y="0"/>
                    <a:pt x="72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4" y="0"/>
                    <a:pt x="13" y="21"/>
                    <a:pt x="13" y="46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2" y="210"/>
                    <a:pt x="0" y="212"/>
                    <a:pt x="0" y="214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1"/>
                    <a:pt x="2" y="233"/>
                    <a:pt x="4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9" y="233"/>
                    <a:pt x="131" y="231"/>
                    <a:pt x="131" y="229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2"/>
                    <a:pt x="129" y="210"/>
                    <a:pt x="127" y="210"/>
                  </a:cubicBezTo>
                  <a:close/>
                  <a:moveTo>
                    <a:pt x="123" y="225"/>
                  </a:moveTo>
                  <a:cubicBezTo>
                    <a:pt x="8" y="225"/>
                    <a:pt x="8" y="225"/>
                    <a:pt x="8" y="225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14" y="218"/>
                    <a:pt x="114" y="218"/>
                    <a:pt x="114" y="218"/>
                  </a:cubicBezTo>
                  <a:cubicBezTo>
                    <a:pt x="123" y="218"/>
                    <a:pt x="123" y="218"/>
                    <a:pt x="123" y="218"/>
                  </a:cubicBezTo>
                  <a:lnTo>
                    <a:pt x="123" y="225"/>
                  </a:lnTo>
                  <a:close/>
                  <a:moveTo>
                    <a:pt x="21" y="46"/>
                  </a:moveTo>
                  <a:cubicBezTo>
                    <a:pt x="21" y="25"/>
                    <a:pt x="38" y="8"/>
                    <a:pt x="59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10" y="25"/>
                    <a:pt x="110" y="4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21" y="65"/>
                    <a:pt x="21" y="65"/>
                    <a:pt x="21" y="65"/>
                  </a:cubicBezTo>
                  <a:lnTo>
                    <a:pt x="21" y="46"/>
                  </a:lnTo>
                  <a:close/>
                  <a:moveTo>
                    <a:pt x="21" y="73"/>
                  </a:moveTo>
                  <a:cubicBezTo>
                    <a:pt x="110" y="73"/>
                    <a:pt x="110" y="73"/>
                    <a:pt x="110" y="73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21" y="210"/>
                    <a:pt x="21" y="210"/>
                    <a:pt x="21" y="210"/>
                  </a:cubicBezTo>
                  <a:lnTo>
                    <a:pt x="2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200"/>
            <p:cNvSpPr>
              <a:spLocks noEditPoints="1"/>
            </p:cNvSpPr>
            <p:nvPr/>
          </p:nvSpPr>
          <p:spPr bwMode="auto">
            <a:xfrm>
              <a:off x="7470775" y="5957888"/>
              <a:ext cx="476250" cy="849313"/>
            </a:xfrm>
            <a:custGeom>
              <a:avLst/>
              <a:gdLst>
                <a:gd name="T0" fmla="*/ 126 w 130"/>
                <a:gd name="T1" fmla="*/ 209 h 232"/>
                <a:gd name="T2" fmla="*/ 117 w 130"/>
                <a:gd name="T3" fmla="*/ 209 h 232"/>
                <a:gd name="T4" fmla="*/ 117 w 130"/>
                <a:gd name="T5" fmla="*/ 68 h 232"/>
                <a:gd name="T6" fmla="*/ 117 w 130"/>
                <a:gd name="T7" fmla="*/ 46 h 232"/>
                <a:gd name="T8" fmla="*/ 72 w 130"/>
                <a:gd name="T9" fmla="*/ 0 h 232"/>
                <a:gd name="T10" fmla="*/ 58 w 130"/>
                <a:gd name="T11" fmla="*/ 0 h 232"/>
                <a:gd name="T12" fmla="*/ 12 w 130"/>
                <a:gd name="T13" fmla="*/ 46 h 232"/>
                <a:gd name="T14" fmla="*/ 12 w 130"/>
                <a:gd name="T15" fmla="*/ 68 h 232"/>
                <a:gd name="T16" fmla="*/ 12 w 130"/>
                <a:gd name="T17" fmla="*/ 209 h 232"/>
                <a:gd name="T18" fmla="*/ 4 w 130"/>
                <a:gd name="T19" fmla="*/ 209 h 232"/>
                <a:gd name="T20" fmla="*/ 0 w 130"/>
                <a:gd name="T21" fmla="*/ 213 h 232"/>
                <a:gd name="T22" fmla="*/ 0 w 130"/>
                <a:gd name="T23" fmla="*/ 228 h 232"/>
                <a:gd name="T24" fmla="*/ 4 w 130"/>
                <a:gd name="T25" fmla="*/ 232 h 232"/>
                <a:gd name="T26" fmla="*/ 126 w 130"/>
                <a:gd name="T27" fmla="*/ 232 h 232"/>
                <a:gd name="T28" fmla="*/ 130 w 130"/>
                <a:gd name="T29" fmla="*/ 228 h 232"/>
                <a:gd name="T30" fmla="*/ 130 w 130"/>
                <a:gd name="T31" fmla="*/ 213 h 232"/>
                <a:gd name="T32" fmla="*/ 126 w 130"/>
                <a:gd name="T33" fmla="*/ 209 h 232"/>
                <a:gd name="T34" fmla="*/ 122 w 130"/>
                <a:gd name="T35" fmla="*/ 224 h 232"/>
                <a:gd name="T36" fmla="*/ 8 w 130"/>
                <a:gd name="T37" fmla="*/ 224 h 232"/>
                <a:gd name="T38" fmla="*/ 8 w 130"/>
                <a:gd name="T39" fmla="*/ 217 h 232"/>
                <a:gd name="T40" fmla="*/ 16 w 130"/>
                <a:gd name="T41" fmla="*/ 217 h 232"/>
                <a:gd name="T42" fmla="*/ 113 w 130"/>
                <a:gd name="T43" fmla="*/ 217 h 232"/>
                <a:gd name="T44" fmla="*/ 122 w 130"/>
                <a:gd name="T45" fmla="*/ 217 h 232"/>
                <a:gd name="T46" fmla="*/ 122 w 130"/>
                <a:gd name="T47" fmla="*/ 224 h 232"/>
                <a:gd name="T48" fmla="*/ 20 w 130"/>
                <a:gd name="T49" fmla="*/ 46 h 232"/>
                <a:gd name="T50" fmla="*/ 58 w 130"/>
                <a:gd name="T51" fmla="*/ 8 h 232"/>
                <a:gd name="T52" fmla="*/ 72 w 130"/>
                <a:gd name="T53" fmla="*/ 8 h 232"/>
                <a:gd name="T54" fmla="*/ 109 w 130"/>
                <a:gd name="T55" fmla="*/ 46 h 232"/>
                <a:gd name="T56" fmla="*/ 109 w 130"/>
                <a:gd name="T57" fmla="*/ 64 h 232"/>
                <a:gd name="T58" fmla="*/ 20 w 130"/>
                <a:gd name="T59" fmla="*/ 64 h 232"/>
                <a:gd name="T60" fmla="*/ 20 w 130"/>
                <a:gd name="T61" fmla="*/ 46 h 232"/>
                <a:gd name="T62" fmla="*/ 20 w 130"/>
                <a:gd name="T63" fmla="*/ 72 h 232"/>
                <a:gd name="T64" fmla="*/ 109 w 130"/>
                <a:gd name="T65" fmla="*/ 72 h 232"/>
                <a:gd name="T66" fmla="*/ 109 w 130"/>
                <a:gd name="T67" fmla="*/ 209 h 232"/>
                <a:gd name="T68" fmla="*/ 20 w 130"/>
                <a:gd name="T69" fmla="*/ 209 h 232"/>
                <a:gd name="T70" fmla="*/ 20 w 130"/>
                <a:gd name="T71" fmla="*/ 7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" h="232">
                  <a:moveTo>
                    <a:pt x="126" y="209"/>
                  </a:moveTo>
                  <a:cubicBezTo>
                    <a:pt x="117" y="209"/>
                    <a:pt x="117" y="209"/>
                    <a:pt x="117" y="209"/>
                  </a:cubicBezTo>
                  <a:cubicBezTo>
                    <a:pt x="117" y="68"/>
                    <a:pt x="117" y="68"/>
                    <a:pt x="117" y="68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7" y="20"/>
                    <a:pt x="97" y="0"/>
                    <a:pt x="72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3" y="0"/>
                    <a:pt x="12" y="20"/>
                    <a:pt x="12" y="4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2" y="209"/>
                    <a:pt x="0" y="211"/>
                    <a:pt x="0" y="213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30"/>
                    <a:pt x="2" y="232"/>
                    <a:pt x="4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8" y="232"/>
                    <a:pt x="130" y="230"/>
                    <a:pt x="130" y="228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30" y="211"/>
                    <a:pt x="128" y="209"/>
                    <a:pt x="126" y="209"/>
                  </a:cubicBezTo>
                  <a:close/>
                  <a:moveTo>
                    <a:pt x="122" y="224"/>
                  </a:moveTo>
                  <a:cubicBezTo>
                    <a:pt x="8" y="224"/>
                    <a:pt x="8" y="224"/>
                    <a:pt x="8" y="224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22" y="217"/>
                    <a:pt x="122" y="217"/>
                    <a:pt x="122" y="217"/>
                  </a:cubicBezTo>
                  <a:lnTo>
                    <a:pt x="122" y="224"/>
                  </a:lnTo>
                  <a:close/>
                  <a:moveTo>
                    <a:pt x="20" y="46"/>
                  </a:moveTo>
                  <a:cubicBezTo>
                    <a:pt x="20" y="25"/>
                    <a:pt x="37" y="8"/>
                    <a:pt x="58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2" y="8"/>
                    <a:pt x="109" y="25"/>
                    <a:pt x="109" y="46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20" y="64"/>
                    <a:pt x="20" y="64"/>
                    <a:pt x="20" y="64"/>
                  </a:cubicBezTo>
                  <a:lnTo>
                    <a:pt x="20" y="46"/>
                  </a:lnTo>
                  <a:close/>
                  <a:moveTo>
                    <a:pt x="20" y="72"/>
                  </a:moveTo>
                  <a:cubicBezTo>
                    <a:pt x="109" y="72"/>
                    <a:pt x="109" y="72"/>
                    <a:pt x="109" y="72"/>
                  </a:cubicBezTo>
                  <a:cubicBezTo>
                    <a:pt x="109" y="209"/>
                    <a:pt x="109" y="209"/>
                    <a:pt x="109" y="209"/>
                  </a:cubicBezTo>
                  <a:cubicBezTo>
                    <a:pt x="20" y="209"/>
                    <a:pt x="20" y="209"/>
                    <a:pt x="20" y="209"/>
                  </a:cubicBezTo>
                  <a:lnTo>
                    <a:pt x="20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201"/>
            <p:cNvSpPr>
              <a:spLocks noEditPoints="1"/>
            </p:cNvSpPr>
            <p:nvPr/>
          </p:nvSpPr>
          <p:spPr bwMode="auto">
            <a:xfrm>
              <a:off x="7467600" y="4860925"/>
              <a:ext cx="479425" cy="854075"/>
            </a:xfrm>
            <a:custGeom>
              <a:avLst/>
              <a:gdLst>
                <a:gd name="T0" fmla="*/ 127 w 131"/>
                <a:gd name="T1" fmla="*/ 210 h 233"/>
                <a:gd name="T2" fmla="*/ 118 w 131"/>
                <a:gd name="T3" fmla="*/ 210 h 233"/>
                <a:gd name="T4" fmla="*/ 118 w 131"/>
                <a:gd name="T5" fmla="*/ 69 h 233"/>
                <a:gd name="T6" fmla="*/ 118 w 131"/>
                <a:gd name="T7" fmla="*/ 46 h 233"/>
                <a:gd name="T8" fmla="*/ 72 w 131"/>
                <a:gd name="T9" fmla="*/ 0 h 233"/>
                <a:gd name="T10" fmla="*/ 59 w 131"/>
                <a:gd name="T11" fmla="*/ 0 h 233"/>
                <a:gd name="T12" fmla="*/ 13 w 131"/>
                <a:gd name="T13" fmla="*/ 46 h 233"/>
                <a:gd name="T14" fmla="*/ 13 w 131"/>
                <a:gd name="T15" fmla="*/ 69 h 233"/>
                <a:gd name="T16" fmla="*/ 13 w 131"/>
                <a:gd name="T17" fmla="*/ 210 h 233"/>
                <a:gd name="T18" fmla="*/ 4 w 131"/>
                <a:gd name="T19" fmla="*/ 210 h 233"/>
                <a:gd name="T20" fmla="*/ 0 w 131"/>
                <a:gd name="T21" fmla="*/ 214 h 233"/>
                <a:gd name="T22" fmla="*/ 0 w 131"/>
                <a:gd name="T23" fmla="*/ 229 h 233"/>
                <a:gd name="T24" fmla="*/ 4 w 131"/>
                <a:gd name="T25" fmla="*/ 233 h 233"/>
                <a:gd name="T26" fmla="*/ 127 w 131"/>
                <a:gd name="T27" fmla="*/ 233 h 233"/>
                <a:gd name="T28" fmla="*/ 131 w 131"/>
                <a:gd name="T29" fmla="*/ 229 h 233"/>
                <a:gd name="T30" fmla="*/ 131 w 131"/>
                <a:gd name="T31" fmla="*/ 214 h 233"/>
                <a:gd name="T32" fmla="*/ 127 w 131"/>
                <a:gd name="T33" fmla="*/ 210 h 233"/>
                <a:gd name="T34" fmla="*/ 123 w 131"/>
                <a:gd name="T35" fmla="*/ 225 h 233"/>
                <a:gd name="T36" fmla="*/ 8 w 131"/>
                <a:gd name="T37" fmla="*/ 225 h 233"/>
                <a:gd name="T38" fmla="*/ 8 w 131"/>
                <a:gd name="T39" fmla="*/ 218 h 233"/>
                <a:gd name="T40" fmla="*/ 17 w 131"/>
                <a:gd name="T41" fmla="*/ 218 h 233"/>
                <a:gd name="T42" fmla="*/ 114 w 131"/>
                <a:gd name="T43" fmla="*/ 218 h 233"/>
                <a:gd name="T44" fmla="*/ 123 w 131"/>
                <a:gd name="T45" fmla="*/ 218 h 233"/>
                <a:gd name="T46" fmla="*/ 123 w 131"/>
                <a:gd name="T47" fmla="*/ 225 h 233"/>
                <a:gd name="T48" fmla="*/ 21 w 131"/>
                <a:gd name="T49" fmla="*/ 46 h 233"/>
                <a:gd name="T50" fmla="*/ 59 w 131"/>
                <a:gd name="T51" fmla="*/ 8 h 233"/>
                <a:gd name="T52" fmla="*/ 72 w 131"/>
                <a:gd name="T53" fmla="*/ 8 h 233"/>
                <a:gd name="T54" fmla="*/ 110 w 131"/>
                <a:gd name="T55" fmla="*/ 46 h 233"/>
                <a:gd name="T56" fmla="*/ 110 w 131"/>
                <a:gd name="T57" fmla="*/ 65 h 233"/>
                <a:gd name="T58" fmla="*/ 21 w 131"/>
                <a:gd name="T59" fmla="*/ 65 h 233"/>
                <a:gd name="T60" fmla="*/ 21 w 131"/>
                <a:gd name="T61" fmla="*/ 46 h 233"/>
                <a:gd name="T62" fmla="*/ 21 w 131"/>
                <a:gd name="T63" fmla="*/ 73 h 233"/>
                <a:gd name="T64" fmla="*/ 110 w 131"/>
                <a:gd name="T65" fmla="*/ 73 h 233"/>
                <a:gd name="T66" fmla="*/ 110 w 131"/>
                <a:gd name="T67" fmla="*/ 210 h 233"/>
                <a:gd name="T68" fmla="*/ 21 w 131"/>
                <a:gd name="T69" fmla="*/ 210 h 233"/>
                <a:gd name="T70" fmla="*/ 21 w 131"/>
                <a:gd name="T71" fmla="*/ 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233">
                  <a:moveTo>
                    <a:pt x="127" y="210"/>
                  </a:moveTo>
                  <a:cubicBezTo>
                    <a:pt x="118" y="210"/>
                    <a:pt x="118" y="210"/>
                    <a:pt x="118" y="210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21"/>
                    <a:pt x="97" y="0"/>
                    <a:pt x="72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4" y="0"/>
                    <a:pt x="13" y="21"/>
                    <a:pt x="13" y="46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2" y="210"/>
                    <a:pt x="0" y="212"/>
                    <a:pt x="0" y="214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1"/>
                    <a:pt x="2" y="233"/>
                    <a:pt x="4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9" y="233"/>
                    <a:pt x="131" y="231"/>
                    <a:pt x="131" y="229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1" y="212"/>
                    <a:pt x="129" y="210"/>
                    <a:pt x="127" y="210"/>
                  </a:cubicBezTo>
                  <a:close/>
                  <a:moveTo>
                    <a:pt x="123" y="225"/>
                  </a:moveTo>
                  <a:cubicBezTo>
                    <a:pt x="8" y="225"/>
                    <a:pt x="8" y="225"/>
                    <a:pt x="8" y="225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14" y="218"/>
                    <a:pt x="114" y="218"/>
                    <a:pt x="114" y="218"/>
                  </a:cubicBezTo>
                  <a:cubicBezTo>
                    <a:pt x="123" y="218"/>
                    <a:pt x="123" y="218"/>
                    <a:pt x="123" y="218"/>
                  </a:cubicBezTo>
                  <a:lnTo>
                    <a:pt x="123" y="225"/>
                  </a:lnTo>
                  <a:close/>
                  <a:moveTo>
                    <a:pt x="21" y="46"/>
                  </a:moveTo>
                  <a:cubicBezTo>
                    <a:pt x="21" y="25"/>
                    <a:pt x="38" y="8"/>
                    <a:pt x="59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93" y="8"/>
                    <a:pt x="110" y="25"/>
                    <a:pt x="110" y="4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21" y="65"/>
                    <a:pt x="21" y="65"/>
                    <a:pt x="21" y="65"/>
                  </a:cubicBezTo>
                  <a:lnTo>
                    <a:pt x="21" y="46"/>
                  </a:lnTo>
                  <a:close/>
                  <a:moveTo>
                    <a:pt x="21" y="73"/>
                  </a:moveTo>
                  <a:cubicBezTo>
                    <a:pt x="110" y="73"/>
                    <a:pt x="110" y="73"/>
                    <a:pt x="110" y="73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21" y="210"/>
                    <a:pt x="21" y="210"/>
                    <a:pt x="21" y="210"/>
                  </a:cubicBezTo>
                  <a:lnTo>
                    <a:pt x="2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8" name="组合 467"/>
          <p:cNvGrpSpPr/>
          <p:nvPr/>
        </p:nvGrpSpPr>
        <p:grpSpPr>
          <a:xfrm>
            <a:off x="5805497" y="3867152"/>
            <a:ext cx="1508128" cy="3017840"/>
            <a:chOff x="5805497" y="3867152"/>
            <a:chExt cx="1508128" cy="3017840"/>
          </a:xfrm>
          <a:solidFill>
            <a:srgbClr val="005790"/>
          </a:solidFill>
        </p:grpSpPr>
        <p:sp>
          <p:nvSpPr>
            <p:cNvPr id="164" name="Freeform 308"/>
            <p:cNvSpPr>
              <a:spLocks noEditPoints="1"/>
            </p:cNvSpPr>
            <p:nvPr/>
          </p:nvSpPr>
          <p:spPr bwMode="auto">
            <a:xfrm>
              <a:off x="5805497" y="3867152"/>
              <a:ext cx="1508128" cy="3017840"/>
            </a:xfrm>
            <a:custGeom>
              <a:avLst/>
              <a:gdLst>
                <a:gd name="T0" fmla="*/ 408 w 412"/>
                <a:gd name="T1" fmla="*/ 266 h 823"/>
                <a:gd name="T2" fmla="*/ 318 w 412"/>
                <a:gd name="T3" fmla="*/ 176 h 823"/>
                <a:gd name="T4" fmla="*/ 314 w 412"/>
                <a:gd name="T5" fmla="*/ 99 h 823"/>
                <a:gd name="T6" fmla="*/ 298 w 412"/>
                <a:gd name="T7" fmla="*/ 71 h 823"/>
                <a:gd name="T8" fmla="*/ 270 w 412"/>
                <a:gd name="T9" fmla="*/ 57 h 823"/>
                <a:gd name="T10" fmla="*/ 260 w 412"/>
                <a:gd name="T11" fmla="*/ 4 h 823"/>
                <a:gd name="T12" fmla="*/ 156 w 412"/>
                <a:gd name="T13" fmla="*/ 0 h 823"/>
                <a:gd name="T14" fmla="*/ 152 w 412"/>
                <a:gd name="T15" fmla="*/ 32 h 823"/>
                <a:gd name="T16" fmla="*/ 114 w 412"/>
                <a:gd name="T17" fmla="*/ 71 h 823"/>
                <a:gd name="T18" fmla="*/ 98 w 412"/>
                <a:gd name="T19" fmla="*/ 99 h 823"/>
                <a:gd name="T20" fmla="*/ 94 w 412"/>
                <a:gd name="T21" fmla="*/ 176 h 823"/>
                <a:gd name="T22" fmla="*/ 0 w 412"/>
                <a:gd name="T23" fmla="*/ 270 h 823"/>
                <a:gd name="T24" fmla="*/ 0 w 412"/>
                <a:gd name="T25" fmla="*/ 439 h 823"/>
                <a:gd name="T26" fmla="*/ 0 w 412"/>
                <a:gd name="T27" fmla="*/ 652 h 823"/>
                <a:gd name="T28" fmla="*/ 4 w 412"/>
                <a:gd name="T29" fmla="*/ 823 h 823"/>
                <a:gd name="T30" fmla="*/ 54 w 412"/>
                <a:gd name="T31" fmla="*/ 823 h 823"/>
                <a:gd name="T32" fmla="*/ 121 w 412"/>
                <a:gd name="T33" fmla="*/ 823 h 823"/>
                <a:gd name="T34" fmla="*/ 410 w 412"/>
                <a:gd name="T35" fmla="*/ 819 h 823"/>
                <a:gd name="T36" fmla="*/ 410 w 412"/>
                <a:gd name="T37" fmla="*/ 640 h 823"/>
                <a:gd name="T38" fmla="*/ 410 w 412"/>
                <a:gd name="T39" fmla="*/ 427 h 823"/>
                <a:gd name="T40" fmla="*/ 412 w 412"/>
                <a:gd name="T41" fmla="*/ 270 h 823"/>
                <a:gd name="T42" fmla="*/ 106 w 412"/>
                <a:gd name="T43" fmla="*/ 691 h 823"/>
                <a:gd name="T44" fmla="*/ 58 w 412"/>
                <a:gd name="T45" fmla="*/ 815 h 823"/>
                <a:gd name="T46" fmla="*/ 110 w 412"/>
                <a:gd name="T47" fmla="*/ 683 h 823"/>
                <a:gd name="T48" fmla="*/ 50 w 412"/>
                <a:gd name="T49" fmla="*/ 687 h 823"/>
                <a:gd name="T50" fmla="*/ 48 w 412"/>
                <a:gd name="T51" fmla="*/ 815 h 823"/>
                <a:gd name="T52" fmla="*/ 117 w 412"/>
                <a:gd name="T53" fmla="*/ 680 h 823"/>
                <a:gd name="T54" fmla="*/ 114 w 412"/>
                <a:gd name="T55" fmla="*/ 815 h 823"/>
                <a:gd name="T56" fmla="*/ 110 w 412"/>
                <a:gd name="T57" fmla="*/ 683 h 823"/>
                <a:gd name="T58" fmla="*/ 44 w 412"/>
                <a:gd name="T59" fmla="*/ 672 h 823"/>
                <a:gd name="T60" fmla="*/ 40 w 412"/>
                <a:gd name="T61" fmla="*/ 815 h 823"/>
                <a:gd name="T62" fmla="*/ 8 w 412"/>
                <a:gd name="T63" fmla="*/ 656 h 823"/>
                <a:gd name="T64" fmla="*/ 402 w 412"/>
                <a:gd name="T65" fmla="*/ 815 h 823"/>
                <a:gd name="T66" fmla="*/ 125 w 412"/>
                <a:gd name="T67" fmla="*/ 676 h 823"/>
                <a:gd name="T68" fmla="*/ 402 w 412"/>
                <a:gd name="T69" fmla="*/ 423 h 823"/>
                <a:gd name="T70" fmla="*/ 8 w 412"/>
                <a:gd name="T71" fmla="*/ 274 h 823"/>
                <a:gd name="T72" fmla="*/ 402 w 412"/>
                <a:gd name="T73" fmla="*/ 423 h 823"/>
                <a:gd name="T74" fmla="*/ 8 w 412"/>
                <a:gd name="T75" fmla="*/ 435 h 823"/>
                <a:gd name="T76" fmla="*/ 402 w 412"/>
                <a:gd name="T77" fmla="*/ 431 h 823"/>
                <a:gd name="T78" fmla="*/ 402 w 412"/>
                <a:gd name="T79" fmla="*/ 648 h 823"/>
                <a:gd name="T80" fmla="*/ 8 w 412"/>
                <a:gd name="T81" fmla="*/ 644 h 823"/>
                <a:gd name="T82" fmla="*/ 402 w 412"/>
                <a:gd name="T83" fmla="*/ 648 h 823"/>
                <a:gd name="T84" fmla="*/ 8 w 412"/>
                <a:gd name="T85" fmla="*/ 443 h 823"/>
                <a:gd name="T86" fmla="*/ 402 w 412"/>
                <a:gd name="T87" fmla="*/ 636 h 823"/>
                <a:gd name="T88" fmla="*/ 160 w 412"/>
                <a:gd name="T89" fmla="*/ 8 h 823"/>
                <a:gd name="T90" fmla="*/ 252 w 412"/>
                <a:gd name="T91" fmla="*/ 32 h 823"/>
                <a:gd name="T92" fmla="*/ 290 w 412"/>
                <a:gd name="T93" fmla="*/ 75 h 823"/>
                <a:gd name="T94" fmla="*/ 122 w 412"/>
                <a:gd name="T95" fmla="*/ 99 h 823"/>
                <a:gd name="T96" fmla="*/ 160 w 412"/>
                <a:gd name="T97" fmla="*/ 32 h 823"/>
                <a:gd name="T98" fmla="*/ 102 w 412"/>
                <a:gd name="T99" fmla="*/ 176 h 823"/>
                <a:gd name="T100" fmla="*/ 310 w 412"/>
                <a:gd name="T101" fmla="*/ 107 h 823"/>
                <a:gd name="T102" fmla="*/ 369 w 412"/>
                <a:gd name="T103" fmla="*/ 266 h 823"/>
                <a:gd name="T104" fmla="*/ 102 w 412"/>
                <a:gd name="T105" fmla="*/ 176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12" h="823">
                  <a:moveTo>
                    <a:pt x="412" y="270"/>
                  </a:moveTo>
                  <a:cubicBezTo>
                    <a:pt x="412" y="268"/>
                    <a:pt x="410" y="266"/>
                    <a:pt x="408" y="266"/>
                  </a:cubicBezTo>
                  <a:cubicBezTo>
                    <a:pt x="407" y="266"/>
                    <a:pt x="407" y="266"/>
                    <a:pt x="406" y="266"/>
                  </a:cubicBezTo>
                  <a:cubicBezTo>
                    <a:pt x="357" y="265"/>
                    <a:pt x="318" y="225"/>
                    <a:pt x="318" y="176"/>
                  </a:cubicBezTo>
                  <a:cubicBezTo>
                    <a:pt x="318" y="103"/>
                    <a:pt x="318" y="103"/>
                    <a:pt x="318" y="103"/>
                  </a:cubicBezTo>
                  <a:cubicBezTo>
                    <a:pt x="318" y="101"/>
                    <a:pt x="316" y="99"/>
                    <a:pt x="314" y="99"/>
                  </a:cubicBezTo>
                  <a:cubicBezTo>
                    <a:pt x="298" y="99"/>
                    <a:pt x="298" y="99"/>
                    <a:pt x="298" y="99"/>
                  </a:cubicBezTo>
                  <a:cubicBezTo>
                    <a:pt x="298" y="71"/>
                    <a:pt x="298" y="71"/>
                    <a:pt x="298" y="71"/>
                  </a:cubicBezTo>
                  <a:cubicBezTo>
                    <a:pt x="298" y="69"/>
                    <a:pt x="296" y="67"/>
                    <a:pt x="294" y="67"/>
                  </a:cubicBezTo>
                  <a:cubicBezTo>
                    <a:pt x="285" y="67"/>
                    <a:pt x="276" y="63"/>
                    <a:pt x="270" y="57"/>
                  </a:cubicBezTo>
                  <a:cubicBezTo>
                    <a:pt x="263" y="50"/>
                    <a:pt x="260" y="42"/>
                    <a:pt x="260" y="32"/>
                  </a:cubicBezTo>
                  <a:cubicBezTo>
                    <a:pt x="260" y="4"/>
                    <a:pt x="260" y="4"/>
                    <a:pt x="260" y="4"/>
                  </a:cubicBezTo>
                  <a:cubicBezTo>
                    <a:pt x="260" y="1"/>
                    <a:pt x="258" y="0"/>
                    <a:pt x="2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4" y="0"/>
                    <a:pt x="152" y="1"/>
                    <a:pt x="152" y="4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51"/>
                    <a:pt x="137" y="67"/>
                    <a:pt x="118" y="67"/>
                  </a:cubicBezTo>
                  <a:cubicBezTo>
                    <a:pt x="116" y="67"/>
                    <a:pt x="114" y="69"/>
                    <a:pt x="114" y="71"/>
                  </a:cubicBezTo>
                  <a:cubicBezTo>
                    <a:pt x="114" y="99"/>
                    <a:pt x="114" y="99"/>
                    <a:pt x="114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5" y="99"/>
                    <a:pt x="94" y="101"/>
                    <a:pt x="94" y="103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4" y="226"/>
                    <a:pt x="53" y="266"/>
                    <a:pt x="4" y="266"/>
                  </a:cubicBezTo>
                  <a:cubicBezTo>
                    <a:pt x="2" y="266"/>
                    <a:pt x="0" y="268"/>
                    <a:pt x="0" y="27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0" y="652"/>
                    <a:pt x="0" y="652"/>
                    <a:pt x="0" y="652"/>
                  </a:cubicBezTo>
                  <a:cubicBezTo>
                    <a:pt x="0" y="819"/>
                    <a:pt x="0" y="819"/>
                    <a:pt x="0" y="819"/>
                  </a:cubicBezTo>
                  <a:cubicBezTo>
                    <a:pt x="0" y="821"/>
                    <a:pt x="2" y="823"/>
                    <a:pt x="4" y="823"/>
                  </a:cubicBezTo>
                  <a:cubicBezTo>
                    <a:pt x="44" y="823"/>
                    <a:pt x="44" y="823"/>
                    <a:pt x="44" y="823"/>
                  </a:cubicBezTo>
                  <a:cubicBezTo>
                    <a:pt x="54" y="823"/>
                    <a:pt x="54" y="823"/>
                    <a:pt x="54" y="823"/>
                  </a:cubicBezTo>
                  <a:cubicBezTo>
                    <a:pt x="110" y="823"/>
                    <a:pt x="110" y="823"/>
                    <a:pt x="110" y="823"/>
                  </a:cubicBezTo>
                  <a:cubicBezTo>
                    <a:pt x="121" y="823"/>
                    <a:pt x="121" y="823"/>
                    <a:pt x="121" y="823"/>
                  </a:cubicBezTo>
                  <a:cubicBezTo>
                    <a:pt x="406" y="823"/>
                    <a:pt x="406" y="823"/>
                    <a:pt x="406" y="823"/>
                  </a:cubicBezTo>
                  <a:cubicBezTo>
                    <a:pt x="408" y="823"/>
                    <a:pt x="410" y="821"/>
                    <a:pt x="410" y="819"/>
                  </a:cubicBezTo>
                  <a:cubicBezTo>
                    <a:pt x="410" y="652"/>
                    <a:pt x="410" y="652"/>
                    <a:pt x="410" y="652"/>
                  </a:cubicBezTo>
                  <a:cubicBezTo>
                    <a:pt x="410" y="640"/>
                    <a:pt x="410" y="640"/>
                    <a:pt x="410" y="640"/>
                  </a:cubicBezTo>
                  <a:cubicBezTo>
                    <a:pt x="410" y="439"/>
                    <a:pt x="410" y="439"/>
                    <a:pt x="410" y="439"/>
                  </a:cubicBezTo>
                  <a:cubicBezTo>
                    <a:pt x="410" y="427"/>
                    <a:pt x="410" y="427"/>
                    <a:pt x="410" y="427"/>
                  </a:cubicBezTo>
                  <a:cubicBezTo>
                    <a:pt x="410" y="274"/>
                    <a:pt x="410" y="274"/>
                    <a:pt x="410" y="274"/>
                  </a:cubicBezTo>
                  <a:cubicBezTo>
                    <a:pt x="411" y="273"/>
                    <a:pt x="412" y="272"/>
                    <a:pt x="412" y="270"/>
                  </a:cubicBezTo>
                  <a:close/>
                  <a:moveTo>
                    <a:pt x="58" y="691"/>
                  </a:moveTo>
                  <a:cubicBezTo>
                    <a:pt x="106" y="691"/>
                    <a:pt x="106" y="691"/>
                    <a:pt x="106" y="691"/>
                  </a:cubicBezTo>
                  <a:cubicBezTo>
                    <a:pt x="106" y="815"/>
                    <a:pt x="106" y="815"/>
                    <a:pt x="106" y="815"/>
                  </a:cubicBezTo>
                  <a:cubicBezTo>
                    <a:pt x="58" y="815"/>
                    <a:pt x="58" y="815"/>
                    <a:pt x="58" y="815"/>
                  </a:cubicBezTo>
                  <a:lnTo>
                    <a:pt x="58" y="691"/>
                  </a:lnTo>
                  <a:close/>
                  <a:moveTo>
                    <a:pt x="110" y="683"/>
                  </a:moveTo>
                  <a:cubicBezTo>
                    <a:pt x="54" y="683"/>
                    <a:pt x="54" y="683"/>
                    <a:pt x="54" y="683"/>
                  </a:cubicBezTo>
                  <a:cubicBezTo>
                    <a:pt x="52" y="683"/>
                    <a:pt x="50" y="685"/>
                    <a:pt x="50" y="687"/>
                  </a:cubicBezTo>
                  <a:cubicBezTo>
                    <a:pt x="50" y="815"/>
                    <a:pt x="50" y="815"/>
                    <a:pt x="50" y="815"/>
                  </a:cubicBezTo>
                  <a:cubicBezTo>
                    <a:pt x="48" y="815"/>
                    <a:pt x="48" y="815"/>
                    <a:pt x="48" y="815"/>
                  </a:cubicBezTo>
                  <a:cubicBezTo>
                    <a:pt x="48" y="680"/>
                    <a:pt x="48" y="680"/>
                    <a:pt x="48" y="680"/>
                  </a:cubicBezTo>
                  <a:cubicBezTo>
                    <a:pt x="117" y="680"/>
                    <a:pt x="117" y="680"/>
                    <a:pt x="117" y="680"/>
                  </a:cubicBezTo>
                  <a:cubicBezTo>
                    <a:pt x="117" y="815"/>
                    <a:pt x="117" y="815"/>
                    <a:pt x="117" y="815"/>
                  </a:cubicBezTo>
                  <a:cubicBezTo>
                    <a:pt x="114" y="815"/>
                    <a:pt x="114" y="815"/>
                    <a:pt x="114" y="815"/>
                  </a:cubicBezTo>
                  <a:cubicBezTo>
                    <a:pt x="114" y="687"/>
                    <a:pt x="114" y="687"/>
                    <a:pt x="114" y="687"/>
                  </a:cubicBezTo>
                  <a:cubicBezTo>
                    <a:pt x="114" y="685"/>
                    <a:pt x="112" y="683"/>
                    <a:pt x="110" y="683"/>
                  </a:cubicBezTo>
                  <a:close/>
                  <a:moveTo>
                    <a:pt x="121" y="672"/>
                  </a:moveTo>
                  <a:cubicBezTo>
                    <a:pt x="44" y="672"/>
                    <a:pt x="44" y="672"/>
                    <a:pt x="44" y="672"/>
                  </a:cubicBezTo>
                  <a:cubicBezTo>
                    <a:pt x="42" y="672"/>
                    <a:pt x="40" y="674"/>
                    <a:pt x="40" y="676"/>
                  </a:cubicBezTo>
                  <a:cubicBezTo>
                    <a:pt x="40" y="815"/>
                    <a:pt x="40" y="815"/>
                    <a:pt x="40" y="815"/>
                  </a:cubicBezTo>
                  <a:cubicBezTo>
                    <a:pt x="8" y="815"/>
                    <a:pt x="8" y="815"/>
                    <a:pt x="8" y="815"/>
                  </a:cubicBezTo>
                  <a:cubicBezTo>
                    <a:pt x="8" y="656"/>
                    <a:pt x="8" y="656"/>
                    <a:pt x="8" y="656"/>
                  </a:cubicBezTo>
                  <a:cubicBezTo>
                    <a:pt x="402" y="656"/>
                    <a:pt x="402" y="656"/>
                    <a:pt x="402" y="656"/>
                  </a:cubicBezTo>
                  <a:cubicBezTo>
                    <a:pt x="402" y="815"/>
                    <a:pt x="402" y="815"/>
                    <a:pt x="402" y="815"/>
                  </a:cubicBezTo>
                  <a:cubicBezTo>
                    <a:pt x="125" y="815"/>
                    <a:pt x="125" y="815"/>
                    <a:pt x="125" y="815"/>
                  </a:cubicBezTo>
                  <a:cubicBezTo>
                    <a:pt x="125" y="676"/>
                    <a:pt x="125" y="676"/>
                    <a:pt x="125" y="676"/>
                  </a:cubicBezTo>
                  <a:cubicBezTo>
                    <a:pt x="125" y="674"/>
                    <a:pt x="123" y="672"/>
                    <a:pt x="121" y="672"/>
                  </a:cubicBezTo>
                  <a:close/>
                  <a:moveTo>
                    <a:pt x="402" y="423"/>
                  </a:moveTo>
                  <a:cubicBezTo>
                    <a:pt x="8" y="423"/>
                    <a:pt x="8" y="423"/>
                    <a:pt x="8" y="423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402" y="274"/>
                    <a:pt x="402" y="274"/>
                    <a:pt x="402" y="274"/>
                  </a:cubicBezTo>
                  <a:lnTo>
                    <a:pt x="402" y="423"/>
                  </a:lnTo>
                  <a:close/>
                  <a:moveTo>
                    <a:pt x="402" y="435"/>
                  </a:moveTo>
                  <a:cubicBezTo>
                    <a:pt x="8" y="435"/>
                    <a:pt x="8" y="435"/>
                    <a:pt x="8" y="435"/>
                  </a:cubicBezTo>
                  <a:cubicBezTo>
                    <a:pt x="8" y="431"/>
                    <a:pt x="8" y="431"/>
                    <a:pt x="8" y="431"/>
                  </a:cubicBezTo>
                  <a:cubicBezTo>
                    <a:pt x="402" y="431"/>
                    <a:pt x="402" y="431"/>
                    <a:pt x="402" y="431"/>
                  </a:cubicBezTo>
                  <a:lnTo>
                    <a:pt x="402" y="435"/>
                  </a:lnTo>
                  <a:close/>
                  <a:moveTo>
                    <a:pt x="402" y="648"/>
                  </a:moveTo>
                  <a:cubicBezTo>
                    <a:pt x="8" y="648"/>
                    <a:pt x="8" y="648"/>
                    <a:pt x="8" y="648"/>
                  </a:cubicBezTo>
                  <a:cubicBezTo>
                    <a:pt x="8" y="644"/>
                    <a:pt x="8" y="644"/>
                    <a:pt x="8" y="644"/>
                  </a:cubicBezTo>
                  <a:cubicBezTo>
                    <a:pt x="402" y="644"/>
                    <a:pt x="402" y="644"/>
                    <a:pt x="402" y="644"/>
                  </a:cubicBezTo>
                  <a:lnTo>
                    <a:pt x="402" y="648"/>
                  </a:lnTo>
                  <a:close/>
                  <a:moveTo>
                    <a:pt x="8" y="636"/>
                  </a:moveTo>
                  <a:cubicBezTo>
                    <a:pt x="8" y="443"/>
                    <a:pt x="8" y="443"/>
                    <a:pt x="8" y="443"/>
                  </a:cubicBezTo>
                  <a:cubicBezTo>
                    <a:pt x="402" y="443"/>
                    <a:pt x="402" y="443"/>
                    <a:pt x="402" y="443"/>
                  </a:cubicBezTo>
                  <a:cubicBezTo>
                    <a:pt x="402" y="636"/>
                    <a:pt x="402" y="636"/>
                    <a:pt x="402" y="636"/>
                  </a:cubicBezTo>
                  <a:lnTo>
                    <a:pt x="8" y="636"/>
                  </a:lnTo>
                  <a:close/>
                  <a:moveTo>
                    <a:pt x="160" y="8"/>
                  </a:moveTo>
                  <a:cubicBezTo>
                    <a:pt x="252" y="8"/>
                    <a:pt x="252" y="8"/>
                    <a:pt x="252" y="8"/>
                  </a:cubicBezTo>
                  <a:cubicBezTo>
                    <a:pt x="252" y="32"/>
                    <a:pt x="252" y="32"/>
                    <a:pt x="252" y="32"/>
                  </a:cubicBezTo>
                  <a:cubicBezTo>
                    <a:pt x="252" y="44"/>
                    <a:pt x="256" y="54"/>
                    <a:pt x="264" y="62"/>
                  </a:cubicBezTo>
                  <a:cubicBezTo>
                    <a:pt x="271" y="70"/>
                    <a:pt x="280" y="74"/>
                    <a:pt x="290" y="75"/>
                  </a:cubicBezTo>
                  <a:cubicBezTo>
                    <a:pt x="290" y="99"/>
                    <a:pt x="290" y="99"/>
                    <a:pt x="290" y="99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43" y="73"/>
                    <a:pt x="160" y="55"/>
                    <a:pt x="160" y="32"/>
                  </a:cubicBezTo>
                  <a:lnTo>
                    <a:pt x="160" y="8"/>
                  </a:lnTo>
                  <a:close/>
                  <a:moveTo>
                    <a:pt x="102" y="176"/>
                  </a:moveTo>
                  <a:cubicBezTo>
                    <a:pt x="102" y="107"/>
                    <a:pt x="102" y="107"/>
                    <a:pt x="102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76"/>
                    <a:pt x="310" y="176"/>
                    <a:pt x="310" y="176"/>
                  </a:cubicBezTo>
                  <a:cubicBezTo>
                    <a:pt x="310" y="217"/>
                    <a:pt x="334" y="251"/>
                    <a:pt x="369" y="266"/>
                  </a:cubicBezTo>
                  <a:cubicBezTo>
                    <a:pt x="42" y="266"/>
                    <a:pt x="42" y="266"/>
                    <a:pt x="42" y="266"/>
                  </a:cubicBezTo>
                  <a:cubicBezTo>
                    <a:pt x="77" y="251"/>
                    <a:pt x="102" y="216"/>
                    <a:pt x="102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309"/>
            <p:cNvSpPr>
              <a:spLocks noEditPoints="1"/>
            </p:cNvSpPr>
            <p:nvPr/>
          </p:nvSpPr>
          <p:spPr bwMode="auto">
            <a:xfrm>
              <a:off x="6445261" y="3959227"/>
              <a:ext cx="227013" cy="227013"/>
            </a:xfrm>
            <a:custGeom>
              <a:avLst/>
              <a:gdLst>
                <a:gd name="T0" fmla="*/ 31 w 62"/>
                <a:gd name="T1" fmla="*/ 62 h 62"/>
                <a:gd name="T2" fmla="*/ 62 w 62"/>
                <a:gd name="T3" fmla="*/ 31 h 62"/>
                <a:gd name="T4" fmla="*/ 31 w 62"/>
                <a:gd name="T5" fmla="*/ 0 h 62"/>
                <a:gd name="T6" fmla="*/ 0 w 62"/>
                <a:gd name="T7" fmla="*/ 31 h 62"/>
                <a:gd name="T8" fmla="*/ 31 w 62"/>
                <a:gd name="T9" fmla="*/ 62 h 62"/>
                <a:gd name="T10" fmla="*/ 31 w 62"/>
                <a:gd name="T11" fmla="*/ 8 h 62"/>
                <a:gd name="T12" fmla="*/ 54 w 62"/>
                <a:gd name="T13" fmla="*/ 31 h 62"/>
                <a:gd name="T14" fmla="*/ 31 w 62"/>
                <a:gd name="T15" fmla="*/ 54 h 62"/>
                <a:gd name="T16" fmla="*/ 8 w 62"/>
                <a:gd name="T17" fmla="*/ 31 h 62"/>
                <a:gd name="T18" fmla="*/ 31 w 62"/>
                <a:gd name="T1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lose/>
                  <a:moveTo>
                    <a:pt x="31" y="8"/>
                  </a:moveTo>
                  <a:cubicBezTo>
                    <a:pt x="44" y="8"/>
                    <a:pt x="54" y="18"/>
                    <a:pt x="54" y="31"/>
                  </a:cubicBezTo>
                  <a:cubicBezTo>
                    <a:pt x="54" y="44"/>
                    <a:pt x="44" y="54"/>
                    <a:pt x="31" y="54"/>
                  </a:cubicBezTo>
                  <a:cubicBezTo>
                    <a:pt x="18" y="54"/>
                    <a:pt x="8" y="44"/>
                    <a:pt x="8" y="31"/>
                  </a:cubicBezTo>
                  <a:cubicBezTo>
                    <a:pt x="8" y="18"/>
                    <a:pt x="18" y="8"/>
                    <a:pt x="3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310"/>
            <p:cNvSpPr>
              <a:spLocks noEditPoints="1"/>
            </p:cNvSpPr>
            <p:nvPr/>
          </p:nvSpPr>
          <p:spPr bwMode="auto">
            <a:xfrm>
              <a:off x="6343661" y="4311652"/>
              <a:ext cx="431801" cy="479425"/>
            </a:xfrm>
            <a:custGeom>
              <a:avLst/>
              <a:gdLst>
                <a:gd name="T0" fmla="*/ 114 w 118"/>
                <a:gd name="T1" fmla="*/ 0 h 131"/>
                <a:gd name="T2" fmla="*/ 4 w 118"/>
                <a:gd name="T3" fmla="*/ 0 h 131"/>
                <a:gd name="T4" fmla="*/ 0 w 118"/>
                <a:gd name="T5" fmla="*/ 4 h 131"/>
                <a:gd name="T6" fmla="*/ 0 w 118"/>
                <a:gd name="T7" fmla="*/ 127 h 131"/>
                <a:gd name="T8" fmla="*/ 4 w 118"/>
                <a:gd name="T9" fmla="*/ 131 h 131"/>
                <a:gd name="T10" fmla="*/ 114 w 118"/>
                <a:gd name="T11" fmla="*/ 131 h 131"/>
                <a:gd name="T12" fmla="*/ 118 w 118"/>
                <a:gd name="T13" fmla="*/ 127 h 131"/>
                <a:gd name="T14" fmla="*/ 118 w 118"/>
                <a:gd name="T15" fmla="*/ 4 h 131"/>
                <a:gd name="T16" fmla="*/ 114 w 118"/>
                <a:gd name="T17" fmla="*/ 0 h 131"/>
                <a:gd name="T18" fmla="*/ 110 w 118"/>
                <a:gd name="T19" fmla="*/ 123 h 131"/>
                <a:gd name="T20" fmla="*/ 8 w 118"/>
                <a:gd name="T21" fmla="*/ 123 h 131"/>
                <a:gd name="T22" fmla="*/ 8 w 118"/>
                <a:gd name="T23" fmla="*/ 8 h 131"/>
                <a:gd name="T24" fmla="*/ 110 w 118"/>
                <a:gd name="T25" fmla="*/ 8 h 131"/>
                <a:gd name="T26" fmla="*/ 110 w 118"/>
                <a:gd name="T27" fmla="*/ 1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131">
                  <a:moveTo>
                    <a:pt x="11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9"/>
                    <a:pt x="2" y="131"/>
                    <a:pt x="4" y="131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16" y="131"/>
                    <a:pt x="118" y="129"/>
                    <a:pt x="118" y="127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2"/>
                    <a:pt x="116" y="0"/>
                    <a:pt x="114" y="0"/>
                  </a:cubicBezTo>
                  <a:close/>
                  <a:moveTo>
                    <a:pt x="110" y="123"/>
                  </a:moveTo>
                  <a:cubicBezTo>
                    <a:pt x="8" y="123"/>
                    <a:pt x="8" y="123"/>
                    <a:pt x="8" y="12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110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311"/>
            <p:cNvSpPr>
              <a:spLocks noEditPoints="1"/>
            </p:cNvSpPr>
            <p:nvPr/>
          </p:nvSpPr>
          <p:spPr bwMode="auto">
            <a:xfrm>
              <a:off x="6394461" y="4362452"/>
              <a:ext cx="330201" cy="377825"/>
            </a:xfrm>
            <a:custGeom>
              <a:avLst/>
              <a:gdLst>
                <a:gd name="T0" fmla="*/ 4 w 90"/>
                <a:gd name="T1" fmla="*/ 103 h 103"/>
                <a:gd name="T2" fmla="*/ 86 w 90"/>
                <a:gd name="T3" fmla="*/ 103 h 103"/>
                <a:gd name="T4" fmla="*/ 90 w 90"/>
                <a:gd name="T5" fmla="*/ 99 h 103"/>
                <a:gd name="T6" fmla="*/ 90 w 90"/>
                <a:gd name="T7" fmla="*/ 4 h 103"/>
                <a:gd name="T8" fmla="*/ 86 w 90"/>
                <a:gd name="T9" fmla="*/ 0 h 103"/>
                <a:gd name="T10" fmla="*/ 4 w 90"/>
                <a:gd name="T11" fmla="*/ 0 h 103"/>
                <a:gd name="T12" fmla="*/ 0 w 90"/>
                <a:gd name="T13" fmla="*/ 4 h 103"/>
                <a:gd name="T14" fmla="*/ 0 w 90"/>
                <a:gd name="T15" fmla="*/ 99 h 103"/>
                <a:gd name="T16" fmla="*/ 4 w 90"/>
                <a:gd name="T17" fmla="*/ 103 h 103"/>
                <a:gd name="T18" fmla="*/ 8 w 90"/>
                <a:gd name="T19" fmla="*/ 8 h 103"/>
                <a:gd name="T20" fmla="*/ 82 w 90"/>
                <a:gd name="T21" fmla="*/ 8 h 103"/>
                <a:gd name="T22" fmla="*/ 82 w 90"/>
                <a:gd name="T23" fmla="*/ 95 h 103"/>
                <a:gd name="T24" fmla="*/ 8 w 90"/>
                <a:gd name="T25" fmla="*/ 95 h 103"/>
                <a:gd name="T26" fmla="*/ 8 w 90"/>
                <a:gd name="T27" fmla="*/ 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4" y="103"/>
                  </a:moveTo>
                  <a:cubicBezTo>
                    <a:pt x="86" y="103"/>
                    <a:pt x="86" y="103"/>
                    <a:pt x="86" y="103"/>
                  </a:cubicBezTo>
                  <a:cubicBezTo>
                    <a:pt x="88" y="103"/>
                    <a:pt x="90" y="101"/>
                    <a:pt x="90" y="99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88" y="0"/>
                    <a:pt x="8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1"/>
                    <a:pt x="2" y="103"/>
                    <a:pt x="4" y="103"/>
                  </a:cubicBezTo>
                  <a:close/>
                  <a:moveTo>
                    <a:pt x="8" y="8"/>
                  </a:moveTo>
                  <a:cubicBezTo>
                    <a:pt x="82" y="8"/>
                    <a:pt x="82" y="8"/>
                    <a:pt x="82" y="8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" y="95"/>
                    <a:pt x="8" y="95"/>
                    <a:pt x="8" y="95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12"/>
            <p:cNvSpPr>
              <a:spLocks noEditPoints="1"/>
            </p:cNvSpPr>
            <p:nvPr/>
          </p:nvSpPr>
          <p:spPr bwMode="auto">
            <a:xfrm>
              <a:off x="6361123" y="6330954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89 h 104"/>
                <a:gd name="T4" fmla="*/ 96 w 105"/>
                <a:gd name="T5" fmla="*/ 85 h 104"/>
                <a:gd name="T6" fmla="*/ 92 w 105"/>
                <a:gd name="T7" fmla="*/ 0 h 104"/>
                <a:gd name="T8" fmla="*/ 10 w 105"/>
                <a:gd name="T9" fmla="*/ 4 h 104"/>
                <a:gd name="T10" fmla="*/ 9 w 105"/>
                <a:gd name="T11" fmla="*/ 24 h 104"/>
                <a:gd name="T12" fmla="*/ 10 w 105"/>
                <a:gd name="T13" fmla="*/ 69 h 104"/>
                <a:gd name="T14" fmla="*/ 10 w 105"/>
                <a:gd name="T15" fmla="*/ 70 h 104"/>
                <a:gd name="T16" fmla="*/ 4 w 105"/>
                <a:gd name="T17" fmla="*/ 85 h 104"/>
                <a:gd name="T18" fmla="*/ 0 w 105"/>
                <a:gd name="T19" fmla="*/ 100 h 104"/>
                <a:gd name="T20" fmla="*/ 88 w 105"/>
                <a:gd name="T21" fmla="*/ 20 h 104"/>
                <a:gd name="T22" fmla="*/ 77 w 105"/>
                <a:gd name="T23" fmla="*/ 8 h 104"/>
                <a:gd name="T24" fmla="*/ 88 w 105"/>
                <a:gd name="T25" fmla="*/ 20 h 104"/>
                <a:gd name="T26" fmla="*/ 57 w 105"/>
                <a:gd name="T27" fmla="*/ 73 h 104"/>
                <a:gd name="T28" fmla="*/ 69 w 105"/>
                <a:gd name="T29" fmla="*/ 85 h 104"/>
                <a:gd name="T30" fmla="*/ 36 w 105"/>
                <a:gd name="T31" fmla="*/ 85 h 104"/>
                <a:gd name="T32" fmla="*/ 49 w 105"/>
                <a:gd name="T33" fmla="*/ 73 h 104"/>
                <a:gd name="T34" fmla="*/ 36 w 105"/>
                <a:gd name="T35" fmla="*/ 85 h 104"/>
                <a:gd name="T36" fmla="*/ 57 w 105"/>
                <a:gd name="T37" fmla="*/ 43 h 104"/>
                <a:gd name="T38" fmla="*/ 69 w 105"/>
                <a:gd name="T39" fmla="*/ 28 h 104"/>
                <a:gd name="T40" fmla="*/ 57 w 105"/>
                <a:gd name="T41" fmla="*/ 65 h 104"/>
                <a:gd name="T42" fmla="*/ 69 w 105"/>
                <a:gd name="T43" fmla="*/ 51 h 104"/>
                <a:gd name="T44" fmla="*/ 57 w 105"/>
                <a:gd name="T45" fmla="*/ 65 h 104"/>
                <a:gd name="T46" fmla="*/ 88 w 105"/>
                <a:gd name="T47" fmla="*/ 51 h 104"/>
                <a:gd name="T48" fmla="*/ 77 w 105"/>
                <a:gd name="T49" fmla="*/ 65 h 104"/>
                <a:gd name="T50" fmla="*/ 77 w 105"/>
                <a:gd name="T51" fmla="*/ 28 h 104"/>
                <a:gd name="T52" fmla="*/ 88 w 105"/>
                <a:gd name="T53" fmla="*/ 43 h 104"/>
                <a:gd name="T54" fmla="*/ 77 w 105"/>
                <a:gd name="T55" fmla="*/ 28 h 104"/>
                <a:gd name="T56" fmla="*/ 49 w 105"/>
                <a:gd name="T57" fmla="*/ 43 h 104"/>
                <a:gd name="T58" fmla="*/ 36 w 105"/>
                <a:gd name="T59" fmla="*/ 28 h 104"/>
                <a:gd name="T60" fmla="*/ 28 w 105"/>
                <a:gd name="T61" fmla="*/ 43 h 104"/>
                <a:gd name="T62" fmla="*/ 18 w 105"/>
                <a:gd name="T63" fmla="*/ 28 h 104"/>
                <a:gd name="T64" fmla="*/ 28 w 105"/>
                <a:gd name="T65" fmla="*/ 43 h 104"/>
                <a:gd name="T66" fmla="*/ 49 w 105"/>
                <a:gd name="T67" fmla="*/ 51 h 104"/>
                <a:gd name="T68" fmla="*/ 36 w 105"/>
                <a:gd name="T69" fmla="*/ 65 h 104"/>
                <a:gd name="T70" fmla="*/ 69 w 105"/>
                <a:gd name="T71" fmla="*/ 20 h 104"/>
                <a:gd name="T72" fmla="*/ 57 w 105"/>
                <a:gd name="T73" fmla="*/ 8 h 104"/>
                <a:gd name="T74" fmla="*/ 69 w 105"/>
                <a:gd name="T75" fmla="*/ 20 h 104"/>
                <a:gd name="T76" fmla="*/ 36 w 105"/>
                <a:gd name="T77" fmla="*/ 20 h 104"/>
                <a:gd name="T78" fmla="*/ 49 w 105"/>
                <a:gd name="T79" fmla="*/ 8 h 104"/>
                <a:gd name="T80" fmla="*/ 18 w 105"/>
                <a:gd name="T81" fmla="*/ 51 h 104"/>
                <a:gd name="T82" fmla="*/ 28 w 105"/>
                <a:gd name="T83" fmla="*/ 65 h 104"/>
                <a:gd name="T84" fmla="*/ 18 w 105"/>
                <a:gd name="T85" fmla="*/ 51 h 104"/>
                <a:gd name="T86" fmla="*/ 77 w 105"/>
                <a:gd name="T87" fmla="*/ 73 h 104"/>
                <a:gd name="T88" fmla="*/ 88 w 105"/>
                <a:gd name="T89" fmla="*/ 85 h 104"/>
                <a:gd name="T90" fmla="*/ 28 w 105"/>
                <a:gd name="T91" fmla="*/ 8 h 104"/>
                <a:gd name="T92" fmla="*/ 18 w 105"/>
                <a:gd name="T93" fmla="*/ 20 h 104"/>
                <a:gd name="T94" fmla="*/ 28 w 105"/>
                <a:gd name="T95" fmla="*/ 8 h 104"/>
                <a:gd name="T96" fmla="*/ 28 w 105"/>
                <a:gd name="T97" fmla="*/ 73 h 104"/>
                <a:gd name="T98" fmla="*/ 18 w 105"/>
                <a:gd name="T99" fmla="*/ 85 h 104"/>
                <a:gd name="T100" fmla="*/ 8 w 105"/>
                <a:gd name="T101" fmla="*/ 93 h 104"/>
                <a:gd name="T102" fmla="*/ 97 w 105"/>
                <a:gd name="T103" fmla="*/ 96 h 104"/>
                <a:gd name="T104" fmla="*/ 8 w 105"/>
                <a:gd name="T105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9"/>
                    <a:pt x="10" y="70"/>
                    <a:pt x="10" y="70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57" y="85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lnTo>
                    <a:pt x="57" y="85"/>
                  </a:lnTo>
                  <a:close/>
                  <a:moveTo>
                    <a:pt x="36" y="85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5"/>
                    <a:pt x="49" y="85"/>
                    <a:pt x="49" y="85"/>
                  </a:cubicBezTo>
                  <a:lnTo>
                    <a:pt x="36" y="8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77" y="51"/>
                  </a:moveTo>
                  <a:cubicBezTo>
                    <a:pt x="88" y="51"/>
                    <a:pt x="88" y="51"/>
                    <a:pt x="88" y="51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1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18" y="51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5"/>
                    <a:pt x="88" y="85"/>
                    <a:pt x="88" y="85"/>
                  </a:cubicBezTo>
                  <a:lnTo>
                    <a:pt x="77" y="85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18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18" y="85"/>
                    <a:pt x="18" y="85"/>
                    <a:pt x="18" y="85"/>
                  </a:cubicBezTo>
                  <a:lnTo>
                    <a:pt x="18" y="73"/>
                  </a:lnTo>
                  <a:close/>
                  <a:moveTo>
                    <a:pt x="8" y="93"/>
                  </a:moveTo>
                  <a:cubicBezTo>
                    <a:pt x="97" y="93"/>
                    <a:pt x="97" y="93"/>
                    <a:pt x="97" y="93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13"/>
            <p:cNvSpPr>
              <a:spLocks noEditPoints="1"/>
            </p:cNvSpPr>
            <p:nvPr/>
          </p:nvSpPr>
          <p:spPr bwMode="auto">
            <a:xfrm>
              <a:off x="6808799" y="6330954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89 h 104"/>
                <a:gd name="T4" fmla="*/ 96 w 105"/>
                <a:gd name="T5" fmla="*/ 85 h 104"/>
                <a:gd name="T6" fmla="*/ 92 w 105"/>
                <a:gd name="T7" fmla="*/ 0 h 104"/>
                <a:gd name="T8" fmla="*/ 10 w 105"/>
                <a:gd name="T9" fmla="*/ 4 h 104"/>
                <a:gd name="T10" fmla="*/ 10 w 105"/>
                <a:gd name="T11" fmla="*/ 24 h 104"/>
                <a:gd name="T12" fmla="*/ 10 w 105"/>
                <a:gd name="T13" fmla="*/ 69 h 104"/>
                <a:gd name="T14" fmla="*/ 10 w 105"/>
                <a:gd name="T15" fmla="*/ 70 h 104"/>
                <a:gd name="T16" fmla="*/ 4 w 105"/>
                <a:gd name="T17" fmla="*/ 85 h 104"/>
                <a:gd name="T18" fmla="*/ 0 w 105"/>
                <a:gd name="T19" fmla="*/ 100 h 104"/>
                <a:gd name="T20" fmla="*/ 57 w 105"/>
                <a:gd name="T21" fmla="*/ 85 h 104"/>
                <a:gd name="T22" fmla="*/ 69 w 105"/>
                <a:gd name="T23" fmla="*/ 73 h 104"/>
                <a:gd name="T24" fmla="*/ 57 w 105"/>
                <a:gd name="T25" fmla="*/ 85 h 104"/>
                <a:gd name="T26" fmla="*/ 36 w 105"/>
                <a:gd name="T27" fmla="*/ 73 h 104"/>
                <a:gd name="T28" fmla="*/ 49 w 105"/>
                <a:gd name="T29" fmla="*/ 85 h 104"/>
                <a:gd name="T30" fmla="*/ 88 w 105"/>
                <a:gd name="T31" fmla="*/ 43 h 104"/>
                <a:gd name="T32" fmla="*/ 77 w 105"/>
                <a:gd name="T33" fmla="*/ 28 h 104"/>
                <a:gd name="T34" fmla="*/ 88 w 105"/>
                <a:gd name="T35" fmla="*/ 43 h 104"/>
                <a:gd name="T36" fmla="*/ 77 w 105"/>
                <a:gd name="T37" fmla="*/ 65 h 104"/>
                <a:gd name="T38" fmla="*/ 88 w 105"/>
                <a:gd name="T39" fmla="*/ 51 h 104"/>
                <a:gd name="T40" fmla="*/ 69 w 105"/>
                <a:gd name="T41" fmla="*/ 43 h 104"/>
                <a:gd name="T42" fmla="*/ 57 w 105"/>
                <a:gd name="T43" fmla="*/ 28 h 104"/>
                <a:gd name="T44" fmla="*/ 69 w 105"/>
                <a:gd name="T45" fmla="*/ 43 h 104"/>
                <a:gd name="T46" fmla="*/ 57 w 105"/>
                <a:gd name="T47" fmla="*/ 51 h 104"/>
                <a:gd name="T48" fmla="*/ 69 w 105"/>
                <a:gd name="T49" fmla="*/ 65 h 104"/>
                <a:gd name="T50" fmla="*/ 49 w 105"/>
                <a:gd name="T51" fmla="*/ 28 h 104"/>
                <a:gd name="T52" fmla="*/ 36 w 105"/>
                <a:gd name="T53" fmla="*/ 43 h 104"/>
                <a:gd name="T54" fmla="*/ 49 w 105"/>
                <a:gd name="T55" fmla="*/ 28 h 104"/>
                <a:gd name="T56" fmla="*/ 18 w 105"/>
                <a:gd name="T57" fmla="*/ 43 h 104"/>
                <a:gd name="T58" fmla="*/ 28 w 105"/>
                <a:gd name="T59" fmla="*/ 28 h 104"/>
                <a:gd name="T60" fmla="*/ 28 w 105"/>
                <a:gd name="T61" fmla="*/ 51 h 104"/>
                <a:gd name="T62" fmla="*/ 18 w 105"/>
                <a:gd name="T63" fmla="*/ 65 h 104"/>
                <a:gd name="T64" fmla="*/ 28 w 105"/>
                <a:gd name="T65" fmla="*/ 51 h 104"/>
                <a:gd name="T66" fmla="*/ 49 w 105"/>
                <a:gd name="T67" fmla="*/ 51 h 104"/>
                <a:gd name="T68" fmla="*/ 36 w 105"/>
                <a:gd name="T69" fmla="*/ 65 h 104"/>
                <a:gd name="T70" fmla="*/ 88 w 105"/>
                <a:gd name="T71" fmla="*/ 20 h 104"/>
                <a:gd name="T72" fmla="*/ 77 w 105"/>
                <a:gd name="T73" fmla="*/ 8 h 104"/>
                <a:gd name="T74" fmla="*/ 88 w 105"/>
                <a:gd name="T75" fmla="*/ 20 h 104"/>
                <a:gd name="T76" fmla="*/ 57 w 105"/>
                <a:gd name="T77" fmla="*/ 20 h 104"/>
                <a:gd name="T78" fmla="*/ 69 w 105"/>
                <a:gd name="T79" fmla="*/ 8 h 104"/>
                <a:gd name="T80" fmla="*/ 49 w 105"/>
                <a:gd name="T81" fmla="*/ 20 h 104"/>
                <a:gd name="T82" fmla="*/ 36 w 105"/>
                <a:gd name="T83" fmla="*/ 8 h 104"/>
                <a:gd name="T84" fmla="*/ 49 w 105"/>
                <a:gd name="T85" fmla="*/ 20 h 104"/>
                <a:gd name="T86" fmla="*/ 77 w 105"/>
                <a:gd name="T87" fmla="*/ 73 h 104"/>
                <a:gd name="T88" fmla="*/ 88 w 105"/>
                <a:gd name="T89" fmla="*/ 85 h 104"/>
                <a:gd name="T90" fmla="*/ 28 w 105"/>
                <a:gd name="T91" fmla="*/ 8 h 104"/>
                <a:gd name="T92" fmla="*/ 18 w 105"/>
                <a:gd name="T93" fmla="*/ 20 h 104"/>
                <a:gd name="T94" fmla="*/ 28 w 105"/>
                <a:gd name="T95" fmla="*/ 8 h 104"/>
                <a:gd name="T96" fmla="*/ 28 w 105"/>
                <a:gd name="T97" fmla="*/ 85 h 104"/>
                <a:gd name="T98" fmla="*/ 18 w 105"/>
                <a:gd name="T99" fmla="*/ 73 h 104"/>
                <a:gd name="T100" fmla="*/ 8 w 105"/>
                <a:gd name="T101" fmla="*/ 93 h 104"/>
                <a:gd name="T102" fmla="*/ 97 w 105"/>
                <a:gd name="T103" fmla="*/ 96 h 104"/>
                <a:gd name="T104" fmla="*/ 8 w 105"/>
                <a:gd name="T105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7"/>
                    <a:pt x="103" y="85"/>
                    <a:pt x="101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70"/>
                    <a:pt x="10" y="70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" y="85"/>
                    <a:pt x="0" y="87"/>
                    <a:pt x="0" y="89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57" y="85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5"/>
                    <a:pt x="69" y="85"/>
                    <a:pt x="69" y="85"/>
                  </a:cubicBezTo>
                  <a:lnTo>
                    <a:pt x="57" y="85"/>
                  </a:lnTo>
                  <a:close/>
                  <a:moveTo>
                    <a:pt x="36" y="85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5"/>
                    <a:pt x="49" y="85"/>
                    <a:pt x="49" y="85"/>
                  </a:cubicBezTo>
                  <a:lnTo>
                    <a:pt x="36" y="85"/>
                  </a:lnTo>
                  <a:close/>
                  <a:moveTo>
                    <a:pt x="88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8" y="28"/>
                    <a:pt x="88" y="28"/>
                    <a:pt x="88" y="28"/>
                  </a:cubicBezTo>
                  <a:lnTo>
                    <a:pt x="88" y="43"/>
                  </a:lnTo>
                  <a:close/>
                  <a:moveTo>
                    <a:pt x="88" y="65"/>
                  </a:moveTo>
                  <a:cubicBezTo>
                    <a:pt x="77" y="65"/>
                    <a:pt x="77" y="65"/>
                    <a:pt x="77" y="65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8" y="51"/>
                    <a:pt x="88" y="51"/>
                    <a:pt x="88" y="51"/>
                  </a:cubicBezTo>
                  <a:lnTo>
                    <a:pt x="88" y="6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28" y="51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28" y="51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77" y="85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5"/>
                    <a:pt x="88" y="85"/>
                    <a:pt x="88" y="85"/>
                  </a:cubicBezTo>
                  <a:lnTo>
                    <a:pt x="77" y="85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28" y="73"/>
                  </a:moveTo>
                  <a:cubicBezTo>
                    <a:pt x="28" y="85"/>
                    <a:pt x="28" y="85"/>
                    <a:pt x="2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73"/>
                    <a:pt x="18" y="73"/>
                    <a:pt x="18" y="73"/>
                  </a:cubicBezTo>
                  <a:lnTo>
                    <a:pt x="28" y="73"/>
                  </a:lnTo>
                  <a:close/>
                  <a:moveTo>
                    <a:pt x="8" y="93"/>
                  </a:moveTo>
                  <a:cubicBezTo>
                    <a:pt x="97" y="93"/>
                    <a:pt x="97" y="93"/>
                    <a:pt x="97" y="93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14"/>
            <p:cNvSpPr>
              <a:spLocks noEditPoints="1"/>
            </p:cNvSpPr>
            <p:nvPr/>
          </p:nvSpPr>
          <p:spPr bwMode="auto">
            <a:xfrm>
              <a:off x="5915035" y="4986340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90 h 104"/>
                <a:gd name="T4" fmla="*/ 95 w 105"/>
                <a:gd name="T5" fmla="*/ 86 h 104"/>
                <a:gd name="T6" fmla="*/ 91 w 105"/>
                <a:gd name="T7" fmla="*/ 0 h 104"/>
                <a:gd name="T8" fmla="*/ 9 w 105"/>
                <a:gd name="T9" fmla="*/ 4 h 104"/>
                <a:gd name="T10" fmla="*/ 9 w 105"/>
                <a:gd name="T11" fmla="*/ 24 h 104"/>
                <a:gd name="T12" fmla="*/ 9 w 105"/>
                <a:gd name="T13" fmla="*/ 69 h 104"/>
                <a:gd name="T14" fmla="*/ 9 w 105"/>
                <a:gd name="T15" fmla="*/ 70 h 104"/>
                <a:gd name="T16" fmla="*/ 4 w 105"/>
                <a:gd name="T17" fmla="*/ 86 h 104"/>
                <a:gd name="T18" fmla="*/ 0 w 105"/>
                <a:gd name="T19" fmla="*/ 100 h 104"/>
                <a:gd name="T20" fmla="*/ 87 w 105"/>
                <a:gd name="T21" fmla="*/ 20 h 104"/>
                <a:gd name="T22" fmla="*/ 77 w 105"/>
                <a:gd name="T23" fmla="*/ 8 h 104"/>
                <a:gd name="T24" fmla="*/ 87 w 105"/>
                <a:gd name="T25" fmla="*/ 20 h 104"/>
                <a:gd name="T26" fmla="*/ 56 w 105"/>
                <a:gd name="T27" fmla="*/ 73 h 104"/>
                <a:gd name="T28" fmla="*/ 69 w 105"/>
                <a:gd name="T29" fmla="*/ 86 h 104"/>
                <a:gd name="T30" fmla="*/ 35 w 105"/>
                <a:gd name="T31" fmla="*/ 86 h 104"/>
                <a:gd name="T32" fmla="*/ 48 w 105"/>
                <a:gd name="T33" fmla="*/ 73 h 104"/>
                <a:gd name="T34" fmla="*/ 35 w 105"/>
                <a:gd name="T35" fmla="*/ 86 h 104"/>
                <a:gd name="T36" fmla="*/ 56 w 105"/>
                <a:gd name="T37" fmla="*/ 43 h 104"/>
                <a:gd name="T38" fmla="*/ 69 w 105"/>
                <a:gd name="T39" fmla="*/ 28 h 104"/>
                <a:gd name="T40" fmla="*/ 56 w 105"/>
                <a:gd name="T41" fmla="*/ 65 h 104"/>
                <a:gd name="T42" fmla="*/ 69 w 105"/>
                <a:gd name="T43" fmla="*/ 51 h 104"/>
                <a:gd name="T44" fmla="*/ 56 w 105"/>
                <a:gd name="T45" fmla="*/ 65 h 104"/>
                <a:gd name="T46" fmla="*/ 87 w 105"/>
                <a:gd name="T47" fmla="*/ 51 h 104"/>
                <a:gd name="T48" fmla="*/ 77 w 105"/>
                <a:gd name="T49" fmla="*/ 65 h 104"/>
                <a:gd name="T50" fmla="*/ 77 w 105"/>
                <a:gd name="T51" fmla="*/ 28 h 104"/>
                <a:gd name="T52" fmla="*/ 87 w 105"/>
                <a:gd name="T53" fmla="*/ 43 h 104"/>
                <a:gd name="T54" fmla="*/ 77 w 105"/>
                <a:gd name="T55" fmla="*/ 28 h 104"/>
                <a:gd name="T56" fmla="*/ 48 w 105"/>
                <a:gd name="T57" fmla="*/ 43 h 104"/>
                <a:gd name="T58" fmla="*/ 35 w 105"/>
                <a:gd name="T59" fmla="*/ 28 h 104"/>
                <a:gd name="T60" fmla="*/ 27 w 105"/>
                <a:gd name="T61" fmla="*/ 43 h 104"/>
                <a:gd name="T62" fmla="*/ 17 w 105"/>
                <a:gd name="T63" fmla="*/ 28 h 104"/>
                <a:gd name="T64" fmla="*/ 27 w 105"/>
                <a:gd name="T65" fmla="*/ 43 h 104"/>
                <a:gd name="T66" fmla="*/ 48 w 105"/>
                <a:gd name="T67" fmla="*/ 51 h 104"/>
                <a:gd name="T68" fmla="*/ 35 w 105"/>
                <a:gd name="T69" fmla="*/ 65 h 104"/>
                <a:gd name="T70" fmla="*/ 69 w 105"/>
                <a:gd name="T71" fmla="*/ 20 h 104"/>
                <a:gd name="T72" fmla="*/ 56 w 105"/>
                <a:gd name="T73" fmla="*/ 8 h 104"/>
                <a:gd name="T74" fmla="*/ 69 w 105"/>
                <a:gd name="T75" fmla="*/ 20 h 104"/>
                <a:gd name="T76" fmla="*/ 35 w 105"/>
                <a:gd name="T77" fmla="*/ 20 h 104"/>
                <a:gd name="T78" fmla="*/ 48 w 105"/>
                <a:gd name="T79" fmla="*/ 8 h 104"/>
                <a:gd name="T80" fmla="*/ 17 w 105"/>
                <a:gd name="T81" fmla="*/ 51 h 104"/>
                <a:gd name="T82" fmla="*/ 27 w 105"/>
                <a:gd name="T83" fmla="*/ 65 h 104"/>
                <a:gd name="T84" fmla="*/ 17 w 105"/>
                <a:gd name="T85" fmla="*/ 51 h 104"/>
                <a:gd name="T86" fmla="*/ 77 w 105"/>
                <a:gd name="T87" fmla="*/ 73 h 104"/>
                <a:gd name="T88" fmla="*/ 87 w 105"/>
                <a:gd name="T89" fmla="*/ 86 h 104"/>
                <a:gd name="T90" fmla="*/ 27 w 105"/>
                <a:gd name="T91" fmla="*/ 8 h 104"/>
                <a:gd name="T92" fmla="*/ 17 w 105"/>
                <a:gd name="T93" fmla="*/ 20 h 104"/>
                <a:gd name="T94" fmla="*/ 27 w 105"/>
                <a:gd name="T95" fmla="*/ 8 h 104"/>
                <a:gd name="T96" fmla="*/ 27 w 105"/>
                <a:gd name="T97" fmla="*/ 73 h 104"/>
                <a:gd name="T98" fmla="*/ 17 w 105"/>
                <a:gd name="T99" fmla="*/ 86 h 104"/>
                <a:gd name="T100" fmla="*/ 8 w 105"/>
                <a:gd name="T101" fmla="*/ 94 h 104"/>
                <a:gd name="T102" fmla="*/ 97 w 105"/>
                <a:gd name="T103" fmla="*/ 96 h 104"/>
                <a:gd name="T104" fmla="*/ 8 w 105"/>
                <a:gd name="T105" fmla="*/ 9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70"/>
                    <a:pt x="9" y="70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87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20"/>
                  </a:lnTo>
                  <a:close/>
                  <a:moveTo>
                    <a:pt x="56" y="86"/>
                  </a:moveTo>
                  <a:cubicBezTo>
                    <a:pt x="56" y="73"/>
                    <a:pt x="56" y="73"/>
                    <a:pt x="56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lnTo>
                    <a:pt x="56" y="86"/>
                  </a:lnTo>
                  <a:close/>
                  <a:moveTo>
                    <a:pt x="35" y="86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86"/>
                    <a:pt x="48" y="86"/>
                    <a:pt x="48" y="86"/>
                  </a:cubicBezTo>
                  <a:lnTo>
                    <a:pt x="35" y="86"/>
                  </a:lnTo>
                  <a:close/>
                  <a:moveTo>
                    <a:pt x="69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6" y="65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6" y="65"/>
                  </a:lnTo>
                  <a:close/>
                  <a:moveTo>
                    <a:pt x="77" y="51"/>
                  </a:moveTo>
                  <a:cubicBezTo>
                    <a:pt x="87" y="51"/>
                    <a:pt x="87" y="51"/>
                    <a:pt x="87" y="51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7" y="28"/>
                    <a:pt x="87" y="28"/>
                    <a:pt x="87" y="28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8" y="28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lnTo>
                    <a:pt x="48" y="28"/>
                  </a:lnTo>
                  <a:close/>
                  <a:moveTo>
                    <a:pt x="2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27" y="43"/>
                  </a:lnTo>
                  <a:close/>
                  <a:moveTo>
                    <a:pt x="35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35" y="65"/>
                    <a:pt x="35" y="65"/>
                    <a:pt x="35" y="65"/>
                  </a:cubicBezTo>
                  <a:lnTo>
                    <a:pt x="35" y="51"/>
                  </a:lnTo>
                  <a:close/>
                  <a:moveTo>
                    <a:pt x="69" y="20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8" y="8"/>
                    <a:pt x="48" y="8"/>
                    <a:pt x="48" y="8"/>
                  </a:cubicBezTo>
                  <a:lnTo>
                    <a:pt x="48" y="20"/>
                  </a:lnTo>
                  <a:close/>
                  <a:moveTo>
                    <a:pt x="1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17" y="65"/>
                    <a:pt x="17" y="65"/>
                    <a:pt x="17" y="65"/>
                  </a:cubicBezTo>
                  <a:lnTo>
                    <a:pt x="17" y="51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86"/>
                    <a:pt x="87" y="86"/>
                    <a:pt x="87" y="86"/>
                  </a:cubicBezTo>
                  <a:lnTo>
                    <a:pt x="77" y="86"/>
                  </a:lnTo>
                  <a:close/>
                  <a:moveTo>
                    <a:pt x="27" y="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27" y="8"/>
                  </a:lnTo>
                  <a:close/>
                  <a:moveTo>
                    <a:pt x="17" y="73"/>
                  </a:moveTo>
                  <a:cubicBezTo>
                    <a:pt x="27" y="73"/>
                    <a:pt x="27" y="73"/>
                    <a:pt x="27" y="73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17" y="86"/>
                    <a:pt x="17" y="86"/>
                    <a:pt x="17" y="86"/>
                  </a:cubicBezTo>
                  <a:lnTo>
                    <a:pt x="17" y="73"/>
                  </a:lnTo>
                  <a:close/>
                  <a:moveTo>
                    <a:pt x="8" y="94"/>
                  </a:moveTo>
                  <a:cubicBezTo>
                    <a:pt x="97" y="94"/>
                    <a:pt x="97" y="94"/>
                    <a:pt x="97" y="94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15"/>
            <p:cNvSpPr>
              <a:spLocks noEditPoints="1"/>
            </p:cNvSpPr>
            <p:nvPr/>
          </p:nvSpPr>
          <p:spPr bwMode="auto">
            <a:xfrm>
              <a:off x="6361123" y="4986340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90 h 104"/>
                <a:gd name="T4" fmla="*/ 96 w 105"/>
                <a:gd name="T5" fmla="*/ 86 h 104"/>
                <a:gd name="T6" fmla="*/ 92 w 105"/>
                <a:gd name="T7" fmla="*/ 0 h 104"/>
                <a:gd name="T8" fmla="*/ 10 w 105"/>
                <a:gd name="T9" fmla="*/ 4 h 104"/>
                <a:gd name="T10" fmla="*/ 9 w 105"/>
                <a:gd name="T11" fmla="*/ 24 h 104"/>
                <a:gd name="T12" fmla="*/ 10 w 105"/>
                <a:gd name="T13" fmla="*/ 69 h 104"/>
                <a:gd name="T14" fmla="*/ 10 w 105"/>
                <a:gd name="T15" fmla="*/ 70 h 104"/>
                <a:gd name="T16" fmla="*/ 4 w 105"/>
                <a:gd name="T17" fmla="*/ 86 h 104"/>
                <a:gd name="T18" fmla="*/ 0 w 105"/>
                <a:gd name="T19" fmla="*/ 100 h 104"/>
                <a:gd name="T20" fmla="*/ 88 w 105"/>
                <a:gd name="T21" fmla="*/ 20 h 104"/>
                <a:gd name="T22" fmla="*/ 77 w 105"/>
                <a:gd name="T23" fmla="*/ 8 h 104"/>
                <a:gd name="T24" fmla="*/ 88 w 105"/>
                <a:gd name="T25" fmla="*/ 20 h 104"/>
                <a:gd name="T26" fmla="*/ 57 w 105"/>
                <a:gd name="T27" fmla="*/ 73 h 104"/>
                <a:gd name="T28" fmla="*/ 69 w 105"/>
                <a:gd name="T29" fmla="*/ 86 h 104"/>
                <a:gd name="T30" fmla="*/ 36 w 105"/>
                <a:gd name="T31" fmla="*/ 86 h 104"/>
                <a:gd name="T32" fmla="*/ 49 w 105"/>
                <a:gd name="T33" fmla="*/ 73 h 104"/>
                <a:gd name="T34" fmla="*/ 36 w 105"/>
                <a:gd name="T35" fmla="*/ 86 h 104"/>
                <a:gd name="T36" fmla="*/ 57 w 105"/>
                <a:gd name="T37" fmla="*/ 43 h 104"/>
                <a:gd name="T38" fmla="*/ 69 w 105"/>
                <a:gd name="T39" fmla="*/ 28 h 104"/>
                <a:gd name="T40" fmla="*/ 57 w 105"/>
                <a:gd name="T41" fmla="*/ 65 h 104"/>
                <a:gd name="T42" fmla="*/ 69 w 105"/>
                <a:gd name="T43" fmla="*/ 51 h 104"/>
                <a:gd name="T44" fmla="*/ 57 w 105"/>
                <a:gd name="T45" fmla="*/ 65 h 104"/>
                <a:gd name="T46" fmla="*/ 88 w 105"/>
                <a:gd name="T47" fmla="*/ 51 h 104"/>
                <a:gd name="T48" fmla="*/ 77 w 105"/>
                <a:gd name="T49" fmla="*/ 65 h 104"/>
                <a:gd name="T50" fmla="*/ 77 w 105"/>
                <a:gd name="T51" fmla="*/ 28 h 104"/>
                <a:gd name="T52" fmla="*/ 88 w 105"/>
                <a:gd name="T53" fmla="*/ 43 h 104"/>
                <a:gd name="T54" fmla="*/ 77 w 105"/>
                <a:gd name="T55" fmla="*/ 28 h 104"/>
                <a:gd name="T56" fmla="*/ 49 w 105"/>
                <a:gd name="T57" fmla="*/ 43 h 104"/>
                <a:gd name="T58" fmla="*/ 36 w 105"/>
                <a:gd name="T59" fmla="*/ 28 h 104"/>
                <a:gd name="T60" fmla="*/ 28 w 105"/>
                <a:gd name="T61" fmla="*/ 43 h 104"/>
                <a:gd name="T62" fmla="*/ 18 w 105"/>
                <a:gd name="T63" fmla="*/ 28 h 104"/>
                <a:gd name="T64" fmla="*/ 28 w 105"/>
                <a:gd name="T65" fmla="*/ 43 h 104"/>
                <a:gd name="T66" fmla="*/ 49 w 105"/>
                <a:gd name="T67" fmla="*/ 51 h 104"/>
                <a:gd name="T68" fmla="*/ 36 w 105"/>
                <a:gd name="T69" fmla="*/ 65 h 104"/>
                <a:gd name="T70" fmla="*/ 69 w 105"/>
                <a:gd name="T71" fmla="*/ 20 h 104"/>
                <a:gd name="T72" fmla="*/ 57 w 105"/>
                <a:gd name="T73" fmla="*/ 8 h 104"/>
                <a:gd name="T74" fmla="*/ 69 w 105"/>
                <a:gd name="T75" fmla="*/ 20 h 104"/>
                <a:gd name="T76" fmla="*/ 36 w 105"/>
                <a:gd name="T77" fmla="*/ 20 h 104"/>
                <a:gd name="T78" fmla="*/ 49 w 105"/>
                <a:gd name="T79" fmla="*/ 8 h 104"/>
                <a:gd name="T80" fmla="*/ 18 w 105"/>
                <a:gd name="T81" fmla="*/ 51 h 104"/>
                <a:gd name="T82" fmla="*/ 28 w 105"/>
                <a:gd name="T83" fmla="*/ 65 h 104"/>
                <a:gd name="T84" fmla="*/ 18 w 105"/>
                <a:gd name="T85" fmla="*/ 51 h 104"/>
                <a:gd name="T86" fmla="*/ 77 w 105"/>
                <a:gd name="T87" fmla="*/ 73 h 104"/>
                <a:gd name="T88" fmla="*/ 88 w 105"/>
                <a:gd name="T89" fmla="*/ 86 h 104"/>
                <a:gd name="T90" fmla="*/ 28 w 105"/>
                <a:gd name="T91" fmla="*/ 8 h 104"/>
                <a:gd name="T92" fmla="*/ 18 w 105"/>
                <a:gd name="T93" fmla="*/ 20 h 104"/>
                <a:gd name="T94" fmla="*/ 28 w 105"/>
                <a:gd name="T95" fmla="*/ 8 h 104"/>
                <a:gd name="T96" fmla="*/ 28 w 105"/>
                <a:gd name="T97" fmla="*/ 73 h 104"/>
                <a:gd name="T98" fmla="*/ 18 w 105"/>
                <a:gd name="T99" fmla="*/ 86 h 104"/>
                <a:gd name="T100" fmla="*/ 8 w 105"/>
                <a:gd name="T101" fmla="*/ 94 h 104"/>
                <a:gd name="T102" fmla="*/ 97 w 105"/>
                <a:gd name="T103" fmla="*/ 96 h 104"/>
                <a:gd name="T104" fmla="*/ 8 w 105"/>
                <a:gd name="T105" fmla="*/ 9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10" y="25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9"/>
                    <a:pt x="10" y="70"/>
                    <a:pt x="10" y="70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57" y="86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lnTo>
                    <a:pt x="57" y="86"/>
                  </a:lnTo>
                  <a:close/>
                  <a:moveTo>
                    <a:pt x="36" y="86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6"/>
                    <a:pt x="49" y="86"/>
                    <a:pt x="49" y="86"/>
                  </a:cubicBezTo>
                  <a:lnTo>
                    <a:pt x="36" y="86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77" y="51"/>
                  </a:moveTo>
                  <a:cubicBezTo>
                    <a:pt x="88" y="51"/>
                    <a:pt x="88" y="51"/>
                    <a:pt x="88" y="51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77" y="65"/>
                    <a:pt x="77" y="65"/>
                    <a:pt x="77" y="65"/>
                  </a:cubicBezTo>
                  <a:lnTo>
                    <a:pt x="77" y="51"/>
                  </a:lnTo>
                  <a:close/>
                  <a:moveTo>
                    <a:pt x="77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77" y="43"/>
                    <a:pt x="77" y="43"/>
                    <a:pt x="77" y="43"/>
                  </a:cubicBezTo>
                  <a:lnTo>
                    <a:pt x="77" y="28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1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18" y="51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6"/>
                    <a:pt x="88" y="86"/>
                    <a:pt x="88" y="86"/>
                  </a:cubicBezTo>
                  <a:lnTo>
                    <a:pt x="77" y="86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18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18" y="86"/>
                    <a:pt x="18" y="86"/>
                    <a:pt x="18" y="86"/>
                  </a:cubicBezTo>
                  <a:lnTo>
                    <a:pt x="18" y="73"/>
                  </a:lnTo>
                  <a:close/>
                  <a:moveTo>
                    <a:pt x="8" y="94"/>
                  </a:moveTo>
                  <a:cubicBezTo>
                    <a:pt x="97" y="94"/>
                    <a:pt x="97" y="94"/>
                    <a:pt x="97" y="94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316"/>
            <p:cNvSpPr>
              <a:spLocks noEditPoints="1"/>
            </p:cNvSpPr>
            <p:nvPr/>
          </p:nvSpPr>
          <p:spPr bwMode="auto">
            <a:xfrm>
              <a:off x="6808799" y="4986340"/>
              <a:ext cx="384176" cy="381000"/>
            </a:xfrm>
            <a:custGeom>
              <a:avLst/>
              <a:gdLst>
                <a:gd name="T0" fmla="*/ 101 w 105"/>
                <a:gd name="T1" fmla="*/ 104 h 104"/>
                <a:gd name="T2" fmla="*/ 105 w 105"/>
                <a:gd name="T3" fmla="*/ 90 h 104"/>
                <a:gd name="T4" fmla="*/ 96 w 105"/>
                <a:gd name="T5" fmla="*/ 86 h 104"/>
                <a:gd name="T6" fmla="*/ 92 w 105"/>
                <a:gd name="T7" fmla="*/ 0 h 104"/>
                <a:gd name="T8" fmla="*/ 10 w 105"/>
                <a:gd name="T9" fmla="*/ 4 h 104"/>
                <a:gd name="T10" fmla="*/ 10 w 105"/>
                <a:gd name="T11" fmla="*/ 24 h 104"/>
                <a:gd name="T12" fmla="*/ 10 w 105"/>
                <a:gd name="T13" fmla="*/ 69 h 104"/>
                <a:gd name="T14" fmla="*/ 10 w 105"/>
                <a:gd name="T15" fmla="*/ 70 h 104"/>
                <a:gd name="T16" fmla="*/ 4 w 105"/>
                <a:gd name="T17" fmla="*/ 86 h 104"/>
                <a:gd name="T18" fmla="*/ 0 w 105"/>
                <a:gd name="T19" fmla="*/ 100 h 104"/>
                <a:gd name="T20" fmla="*/ 57 w 105"/>
                <a:gd name="T21" fmla="*/ 86 h 104"/>
                <a:gd name="T22" fmla="*/ 69 w 105"/>
                <a:gd name="T23" fmla="*/ 73 h 104"/>
                <a:gd name="T24" fmla="*/ 57 w 105"/>
                <a:gd name="T25" fmla="*/ 86 h 104"/>
                <a:gd name="T26" fmla="*/ 36 w 105"/>
                <a:gd name="T27" fmla="*/ 73 h 104"/>
                <a:gd name="T28" fmla="*/ 49 w 105"/>
                <a:gd name="T29" fmla="*/ 86 h 104"/>
                <a:gd name="T30" fmla="*/ 88 w 105"/>
                <a:gd name="T31" fmla="*/ 43 h 104"/>
                <a:gd name="T32" fmla="*/ 77 w 105"/>
                <a:gd name="T33" fmla="*/ 28 h 104"/>
                <a:gd name="T34" fmla="*/ 88 w 105"/>
                <a:gd name="T35" fmla="*/ 43 h 104"/>
                <a:gd name="T36" fmla="*/ 77 w 105"/>
                <a:gd name="T37" fmla="*/ 65 h 104"/>
                <a:gd name="T38" fmla="*/ 88 w 105"/>
                <a:gd name="T39" fmla="*/ 51 h 104"/>
                <a:gd name="T40" fmla="*/ 69 w 105"/>
                <a:gd name="T41" fmla="*/ 43 h 104"/>
                <a:gd name="T42" fmla="*/ 57 w 105"/>
                <a:gd name="T43" fmla="*/ 28 h 104"/>
                <a:gd name="T44" fmla="*/ 69 w 105"/>
                <a:gd name="T45" fmla="*/ 43 h 104"/>
                <a:gd name="T46" fmla="*/ 57 w 105"/>
                <a:gd name="T47" fmla="*/ 51 h 104"/>
                <a:gd name="T48" fmla="*/ 69 w 105"/>
                <a:gd name="T49" fmla="*/ 65 h 104"/>
                <a:gd name="T50" fmla="*/ 49 w 105"/>
                <a:gd name="T51" fmla="*/ 28 h 104"/>
                <a:gd name="T52" fmla="*/ 36 w 105"/>
                <a:gd name="T53" fmla="*/ 43 h 104"/>
                <a:gd name="T54" fmla="*/ 49 w 105"/>
                <a:gd name="T55" fmla="*/ 28 h 104"/>
                <a:gd name="T56" fmla="*/ 18 w 105"/>
                <a:gd name="T57" fmla="*/ 43 h 104"/>
                <a:gd name="T58" fmla="*/ 28 w 105"/>
                <a:gd name="T59" fmla="*/ 28 h 104"/>
                <a:gd name="T60" fmla="*/ 28 w 105"/>
                <a:gd name="T61" fmla="*/ 51 h 104"/>
                <a:gd name="T62" fmla="*/ 18 w 105"/>
                <a:gd name="T63" fmla="*/ 65 h 104"/>
                <a:gd name="T64" fmla="*/ 28 w 105"/>
                <a:gd name="T65" fmla="*/ 51 h 104"/>
                <a:gd name="T66" fmla="*/ 49 w 105"/>
                <a:gd name="T67" fmla="*/ 51 h 104"/>
                <a:gd name="T68" fmla="*/ 36 w 105"/>
                <a:gd name="T69" fmla="*/ 65 h 104"/>
                <a:gd name="T70" fmla="*/ 88 w 105"/>
                <a:gd name="T71" fmla="*/ 20 h 104"/>
                <a:gd name="T72" fmla="*/ 77 w 105"/>
                <a:gd name="T73" fmla="*/ 8 h 104"/>
                <a:gd name="T74" fmla="*/ 88 w 105"/>
                <a:gd name="T75" fmla="*/ 20 h 104"/>
                <a:gd name="T76" fmla="*/ 57 w 105"/>
                <a:gd name="T77" fmla="*/ 20 h 104"/>
                <a:gd name="T78" fmla="*/ 69 w 105"/>
                <a:gd name="T79" fmla="*/ 8 h 104"/>
                <a:gd name="T80" fmla="*/ 49 w 105"/>
                <a:gd name="T81" fmla="*/ 20 h 104"/>
                <a:gd name="T82" fmla="*/ 36 w 105"/>
                <a:gd name="T83" fmla="*/ 8 h 104"/>
                <a:gd name="T84" fmla="*/ 49 w 105"/>
                <a:gd name="T85" fmla="*/ 20 h 104"/>
                <a:gd name="T86" fmla="*/ 77 w 105"/>
                <a:gd name="T87" fmla="*/ 73 h 104"/>
                <a:gd name="T88" fmla="*/ 88 w 105"/>
                <a:gd name="T89" fmla="*/ 86 h 104"/>
                <a:gd name="T90" fmla="*/ 28 w 105"/>
                <a:gd name="T91" fmla="*/ 8 h 104"/>
                <a:gd name="T92" fmla="*/ 18 w 105"/>
                <a:gd name="T93" fmla="*/ 20 h 104"/>
                <a:gd name="T94" fmla="*/ 28 w 105"/>
                <a:gd name="T95" fmla="*/ 8 h 104"/>
                <a:gd name="T96" fmla="*/ 28 w 105"/>
                <a:gd name="T97" fmla="*/ 86 h 104"/>
                <a:gd name="T98" fmla="*/ 18 w 105"/>
                <a:gd name="T99" fmla="*/ 73 h 104"/>
                <a:gd name="T100" fmla="*/ 8 w 105"/>
                <a:gd name="T101" fmla="*/ 94 h 104"/>
                <a:gd name="T102" fmla="*/ 97 w 105"/>
                <a:gd name="T103" fmla="*/ 96 h 104"/>
                <a:gd name="T104" fmla="*/ 8 w 105"/>
                <a:gd name="T105" fmla="*/ 9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04">
                  <a:moveTo>
                    <a:pt x="4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3" y="104"/>
                    <a:pt x="105" y="102"/>
                    <a:pt x="105" y="10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87"/>
                    <a:pt x="103" y="86"/>
                    <a:pt x="101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70"/>
                    <a:pt x="10" y="70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0" y="87"/>
                    <a:pt x="0" y="9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lose/>
                  <a:moveTo>
                    <a:pt x="57" y="86"/>
                  </a:moveTo>
                  <a:cubicBezTo>
                    <a:pt x="57" y="73"/>
                    <a:pt x="57" y="73"/>
                    <a:pt x="57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86"/>
                    <a:pt x="69" y="86"/>
                    <a:pt x="69" y="86"/>
                  </a:cubicBezTo>
                  <a:lnTo>
                    <a:pt x="57" y="86"/>
                  </a:lnTo>
                  <a:close/>
                  <a:moveTo>
                    <a:pt x="36" y="86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86"/>
                    <a:pt x="49" y="86"/>
                    <a:pt x="49" y="86"/>
                  </a:cubicBezTo>
                  <a:lnTo>
                    <a:pt x="36" y="86"/>
                  </a:lnTo>
                  <a:close/>
                  <a:moveTo>
                    <a:pt x="88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8" y="28"/>
                    <a:pt x="88" y="28"/>
                    <a:pt x="88" y="28"/>
                  </a:cubicBezTo>
                  <a:lnTo>
                    <a:pt x="88" y="43"/>
                  </a:lnTo>
                  <a:close/>
                  <a:moveTo>
                    <a:pt x="88" y="65"/>
                  </a:moveTo>
                  <a:cubicBezTo>
                    <a:pt x="77" y="65"/>
                    <a:pt x="77" y="65"/>
                    <a:pt x="77" y="65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8" y="51"/>
                    <a:pt x="88" y="51"/>
                    <a:pt x="88" y="51"/>
                  </a:cubicBezTo>
                  <a:lnTo>
                    <a:pt x="88" y="65"/>
                  </a:lnTo>
                  <a:close/>
                  <a:moveTo>
                    <a:pt x="69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9" y="28"/>
                    <a:pt x="69" y="28"/>
                    <a:pt x="69" y="28"/>
                  </a:cubicBezTo>
                  <a:lnTo>
                    <a:pt x="69" y="43"/>
                  </a:lnTo>
                  <a:close/>
                  <a:moveTo>
                    <a:pt x="57" y="65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65"/>
                    <a:pt x="69" y="65"/>
                    <a:pt x="69" y="65"/>
                  </a:cubicBezTo>
                  <a:lnTo>
                    <a:pt x="57" y="65"/>
                  </a:lnTo>
                  <a:close/>
                  <a:moveTo>
                    <a:pt x="49" y="28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49" y="28"/>
                  </a:lnTo>
                  <a:close/>
                  <a:moveTo>
                    <a:pt x="2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43"/>
                  </a:lnTo>
                  <a:close/>
                  <a:moveTo>
                    <a:pt x="28" y="51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28" y="51"/>
                  </a:lnTo>
                  <a:close/>
                  <a:moveTo>
                    <a:pt x="36" y="51"/>
                  </a:moveTo>
                  <a:cubicBezTo>
                    <a:pt x="49" y="51"/>
                    <a:pt x="49" y="51"/>
                    <a:pt x="49" y="5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36" y="65"/>
                    <a:pt x="36" y="65"/>
                    <a:pt x="36" y="65"/>
                  </a:cubicBezTo>
                  <a:lnTo>
                    <a:pt x="36" y="51"/>
                  </a:lnTo>
                  <a:close/>
                  <a:moveTo>
                    <a:pt x="88" y="20"/>
                  </a:moveTo>
                  <a:cubicBezTo>
                    <a:pt x="77" y="20"/>
                    <a:pt x="77" y="20"/>
                    <a:pt x="77" y="2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20"/>
                  </a:lnTo>
                  <a:close/>
                  <a:moveTo>
                    <a:pt x="69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8"/>
                    <a:pt x="69" y="8"/>
                    <a:pt x="69" y="8"/>
                  </a:cubicBezTo>
                  <a:lnTo>
                    <a:pt x="69" y="20"/>
                  </a:lnTo>
                  <a:close/>
                  <a:moveTo>
                    <a:pt x="49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20"/>
                  </a:lnTo>
                  <a:close/>
                  <a:moveTo>
                    <a:pt x="77" y="86"/>
                  </a:moveTo>
                  <a:cubicBezTo>
                    <a:pt x="77" y="73"/>
                    <a:pt x="77" y="73"/>
                    <a:pt x="77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86"/>
                    <a:pt x="88" y="86"/>
                    <a:pt x="88" y="86"/>
                  </a:cubicBezTo>
                  <a:lnTo>
                    <a:pt x="77" y="86"/>
                  </a:lnTo>
                  <a:close/>
                  <a:moveTo>
                    <a:pt x="28" y="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8" y="8"/>
                  </a:lnTo>
                  <a:close/>
                  <a:moveTo>
                    <a:pt x="28" y="73"/>
                  </a:moveTo>
                  <a:cubicBezTo>
                    <a:pt x="28" y="86"/>
                    <a:pt x="28" y="86"/>
                    <a:pt x="2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73"/>
                    <a:pt x="18" y="73"/>
                    <a:pt x="18" y="73"/>
                  </a:cubicBezTo>
                  <a:lnTo>
                    <a:pt x="28" y="73"/>
                  </a:lnTo>
                  <a:close/>
                  <a:moveTo>
                    <a:pt x="8" y="94"/>
                  </a:moveTo>
                  <a:cubicBezTo>
                    <a:pt x="97" y="94"/>
                    <a:pt x="97" y="94"/>
                    <a:pt x="97" y="94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8" y="96"/>
                    <a:pt x="8" y="96"/>
                    <a:pt x="8" y="96"/>
                  </a:cubicBezTo>
                  <a:lnTo>
                    <a:pt x="8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317"/>
            <p:cNvSpPr>
              <a:spLocks noEditPoints="1"/>
            </p:cNvSpPr>
            <p:nvPr/>
          </p:nvSpPr>
          <p:spPr bwMode="auto">
            <a:xfrm>
              <a:off x="5915035" y="5554666"/>
              <a:ext cx="384176" cy="563563"/>
            </a:xfrm>
            <a:custGeom>
              <a:avLst/>
              <a:gdLst>
                <a:gd name="T0" fmla="*/ 101 w 105"/>
                <a:gd name="T1" fmla="*/ 135 h 154"/>
                <a:gd name="T2" fmla="*/ 95 w 105"/>
                <a:gd name="T3" fmla="*/ 135 h 154"/>
                <a:gd name="T4" fmla="*/ 95 w 105"/>
                <a:gd name="T5" fmla="*/ 4 h 154"/>
                <a:gd name="T6" fmla="*/ 91 w 105"/>
                <a:gd name="T7" fmla="*/ 0 h 154"/>
                <a:gd name="T8" fmla="*/ 13 w 105"/>
                <a:gd name="T9" fmla="*/ 0 h 154"/>
                <a:gd name="T10" fmla="*/ 9 w 105"/>
                <a:gd name="T11" fmla="*/ 4 h 154"/>
                <a:gd name="T12" fmla="*/ 9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87 w 105"/>
                <a:gd name="T41" fmla="*/ 100 h 154"/>
                <a:gd name="T42" fmla="*/ 17 w 105"/>
                <a:gd name="T43" fmla="*/ 100 h 154"/>
                <a:gd name="T44" fmla="*/ 17 w 105"/>
                <a:gd name="T45" fmla="*/ 8 h 154"/>
                <a:gd name="T46" fmla="*/ 87 w 105"/>
                <a:gd name="T47" fmla="*/ 8 h 154"/>
                <a:gd name="T48" fmla="*/ 87 w 105"/>
                <a:gd name="T49" fmla="*/ 100 h 154"/>
                <a:gd name="T50" fmla="*/ 57 w 105"/>
                <a:gd name="T51" fmla="*/ 135 h 154"/>
                <a:gd name="T52" fmla="*/ 57 w 105"/>
                <a:gd name="T53" fmla="*/ 108 h 154"/>
                <a:gd name="T54" fmla="*/ 87 w 105"/>
                <a:gd name="T55" fmla="*/ 108 h 154"/>
                <a:gd name="T56" fmla="*/ 87 w 105"/>
                <a:gd name="T57" fmla="*/ 135 h 154"/>
                <a:gd name="T58" fmla="*/ 57 w 105"/>
                <a:gd name="T59" fmla="*/ 135 h 154"/>
                <a:gd name="T60" fmla="*/ 17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7 w 105"/>
                <a:gd name="T67" fmla="*/ 135 h 154"/>
                <a:gd name="T68" fmla="*/ 17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5" y="135"/>
                    <a:pt x="95" y="135"/>
                    <a:pt x="95" y="13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2"/>
                    <a:pt x="94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87" y="100"/>
                  </a:moveTo>
                  <a:cubicBezTo>
                    <a:pt x="17" y="100"/>
                    <a:pt x="17" y="100"/>
                    <a:pt x="17" y="10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87" y="100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35"/>
                    <a:pt x="87" y="135"/>
                    <a:pt x="87" y="135"/>
                  </a:cubicBezTo>
                  <a:lnTo>
                    <a:pt x="57" y="135"/>
                  </a:lnTo>
                  <a:close/>
                  <a:moveTo>
                    <a:pt x="17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7" y="135"/>
                    <a:pt x="17" y="135"/>
                    <a:pt x="17" y="135"/>
                  </a:cubicBezTo>
                  <a:lnTo>
                    <a:pt x="17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318"/>
            <p:cNvSpPr>
              <a:spLocks noEditPoints="1"/>
            </p:cNvSpPr>
            <p:nvPr/>
          </p:nvSpPr>
          <p:spPr bwMode="auto">
            <a:xfrm>
              <a:off x="6361123" y="5554666"/>
              <a:ext cx="384176" cy="563563"/>
            </a:xfrm>
            <a:custGeom>
              <a:avLst/>
              <a:gdLst>
                <a:gd name="T0" fmla="*/ 101 w 105"/>
                <a:gd name="T1" fmla="*/ 135 h 154"/>
                <a:gd name="T2" fmla="*/ 96 w 105"/>
                <a:gd name="T3" fmla="*/ 135 h 154"/>
                <a:gd name="T4" fmla="*/ 96 w 105"/>
                <a:gd name="T5" fmla="*/ 4 h 154"/>
                <a:gd name="T6" fmla="*/ 92 w 105"/>
                <a:gd name="T7" fmla="*/ 0 h 154"/>
                <a:gd name="T8" fmla="*/ 14 w 105"/>
                <a:gd name="T9" fmla="*/ 0 h 154"/>
                <a:gd name="T10" fmla="*/ 10 w 105"/>
                <a:gd name="T11" fmla="*/ 4 h 154"/>
                <a:gd name="T12" fmla="*/ 10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88 w 105"/>
                <a:gd name="T41" fmla="*/ 100 h 154"/>
                <a:gd name="T42" fmla="*/ 18 w 105"/>
                <a:gd name="T43" fmla="*/ 100 h 154"/>
                <a:gd name="T44" fmla="*/ 18 w 105"/>
                <a:gd name="T45" fmla="*/ 8 h 154"/>
                <a:gd name="T46" fmla="*/ 88 w 105"/>
                <a:gd name="T47" fmla="*/ 8 h 154"/>
                <a:gd name="T48" fmla="*/ 88 w 105"/>
                <a:gd name="T49" fmla="*/ 100 h 154"/>
                <a:gd name="T50" fmla="*/ 57 w 105"/>
                <a:gd name="T51" fmla="*/ 135 h 154"/>
                <a:gd name="T52" fmla="*/ 57 w 105"/>
                <a:gd name="T53" fmla="*/ 108 h 154"/>
                <a:gd name="T54" fmla="*/ 88 w 105"/>
                <a:gd name="T55" fmla="*/ 108 h 154"/>
                <a:gd name="T56" fmla="*/ 88 w 105"/>
                <a:gd name="T57" fmla="*/ 135 h 154"/>
                <a:gd name="T58" fmla="*/ 57 w 105"/>
                <a:gd name="T59" fmla="*/ 135 h 154"/>
                <a:gd name="T60" fmla="*/ 18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8 w 105"/>
                <a:gd name="T67" fmla="*/ 135 h 154"/>
                <a:gd name="T68" fmla="*/ 18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6" y="135"/>
                    <a:pt x="96" y="135"/>
                    <a:pt x="96" y="13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88" y="100"/>
                  </a:moveTo>
                  <a:cubicBezTo>
                    <a:pt x="18" y="100"/>
                    <a:pt x="18" y="100"/>
                    <a:pt x="18" y="10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100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35"/>
                    <a:pt x="88" y="135"/>
                    <a:pt x="88" y="135"/>
                  </a:cubicBezTo>
                  <a:lnTo>
                    <a:pt x="57" y="135"/>
                  </a:lnTo>
                  <a:close/>
                  <a:moveTo>
                    <a:pt x="18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8" y="135"/>
                    <a:pt x="18" y="135"/>
                    <a:pt x="18" y="135"/>
                  </a:cubicBezTo>
                  <a:lnTo>
                    <a:pt x="18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19"/>
            <p:cNvSpPr>
              <a:spLocks noEditPoints="1"/>
            </p:cNvSpPr>
            <p:nvPr/>
          </p:nvSpPr>
          <p:spPr bwMode="auto">
            <a:xfrm>
              <a:off x="6808799" y="5554666"/>
              <a:ext cx="384176" cy="563563"/>
            </a:xfrm>
            <a:custGeom>
              <a:avLst/>
              <a:gdLst>
                <a:gd name="T0" fmla="*/ 101 w 105"/>
                <a:gd name="T1" fmla="*/ 135 h 154"/>
                <a:gd name="T2" fmla="*/ 96 w 105"/>
                <a:gd name="T3" fmla="*/ 135 h 154"/>
                <a:gd name="T4" fmla="*/ 96 w 105"/>
                <a:gd name="T5" fmla="*/ 4 h 154"/>
                <a:gd name="T6" fmla="*/ 92 w 105"/>
                <a:gd name="T7" fmla="*/ 0 h 154"/>
                <a:gd name="T8" fmla="*/ 14 w 105"/>
                <a:gd name="T9" fmla="*/ 0 h 154"/>
                <a:gd name="T10" fmla="*/ 10 w 105"/>
                <a:gd name="T11" fmla="*/ 4 h 154"/>
                <a:gd name="T12" fmla="*/ 10 w 105"/>
                <a:gd name="T13" fmla="*/ 135 h 154"/>
                <a:gd name="T14" fmla="*/ 4 w 105"/>
                <a:gd name="T15" fmla="*/ 135 h 154"/>
                <a:gd name="T16" fmla="*/ 0 w 105"/>
                <a:gd name="T17" fmla="*/ 139 h 154"/>
                <a:gd name="T18" fmla="*/ 0 w 105"/>
                <a:gd name="T19" fmla="*/ 150 h 154"/>
                <a:gd name="T20" fmla="*/ 4 w 105"/>
                <a:gd name="T21" fmla="*/ 154 h 154"/>
                <a:gd name="T22" fmla="*/ 101 w 105"/>
                <a:gd name="T23" fmla="*/ 154 h 154"/>
                <a:gd name="T24" fmla="*/ 105 w 105"/>
                <a:gd name="T25" fmla="*/ 150 h 154"/>
                <a:gd name="T26" fmla="*/ 105 w 105"/>
                <a:gd name="T27" fmla="*/ 139 h 154"/>
                <a:gd name="T28" fmla="*/ 101 w 105"/>
                <a:gd name="T29" fmla="*/ 135 h 154"/>
                <a:gd name="T30" fmla="*/ 97 w 105"/>
                <a:gd name="T31" fmla="*/ 146 h 154"/>
                <a:gd name="T32" fmla="*/ 8 w 105"/>
                <a:gd name="T33" fmla="*/ 146 h 154"/>
                <a:gd name="T34" fmla="*/ 8 w 105"/>
                <a:gd name="T35" fmla="*/ 143 h 154"/>
                <a:gd name="T36" fmla="*/ 97 w 105"/>
                <a:gd name="T37" fmla="*/ 143 h 154"/>
                <a:gd name="T38" fmla="*/ 97 w 105"/>
                <a:gd name="T39" fmla="*/ 146 h 154"/>
                <a:gd name="T40" fmla="*/ 57 w 105"/>
                <a:gd name="T41" fmla="*/ 135 h 154"/>
                <a:gd name="T42" fmla="*/ 57 w 105"/>
                <a:gd name="T43" fmla="*/ 108 h 154"/>
                <a:gd name="T44" fmla="*/ 88 w 105"/>
                <a:gd name="T45" fmla="*/ 108 h 154"/>
                <a:gd name="T46" fmla="*/ 88 w 105"/>
                <a:gd name="T47" fmla="*/ 135 h 154"/>
                <a:gd name="T48" fmla="*/ 57 w 105"/>
                <a:gd name="T49" fmla="*/ 135 h 154"/>
                <a:gd name="T50" fmla="*/ 88 w 105"/>
                <a:gd name="T51" fmla="*/ 100 h 154"/>
                <a:gd name="T52" fmla="*/ 18 w 105"/>
                <a:gd name="T53" fmla="*/ 100 h 154"/>
                <a:gd name="T54" fmla="*/ 18 w 105"/>
                <a:gd name="T55" fmla="*/ 8 h 154"/>
                <a:gd name="T56" fmla="*/ 88 w 105"/>
                <a:gd name="T57" fmla="*/ 8 h 154"/>
                <a:gd name="T58" fmla="*/ 88 w 105"/>
                <a:gd name="T59" fmla="*/ 100 h 154"/>
                <a:gd name="T60" fmla="*/ 18 w 105"/>
                <a:gd name="T61" fmla="*/ 108 h 154"/>
                <a:gd name="T62" fmla="*/ 49 w 105"/>
                <a:gd name="T63" fmla="*/ 108 h 154"/>
                <a:gd name="T64" fmla="*/ 49 w 105"/>
                <a:gd name="T65" fmla="*/ 135 h 154"/>
                <a:gd name="T66" fmla="*/ 18 w 105"/>
                <a:gd name="T67" fmla="*/ 135 h 154"/>
                <a:gd name="T68" fmla="*/ 18 w 105"/>
                <a:gd name="T69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54">
                  <a:moveTo>
                    <a:pt x="101" y="135"/>
                  </a:moveTo>
                  <a:cubicBezTo>
                    <a:pt x="96" y="135"/>
                    <a:pt x="96" y="135"/>
                    <a:pt x="96" y="13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0" y="2"/>
                    <a:pt x="10" y="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7"/>
                    <a:pt x="0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3" y="154"/>
                    <a:pt x="105" y="152"/>
                    <a:pt x="105" y="15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7"/>
                    <a:pt x="103" y="135"/>
                    <a:pt x="101" y="135"/>
                  </a:cubicBezTo>
                  <a:close/>
                  <a:moveTo>
                    <a:pt x="97" y="146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46"/>
                  </a:lnTo>
                  <a:close/>
                  <a:moveTo>
                    <a:pt x="57" y="135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35"/>
                    <a:pt x="88" y="135"/>
                    <a:pt x="88" y="135"/>
                  </a:cubicBezTo>
                  <a:lnTo>
                    <a:pt x="57" y="135"/>
                  </a:lnTo>
                  <a:close/>
                  <a:moveTo>
                    <a:pt x="88" y="100"/>
                  </a:moveTo>
                  <a:cubicBezTo>
                    <a:pt x="18" y="100"/>
                    <a:pt x="18" y="100"/>
                    <a:pt x="18" y="10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88" y="8"/>
                    <a:pt x="88" y="8"/>
                    <a:pt x="88" y="8"/>
                  </a:cubicBezTo>
                  <a:lnTo>
                    <a:pt x="88" y="100"/>
                  </a:lnTo>
                  <a:close/>
                  <a:moveTo>
                    <a:pt x="18" y="108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18" y="135"/>
                    <a:pt x="18" y="135"/>
                    <a:pt x="18" y="135"/>
                  </a:cubicBezTo>
                  <a:lnTo>
                    <a:pt x="18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20"/>
            <p:cNvSpPr/>
            <p:nvPr/>
          </p:nvSpPr>
          <p:spPr bwMode="auto">
            <a:xfrm>
              <a:off x="6153161" y="6591304"/>
              <a:ext cx="28575" cy="95250"/>
            </a:xfrm>
            <a:custGeom>
              <a:avLst/>
              <a:gdLst>
                <a:gd name="T0" fmla="*/ 4 w 8"/>
                <a:gd name="T1" fmla="*/ 0 h 26"/>
                <a:gd name="T2" fmla="*/ 0 w 8"/>
                <a:gd name="T3" fmla="*/ 4 h 26"/>
                <a:gd name="T4" fmla="*/ 0 w 8"/>
                <a:gd name="T5" fmla="*/ 22 h 26"/>
                <a:gd name="T6" fmla="*/ 4 w 8"/>
                <a:gd name="T7" fmla="*/ 26 h 26"/>
                <a:gd name="T8" fmla="*/ 8 w 8"/>
                <a:gd name="T9" fmla="*/ 22 h 26"/>
                <a:gd name="T10" fmla="*/ 8 w 8"/>
                <a:gd name="T11" fmla="*/ 4 h 26"/>
                <a:gd name="T12" fmla="*/ 4 w 8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6" y="26"/>
                    <a:pt x="8" y="24"/>
                    <a:pt x="8" y="2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7" name="组合 466"/>
          <p:cNvGrpSpPr/>
          <p:nvPr/>
        </p:nvGrpSpPr>
        <p:grpSpPr>
          <a:xfrm>
            <a:off x="4541845" y="3765552"/>
            <a:ext cx="1146177" cy="3119440"/>
            <a:chOff x="4541845" y="3765552"/>
            <a:chExt cx="1146177" cy="3119440"/>
          </a:xfrm>
          <a:solidFill>
            <a:srgbClr val="005790"/>
          </a:solidFill>
        </p:grpSpPr>
        <p:sp>
          <p:nvSpPr>
            <p:cNvPr id="243" name="Freeform 387"/>
            <p:cNvSpPr>
              <a:spLocks noEditPoints="1"/>
            </p:cNvSpPr>
            <p:nvPr/>
          </p:nvSpPr>
          <p:spPr bwMode="auto">
            <a:xfrm>
              <a:off x="4541845" y="3765552"/>
              <a:ext cx="1146177" cy="3119440"/>
            </a:xfrm>
            <a:custGeom>
              <a:avLst/>
              <a:gdLst>
                <a:gd name="T0" fmla="*/ 208 w 313"/>
                <a:gd name="T1" fmla="*/ 160 h 851"/>
                <a:gd name="T2" fmla="*/ 226 w 313"/>
                <a:gd name="T3" fmla="*/ 56 h 851"/>
                <a:gd name="T4" fmla="*/ 226 w 313"/>
                <a:gd name="T5" fmla="*/ 48 h 851"/>
                <a:gd name="T6" fmla="*/ 156 w 313"/>
                <a:gd name="T7" fmla="*/ 0 h 851"/>
                <a:gd name="T8" fmla="*/ 87 w 313"/>
                <a:gd name="T9" fmla="*/ 48 h 851"/>
                <a:gd name="T10" fmla="*/ 87 w 313"/>
                <a:gd name="T11" fmla="*/ 56 h 851"/>
                <a:gd name="T12" fmla="*/ 104 w 313"/>
                <a:gd name="T13" fmla="*/ 160 h 851"/>
                <a:gd name="T14" fmla="*/ 0 w 313"/>
                <a:gd name="T15" fmla="*/ 264 h 851"/>
                <a:gd name="T16" fmla="*/ 0 w 313"/>
                <a:gd name="T17" fmla="*/ 677 h 851"/>
                <a:gd name="T18" fmla="*/ 4 w 313"/>
                <a:gd name="T19" fmla="*/ 851 h 851"/>
                <a:gd name="T20" fmla="*/ 52 w 313"/>
                <a:gd name="T21" fmla="*/ 851 h 851"/>
                <a:gd name="T22" fmla="*/ 118 w 313"/>
                <a:gd name="T23" fmla="*/ 851 h 851"/>
                <a:gd name="T24" fmla="*/ 313 w 313"/>
                <a:gd name="T25" fmla="*/ 847 h 851"/>
                <a:gd name="T26" fmla="*/ 313 w 313"/>
                <a:gd name="T27" fmla="*/ 658 h 851"/>
                <a:gd name="T28" fmla="*/ 309 w 313"/>
                <a:gd name="T29" fmla="*/ 260 h 851"/>
                <a:gd name="T30" fmla="*/ 104 w 313"/>
                <a:gd name="T31" fmla="*/ 719 h 851"/>
                <a:gd name="T32" fmla="*/ 56 w 313"/>
                <a:gd name="T33" fmla="*/ 843 h 851"/>
                <a:gd name="T34" fmla="*/ 108 w 313"/>
                <a:gd name="T35" fmla="*/ 711 h 851"/>
                <a:gd name="T36" fmla="*/ 48 w 313"/>
                <a:gd name="T37" fmla="*/ 715 h 851"/>
                <a:gd name="T38" fmla="*/ 46 w 313"/>
                <a:gd name="T39" fmla="*/ 843 h 851"/>
                <a:gd name="T40" fmla="*/ 114 w 313"/>
                <a:gd name="T41" fmla="*/ 708 h 851"/>
                <a:gd name="T42" fmla="*/ 112 w 313"/>
                <a:gd name="T43" fmla="*/ 843 h 851"/>
                <a:gd name="T44" fmla="*/ 108 w 313"/>
                <a:gd name="T45" fmla="*/ 711 h 851"/>
                <a:gd name="T46" fmla="*/ 122 w 313"/>
                <a:gd name="T47" fmla="*/ 704 h 851"/>
                <a:gd name="T48" fmla="*/ 42 w 313"/>
                <a:gd name="T49" fmla="*/ 700 h 851"/>
                <a:gd name="T50" fmla="*/ 38 w 313"/>
                <a:gd name="T51" fmla="*/ 843 h 851"/>
                <a:gd name="T52" fmla="*/ 8 w 313"/>
                <a:gd name="T53" fmla="*/ 681 h 851"/>
                <a:gd name="T54" fmla="*/ 305 w 313"/>
                <a:gd name="T55" fmla="*/ 843 h 851"/>
                <a:gd name="T56" fmla="*/ 305 w 313"/>
                <a:gd name="T57" fmla="*/ 277 h 851"/>
                <a:gd name="T58" fmla="*/ 8 w 313"/>
                <a:gd name="T59" fmla="*/ 268 h 851"/>
                <a:gd name="T60" fmla="*/ 305 w 313"/>
                <a:gd name="T61" fmla="*/ 277 h 851"/>
                <a:gd name="T62" fmla="*/ 305 w 313"/>
                <a:gd name="T63" fmla="*/ 673 h 851"/>
                <a:gd name="T64" fmla="*/ 8 w 313"/>
                <a:gd name="T65" fmla="*/ 662 h 851"/>
                <a:gd name="T66" fmla="*/ 8 w 313"/>
                <a:gd name="T67" fmla="*/ 654 h 851"/>
                <a:gd name="T68" fmla="*/ 305 w 313"/>
                <a:gd name="T69" fmla="*/ 285 h 851"/>
                <a:gd name="T70" fmla="*/ 8 w 313"/>
                <a:gd name="T71" fmla="*/ 654 h 851"/>
                <a:gd name="T72" fmla="*/ 113 w 313"/>
                <a:gd name="T73" fmla="*/ 48 h 851"/>
                <a:gd name="T74" fmla="*/ 200 w 313"/>
                <a:gd name="T75" fmla="*/ 48 h 851"/>
                <a:gd name="T76" fmla="*/ 112 w 313"/>
                <a:gd name="T77" fmla="*/ 56 h 851"/>
                <a:gd name="T78" fmla="*/ 200 w 313"/>
                <a:gd name="T79" fmla="*/ 160 h 851"/>
                <a:gd name="T80" fmla="*/ 45 w 313"/>
                <a:gd name="T81" fmla="*/ 260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3" h="851">
                  <a:moveTo>
                    <a:pt x="309" y="260"/>
                  </a:moveTo>
                  <a:cubicBezTo>
                    <a:pt x="253" y="260"/>
                    <a:pt x="208" y="215"/>
                    <a:pt x="208" y="160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8" y="56"/>
                    <a:pt x="230" y="55"/>
                    <a:pt x="230" y="52"/>
                  </a:cubicBezTo>
                  <a:cubicBezTo>
                    <a:pt x="230" y="50"/>
                    <a:pt x="228" y="48"/>
                    <a:pt x="226" y="48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6" y="22"/>
                    <a:pt x="184" y="0"/>
                    <a:pt x="156" y="0"/>
                  </a:cubicBezTo>
                  <a:cubicBezTo>
                    <a:pt x="129" y="0"/>
                    <a:pt x="107" y="22"/>
                    <a:pt x="105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5" y="48"/>
                    <a:pt x="83" y="50"/>
                    <a:pt x="83" y="52"/>
                  </a:cubicBezTo>
                  <a:cubicBezTo>
                    <a:pt x="83" y="55"/>
                    <a:pt x="85" y="56"/>
                    <a:pt x="87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160"/>
                    <a:pt x="104" y="160"/>
                    <a:pt x="104" y="160"/>
                  </a:cubicBezTo>
                  <a:cubicBezTo>
                    <a:pt x="104" y="215"/>
                    <a:pt x="59" y="260"/>
                    <a:pt x="4" y="260"/>
                  </a:cubicBezTo>
                  <a:cubicBezTo>
                    <a:pt x="2" y="260"/>
                    <a:pt x="0" y="262"/>
                    <a:pt x="0" y="264"/>
                  </a:cubicBezTo>
                  <a:cubicBezTo>
                    <a:pt x="0" y="658"/>
                    <a:pt x="0" y="658"/>
                    <a:pt x="0" y="658"/>
                  </a:cubicBezTo>
                  <a:cubicBezTo>
                    <a:pt x="0" y="677"/>
                    <a:pt x="0" y="677"/>
                    <a:pt x="0" y="677"/>
                  </a:cubicBezTo>
                  <a:cubicBezTo>
                    <a:pt x="0" y="847"/>
                    <a:pt x="0" y="847"/>
                    <a:pt x="0" y="847"/>
                  </a:cubicBezTo>
                  <a:cubicBezTo>
                    <a:pt x="0" y="849"/>
                    <a:pt x="2" y="851"/>
                    <a:pt x="4" y="851"/>
                  </a:cubicBezTo>
                  <a:cubicBezTo>
                    <a:pt x="42" y="851"/>
                    <a:pt x="42" y="851"/>
                    <a:pt x="42" y="851"/>
                  </a:cubicBezTo>
                  <a:cubicBezTo>
                    <a:pt x="52" y="851"/>
                    <a:pt x="52" y="851"/>
                    <a:pt x="52" y="851"/>
                  </a:cubicBezTo>
                  <a:cubicBezTo>
                    <a:pt x="108" y="851"/>
                    <a:pt x="108" y="851"/>
                    <a:pt x="108" y="851"/>
                  </a:cubicBezTo>
                  <a:cubicBezTo>
                    <a:pt x="118" y="851"/>
                    <a:pt x="118" y="851"/>
                    <a:pt x="118" y="851"/>
                  </a:cubicBezTo>
                  <a:cubicBezTo>
                    <a:pt x="309" y="851"/>
                    <a:pt x="309" y="851"/>
                    <a:pt x="309" y="851"/>
                  </a:cubicBezTo>
                  <a:cubicBezTo>
                    <a:pt x="311" y="851"/>
                    <a:pt x="313" y="849"/>
                    <a:pt x="313" y="847"/>
                  </a:cubicBezTo>
                  <a:cubicBezTo>
                    <a:pt x="313" y="677"/>
                    <a:pt x="313" y="677"/>
                    <a:pt x="313" y="677"/>
                  </a:cubicBezTo>
                  <a:cubicBezTo>
                    <a:pt x="313" y="658"/>
                    <a:pt x="313" y="658"/>
                    <a:pt x="313" y="658"/>
                  </a:cubicBezTo>
                  <a:cubicBezTo>
                    <a:pt x="313" y="264"/>
                    <a:pt x="313" y="264"/>
                    <a:pt x="313" y="264"/>
                  </a:cubicBezTo>
                  <a:cubicBezTo>
                    <a:pt x="313" y="262"/>
                    <a:pt x="311" y="260"/>
                    <a:pt x="309" y="260"/>
                  </a:cubicBezTo>
                  <a:close/>
                  <a:moveTo>
                    <a:pt x="56" y="719"/>
                  </a:moveTo>
                  <a:cubicBezTo>
                    <a:pt x="104" y="719"/>
                    <a:pt x="104" y="719"/>
                    <a:pt x="104" y="719"/>
                  </a:cubicBezTo>
                  <a:cubicBezTo>
                    <a:pt x="104" y="843"/>
                    <a:pt x="104" y="843"/>
                    <a:pt x="104" y="843"/>
                  </a:cubicBezTo>
                  <a:cubicBezTo>
                    <a:pt x="56" y="843"/>
                    <a:pt x="56" y="843"/>
                    <a:pt x="56" y="843"/>
                  </a:cubicBezTo>
                  <a:lnTo>
                    <a:pt x="56" y="719"/>
                  </a:lnTo>
                  <a:close/>
                  <a:moveTo>
                    <a:pt x="108" y="711"/>
                  </a:moveTo>
                  <a:cubicBezTo>
                    <a:pt x="52" y="711"/>
                    <a:pt x="52" y="711"/>
                    <a:pt x="52" y="711"/>
                  </a:cubicBezTo>
                  <a:cubicBezTo>
                    <a:pt x="50" y="711"/>
                    <a:pt x="48" y="713"/>
                    <a:pt x="48" y="715"/>
                  </a:cubicBezTo>
                  <a:cubicBezTo>
                    <a:pt x="48" y="843"/>
                    <a:pt x="48" y="843"/>
                    <a:pt x="48" y="843"/>
                  </a:cubicBezTo>
                  <a:cubicBezTo>
                    <a:pt x="46" y="843"/>
                    <a:pt x="46" y="843"/>
                    <a:pt x="46" y="843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114" y="708"/>
                    <a:pt x="114" y="708"/>
                    <a:pt x="114" y="708"/>
                  </a:cubicBezTo>
                  <a:cubicBezTo>
                    <a:pt x="114" y="843"/>
                    <a:pt x="114" y="843"/>
                    <a:pt x="114" y="843"/>
                  </a:cubicBezTo>
                  <a:cubicBezTo>
                    <a:pt x="112" y="843"/>
                    <a:pt x="112" y="843"/>
                    <a:pt x="112" y="843"/>
                  </a:cubicBezTo>
                  <a:cubicBezTo>
                    <a:pt x="112" y="715"/>
                    <a:pt x="112" y="715"/>
                    <a:pt x="112" y="715"/>
                  </a:cubicBezTo>
                  <a:cubicBezTo>
                    <a:pt x="112" y="713"/>
                    <a:pt x="110" y="711"/>
                    <a:pt x="108" y="711"/>
                  </a:cubicBezTo>
                  <a:close/>
                  <a:moveTo>
                    <a:pt x="122" y="843"/>
                  </a:moveTo>
                  <a:cubicBezTo>
                    <a:pt x="122" y="704"/>
                    <a:pt x="122" y="704"/>
                    <a:pt x="122" y="704"/>
                  </a:cubicBezTo>
                  <a:cubicBezTo>
                    <a:pt x="122" y="702"/>
                    <a:pt x="121" y="700"/>
                    <a:pt x="118" y="700"/>
                  </a:cubicBezTo>
                  <a:cubicBezTo>
                    <a:pt x="42" y="700"/>
                    <a:pt x="42" y="700"/>
                    <a:pt x="42" y="700"/>
                  </a:cubicBezTo>
                  <a:cubicBezTo>
                    <a:pt x="39" y="700"/>
                    <a:pt x="38" y="702"/>
                    <a:pt x="38" y="704"/>
                  </a:cubicBezTo>
                  <a:cubicBezTo>
                    <a:pt x="38" y="843"/>
                    <a:pt x="38" y="843"/>
                    <a:pt x="38" y="843"/>
                  </a:cubicBezTo>
                  <a:cubicBezTo>
                    <a:pt x="8" y="843"/>
                    <a:pt x="8" y="843"/>
                    <a:pt x="8" y="843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305" y="681"/>
                    <a:pt x="305" y="681"/>
                    <a:pt x="305" y="681"/>
                  </a:cubicBezTo>
                  <a:cubicBezTo>
                    <a:pt x="305" y="843"/>
                    <a:pt x="305" y="843"/>
                    <a:pt x="305" y="843"/>
                  </a:cubicBezTo>
                  <a:lnTo>
                    <a:pt x="122" y="843"/>
                  </a:lnTo>
                  <a:close/>
                  <a:moveTo>
                    <a:pt x="305" y="277"/>
                  </a:moveTo>
                  <a:cubicBezTo>
                    <a:pt x="8" y="277"/>
                    <a:pt x="8" y="277"/>
                    <a:pt x="8" y="27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305" y="268"/>
                    <a:pt x="305" y="268"/>
                    <a:pt x="305" y="268"/>
                  </a:cubicBezTo>
                  <a:lnTo>
                    <a:pt x="305" y="277"/>
                  </a:lnTo>
                  <a:close/>
                  <a:moveTo>
                    <a:pt x="305" y="662"/>
                  </a:moveTo>
                  <a:cubicBezTo>
                    <a:pt x="305" y="673"/>
                    <a:pt x="305" y="673"/>
                    <a:pt x="305" y="673"/>
                  </a:cubicBezTo>
                  <a:cubicBezTo>
                    <a:pt x="8" y="673"/>
                    <a:pt x="8" y="673"/>
                    <a:pt x="8" y="673"/>
                  </a:cubicBezTo>
                  <a:cubicBezTo>
                    <a:pt x="8" y="662"/>
                    <a:pt x="8" y="662"/>
                    <a:pt x="8" y="662"/>
                  </a:cubicBezTo>
                  <a:lnTo>
                    <a:pt x="305" y="662"/>
                  </a:lnTo>
                  <a:close/>
                  <a:moveTo>
                    <a:pt x="8" y="654"/>
                  </a:moveTo>
                  <a:cubicBezTo>
                    <a:pt x="8" y="285"/>
                    <a:pt x="8" y="285"/>
                    <a:pt x="8" y="285"/>
                  </a:cubicBezTo>
                  <a:cubicBezTo>
                    <a:pt x="305" y="285"/>
                    <a:pt x="305" y="285"/>
                    <a:pt x="305" y="285"/>
                  </a:cubicBezTo>
                  <a:cubicBezTo>
                    <a:pt x="305" y="654"/>
                    <a:pt x="305" y="654"/>
                    <a:pt x="305" y="654"/>
                  </a:cubicBezTo>
                  <a:lnTo>
                    <a:pt x="8" y="654"/>
                  </a:lnTo>
                  <a:close/>
                  <a:moveTo>
                    <a:pt x="200" y="48"/>
                  </a:moveTo>
                  <a:cubicBezTo>
                    <a:pt x="113" y="48"/>
                    <a:pt x="113" y="48"/>
                    <a:pt x="113" y="48"/>
                  </a:cubicBezTo>
                  <a:cubicBezTo>
                    <a:pt x="115" y="26"/>
                    <a:pt x="133" y="8"/>
                    <a:pt x="156" y="8"/>
                  </a:cubicBezTo>
                  <a:cubicBezTo>
                    <a:pt x="179" y="8"/>
                    <a:pt x="198" y="26"/>
                    <a:pt x="200" y="48"/>
                  </a:cubicBezTo>
                  <a:close/>
                  <a:moveTo>
                    <a:pt x="112" y="160"/>
                  </a:moveTo>
                  <a:cubicBezTo>
                    <a:pt x="112" y="56"/>
                    <a:pt x="112" y="56"/>
                    <a:pt x="112" y="56"/>
                  </a:cubicBezTo>
                  <a:cubicBezTo>
                    <a:pt x="200" y="56"/>
                    <a:pt x="200" y="56"/>
                    <a:pt x="200" y="56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0" y="205"/>
                    <a:pt x="228" y="244"/>
                    <a:pt x="268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84" y="244"/>
                    <a:pt x="112" y="205"/>
                    <a:pt x="112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88"/>
            <p:cNvSpPr>
              <a:spLocks noEditPoints="1"/>
            </p:cNvSpPr>
            <p:nvPr/>
          </p:nvSpPr>
          <p:spPr bwMode="auto">
            <a:xfrm>
              <a:off x="5014921" y="4032252"/>
              <a:ext cx="196850" cy="198438"/>
            </a:xfrm>
            <a:custGeom>
              <a:avLst/>
              <a:gdLst>
                <a:gd name="T0" fmla="*/ 27 w 54"/>
                <a:gd name="T1" fmla="*/ 54 h 54"/>
                <a:gd name="T2" fmla="*/ 54 w 54"/>
                <a:gd name="T3" fmla="*/ 27 h 54"/>
                <a:gd name="T4" fmla="*/ 27 w 54"/>
                <a:gd name="T5" fmla="*/ 0 h 54"/>
                <a:gd name="T6" fmla="*/ 0 w 54"/>
                <a:gd name="T7" fmla="*/ 27 h 54"/>
                <a:gd name="T8" fmla="*/ 27 w 54"/>
                <a:gd name="T9" fmla="*/ 54 h 54"/>
                <a:gd name="T10" fmla="*/ 46 w 54"/>
                <a:gd name="T11" fmla="*/ 27 h 54"/>
                <a:gd name="T12" fmla="*/ 27 w 54"/>
                <a:gd name="T13" fmla="*/ 46 h 54"/>
                <a:gd name="T14" fmla="*/ 8 w 54"/>
                <a:gd name="T15" fmla="*/ 27 h 54"/>
                <a:gd name="T16" fmla="*/ 27 w 54"/>
                <a:gd name="T17" fmla="*/ 8 h 54"/>
                <a:gd name="T18" fmla="*/ 46 w 54"/>
                <a:gd name="T1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54">
                  <a:moveTo>
                    <a:pt x="27" y="54"/>
                  </a:move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lose/>
                  <a:moveTo>
                    <a:pt x="46" y="27"/>
                  </a:moveTo>
                  <a:cubicBezTo>
                    <a:pt x="46" y="38"/>
                    <a:pt x="38" y="46"/>
                    <a:pt x="27" y="46"/>
                  </a:cubicBezTo>
                  <a:cubicBezTo>
                    <a:pt x="17" y="46"/>
                    <a:pt x="8" y="38"/>
                    <a:pt x="8" y="27"/>
                  </a:cubicBezTo>
                  <a:cubicBezTo>
                    <a:pt x="8" y="17"/>
                    <a:pt x="17" y="8"/>
                    <a:pt x="27" y="8"/>
                  </a:cubicBezTo>
                  <a:cubicBezTo>
                    <a:pt x="38" y="8"/>
                    <a:pt x="46" y="17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89"/>
            <p:cNvSpPr>
              <a:spLocks noEditPoints="1"/>
            </p:cNvSpPr>
            <p:nvPr/>
          </p:nvSpPr>
          <p:spPr bwMode="auto">
            <a:xfrm>
              <a:off x="4976821" y="4297365"/>
              <a:ext cx="274638" cy="376238"/>
            </a:xfrm>
            <a:custGeom>
              <a:avLst/>
              <a:gdLst>
                <a:gd name="T0" fmla="*/ 37 w 75"/>
                <a:gd name="T1" fmla="*/ 0 h 103"/>
                <a:gd name="T2" fmla="*/ 11 w 75"/>
                <a:gd name="T3" fmla="*/ 11 h 103"/>
                <a:gd name="T4" fmla="*/ 0 w 75"/>
                <a:gd name="T5" fmla="*/ 38 h 103"/>
                <a:gd name="T6" fmla="*/ 0 w 75"/>
                <a:gd name="T7" fmla="*/ 99 h 103"/>
                <a:gd name="T8" fmla="*/ 4 w 75"/>
                <a:gd name="T9" fmla="*/ 103 h 103"/>
                <a:gd name="T10" fmla="*/ 71 w 75"/>
                <a:gd name="T11" fmla="*/ 103 h 103"/>
                <a:gd name="T12" fmla="*/ 75 w 75"/>
                <a:gd name="T13" fmla="*/ 99 h 103"/>
                <a:gd name="T14" fmla="*/ 75 w 75"/>
                <a:gd name="T15" fmla="*/ 38 h 103"/>
                <a:gd name="T16" fmla="*/ 37 w 75"/>
                <a:gd name="T17" fmla="*/ 0 h 103"/>
                <a:gd name="T18" fmla="*/ 67 w 75"/>
                <a:gd name="T19" fmla="*/ 34 h 103"/>
                <a:gd name="T20" fmla="*/ 8 w 75"/>
                <a:gd name="T21" fmla="*/ 34 h 103"/>
                <a:gd name="T22" fmla="*/ 17 w 75"/>
                <a:gd name="T23" fmla="*/ 17 h 103"/>
                <a:gd name="T24" fmla="*/ 37 w 75"/>
                <a:gd name="T25" fmla="*/ 8 h 103"/>
                <a:gd name="T26" fmla="*/ 67 w 75"/>
                <a:gd name="T27" fmla="*/ 34 h 103"/>
                <a:gd name="T28" fmla="*/ 8 w 75"/>
                <a:gd name="T29" fmla="*/ 42 h 103"/>
                <a:gd name="T30" fmla="*/ 67 w 75"/>
                <a:gd name="T31" fmla="*/ 42 h 103"/>
                <a:gd name="T32" fmla="*/ 67 w 75"/>
                <a:gd name="T33" fmla="*/ 95 h 103"/>
                <a:gd name="T34" fmla="*/ 8 w 75"/>
                <a:gd name="T35" fmla="*/ 95 h 103"/>
                <a:gd name="T36" fmla="*/ 8 w 75"/>
                <a:gd name="T37" fmla="*/ 4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103">
                  <a:moveTo>
                    <a:pt x="37" y="0"/>
                  </a:moveTo>
                  <a:cubicBezTo>
                    <a:pt x="27" y="0"/>
                    <a:pt x="18" y="4"/>
                    <a:pt x="11" y="11"/>
                  </a:cubicBezTo>
                  <a:cubicBezTo>
                    <a:pt x="4" y="18"/>
                    <a:pt x="0" y="28"/>
                    <a:pt x="0" y="38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1"/>
                    <a:pt x="2" y="103"/>
                    <a:pt x="4" y="103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3" y="103"/>
                    <a:pt x="75" y="101"/>
                    <a:pt x="75" y="99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17"/>
                    <a:pt x="58" y="0"/>
                    <a:pt x="37" y="0"/>
                  </a:cubicBezTo>
                  <a:close/>
                  <a:moveTo>
                    <a:pt x="67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9" y="27"/>
                    <a:pt x="12" y="21"/>
                    <a:pt x="17" y="17"/>
                  </a:cubicBezTo>
                  <a:cubicBezTo>
                    <a:pt x="22" y="11"/>
                    <a:pt x="30" y="8"/>
                    <a:pt x="37" y="8"/>
                  </a:cubicBezTo>
                  <a:cubicBezTo>
                    <a:pt x="52" y="8"/>
                    <a:pt x="65" y="19"/>
                    <a:pt x="67" y="34"/>
                  </a:cubicBezTo>
                  <a:close/>
                  <a:moveTo>
                    <a:pt x="8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8" y="95"/>
                    <a:pt x="8" y="95"/>
                    <a:pt x="8" y="95"/>
                  </a:cubicBezTo>
                  <a:lnTo>
                    <a:pt x="8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90"/>
            <p:cNvSpPr>
              <a:spLocks noEditPoints="1"/>
            </p:cNvSpPr>
            <p:nvPr/>
          </p:nvSpPr>
          <p:spPr bwMode="auto">
            <a:xfrm>
              <a:off x="4603758" y="5535616"/>
              <a:ext cx="260350" cy="487363"/>
            </a:xfrm>
            <a:custGeom>
              <a:avLst/>
              <a:gdLst>
                <a:gd name="T0" fmla="*/ 67 w 71"/>
                <a:gd name="T1" fmla="*/ 0 h 133"/>
                <a:gd name="T2" fmla="*/ 4 w 71"/>
                <a:gd name="T3" fmla="*/ 0 h 133"/>
                <a:gd name="T4" fmla="*/ 0 w 71"/>
                <a:gd name="T5" fmla="*/ 4 h 133"/>
                <a:gd name="T6" fmla="*/ 0 w 71"/>
                <a:gd name="T7" fmla="*/ 129 h 133"/>
                <a:gd name="T8" fmla="*/ 4 w 71"/>
                <a:gd name="T9" fmla="*/ 133 h 133"/>
                <a:gd name="T10" fmla="*/ 67 w 71"/>
                <a:gd name="T11" fmla="*/ 133 h 133"/>
                <a:gd name="T12" fmla="*/ 71 w 71"/>
                <a:gd name="T13" fmla="*/ 129 h 133"/>
                <a:gd name="T14" fmla="*/ 71 w 71"/>
                <a:gd name="T15" fmla="*/ 4 h 133"/>
                <a:gd name="T16" fmla="*/ 67 w 71"/>
                <a:gd name="T17" fmla="*/ 0 h 133"/>
                <a:gd name="T18" fmla="*/ 63 w 71"/>
                <a:gd name="T19" fmla="*/ 8 h 133"/>
                <a:gd name="T20" fmla="*/ 63 w 71"/>
                <a:gd name="T21" fmla="*/ 33 h 133"/>
                <a:gd name="T22" fmla="*/ 39 w 71"/>
                <a:gd name="T23" fmla="*/ 33 h 133"/>
                <a:gd name="T24" fmla="*/ 39 w 71"/>
                <a:gd name="T25" fmla="*/ 8 h 133"/>
                <a:gd name="T26" fmla="*/ 63 w 71"/>
                <a:gd name="T27" fmla="*/ 8 h 133"/>
                <a:gd name="T28" fmla="*/ 31 w 71"/>
                <a:gd name="T29" fmla="*/ 71 h 133"/>
                <a:gd name="T30" fmla="*/ 31 w 71"/>
                <a:gd name="T31" fmla="*/ 92 h 133"/>
                <a:gd name="T32" fmla="*/ 8 w 71"/>
                <a:gd name="T33" fmla="*/ 92 h 133"/>
                <a:gd name="T34" fmla="*/ 8 w 71"/>
                <a:gd name="T35" fmla="*/ 71 h 133"/>
                <a:gd name="T36" fmla="*/ 31 w 71"/>
                <a:gd name="T37" fmla="*/ 71 h 133"/>
                <a:gd name="T38" fmla="*/ 39 w 71"/>
                <a:gd name="T39" fmla="*/ 71 h 133"/>
                <a:gd name="T40" fmla="*/ 63 w 71"/>
                <a:gd name="T41" fmla="*/ 71 h 133"/>
                <a:gd name="T42" fmla="*/ 63 w 71"/>
                <a:gd name="T43" fmla="*/ 92 h 133"/>
                <a:gd name="T44" fmla="*/ 39 w 71"/>
                <a:gd name="T45" fmla="*/ 92 h 133"/>
                <a:gd name="T46" fmla="*/ 39 w 71"/>
                <a:gd name="T47" fmla="*/ 71 h 133"/>
                <a:gd name="T48" fmla="*/ 39 w 71"/>
                <a:gd name="T49" fmla="*/ 41 h 133"/>
                <a:gd name="T50" fmla="*/ 63 w 71"/>
                <a:gd name="T51" fmla="*/ 41 h 133"/>
                <a:gd name="T52" fmla="*/ 63 w 71"/>
                <a:gd name="T53" fmla="*/ 63 h 133"/>
                <a:gd name="T54" fmla="*/ 39 w 71"/>
                <a:gd name="T55" fmla="*/ 63 h 133"/>
                <a:gd name="T56" fmla="*/ 39 w 71"/>
                <a:gd name="T57" fmla="*/ 41 h 133"/>
                <a:gd name="T58" fmla="*/ 31 w 71"/>
                <a:gd name="T59" fmla="*/ 41 h 133"/>
                <a:gd name="T60" fmla="*/ 31 w 71"/>
                <a:gd name="T61" fmla="*/ 63 h 133"/>
                <a:gd name="T62" fmla="*/ 8 w 71"/>
                <a:gd name="T63" fmla="*/ 63 h 133"/>
                <a:gd name="T64" fmla="*/ 8 w 71"/>
                <a:gd name="T65" fmla="*/ 41 h 133"/>
                <a:gd name="T66" fmla="*/ 31 w 71"/>
                <a:gd name="T67" fmla="*/ 41 h 133"/>
                <a:gd name="T68" fmla="*/ 39 w 71"/>
                <a:gd name="T69" fmla="*/ 100 h 133"/>
                <a:gd name="T70" fmla="*/ 63 w 71"/>
                <a:gd name="T71" fmla="*/ 100 h 133"/>
                <a:gd name="T72" fmla="*/ 63 w 71"/>
                <a:gd name="T73" fmla="*/ 125 h 133"/>
                <a:gd name="T74" fmla="*/ 39 w 71"/>
                <a:gd name="T75" fmla="*/ 125 h 133"/>
                <a:gd name="T76" fmla="*/ 39 w 71"/>
                <a:gd name="T77" fmla="*/ 100 h 133"/>
                <a:gd name="T78" fmla="*/ 31 w 71"/>
                <a:gd name="T79" fmla="*/ 8 h 133"/>
                <a:gd name="T80" fmla="*/ 31 w 71"/>
                <a:gd name="T81" fmla="*/ 33 h 133"/>
                <a:gd name="T82" fmla="*/ 8 w 71"/>
                <a:gd name="T83" fmla="*/ 33 h 133"/>
                <a:gd name="T84" fmla="*/ 8 w 71"/>
                <a:gd name="T85" fmla="*/ 8 h 133"/>
                <a:gd name="T86" fmla="*/ 31 w 71"/>
                <a:gd name="T87" fmla="*/ 8 h 133"/>
                <a:gd name="T88" fmla="*/ 8 w 71"/>
                <a:gd name="T89" fmla="*/ 100 h 133"/>
                <a:gd name="T90" fmla="*/ 31 w 71"/>
                <a:gd name="T91" fmla="*/ 100 h 133"/>
                <a:gd name="T92" fmla="*/ 31 w 71"/>
                <a:gd name="T93" fmla="*/ 125 h 133"/>
                <a:gd name="T94" fmla="*/ 8 w 71"/>
                <a:gd name="T95" fmla="*/ 125 h 133"/>
                <a:gd name="T96" fmla="*/ 8 w 71"/>
                <a:gd name="T97" fmla="*/ 10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" h="133">
                  <a:moveTo>
                    <a:pt x="6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2"/>
                    <a:pt x="1" y="133"/>
                    <a:pt x="4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9" y="133"/>
                    <a:pt x="71" y="132"/>
                    <a:pt x="71" y="12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"/>
                    <a:pt x="69" y="0"/>
                    <a:pt x="67" y="0"/>
                  </a:cubicBezTo>
                  <a:close/>
                  <a:moveTo>
                    <a:pt x="63" y="8"/>
                  </a:moveTo>
                  <a:cubicBezTo>
                    <a:pt x="63" y="33"/>
                    <a:pt x="63" y="33"/>
                    <a:pt x="63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8"/>
                    <a:pt x="39" y="8"/>
                    <a:pt x="39" y="8"/>
                  </a:cubicBezTo>
                  <a:lnTo>
                    <a:pt x="63" y="8"/>
                  </a:lnTo>
                  <a:close/>
                  <a:moveTo>
                    <a:pt x="31" y="71"/>
                  </a:moveTo>
                  <a:cubicBezTo>
                    <a:pt x="31" y="92"/>
                    <a:pt x="31" y="92"/>
                    <a:pt x="31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1" y="71"/>
                  </a:lnTo>
                  <a:close/>
                  <a:moveTo>
                    <a:pt x="39" y="71"/>
                  </a:moveTo>
                  <a:cubicBezTo>
                    <a:pt x="63" y="71"/>
                    <a:pt x="63" y="71"/>
                    <a:pt x="63" y="71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39" y="92"/>
                    <a:pt x="39" y="92"/>
                    <a:pt x="39" y="92"/>
                  </a:cubicBezTo>
                  <a:lnTo>
                    <a:pt x="39" y="71"/>
                  </a:lnTo>
                  <a:close/>
                  <a:moveTo>
                    <a:pt x="39" y="41"/>
                  </a:moveTo>
                  <a:cubicBezTo>
                    <a:pt x="63" y="41"/>
                    <a:pt x="63" y="41"/>
                    <a:pt x="63" y="41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39" y="63"/>
                    <a:pt x="39" y="63"/>
                    <a:pt x="39" y="63"/>
                  </a:cubicBezTo>
                  <a:lnTo>
                    <a:pt x="39" y="41"/>
                  </a:lnTo>
                  <a:close/>
                  <a:moveTo>
                    <a:pt x="31" y="41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31" y="41"/>
                  </a:lnTo>
                  <a:close/>
                  <a:moveTo>
                    <a:pt x="39" y="100"/>
                  </a:moveTo>
                  <a:cubicBezTo>
                    <a:pt x="63" y="100"/>
                    <a:pt x="63" y="100"/>
                    <a:pt x="63" y="100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39" y="125"/>
                    <a:pt x="39" y="125"/>
                    <a:pt x="39" y="125"/>
                  </a:cubicBezTo>
                  <a:lnTo>
                    <a:pt x="39" y="100"/>
                  </a:lnTo>
                  <a:close/>
                  <a:moveTo>
                    <a:pt x="31" y="8"/>
                  </a:moveTo>
                  <a:cubicBezTo>
                    <a:pt x="31" y="33"/>
                    <a:pt x="31" y="33"/>
                    <a:pt x="31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1" y="8"/>
                  </a:lnTo>
                  <a:close/>
                  <a:moveTo>
                    <a:pt x="8" y="100"/>
                  </a:moveTo>
                  <a:cubicBezTo>
                    <a:pt x="31" y="100"/>
                    <a:pt x="31" y="100"/>
                    <a:pt x="31" y="100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8" y="125"/>
                    <a:pt x="8" y="125"/>
                    <a:pt x="8" y="125"/>
                  </a:cubicBezTo>
                  <a:lnTo>
                    <a:pt x="8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91"/>
            <p:cNvSpPr>
              <a:spLocks noEditPoints="1"/>
            </p:cNvSpPr>
            <p:nvPr/>
          </p:nvSpPr>
          <p:spPr bwMode="auto">
            <a:xfrm>
              <a:off x="4987934" y="5535616"/>
              <a:ext cx="260350" cy="487363"/>
            </a:xfrm>
            <a:custGeom>
              <a:avLst/>
              <a:gdLst>
                <a:gd name="T0" fmla="*/ 67 w 71"/>
                <a:gd name="T1" fmla="*/ 0 h 133"/>
                <a:gd name="T2" fmla="*/ 4 w 71"/>
                <a:gd name="T3" fmla="*/ 0 h 133"/>
                <a:gd name="T4" fmla="*/ 0 w 71"/>
                <a:gd name="T5" fmla="*/ 4 h 133"/>
                <a:gd name="T6" fmla="*/ 0 w 71"/>
                <a:gd name="T7" fmla="*/ 129 h 133"/>
                <a:gd name="T8" fmla="*/ 4 w 71"/>
                <a:gd name="T9" fmla="*/ 133 h 133"/>
                <a:gd name="T10" fmla="*/ 67 w 71"/>
                <a:gd name="T11" fmla="*/ 133 h 133"/>
                <a:gd name="T12" fmla="*/ 71 w 71"/>
                <a:gd name="T13" fmla="*/ 129 h 133"/>
                <a:gd name="T14" fmla="*/ 71 w 71"/>
                <a:gd name="T15" fmla="*/ 4 h 133"/>
                <a:gd name="T16" fmla="*/ 67 w 71"/>
                <a:gd name="T17" fmla="*/ 0 h 133"/>
                <a:gd name="T18" fmla="*/ 8 w 71"/>
                <a:gd name="T19" fmla="*/ 100 h 133"/>
                <a:gd name="T20" fmla="*/ 32 w 71"/>
                <a:gd name="T21" fmla="*/ 100 h 133"/>
                <a:gd name="T22" fmla="*/ 32 w 71"/>
                <a:gd name="T23" fmla="*/ 125 h 133"/>
                <a:gd name="T24" fmla="*/ 8 w 71"/>
                <a:gd name="T25" fmla="*/ 125 h 133"/>
                <a:gd name="T26" fmla="*/ 8 w 71"/>
                <a:gd name="T27" fmla="*/ 100 h 133"/>
                <a:gd name="T28" fmla="*/ 32 w 71"/>
                <a:gd name="T29" fmla="*/ 92 h 133"/>
                <a:gd name="T30" fmla="*/ 8 w 71"/>
                <a:gd name="T31" fmla="*/ 92 h 133"/>
                <a:gd name="T32" fmla="*/ 8 w 71"/>
                <a:gd name="T33" fmla="*/ 71 h 133"/>
                <a:gd name="T34" fmla="*/ 32 w 71"/>
                <a:gd name="T35" fmla="*/ 71 h 133"/>
                <a:gd name="T36" fmla="*/ 32 w 71"/>
                <a:gd name="T37" fmla="*/ 92 h 133"/>
                <a:gd name="T38" fmla="*/ 32 w 71"/>
                <a:gd name="T39" fmla="*/ 63 h 133"/>
                <a:gd name="T40" fmla="*/ 8 w 71"/>
                <a:gd name="T41" fmla="*/ 63 h 133"/>
                <a:gd name="T42" fmla="*/ 8 w 71"/>
                <a:gd name="T43" fmla="*/ 41 h 133"/>
                <a:gd name="T44" fmla="*/ 32 w 71"/>
                <a:gd name="T45" fmla="*/ 41 h 133"/>
                <a:gd name="T46" fmla="*/ 32 w 71"/>
                <a:gd name="T47" fmla="*/ 63 h 133"/>
                <a:gd name="T48" fmla="*/ 32 w 71"/>
                <a:gd name="T49" fmla="*/ 33 h 133"/>
                <a:gd name="T50" fmla="*/ 8 w 71"/>
                <a:gd name="T51" fmla="*/ 33 h 133"/>
                <a:gd name="T52" fmla="*/ 8 w 71"/>
                <a:gd name="T53" fmla="*/ 8 h 133"/>
                <a:gd name="T54" fmla="*/ 32 w 71"/>
                <a:gd name="T55" fmla="*/ 8 h 133"/>
                <a:gd name="T56" fmla="*/ 32 w 71"/>
                <a:gd name="T57" fmla="*/ 33 h 133"/>
                <a:gd name="T58" fmla="*/ 40 w 71"/>
                <a:gd name="T59" fmla="*/ 71 h 133"/>
                <a:gd name="T60" fmla="*/ 63 w 71"/>
                <a:gd name="T61" fmla="*/ 71 h 133"/>
                <a:gd name="T62" fmla="*/ 63 w 71"/>
                <a:gd name="T63" fmla="*/ 92 h 133"/>
                <a:gd name="T64" fmla="*/ 40 w 71"/>
                <a:gd name="T65" fmla="*/ 92 h 133"/>
                <a:gd name="T66" fmla="*/ 40 w 71"/>
                <a:gd name="T67" fmla="*/ 71 h 133"/>
                <a:gd name="T68" fmla="*/ 40 w 71"/>
                <a:gd name="T69" fmla="*/ 63 h 133"/>
                <a:gd name="T70" fmla="*/ 40 w 71"/>
                <a:gd name="T71" fmla="*/ 41 h 133"/>
                <a:gd name="T72" fmla="*/ 63 w 71"/>
                <a:gd name="T73" fmla="*/ 41 h 133"/>
                <a:gd name="T74" fmla="*/ 63 w 71"/>
                <a:gd name="T75" fmla="*/ 63 h 133"/>
                <a:gd name="T76" fmla="*/ 40 w 71"/>
                <a:gd name="T77" fmla="*/ 63 h 133"/>
                <a:gd name="T78" fmla="*/ 63 w 71"/>
                <a:gd name="T79" fmla="*/ 33 h 133"/>
                <a:gd name="T80" fmla="*/ 40 w 71"/>
                <a:gd name="T81" fmla="*/ 33 h 133"/>
                <a:gd name="T82" fmla="*/ 40 w 71"/>
                <a:gd name="T83" fmla="*/ 8 h 133"/>
                <a:gd name="T84" fmla="*/ 63 w 71"/>
                <a:gd name="T85" fmla="*/ 8 h 133"/>
                <a:gd name="T86" fmla="*/ 63 w 71"/>
                <a:gd name="T87" fmla="*/ 33 h 133"/>
                <a:gd name="T88" fmla="*/ 40 w 71"/>
                <a:gd name="T89" fmla="*/ 125 h 133"/>
                <a:gd name="T90" fmla="*/ 40 w 71"/>
                <a:gd name="T91" fmla="*/ 100 h 133"/>
                <a:gd name="T92" fmla="*/ 63 w 71"/>
                <a:gd name="T93" fmla="*/ 100 h 133"/>
                <a:gd name="T94" fmla="*/ 63 w 71"/>
                <a:gd name="T95" fmla="*/ 125 h 133"/>
                <a:gd name="T96" fmla="*/ 40 w 71"/>
                <a:gd name="T97" fmla="*/ 1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" h="133">
                  <a:moveTo>
                    <a:pt x="6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2"/>
                    <a:pt x="2" y="133"/>
                    <a:pt x="4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70" y="133"/>
                    <a:pt x="71" y="132"/>
                    <a:pt x="71" y="12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"/>
                    <a:pt x="70" y="0"/>
                    <a:pt x="67" y="0"/>
                  </a:cubicBezTo>
                  <a:close/>
                  <a:moveTo>
                    <a:pt x="8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8" y="125"/>
                    <a:pt x="8" y="125"/>
                    <a:pt x="8" y="125"/>
                  </a:cubicBezTo>
                  <a:lnTo>
                    <a:pt x="8" y="100"/>
                  </a:lnTo>
                  <a:close/>
                  <a:moveTo>
                    <a:pt x="32" y="92"/>
                  </a:move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32" y="71"/>
                    <a:pt x="32" y="71"/>
                    <a:pt x="32" y="71"/>
                  </a:cubicBezTo>
                  <a:lnTo>
                    <a:pt x="32" y="92"/>
                  </a:lnTo>
                  <a:close/>
                  <a:moveTo>
                    <a:pt x="32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2" y="41"/>
                    <a:pt x="32" y="41"/>
                    <a:pt x="32" y="41"/>
                  </a:cubicBezTo>
                  <a:lnTo>
                    <a:pt x="32" y="63"/>
                  </a:lnTo>
                  <a:close/>
                  <a:moveTo>
                    <a:pt x="32" y="33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32" y="33"/>
                  </a:lnTo>
                  <a:close/>
                  <a:moveTo>
                    <a:pt x="40" y="71"/>
                  </a:moveTo>
                  <a:cubicBezTo>
                    <a:pt x="63" y="71"/>
                    <a:pt x="63" y="71"/>
                    <a:pt x="63" y="71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40" y="92"/>
                    <a:pt x="40" y="92"/>
                    <a:pt x="40" y="92"/>
                  </a:cubicBezTo>
                  <a:lnTo>
                    <a:pt x="40" y="71"/>
                  </a:lnTo>
                  <a:close/>
                  <a:moveTo>
                    <a:pt x="40" y="63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63"/>
                    <a:pt x="63" y="63"/>
                    <a:pt x="63" y="63"/>
                  </a:cubicBezTo>
                  <a:lnTo>
                    <a:pt x="40" y="63"/>
                  </a:lnTo>
                  <a:close/>
                  <a:moveTo>
                    <a:pt x="63" y="33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63" y="8"/>
                    <a:pt x="63" y="8"/>
                    <a:pt x="63" y="8"/>
                  </a:cubicBezTo>
                  <a:lnTo>
                    <a:pt x="63" y="33"/>
                  </a:lnTo>
                  <a:close/>
                  <a:moveTo>
                    <a:pt x="40" y="125"/>
                  </a:moveTo>
                  <a:cubicBezTo>
                    <a:pt x="40" y="100"/>
                    <a:pt x="40" y="100"/>
                    <a:pt x="40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25"/>
                    <a:pt x="63" y="125"/>
                    <a:pt x="63" y="125"/>
                  </a:cubicBezTo>
                  <a:lnTo>
                    <a:pt x="40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92"/>
            <p:cNvSpPr>
              <a:spLocks noEditPoints="1"/>
            </p:cNvSpPr>
            <p:nvPr/>
          </p:nvSpPr>
          <p:spPr bwMode="auto">
            <a:xfrm>
              <a:off x="5368934" y="5535616"/>
              <a:ext cx="260350" cy="487363"/>
            </a:xfrm>
            <a:custGeom>
              <a:avLst/>
              <a:gdLst>
                <a:gd name="T0" fmla="*/ 67 w 71"/>
                <a:gd name="T1" fmla="*/ 0 h 133"/>
                <a:gd name="T2" fmla="*/ 4 w 71"/>
                <a:gd name="T3" fmla="*/ 0 h 133"/>
                <a:gd name="T4" fmla="*/ 0 w 71"/>
                <a:gd name="T5" fmla="*/ 4 h 133"/>
                <a:gd name="T6" fmla="*/ 0 w 71"/>
                <a:gd name="T7" fmla="*/ 129 h 133"/>
                <a:gd name="T8" fmla="*/ 4 w 71"/>
                <a:gd name="T9" fmla="*/ 133 h 133"/>
                <a:gd name="T10" fmla="*/ 67 w 71"/>
                <a:gd name="T11" fmla="*/ 133 h 133"/>
                <a:gd name="T12" fmla="*/ 71 w 71"/>
                <a:gd name="T13" fmla="*/ 129 h 133"/>
                <a:gd name="T14" fmla="*/ 71 w 71"/>
                <a:gd name="T15" fmla="*/ 4 h 133"/>
                <a:gd name="T16" fmla="*/ 67 w 71"/>
                <a:gd name="T17" fmla="*/ 0 h 133"/>
                <a:gd name="T18" fmla="*/ 63 w 71"/>
                <a:gd name="T19" fmla="*/ 8 h 133"/>
                <a:gd name="T20" fmla="*/ 63 w 71"/>
                <a:gd name="T21" fmla="*/ 33 h 133"/>
                <a:gd name="T22" fmla="*/ 40 w 71"/>
                <a:gd name="T23" fmla="*/ 33 h 133"/>
                <a:gd name="T24" fmla="*/ 40 w 71"/>
                <a:gd name="T25" fmla="*/ 8 h 133"/>
                <a:gd name="T26" fmla="*/ 63 w 71"/>
                <a:gd name="T27" fmla="*/ 8 h 133"/>
                <a:gd name="T28" fmla="*/ 32 w 71"/>
                <a:gd name="T29" fmla="*/ 71 h 133"/>
                <a:gd name="T30" fmla="*/ 32 w 71"/>
                <a:gd name="T31" fmla="*/ 92 h 133"/>
                <a:gd name="T32" fmla="*/ 8 w 71"/>
                <a:gd name="T33" fmla="*/ 92 h 133"/>
                <a:gd name="T34" fmla="*/ 8 w 71"/>
                <a:gd name="T35" fmla="*/ 71 h 133"/>
                <a:gd name="T36" fmla="*/ 32 w 71"/>
                <a:gd name="T37" fmla="*/ 71 h 133"/>
                <a:gd name="T38" fmla="*/ 40 w 71"/>
                <a:gd name="T39" fmla="*/ 71 h 133"/>
                <a:gd name="T40" fmla="*/ 63 w 71"/>
                <a:gd name="T41" fmla="*/ 71 h 133"/>
                <a:gd name="T42" fmla="*/ 63 w 71"/>
                <a:gd name="T43" fmla="*/ 92 h 133"/>
                <a:gd name="T44" fmla="*/ 40 w 71"/>
                <a:gd name="T45" fmla="*/ 92 h 133"/>
                <a:gd name="T46" fmla="*/ 40 w 71"/>
                <a:gd name="T47" fmla="*/ 71 h 133"/>
                <a:gd name="T48" fmla="*/ 40 w 71"/>
                <a:gd name="T49" fmla="*/ 41 h 133"/>
                <a:gd name="T50" fmla="*/ 63 w 71"/>
                <a:gd name="T51" fmla="*/ 41 h 133"/>
                <a:gd name="T52" fmla="*/ 63 w 71"/>
                <a:gd name="T53" fmla="*/ 63 h 133"/>
                <a:gd name="T54" fmla="*/ 40 w 71"/>
                <a:gd name="T55" fmla="*/ 63 h 133"/>
                <a:gd name="T56" fmla="*/ 40 w 71"/>
                <a:gd name="T57" fmla="*/ 41 h 133"/>
                <a:gd name="T58" fmla="*/ 32 w 71"/>
                <a:gd name="T59" fmla="*/ 41 h 133"/>
                <a:gd name="T60" fmla="*/ 32 w 71"/>
                <a:gd name="T61" fmla="*/ 63 h 133"/>
                <a:gd name="T62" fmla="*/ 8 w 71"/>
                <a:gd name="T63" fmla="*/ 63 h 133"/>
                <a:gd name="T64" fmla="*/ 8 w 71"/>
                <a:gd name="T65" fmla="*/ 41 h 133"/>
                <a:gd name="T66" fmla="*/ 32 w 71"/>
                <a:gd name="T67" fmla="*/ 41 h 133"/>
                <a:gd name="T68" fmla="*/ 40 w 71"/>
                <a:gd name="T69" fmla="*/ 100 h 133"/>
                <a:gd name="T70" fmla="*/ 63 w 71"/>
                <a:gd name="T71" fmla="*/ 100 h 133"/>
                <a:gd name="T72" fmla="*/ 63 w 71"/>
                <a:gd name="T73" fmla="*/ 125 h 133"/>
                <a:gd name="T74" fmla="*/ 40 w 71"/>
                <a:gd name="T75" fmla="*/ 125 h 133"/>
                <a:gd name="T76" fmla="*/ 40 w 71"/>
                <a:gd name="T77" fmla="*/ 100 h 133"/>
                <a:gd name="T78" fmla="*/ 32 w 71"/>
                <a:gd name="T79" fmla="*/ 8 h 133"/>
                <a:gd name="T80" fmla="*/ 32 w 71"/>
                <a:gd name="T81" fmla="*/ 33 h 133"/>
                <a:gd name="T82" fmla="*/ 8 w 71"/>
                <a:gd name="T83" fmla="*/ 33 h 133"/>
                <a:gd name="T84" fmla="*/ 8 w 71"/>
                <a:gd name="T85" fmla="*/ 8 h 133"/>
                <a:gd name="T86" fmla="*/ 32 w 71"/>
                <a:gd name="T87" fmla="*/ 8 h 133"/>
                <a:gd name="T88" fmla="*/ 8 w 71"/>
                <a:gd name="T89" fmla="*/ 100 h 133"/>
                <a:gd name="T90" fmla="*/ 32 w 71"/>
                <a:gd name="T91" fmla="*/ 100 h 133"/>
                <a:gd name="T92" fmla="*/ 32 w 71"/>
                <a:gd name="T93" fmla="*/ 125 h 133"/>
                <a:gd name="T94" fmla="*/ 8 w 71"/>
                <a:gd name="T95" fmla="*/ 125 h 133"/>
                <a:gd name="T96" fmla="*/ 8 w 71"/>
                <a:gd name="T97" fmla="*/ 10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" h="133">
                  <a:moveTo>
                    <a:pt x="6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2"/>
                    <a:pt x="2" y="133"/>
                    <a:pt x="4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70" y="133"/>
                    <a:pt x="71" y="132"/>
                    <a:pt x="71" y="12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"/>
                    <a:pt x="70" y="0"/>
                    <a:pt x="67" y="0"/>
                  </a:cubicBezTo>
                  <a:close/>
                  <a:moveTo>
                    <a:pt x="63" y="8"/>
                  </a:moveTo>
                  <a:cubicBezTo>
                    <a:pt x="63" y="33"/>
                    <a:pt x="63" y="33"/>
                    <a:pt x="63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63" y="8"/>
                  </a:lnTo>
                  <a:close/>
                  <a:moveTo>
                    <a:pt x="32" y="71"/>
                  </a:moveTo>
                  <a:cubicBezTo>
                    <a:pt x="32" y="92"/>
                    <a:pt x="32" y="92"/>
                    <a:pt x="32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2" y="71"/>
                  </a:lnTo>
                  <a:close/>
                  <a:moveTo>
                    <a:pt x="40" y="71"/>
                  </a:moveTo>
                  <a:cubicBezTo>
                    <a:pt x="63" y="71"/>
                    <a:pt x="63" y="71"/>
                    <a:pt x="63" y="71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40" y="92"/>
                    <a:pt x="40" y="92"/>
                    <a:pt x="40" y="92"/>
                  </a:cubicBezTo>
                  <a:lnTo>
                    <a:pt x="40" y="71"/>
                  </a:lnTo>
                  <a:close/>
                  <a:moveTo>
                    <a:pt x="40" y="41"/>
                  </a:moveTo>
                  <a:cubicBezTo>
                    <a:pt x="63" y="41"/>
                    <a:pt x="63" y="41"/>
                    <a:pt x="63" y="41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40" y="63"/>
                    <a:pt x="40" y="63"/>
                    <a:pt x="40" y="63"/>
                  </a:cubicBezTo>
                  <a:lnTo>
                    <a:pt x="40" y="41"/>
                  </a:lnTo>
                  <a:close/>
                  <a:moveTo>
                    <a:pt x="32" y="41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32" y="41"/>
                  </a:lnTo>
                  <a:close/>
                  <a:moveTo>
                    <a:pt x="40" y="100"/>
                  </a:moveTo>
                  <a:cubicBezTo>
                    <a:pt x="63" y="100"/>
                    <a:pt x="63" y="100"/>
                    <a:pt x="63" y="100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40" y="125"/>
                    <a:pt x="40" y="125"/>
                    <a:pt x="40" y="125"/>
                  </a:cubicBezTo>
                  <a:lnTo>
                    <a:pt x="40" y="100"/>
                  </a:lnTo>
                  <a:close/>
                  <a:moveTo>
                    <a:pt x="32" y="8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2" y="8"/>
                  </a:lnTo>
                  <a:close/>
                  <a:moveTo>
                    <a:pt x="8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8" y="125"/>
                    <a:pt x="8" y="125"/>
                    <a:pt x="8" y="125"/>
                  </a:cubicBezTo>
                  <a:lnTo>
                    <a:pt x="8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93"/>
            <p:cNvSpPr>
              <a:spLocks noEditPoints="1"/>
            </p:cNvSpPr>
            <p:nvPr/>
          </p:nvSpPr>
          <p:spPr bwMode="auto">
            <a:xfrm>
              <a:off x="4603758" y="4949828"/>
              <a:ext cx="263525" cy="487363"/>
            </a:xfrm>
            <a:custGeom>
              <a:avLst/>
              <a:gdLst>
                <a:gd name="T0" fmla="*/ 68 w 72"/>
                <a:gd name="T1" fmla="*/ 0 h 133"/>
                <a:gd name="T2" fmla="*/ 4 w 72"/>
                <a:gd name="T3" fmla="*/ 0 h 133"/>
                <a:gd name="T4" fmla="*/ 0 w 72"/>
                <a:gd name="T5" fmla="*/ 4 h 133"/>
                <a:gd name="T6" fmla="*/ 0 w 72"/>
                <a:gd name="T7" fmla="*/ 129 h 133"/>
                <a:gd name="T8" fmla="*/ 4 w 72"/>
                <a:gd name="T9" fmla="*/ 133 h 133"/>
                <a:gd name="T10" fmla="*/ 68 w 72"/>
                <a:gd name="T11" fmla="*/ 133 h 133"/>
                <a:gd name="T12" fmla="*/ 72 w 72"/>
                <a:gd name="T13" fmla="*/ 129 h 133"/>
                <a:gd name="T14" fmla="*/ 72 w 72"/>
                <a:gd name="T15" fmla="*/ 4 h 133"/>
                <a:gd name="T16" fmla="*/ 68 w 72"/>
                <a:gd name="T17" fmla="*/ 0 h 133"/>
                <a:gd name="T18" fmla="*/ 8 w 72"/>
                <a:gd name="T19" fmla="*/ 125 h 133"/>
                <a:gd name="T20" fmla="*/ 8 w 72"/>
                <a:gd name="T21" fmla="*/ 100 h 133"/>
                <a:gd name="T22" fmla="*/ 32 w 72"/>
                <a:gd name="T23" fmla="*/ 100 h 133"/>
                <a:gd name="T24" fmla="*/ 32 w 72"/>
                <a:gd name="T25" fmla="*/ 125 h 133"/>
                <a:gd name="T26" fmla="*/ 8 w 72"/>
                <a:gd name="T27" fmla="*/ 125 h 133"/>
                <a:gd name="T28" fmla="*/ 40 w 72"/>
                <a:gd name="T29" fmla="*/ 63 h 133"/>
                <a:gd name="T30" fmla="*/ 40 w 72"/>
                <a:gd name="T31" fmla="*/ 41 h 133"/>
                <a:gd name="T32" fmla="*/ 64 w 72"/>
                <a:gd name="T33" fmla="*/ 41 h 133"/>
                <a:gd name="T34" fmla="*/ 64 w 72"/>
                <a:gd name="T35" fmla="*/ 63 h 133"/>
                <a:gd name="T36" fmla="*/ 40 w 72"/>
                <a:gd name="T37" fmla="*/ 63 h 133"/>
                <a:gd name="T38" fmla="*/ 32 w 72"/>
                <a:gd name="T39" fmla="*/ 63 h 133"/>
                <a:gd name="T40" fmla="*/ 8 w 72"/>
                <a:gd name="T41" fmla="*/ 63 h 133"/>
                <a:gd name="T42" fmla="*/ 8 w 72"/>
                <a:gd name="T43" fmla="*/ 41 h 133"/>
                <a:gd name="T44" fmla="*/ 32 w 72"/>
                <a:gd name="T45" fmla="*/ 41 h 133"/>
                <a:gd name="T46" fmla="*/ 32 w 72"/>
                <a:gd name="T47" fmla="*/ 63 h 133"/>
                <a:gd name="T48" fmla="*/ 32 w 72"/>
                <a:gd name="T49" fmla="*/ 71 h 133"/>
                <a:gd name="T50" fmla="*/ 32 w 72"/>
                <a:gd name="T51" fmla="*/ 92 h 133"/>
                <a:gd name="T52" fmla="*/ 8 w 72"/>
                <a:gd name="T53" fmla="*/ 92 h 133"/>
                <a:gd name="T54" fmla="*/ 8 w 72"/>
                <a:gd name="T55" fmla="*/ 71 h 133"/>
                <a:gd name="T56" fmla="*/ 32 w 72"/>
                <a:gd name="T57" fmla="*/ 71 h 133"/>
                <a:gd name="T58" fmla="*/ 40 w 72"/>
                <a:gd name="T59" fmla="*/ 92 h 133"/>
                <a:gd name="T60" fmla="*/ 40 w 72"/>
                <a:gd name="T61" fmla="*/ 71 h 133"/>
                <a:gd name="T62" fmla="*/ 64 w 72"/>
                <a:gd name="T63" fmla="*/ 71 h 133"/>
                <a:gd name="T64" fmla="*/ 64 w 72"/>
                <a:gd name="T65" fmla="*/ 92 h 133"/>
                <a:gd name="T66" fmla="*/ 40 w 72"/>
                <a:gd name="T67" fmla="*/ 92 h 133"/>
                <a:gd name="T68" fmla="*/ 64 w 72"/>
                <a:gd name="T69" fmla="*/ 33 h 133"/>
                <a:gd name="T70" fmla="*/ 40 w 72"/>
                <a:gd name="T71" fmla="*/ 33 h 133"/>
                <a:gd name="T72" fmla="*/ 40 w 72"/>
                <a:gd name="T73" fmla="*/ 8 h 133"/>
                <a:gd name="T74" fmla="*/ 64 w 72"/>
                <a:gd name="T75" fmla="*/ 8 h 133"/>
                <a:gd name="T76" fmla="*/ 64 w 72"/>
                <a:gd name="T77" fmla="*/ 33 h 133"/>
                <a:gd name="T78" fmla="*/ 32 w 72"/>
                <a:gd name="T79" fmla="*/ 8 h 133"/>
                <a:gd name="T80" fmla="*/ 32 w 72"/>
                <a:gd name="T81" fmla="*/ 33 h 133"/>
                <a:gd name="T82" fmla="*/ 8 w 72"/>
                <a:gd name="T83" fmla="*/ 33 h 133"/>
                <a:gd name="T84" fmla="*/ 8 w 72"/>
                <a:gd name="T85" fmla="*/ 8 h 133"/>
                <a:gd name="T86" fmla="*/ 32 w 72"/>
                <a:gd name="T87" fmla="*/ 8 h 133"/>
                <a:gd name="T88" fmla="*/ 40 w 72"/>
                <a:gd name="T89" fmla="*/ 125 h 133"/>
                <a:gd name="T90" fmla="*/ 40 w 72"/>
                <a:gd name="T91" fmla="*/ 100 h 133"/>
                <a:gd name="T92" fmla="*/ 64 w 72"/>
                <a:gd name="T93" fmla="*/ 100 h 133"/>
                <a:gd name="T94" fmla="*/ 64 w 72"/>
                <a:gd name="T95" fmla="*/ 125 h 133"/>
                <a:gd name="T96" fmla="*/ 40 w 72"/>
                <a:gd name="T97" fmla="*/ 1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" h="133">
                  <a:moveTo>
                    <a:pt x="6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1"/>
                    <a:pt x="2" y="133"/>
                    <a:pt x="4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70" y="133"/>
                    <a:pt x="72" y="131"/>
                    <a:pt x="72" y="129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lose/>
                  <a:moveTo>
                    <a:pt x="8" y="125"/>
                  </a:moveTo>
                  <a:cubicBezTo>
                    <a:pt x="8" y="100"/>
                    <a:pt x="8" y="100"/>
                    <a:pt x="8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25"/>
                    <a:pt x="32" y="125"/>
                    <a:pt x="32" y="125"/>
                  </a:cubicBezTo>
                  <a:lnTo>
                    <a:pt x="8" y="125"/>
                  </a:lnTo>
                  <a:close/>
                  <a:moveTo>
                    <a:pt x="40" y="63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63"/>
                    <a:pt x="64" y="63"/>
                    <a:pt x="64" y="63"/>
                  </a:cubicBezTo>
                  <a:lnTo>
                    <a:pt x="40" y="63"/>
                  </a:lnTo>
                  <a:close/>
                  <a:moveTo>
                    <a:pt x="32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2" y="41"/>
                    <a:pt x="32" y="41"/>
                    <a:pt x="32" y="41"/>
                  </a:cubicBezTo>
                  <a:lnTo>
                    <a:pt x="32" y="63"/>
                  </a:lnTo>
                  <a:close/>
                  <a:moveTo>
                    <a:pt x="32" y="71"/>
                  </a:moveTo>
                  <a:cubicBezTo>
                    <a:pt x="32" y="92"/>
                    <a:pt x="32" y="92"/>
                    <a:pt x="32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2" y="71"/>
                  </a:lnTo>
                  <a:close/>
                  <a:moveTo>
                    <a:pt x="40" y="92"/>
                  </a:moveTo>
                  <a:cubicBezTo>
                    <a:pt x="40" y="71"/>
                    <a:pt x="40" y="71"/>
                    <a:pt x="40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92"/>
                    <a:pt x="64" y="92"/>
                    <a:pt x="64" y="92"/>
                  </a:cubicBezTo>
                  <a:lnTo>
                    <a:pt x="40" y="92"/>
                  </a:lnTo>
                  <a:close/>
                  <a:moveTo>
                    <a:pt x="64" y="33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64" y="8"/>
                    <a:pt x="64" y="8"/>
                    <a:pt x="64" y="8"/>
                  </a:cubicBezTo>
                  <a:lnTo>
                    <a:pt x="64" y="33"/>
                  </a:lnTo>
                  <a:close/>
                  <a:moveTo>
                    <a:pt x="32" y="8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2" y="8"/>
                  </a:lnTo>
                  <a:close/>
                  <a:moveTo>
                    <a:pt x="40" y="125"/>
                  </a:moveTo>
                  <a:cubicBezTo>
                    <a:pt x="40" y="100"/>
                    <a:pt x="40" y="100"/>
                    <a:pt x="40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25"/>
                    <a:pt x="64" y="125"/>
                    <a:pt x="64" y="125"/>
                  </a:cubicBezTo>
                  <a:lnTo>
                    <a:pt x="40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94"/>
            <p:cNvSpPr>
              <a:spLocks noEditPoints="1"/>
            </p:cNvSpPr>
            <p:nvPr/>
          </p:nvSpPr>
          <p:spPr bwMode="auto">
            <a:xfrm>
              <a:off x="4992696" y="4949828"/>
              <a:ext cx="258763" cy="487363"/>
            </a:xfrm>
            <a:custGeom>
              <a:avLst/>
              <a:gdLst>
                <a:gd name="T0" fmla="*/ 67 w 71"/>
                <a:gd name="T1" fmla="*/ 0 h 133"/>
                <a:gd name="T2" fmla="*/ 4 w 71"/>
                <a:gd name="T3" fmla="*/ 0 h 133"/>
                <a:gd name="T4" fmla="*/ 0 w 71"/>
                <a:gd name="T5" fmla="*/ 4 h 133"/>
                <a:gd name="T6" fmla="*/ 0 w 71"/>
                <a:gd name="T7" fmla="*/ 129 h 133"/>
                <a:gd name="T8" fmla="*/ 4 w 71"/>
                <a:gd name="T9" fmla="*/ 133 h 133"/>
                <a:gd name="T10" fmla="*/ 67 w 71"/>
                <a:gd name="T11" fmla="*/ 133 h 133"/>
                <a:gd name="T12" fmla="*/ 71 w 71"/>
                <a:gd name="T13" fmla="*/ 129 h 133"/>
                <a:gd name="T14" fmla="*/ 71 w 71"/>
                <a:gd name="T15" fmla="*/ 4 h 133"/>
                <a:gd name="T16" fmla="*/ 67 w 71"/>
                <a:gd name="T17" fmla="*/ 0 h 133"/>
                <a:gd name="T18" fmla="*/ 63 w 71"/>
                <a:gd name="T19" fmla="*/ 33 h 133"/>
                <a:gd name="T20" fmla="*/ 39 w 71"/>
                <a:gd name="T21" fmla="*/ 33 h 133"/>
                <a:gd name="T22" fmla="*/ 39 w 71"/>
                <a:gd name="T23" fmla="*/ 8 h 133"/>
                <a:gd name="T24" fmla="*/ 63 w 71"/>
                <a:gd name="T25" fmla="*/ 8 h 133"/>
                <a:gd name="T26" fmla="*/ 63 w 71"/>
                <a:gd name="T27" fmla="*/ 33 h 133"/>
                <a:gd name="T28" fmla="*/ 31 w 71"/>
                <a:gd name="T29" fmla="*/ 71 h 133"/>
                <a:gd name="T30" fmla="*/ 31 w 71"/>
                <a:gd name="T31" fmla="*/ 92 h 133"/>
                <a:gd name="T32" fmla="*/ 8 w 71"/>
                <a:gd name="T33" fmla="*/ 92 h 133"/>
                <a:gd name="T34" fmla="*/ 8 w 71"/>
                <a:gd name="T35" fmla="*/ 71 h 133"/>
                <a:gd name="T36" fmla="*/ 31 w 71"/>
                <a:gd name="T37" fmla="*/ 71 h 133"/>
                <a:gd name="T38" fmla="*/ 39 w 71"/>
                <a:gd name="T39" fmla="*/ 71 h 133"/>
                <a:gd name="T40" fmla="*/ 63 w 71"/>
                <a:gd name="T41" fmla="*/ 71 h 133"/>
                <a:gd name="T42" fmla="*/ 63 w 71"/>
                <a:gd name="T43" fmla="*/ 92 h 133"/>
                <a:gd name="T44" fmla="*/ 39 w 71"/>
                <a:gd name="T45" fmla="*/ 92 h 133"/>
                <a:gd name="T46" fmla="*/ 39 w 71"/>
                <a:gd name="T47" fmla="*/ 71 h 133"/>
                <a:gd name="T48" fmla="*/ 39 w 71"/>
                <a:gd name="T49" fmla="*/ 41 h 133"/>
                <a:gd name="T50" fmla="*/ 63 w 71"/>
                <a:gd name="T51" fmla="*/ 41 h 133"/>
                <a:gd name="T52" fmla="*/ 63 w 71"/>
                <a:gd name="T53" fmla="*/ 63 h 133"/>
                <a:gd name="T54" fmla="*/ 39 w 71"/>
                <a:gd name="T55" fmla="*/ 63 h 133"/>
                <a:gd name="T56" fmla="*/ 39 w 71"/>
                <a:gd name="T57" fmla="*/ 41 h 133"/>
                <a:gd name="T58" fmla="*/ 31 w 71"/>
                <a:gd name="T59" fmla="*/ 41 h 133"/>
                <a:gd name="T60" fmla="*/ 31 w 71"/>
                <a:gd name="T61" fmla="*/ 63 h 133"/>
                <a:gd name="T62" fmla="*/ 8 w 71"/>
                <a:gd name="T63" fmla="*/ 63 h 133"/>
                <a:gd name="T64" fmla="*/ 8 w 71"/>
                <a:gd name="T65" fmla="*/ 41 h 133"/>
                <a:gd name="T66" fmla="*/ 31 w 71"/>
                <a:gd name="T67" fmla="*/ 41 h 133"/>
                <a:gd name="T68" fmla="*/ 39 w 71"/>
                <a:gd name="T69" fmla="*/ 100 h 133"/>
                <a:gd name="T70" fmla="*/ 63 w 71"/>
                <a:gd name="T71" fmla="*/ 100 h 133"/>
                <a:gd name="T72" fmla="*/ 63 w 71"/>
                <a:gd name="T73" fmla="*/ 125 h 133"/>
                <a:gd name="T74" fmla="*/ 39 w 71"/>
                <a:gd name="T75" fmla="*/ 125 h 133"/>
                <a:gd name="T76" fmla="*/ 39 w 71"/>
                <a:gd name="T77" fmla="*/ 100 h 133"/>
                <a:gd name="T78" fmla="*/ 31 w 71"/>
                <a:gd name="T79" fmla="*/ 8 h 133"/>
                <a:gd name="T80" fmla="*/ 31 w 71"/>
                <a:gd name="T81" fmla="*/ 33 h 133"/>
                <a:gd name="T82" fmla="*/ 8 w 71"/>
                <a:gd name="T83" fmla="*/ 33 h 133"/>
                <a:gd name="T84" fmla="*/ 8 w 71"/>
                <a:gd name="T85" fmla="*/ 8 h 133"/>
                <a:gd name="T86" fmla="*/ 31 w 71"/>
                <a:gd name="T87" fmla="*/ 8 h 133"/>
                <a:gd name="T88" fmla="*/ 8 w 71"/>
                <a:gd name="T89" fmla="*/ 100 h 133"/>
                <a:gd name="T90" fmla="*/ 31 w 71"/>
                <a:gd name="T91" fmla="*/ 100 h 133"/>
                <a:gd name="T92" fmla="*/ 31 w 71"/>
                <a:gd name="T93" fmla="*/ 125 h 133"/>
                <a:gd name="T94" fmla="*/ 8 w 71"/>
                <a:gd name="T95" fmla="*/ 125 h 133"/>
                <a:gd name="T96" fmla="*/ 8 w 71"/>
                <a:gd name="T97" fmla="*/ 10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" h="133">
                  <a:moveTo>
                    <a:pt x="6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1"/>
                    <a:pt x="1" y="133"/>
                    <a:pt x="4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9" y="133"/>
                    <a:pt x="71" y="131"/>
                    <a:pt x="71" y="12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"/>
                    <a:pt x="69" y="0"/>
                    <a:pt x="67" y="0"/>
                  </a:cubicBezTo>
                  <a:close/>
                  <a:moveTo>
                    <a:pt x="63" y="33"/>
                  </a:moveTo>
                  <a:cubicBezTo>
                    <a:pt x="39" y="33"/>
                    <a:pt x="39" y="33"/>
                    <a:pt x="39" y="33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63" y="8"/>
                    <a:pt x="63" y="8"/>
                    <a:pt x="63" y="8"/>
                  </a:cubicBezTo>
                  <a:lnTo>
                    <a:pt x="63" y="33"/>
                  </a:lnTo>
                  <a:close/>
                  <a:moveTo>
                    <a:pt x="31" y="71"/>
                  </a:moveTo>
                  <a:cubicBezTo>
                    <a:pt x="31" y="92"/>
                    <a:pt x="31" y="92"/>
                    <a:pt x="31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1" y="71"/>
                  </a:lnTo>
                  <a:close/>
                  <a:moveTo>
                    <a:pt x="39" y="71"/>
                  </a:moveTo>
                  <a:cubicBezTo>
                    <a:pt x="63" y="71"/>
                    <a:pt x="63" y="71"/>
                    <a:pt x="63" y="71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39" y="92"/>
                    <a:pt x="39" y="92"/>
                    <a:pt x="39" y="92"/>
                  </a:cubicBezTo>
                  <a:lnTo>
                    <a:pt x="39" y="71"/>
                  </a:lnTo>
                  <a:close/>
                  <a:moveTo>
                    <a:pt x="39" y="41"/>
                  </a:moveTo>
                  <a:cubicBezTo>
                    <a:pt x="63" y="41"/>
                    <a:pt x="63" y="41"/>
                    <a:pt x="63" y="41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39" y="63"/>
                    <a:pt x="39" y="63"/>
                    <a:pt x="39" y="63"/>
                  </a:cubicBezTo>
                  <a:lnTo>
                    <a:pt x="39" y="41"/>
                  </a:lnTo>
                  <a:close/>
                  <a:moveTo>
                    <a:pt x="31" y="41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31" y="41"/>
                  </a:lnTo>
                  <a:close/>
                  <a:moveTo>
                    <a:pt x="39" y="100"/>
                  </a:moveTo>
                  <a:cubicBezTo>
                    <a:pt x="63" y="100"/>
                    <a:pt x="63" y="100"/>
                    <a:pt x="63" y="100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39" y="125"/>
                    <a:pt x="39" y="125"/>
                    <a:pt x="39" y="125"/>
                  </a:cubicBezTo>
                  <a:lnTo>
                    <a:pt x="39" y="100"/>
                  </a:lnTo>
                  <a:close/>
                  <a:moveTo>
                    <a:pt x="31" y="8"/>
                  </a:moveTo>
                  <a:cubicBezTo>
                    <a:pt x="31" y="33"/>
                    <a:pt x="31" y="33"/>
                    <a:pt x="31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1" y="8"/>
                  </a:lnTo>
                  <a:close/>
                  <a:moveTo>
                    <a:pt x="8" y="100"/>
                  </a:moveTo>
                  <a:cubicBezTo>
                    <a:pt x="31" y="100"/>
                    <a:pt x="31" y="100"/>
                    <a:pt x="31" y="100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8" y="125"/>
                    <a:pt x="8" y="125"/>
                    <a:pt x="8" y="125"/>
                  </a:cubicBezTo>
                  <a:lnTo>
                    <a:pt x="8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95"/>
            <p:cNvSpPr>
              <a:spLocks noEditPoints="1"/>
            </p:cNvSpPr>
            <p:nvPr/>
          </p:nvSpPr>
          <p:spPr bwMode="auto">
            <a:xfrm>
              <a:off x="5368934" y="4949828"/>
              <a:ext cx="263525" cy="487363"/>
            </a:xfrm>
            <a:custGeom>
              <a:avLst/>
              <a:gdLst>
                <a:gd name="T0" fmla="*/ 68 w 72"/>
                <a:gd name="T1" fmla="*/ 0 h 133"/>
                <a:gd name="T2" fmla="*/ 4 w 72"/>
                <a:gd name="T3" fmla="*/ 0 h 133"/>
                <a:gd name="T4" fmla="*/ 0 w 72"/>
                <a:gd name="T5" fmla="*/ 4 h 133"/>
                <a:gd name="T6" fmla="*/ 0 w 72"/>
                <a:gd name="T7" fmla="*/ 129 h 133"/>
                <a:gd name="T8" fmla="*/ 4 w 72"/>
                <a:gd name="T9" fmla="*/ 133 h 133"/>
                <a:gd name="T10" fmla="*/ 68 w 72"/>
                <a:gd name="T11" fmla="*/ 133 h 133"/>
                <a:gd name="T12" fmla="*/ 72 w 72"/>
                <a:gd name="T13" fmla="*/ 129 h 133"/>
                <a:gd name="T14" fmla="*/ 72 w 72"/>
                <a:gd name="T15" fmla="*/ 4 h 133"/>
                <a:gd name="T16" fmla="*/ 68 w 72"/>
                <a:gd name="T17" fmla="*/ 0 h 133"/>
                <a:gd name="T18" fmla="*/ 8 w 72"/>
                <a:gd name="T19" fmla="*/ 125 h 133"/>
                <a:gd name="T20" fmla="*/ 8 w 72"/>
                <a:gd name="T21" fmla="*/ 100 h 133"/>
                <a:gd name="T22" fmla="*/ 32 w 72"/>
                <a:gd name="T23" fmla="*/ 100 h 133"/>
                <a:gd name="T24" fmla="*/ 32 w 72"/>
                <a:gd name="T25" fmla="*/ 125 h 133"/>
                <a:gd name="T26" fmla="*/ 8 w 72"/>
                <a:gd name="T27" fmla="*/ 125 h 133"/>
                <a:gd name="T28" fmla="*/ 40 w 72"/>
                <a:gd name="T29" fmla="*/ 63 h 133"/>
                <a:gd name="T30" fmla="*/ 40 w 72"/>
                <a:gd name="T31" fmla="*/ 41 h 133"/>
                <a:gd name="T32" fmla="*/ 64 w 72"/>
                <a:gd name="T33" fmla="*/ 41 h 133"/>
                <a:gd name="T34" fmla="*/ 64 w 72"/>
                <a:gd name="T35" fmla="*/ 63 h 133"/>
                <a:gd name="T36" fmla="*/ 40 w 72"/>
                <a:gd name="T37" fmla="*/ 63 h 133"/>
                <a:gd name="T38" fmla="*/ 32 w 72"/>
                <a:gd name="T39" fmla="*/ 63 h 133"/>
                <a:gd name="T40" fmla="*/ 8 w 72"/>
                <a:gd name="T41" fmla="*/ 63 h 133"/>
                <a:gd name="T42" fmla="*/ 8 w 72"/>
                <a:gd name="T43" fmla="*/ 41 h 133"/>
                <a:gd name="T44" fmla="*/ 32 w 72"/>
                <a:gd name="T45" fmla="*/ 41 h 133"/>
                <a:gd name="T46" fmla="*/ 32 w 72"/>
                <a:gd name="T47" fmla="*/ 63 h 133"/>
                <a:gd name="T48" fmla="*/ 32 w 72"/>
                <a:gd name="T49" fmla="*/ 71 h 133"/>
                <a:gd name="T50" fmla="*/ 32 w 72"/>
                <a:gd name="T51" fmla="*/ 92 h 133"/>
                <a:gd name="T52" fmla="*/ 8 w 72"/>
                <a:gd name="T53" fmla="*/ 92 h 133"/>
                <a:gd name="T54" fmla="*/ 8 w 72"/>
                <a:gd name="T55" fmla="*/ 71 h 133"/>
                <a:gd name="T56" fmla="*/ 32 w 72"/>
                <a:gd name="T57" fmla="*/ 71 h 133"/>
                <a:gd name="T58" fmla="*/ 40 w 72"/>
                <a:gd name="T59" fmla="*/ 92 h 133"/>
                <a:gd name="T60" fmla="*/ 40 w 72"/>
                <a:gd name="T61" fmla="*/ 71 h 133"/>
                <a:gd name="T62" fmla="*/ 64 w 72"/>
                <a:gd name="T63" fmla="*/ 71 h 133"/>
                <a:gd name="T64" fmla="*/ 64 w 72"/>
                <a:gd name="T65" fmla="*/ 92 h 133"/>
                <a:gd name="T66" fmla="*/ 40 w 72"/>
                <a:gd name="T67" fmla="*/ 92 h 133"/>
                <a:gd name="T68" fmla="*/ 64 w 72"/>
                <a:gd name="T69" fmla="*/ 33 h 133"/>
                <a:gd name="T70" fmla="*/ 40 w 72"/>
                <a:gd name="T71" fmla="*/ 33 h 133"/>
                <a:gd name="T72" fmla="*/ 40 w 72"/>
                <a:gd name="T73" fmla="*/ 8 h 133"/>
                <a:gd name="T74" fmla="*/ 64 w 72"/>
                <a:gd name="T75" fmla="*/ 8 h 133"/>
                <a:gd name="T76" fmla="*/ 64 w 72"/>
                <a:gd name="T77" fmla="*/ 33 h 133"/>
                <a:gd name="T78" fmla="*/ 32 w 72"/>
                <a:gd name="T79" fmla="*/ 8 h 133"/>
                <a:gd name="T80" fmla="*/ 32 w 72"/>
                <a:gd name="T81" fmla="*/ 33 h 133"/>
                <a:gd name="T82" fmla="*/ 8 w 72"/>
                <a:gd name="T83" fmla="*/ 33 h 133"/>
                <a:gd name="T84" fmla="*/ 8 w 72"/>
                <a:gd name="T85" fmla="*/ 8 h 133"/>
                <a:gd name="T86" fmla="*/ 32 w 72"/>
                <a:gd name="T87" fmla="*/ 8 h 133"/>
                <a:gd name="T88" fmla="*/ 40 w 72"/>
                <a:gd name="T89" fmla="*/ 125 h 133"/>
                <a:gd name="T90" fmla="*/ 40 w 72"/>
                <a:gd name="T91" fmla="*/ 100 h 133"/>
                <a:gd name="T92" fmla="*/ 64 w 72"/>
                <a:gd name="T93" fmla="*/ 100 h 133"/>
                <a:gd name="T94" fmla="*/ 64 w 72"/>
                <a:gd name="T95" fmla="*/ 125 h 133"/>
                <a:gd name="T96" fmla="*/ 40 w 72"/>
                <a:gd name="T97" fmla="*/ 1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" h="133">
                  <a:moveTo>
                    <a:pt x="6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1"/>
                    <a:pt x="2" y="133"/>
                    <a:pt x="4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70" y="133"/>
                    <a:pt x="72" y="131"/>
                    <a:pt x="72" y="129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lose/>
                  <a:moveTo>
                    <a:pt x="8" y="125"/>
                  </a:moveTo>
                  <a:cubicBezTo>
                    <a:pt x="8" y="100"/>
                    <a:pt x="8" y="100"/>
                    <a:pt x="8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25"/>
                    <a:pt x="32" y="125"/>
                    <a:pt x="32" y="125"/>
                  </a:cubicBezTo>
                  <a:lnTo>
                    <a:pt x="8" y="125"/>
                  </a:lnTo>
                  <a:close/>
                  <a:moveTo>
                    <a:pt x="40" y="63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63"/>
                    <a:pt x="64" y="63"/>
                    <a:pt x="64" y="63"/>
                  </a:cubicBezTo>
                  <a:lnTo>
                    <a:pt x="40" y="63"/>
                  </a:lnTo>
                  <a:close/>
                  <a:moveTo>
                    <a:pt x="32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2" y="41"/>
                    <a:pt x="32" y="41"/>
                    <a:pt x="32" y="41"/>
                  </a:cubicBezTo>
                  <a:lnTo>
                    <a:pt x="32" y="63"/>
                  </a:lnTo>
                  <a:close/>
                  <a:moveTo>
                    <a:pt x="32" y="71"/>
                  </a:moveTo>
                  <a:cubicBezTo>
                    <a:pt x="32" y="92"/>
                    <a:pt x="32" y="92"/>
                    <a:pt x="32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71"/>
                    <a:pt x="8" y="71"/>
                    <a:pt x="8" y="71"/>
                  </a:cubicBezTo>
                  <a:lnTo>
                    <a:pt x="32" y="71"/>
                  </a:lnTo>
                  <a:close/>
                  <a:moveTo>
                    <a:pt x="40" y="92"/>
                  </a:moveTo>
                  <a:cubicBezTo>
                    <a:pt x="40" y="71"/>
                    <a:pt x="40" y="71"/>
                    <a:pt x="40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92"/>
                    <a:pt x="64" y="92"/>
                    <a:pt x="64" y="92"/>
                  </a:cubicBezTo>
                  <a:lnTo>
                    <a:pt x="40" y="92"/>
                  </a:lnTo>
                  <a:close/>
                  <a:moveTo>
                    <a:pt x="64" y="33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64" y="8"/>
                    <a:pt x="64" y="8"/>
                    <a:pt x="64" y="8"/>
                  </a:cubicBezTo>
                  <a:lnTo>
                    <a:pt x="64" y="33"/>
                  </a:lnTo>
                  <a:close/>
                  <a:moveTo>
                    <a:pt x="32" y="8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32" y="8"/>
                  </a:lnTo>
                  <a:close/>
                  <a:moveTo>
                    <a:pt x="40" y="125"/>
                  </a:moveTo>
                  <a:cubicBezTo>
                    <a:pt x="40" y="100"/>
                    <a:pt x="40" y="100"/>
                    <a:pt x="40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25"/>
                    <a:pt x="64" y="125"/>
                    <a:pt x="64" y="125"/>
                  </a:cubicBezTo>
                  <a:lnTo>
                    <a:pt x="40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96"/>
            <p:cNvSpPr>
              <a:spLocks noEditPoints="1"/>
            </p:cNvSpPr>
            <p:nvPr/>
          </p:nvSpPr>
          <p:spPr bwMode="auto">
            <a:xfrm>
              <a:off x="5099059" y="6330954"/>
              <a:ext cx="485776" cy="260350"/>
            </a:xfrm>
            <a:custGeom>
              <a:avLst/>
              <a:gdLst>
                <a:gd name="T0" fmla="*/ 129 w 133"/>
                <a:gd name="T1" fmla="*/ 0 h 71"/>
                <a:gd name="T2" fmla="*/ 4 w 133"/>
                <a:gd name="T3" fmla="*/ 0 h 71"/>
                <a:gd name="T4" fmla="*/ 0 w 133"/>
                <a:gd name="T5" fmla="*/ 4 h 71"/>
                <a:gd name="T6" fmla="*/ 0 w 133"/>
                <a:gd name="T7" fmla="*/ 67 h 71"/>
                <a:gd name="T8" fmla="*/ 4 w 133"/>
                <a:gd name="T9" fmla="*/ 71 h 71"/>
                <a:gd name="T10" fmla="*/ 129 w 133"/>
                <a:gd name="T11" fmla="*/ 71 h 71"/>
                <a:gd name="T12" fmla="*/ 133 w 133"/>
                <a:gd name="T13" fmla="*/ 67 h 71"/>
                <a:gd name="T14" fmla="*/ 133 w 133"/>
                <a:gd name="T15" fmla="*/ 4 h 71"/>
                <a:gd name="T16" fmla="*/ 129 w 133"/>
                <a:gd name="T17" fmla="*/ 0 h 71"/>
                <a:gd name="T18" fmla="*/ 125 w 133"/>
                <a:gd name="T19" fmla="*/ 32 h 71"/>
                <a:gd name="T20" fmla="*/ 100 w 133"/>
                <a:gd name="T21" fmla="*/ 32 h 71"/>
                <a:gd name="T22" fmla="*/ 100 w 133"/>
                <a:gd name="T23" fmla="*/ 8 h 71"/>
                <a:gd name="T24" fmla="*/ 125 w 133"/>
                <a:gd name="T25" fmla="*/ 8 h 71"/>
                <a:gd name="T26" fmla="*/ 125 w 133"/>
                <a:gd name="T27" fmla="*/ 32 h 71"/>
                <a:gd name="T28" fmla="*/ 8 w 133"/>
                <a:gd name="T29" fmla="*/ 40 h 71"/>
                <a:gd name="T30" fmla="*/ 33 w 133"/>
                <a:gd name="T31" fmla="*/ 40 h 71"/>
                <a:gd name="T32" fmla="*/ 33 w 133"/>
                <a:gd name="T33" fmla="*/ 63 h 71"/>
                <a:gd name="T34" fmla="*/ 8 w 133"/>
                <a:gd name="T35" fmla="*/ 63 h 71"/>
                <a:gd name="T36" fmla="*/ 8 w 133"/>
                <a:gd name="T37" fmla="*/ 40 h 71"/>
                <a:gd name="T38" fmla="*/ 92 w 133"/>
                <a:gd name="T39" fmla="*/ 32 h 71"/>
                <a:gd name="T40" fmla="*/ 71 w 133"/>
                <a:gd name="T41" fmla="*/ 32 h 71"/>
                <a:gd name="T42" fmla="*/ 71 w 133"/>
                <a:gd name="T43" fmla="*/ 8 h 71"/>
                <a:gd name="T44" fmla="*/ 92 w 133"/>
                <a:gd name="T45" fmla="*/ 8 h 71"/>
                <a:gd name="T46" fmla="*/ 92 w 133"/>
                <a:gd name="T47" fmla="*/ 32 h 71"/>
                <a:gd name="T48" fmla="*/ 63 w 133"/>
                <a:gd name="T49" fmla="*/ 32 h 71"/>
                <a:gd name="T50" fmla="*/ 41 w 133"/>
                <a:gd name="T51" fmla="*/ 32 h 71"/>
                <a:gd name="T52" fmla="*/ 41 w 133"/>
                <a:gd name="T53" fmla="*/ 8 h 71"/>
                <a:gd name="T54" fmla="*/ 63 w 133"/>
                <a:gd name="T55" fmla="*/ 8 h 71"/>
                <a:gd name="T56" fmla="*/ 63 w 133"/>
                <a:gd name="T57" fmla="*/ 32 h 71"/>
                <a:gd name="T58" fmla="*/ 33 w 133"/>
                <a:gd name="T59" fmla="*/ 32 h 71"/>
                <a:gd name="T60" fmla="*/ 8 w 133"/>
                <a:gd name="T61" fmla="*/ 32 h 71"/>
                <a:gd name="T62" fmla="*/ 8 w 133"/>
                <a:gd name="T63" fmla="*/ 8 h 71"/>
                <a:gd name="T64" fmla="*/ 33 w 133"/>
                <a:gd name="T65" fmla="*/ 8 h 71"/>
                <a:gd name="T66" fmla="*/ 33 w 133"/>
                <a:gd name="T67" fmla="*/ 32 h 71"/>
                <a:gd name="T68" fmla="*/ 41 w 133"/>
                <a:gd name="T69" fmla="*/ 40 h 71"/>
                <a:gd name="T70" fmla="*/ 63 w 133"/>
                <a:gd name="T71" fmla="*/ 40 h 71"/>
                <a:gd name="T72" fmla="*/ 63 w 133"/>
                <a:gd name="T73" fmla="*/ 63 h 71"/>
                <a:gd name="T74" fmla="*/ 41 w 133"/>
                <a:gd name="T75" fmla="*/ 63 h 71"/>
                <a:gd name="T76" fmla="*/ 41 w 133"/>
                <a:gd name="T77" fmla="*/ 40 h 71"/>
                <a:gd name="T78" fmla="*/ 71 w 133"/>
                <a:gd name="T79" fmla="*/ 40 h 71"/>
                <a:gd name="T80" fmla="*/ 92 w 133"/>
                <a:gd name="T81" fmla="*/ 40 h 71"/>
                <a:gd name="T82" fmla="*/ 92 w 133"/>
                <a:gd name="T83" fmla="*/ 63 h 71"/>
                <a:gd name="T84" fmla="*/ 71 w 133"/>
                <a:gd name="T85" fmla="*/ 63 h 71"/>
                <a:gd name="T86" fmla="*/ 71 w 133"/>
                <a:gd name="T87" fmla="*/ 40 h 71"/>
                <a:gd name="T88" fmla="*/ 100 w 133"/>
                <a:gd name="T89" fmla="*/ 63 h 71"/>
                <a:gd name="T90" fmla="*/ 100 w 133"/>
                <a:gd name="T91" fmla="*/ 40 h 71"/>
                <a:gd name="T92" fmla="*/ 125 w 133"/>
                <a:gd name="T93" fmla="*/ 40 h 71"/>
                <a:gd name="T94" fmla="*/ 125 w 133"/>
                <a:gd name="T95" fmla="*/ 63 h 71"/>
                <a:gd name="T96" fmla="*/ 100 w 133"/>
                <a:gd name="T97" fmla="*/ 6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71">
                  <a:moveTo>
                    <a:pt x="12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0"/>
                    <a:pt x="2" y="71"/>
                    <a:pt x="4" y="71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32" y="71"/>
                    <a:pt x="133" y="70"/>
                    <a:pt x="133" y="67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2"/>
                    <a:pt x="132" y="0"/>
                    <a:pt x="129" y="0"/>
                  </a:cubicBezTo>
                  <a:close/>
                  <a:moveTo>
                    <a:pt x="125" y="32"/>
                  </a:moveTo>
                  <a:cubicBezTo>
                    <a:pt x="100" y="32"/>
                    <a:pt x="100" y="32"/>
                    <a:pt x="100" y="32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25" y="8"/>
                    <a:pt x="125" y="8"/>
                    <a:pt x="125" y="8"/>
                  </a:cubicBezTo>
                  <a:lnTo>
                    <a:pt x="125" y="32"/>
                  </a:lnTo>
                  <a:close/>
                  <a:moveTo>
                    <a:pt x="8" y="40"/>
                  </a:moveTo>
                  <a:cubicBezTo>
                    <a:pt x="33" y="40"/>
                    <a:pt x="33" y="40"/>
                    <a:pt x="33" y="40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8" y="63"/>
                    <a:pt x="8" y="63"/>
                    <a:pt x="8" y="63"/>
                  </a:cubicBezTo>
                  <a:lnTo>
                    <a:pt x="8" y="40"/>
                  </a:lnTo>
                  <a:close/>
                  <a:moveTo>
                    <a:pt x="92" y="32"/>
                  </a:moveTo>
                  <a:cubicBezTo>
                    <a:pt x="71" y="32"/>
                    <a:pt x="71" y="32"/>
                    <a:pt x="71" y="32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92" y="8"/>
                    <a:pt x="92" y="8"/>
                    <a:pt x="92" y="8"/>
                  </a:cubicBezTo>
                  <a:lnTo>
                    <a:pt x="92" y="32"/>
                  </a:lnTo>
                  <a:close/>
                  <a:moveTo>
                    <a:pt x="63" y="32"/>
                  </a:moveTo>
                  <a:cubicBezTo>
                    <a:pt x="41" y="32"/>
                    <a:pt x="41" y="32"/>
                    <a:pt x="41" y="32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63" y="8"/>
                    <a:pt x="63" y="8"/>
                    <a:pt x="63" y="8"/>
                  </a:cubicBezTo>
                  <a:lnTo>
                    <a:pt x="63" y="32"/>
                  </a:lnTo>
                  <a:close/>
                  <a:moveTo>
                    <a:pt x="33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3" y="8"/>
                    <a:pt x="33" y="8"/>
                    <a:pt x="33" y="8"/>
                  </a:cubicBezTo>
                  <a:lnTo>
                    <a:pt x="33" y="32"/>
                  </a:lnTo>
                  <a:close/>
                  <a:moveTo>
                    <a:pt x="41" y="40"/>
                  </a:moveTo>
                  <a:cubicBezTo>
                    <a:pt x="63" y="40"/>
                    <a:pt x="63" y="40"/>
                    <a:pt x="63" y="40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41" y="63"/>
                    <a:pt x="41" y="63"/>
                    <a:pt x="41" y="63"/>
                  </a:cubicBezTo>
                  <a:lnTo>
                    <a:pt x="41" y="40"/>
                  </a:lnTo>
                  <a:close/>
                  <a:moveTo>
                    <a:pt x="71" y="40"/>
                  </a:moveTo>
                  <a:cubicBezTo>
                    <a:pt x="92" y="40"/>
                    <a:pt x="92" y="40"/>
                    <a:pt x="92" y="40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71" y="63"/>
                    <a:pt x="71" y="63"/>
                    <a:pt x="71" y="63"/>
                  </a:cubicBezTo>
                  <a:lnTo>
                    <a:pt x="71" y="40"/>
                  </a:lnTo>
                  <a:close/>
                  <a:moveTo>
                    <a:pt x="100" y="63"/>
                  </a:moveTo>
                  <a:cubicBezTo>
                    <a:pt x="100" y="40"/>
                    <a:pt x="100" y="40"/>
                    <a:pt x="100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63"/>
                    <a:pt x="125" y="63"/>
                    <a:pt x="125" y="63"/>
                  </a:cubicBezTo>
                  <a:lnTo>
                    <a:pt x="10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" name="Freeform 418"/>
          <p:cNvSpPr>
            <a:spLocks noEditPoints="1"/>
          </p:cNvSpPr>
          <p:nvPr/>
        </p:nvSpPr>
        <p:spPr bwMode="auto">
          <a:xfrm>
            <a:off x="10518775" y="5781675"/>
            <a:ext cx="512763" cy="1103313"/>
          </a:xfrm>
          <a:custGeom>
            <a:avLst/>
            <a:gdLst>
              <a:gd name="T0" fmla="*/ 131 w 140"/>
              <a:gd name="T1" fmla="*/ 140 h 301"/>
              <a:gd name="T2" fmla="*/ 129 w 140"/>
              <a:gd name="T3" fmla="*/ 131 h 301"/>
              <a:gd name="T4" fmla="*/ 126 w 140"/>
              <a:gd name="T5" fmla="*/ 119 h 301"/>
              <a:gd name="T6" fmla="*/ 120 w 140"/>
              <a:gd name="T7" fmla="*/ 86 h 301"/>
              <a:gd name="T8" fmla="*/ 117 w 140"/>
              <a:gd name="T9" fmla="*/ 70 h 301"/>
              <a:gd name="T10" fmla="*/ 115 w 140"/>
              <a:gd name="T11" fmla="*/ 49 h 301"/>
              <a:gd name="T12" fmla="*/ 70 w 140"/>
              <a:gd name="T13" fmla="*/ 0 h 301"/>
              <a:gd name="T14" fmla="*/ 24 w 140"/>
              <a:gd name="T15" fmla="*/ 44 h 301"/>
              <a:gd name="T16" fmla="*/ 22 w 140"/>
              <a:gd name="T17" fmla="*/ 62 h 301"/>
              <a:gd name="T18" fmla="*/ 19 w 140"/>
              <a:gd name="T19" fmla="*/ 80 h 301"/>
              <a:gd name="T20" fmla="*/ 13 w 140"/>
              <a:gd name="T21" fmla="*/ 111 h 301"/>
              <a:gd name="T22" fmla="*/ 11 w 140"/>
              <a:gd name="T23" fmla="*/ 123 h 301"/>
              <a:gd name="T24" fmla="*/ 8 w 140"/>
              <a:gd name="T25" fmla="*/ 134 h 301"/>
              <a:gd name="T26" fmla="*/ 3 w 140"/>
              <a:gd name="T27" fmla="*/ 158 h 301"/>
              <a:gd name="T28" fmla="*/ 3 w 140"/>
              <a:gd name="T29" fmla="*/ 192 h 301"/>
              <a:gd name="T30" fmla="*/ 65 w 140"/>
              <a:gd name="T31" fmla="*/ 297 h 301"/>
              <a:gd name="T32" fmla="*/ 73 w 140"/>
              <a:gd name="T33" fmla="*/ 297 h 301"/>
              <a:gd name="T34" fmla="*/ 86 w 140"/>
              <a:gd name="T35" fmla="*/ 241 h 301"/>
              <a:gd name="T36" fmla="*/ 135 w 140"/>
              <a:gd name="T37" fmla="*/ 158 h 301"/>
              <a:gd name="T38" fmla="*/ 109 w 140"/>
              <a:gd name="T39" fmla="*/ 158 h 301"/>
              <a:gd name="T40" fmla="*/ 101 w 140"/>
              <a:gd name="T41" fmla="*/ 158 h 301"/>
              <a:gd name="T42" fmla="*/ 73 w 140"/>
              <a:gd name="T43" fmla="*/ 137 h 301"/>
              <a:gd name="T44" fmla="*/ 100 w 140"/>
              <a:gd name="T45" fmla="*/ 98 h 301"/>
              <a:gd name="T46" fmla="*/ 73 w 140"/>
              <a:gd name="T47" fmla="*/ 129 h 301"/>
              <a:gd name="T48" fmla="*/ 96 w 140"/>
              <a:gd name="T49" fmla="*/ 49 h 301"/>
              <a:gd name="T50" fmla="*/ 88 w 140"/>
              <a:gd name="T51" fmla="*/ 49 h 301"/>
              <a:gd name="T52" fmla="*/ 73 w 140"/>
              <a:gd name="T53" fmla="*/ 49 h 301"/>
              <a:gd name="T54" fmla="*/ 65 w 140"/>
              <a:gd name="T55" fmla="*/ 49 h 301"/>
              <a:gd name="T56" fmla="*/ 50 w 140"/>
              <a:gd name="T57" fmla="*/ 72 h 301"/>
              <a:gd name="T58" fmla="*/ 42 w 140"/>
              <a:gd name="T59" fmla="*/ 72 h 301"/>
              <a:gd name="T60" fmla="*/ 65 w 140"/>
              <a:gd name="T61" fmla="*/ 152 h 301"/>
              <a:gd name="T62" fmla="*/ 38 w 140"/>
              <a:gd name="T63" fmla="*/ 121 h 301"/>
              <a:gd name="T64" fmla="*/ 65 w 140"/>
              <a:gd name="T65" fmla="*/ 160 h 301"/>
              <a:gd name="T66" fmla="*/ 37 w 140"/>
              <a:gd name="T67" fmla="*/ 182 h 301"/>
              <a:gd name="T68" fmla="*/ 29 w 140"/>
              <a:gd name="T69" fmla="*/ 182 h 301"/>
              <a:gd name="T70" fmla="*/ 65 w 140"/>
              <a:gd name="T71" fmla="*/ 235 h 301"/>
              <a:gd name="T72" fmla="*/ 10 w 140"/>
              <a:gd name="T73" fmla="*/ 190 h 301"/>
              <a:gd name="T74" fmla="*/ 15 w 140"/>
              <a:gd name="T75" fmla="*/ 142 h 301"/>
              <a:gd name="T76" fmla="*/ 17 w 140"/>
              <a:gd name="T77" fmla="*/ 133 h 301"/>
              <a:gd name="T78" fmla="*/ 19 w 140"/>
              <a:gd name="T79" fmla="*/ 120 h 301"/>
              <a:gd name="T80" fmla="*/ 26 w 140"/>
              <a:gd name="T81" fmla="*/ 88 h 301"/>
              <a:gd name="T82" fmla="*/ 29 w 140"/>
              <a:gd name="T83" fmla="*/ 71 h 301"/>
              <a:gd name="T84" fmla="*/ 31 w 140"/>
              <a:gd name="T85" fmla="*/ 50 h 301"/>
              <a:gd name="T86" fmla="*/ 70 w 140"/>
              <a:gd name="T87" fmla="*/ 8 h 301"/>
              <a:gd name="T88" fmla="*/ 107 w 140"/>
              <a:gd name="T89" fmla="*/ 50 h 301"/>
              <a:gd name="T90" fmla="*/ 109 w 140"/>
              <a:gd name="T91" fmla="*/ 71 h 301"/>
              <a:gd name="T92" fmla="*/ 112 w 140"/>
              <a:gd name="T93" fmla="*/ 88 h 301"/>
              <a:gd name="T94" fmla="*/ 118 w 140"/>
              <a:gd name="T95" fmla="*/ 120 h 301"/>
              <a:gd name="T96" fmla="*/ 121 w 140"/>
              <a:gd name="T97" fmla="*/ 133 h 301"/>
              <a:gd name="T98" fmla="*/ 123 w 140"/>
              <a:gd name="T99" fmla="*/ 142 h 301"/>
              <a:gd name="T100" fmla="*/ 84 w 140"/>
              <a:gd name="T101" fmla="*/ 233 h 301"/>
              <a:gd name="T102" fmla="*/ 73 w 140"/>
              <a:gd name="T103" fmla="*/ 198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0" h="301">
                <a:moveTo>
                  <a:pt x="135" y="158"/>
                </a:moveTo>
                <a:cubicBezTo>
                  <a:pt x="131" y="140"/>
                  <a:pt x="131" y="140"/>
                  <a:pt x="131" y="140"/>
                </a:cubicBezTo>
                <a:cubicBezTo>
                  <a:pt x="131" y="138"/>
                  <a:pt x="130" y="136"/>
                  <a:pt x="130" y="134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8" y="129"/>
                  <a:pt x="128" y="126"/>
                  <a:pt x="127" y="123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6" y="116"/>
                  <a:pt x="125" y="114"/>
                  <a:pt x="125" y="11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19" y="84"/>
                  <a:pt x="119" y="82"/>
                  <a:pt x="119" y="80"/>
                </a:cubicBezTo>
                <a:cubicBezTo>
                  <a:pt x="118" y="77"/>
                  <a:pt x="118" y="73"/>
                  <a:pt x="117" y="70"/>
                </a:cubicBezTo>
                <a:cubicBezTo>
                  <a:pt x="117" y="67"/>
                  <a:pt x="116" y="64"/>
                  <a:pt x="116" y="62"/>
                </a:cubicBezTo>
                <a:cubicBezTo>
                  <a:pt x="115" y="57"/>
                  <a:pt x="115" y="53"/>
                  <a:pt x="115" y="49"/>
                </a:cubicBezTo>
                <a:cubicBezTo>
                  <a:pt x="114" y="46"/>
                  <a:pt x="114" y="44"/>
                  <a:pt x="114" y="44"/>
                </a:cubicBezTo>
                <a:cubicBezTo>
                  <a:pt x="114" y="20"/>
                  <a:pt x="94" y="1"/>
                  <a:pt x="70" y="0"/>
                </a:cubicBezTo>
                <a:cubicBezTo>
                  <a:pt x="70" y="0"/>
                  <a:pt x="69" y="0"/>
                  <a:pt x="69" y="0"/>
                </a:cubicBezTo>
                <a:cubicBezTo>
                  <a:pt x="44" y="0"/>
                  <a:pt x="24" y="20"/>
                  <a:pt x="24" y="44"/>
                </a:cubicBezTo>
                <a:cubicBezTo>
                  <a:pt x="24" y="44"/>
                  <a:pt x="24" y="46"/>
                  <a:pt x="23" y="49"/>
                </a:cubicBezTo>
                <a:cubicBezTo>
                  <a:pt x="23" y="53"/>
                  <a:pt x="23" y="57"/>
                  <a:pt x="22" y="62"/>
                </a:cubicBezTo>
                <a:cubicBezTo>
                  <a:pt x="22" y="64"/>
                  <a:pt x="21" y="67"/>
                  <a:pt x="21" y="70"/>
                </a:cubicBezTo>
                <a:cubicBezTo>
                  <a:pt x="20" y="73"/>
                  <a:pt x="20" y="77"/>
                  <a:pt x="19" y="80"/>
                </a:cubicBezTo>
                <a:cubicBezTo>
                  <a:pt x="19" y="82"/>
                  <a:pt x="18" y="84"/>
                  <a:pt x="18" y="86"/>
                </a:cubicBezTo>
                <a:cubicBezTo>
                  <a:pt x="13" y="111"/>
                  <a:pt x="13" y="111"/>
                  <a:pt x="13" y="111"/>
                </a:cubicBezTo>
                <a:cubicBezTo>
                  <a:pt x="13" y="114"/>
                  <a:pt x="12" y="116"/>
                  <a:pt x="12" y="119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0" y="126"/>
                  <a:pt x="10" y="129"/>
                  <a:pt x="9" y="131"/>
                </a:cubicBezTo>
                <a:cubicBezTo>
                  <a:pt x="8" y="134"/>
                  <a:pt x="8" y="134"/>
                  <a:pt x="8" y="134"/>
                </a:cubicBezTo>
                <a:cubicBezTo>
                  <a:pt x="8" y="136"/>
                  <a:pt x="7" y="138"/>
                  <a:pt x="7" y="140"/>
                </a:cubicBezTo>
                <a:cubicBezTo>
                  <a:pt x="3" y="158"/>
                  <a:pt x="3" y="158"/>
                  <a:pt x="3" y="158"/>
                </a:cubicBezTo>
                <a:cubicBezTo>
                  <a:pt x="3" y="158"/>
                  <a:pt x="3" y="158"/>
                  <a:pt x="3" y="158"/>
                </a:cubicBezTo>
                <a:cubicBezTo>
                  <a:pt x="0" y="169"/>
                  <a:pt x="0" y="181"/>
                  <a:pt x="3" y="192"/>
                </a:cubicBezTo>
                <a:cubicBezTo>
                  <a:pt x="10" y="221"/>
                  <a:pt x="36" y="241"/>
                  <a:pt x="65" y="243"/>
                </a:cubicBezTo>
                <a:cubicBezTo>
                  <a:pt x="65" y="297"/>
                  <a:pt x="65" y="297"/>
                  <a:pt x="65" y="297"/>
                </a:cubicBezTo>
                <a:cubicBezTo>
                  <a:pt x="65" y="299"/>
                  <a:pt x="67" y="301"/>
                  <a:pt x="69" y="301"/>
                </a:cubicBezTo>
                <a:cubicBezTo>
                  <a:pt x="71" y="301"/>
                  <a:pt x="73" y="299"/>
                  <a:pt x="73" y="297"/>
                </a:cubicBezTo>
                <a:cubicBezTo>
                  <a:pt x="73" y="243"/>
                  <a:pt x="73" y="243"/>
                  <a:pt x="73" y="243"/>
                </a:cubicBezTo>
                <a:cubicBezTo>
                  <a:pt x="77" y="243"/>
                  <a:pt x="82" y="242"/>
                  <a:pt x="86" y="241"/>
                </a:cubicBezTo>
                <a:cubicBezTo>
                  <a:pt x="104" y="236"/>
                  <a:pt x="118" y="225"/>
                  <a:pt x="128" y="210"/>
                </a:cubicBezTo>
                <a:cubicBezTo>
                  <a:pt x="137" y="194"/>
                  <a:pt x="140" y="176"/>
                  <a:pt x="135" y="158"/>
                </a:cubicBezTo>
                <a:close/>
                <a:moveTo>
                  <a:pt x="73" y="198"/>
                </a:moveTo>
                <a:cubicBezTo>
                  <a:pt x="93" y="196"/>
                  <a:pt x="109" y="179"/>
                  <a:pt x="109" y="158"/>
                </a:cubicBezTo>
                <a:cubicBezTo>
                  <a:pt x="109" y="156"/>
                  <a:pt x="107" y="154"/>
                  <a:pt x="105" y="154"/>
                </a:cubicBezTo>
                <a:cubicBezTo>
                  <a:pt x="103" y="154"/>
                  <a:pt x="101" y="156"/>
                  <a:pt x="101" y="158"/>
                </a:cubicBezTo>
                <a:cubicBezTo>
                  <a:pt x="101" y="175"/>
                  <a:pt x="89" y="188"/>
                  <a:pt x="73" y="190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90" y="135"/>
                  <a:pt x="104" y="120"/>
                  <a:pt x="104" y="102"/>
                </a:cubicBezTo>
                <a:cubicBezTo>
                  <a:pt x="104" y="100"/>
                  <a:pt x="102" y="98"/>
                  <a:pt x="100" y="98"/>
                </a:cubicBezTo>
                <a:cubicBezTo>
                  <a:pt x="98" y="98"/>
                  <a:pt x="96" y="100"/>
                  <a:pt x="96" y="102"/>
                </a:cubicBezTo>
                <a:cubicBezTo>
                  <a:pt x="96" y="116"/>
                  <a:pt x="86" y="127"/>
                  <a:pt x="73" y="129"/>
                </a:cubicBezTo>
                <a:cubicBezTo>
                  <a:pt x="73" y="76"/>
                  <a:pt x="73" y="76"/>
                  <a:pt x="73" y="76"/>
                </a:cubicBezTo>
                <a:cubicBezTo>
                  <a:pt x="86" y="74"/>
                  <a:pt x="96" y="63"/>
                  <a:pt x="96" y="49"/>
                </a:cubicBezTo>
                <a:cubicBezTo>
                  <a:pt x="96" y="47"/>
                  <a:pt x="94" y="45"/>
                  <a:pt x="92" y="45"/>
                </a:cubicBezTo>
                <a:cubicBezTo>
                  <a:pt x="90" y="45"/>
                  <a:pt x="88" y="47"/>
                  <a:pt x="88" y="49"/>
                </a:cubicBezTo>
                <a:cubicBezTo>
                  <a:pt x="88" y="58"/>
                  <a:pt x="82" y="66"/>
                  <a:pt x="73" y="68"/>
                </a:cubicBezTo>
                <a:cubicBezTo>
                  <a:pt x="73" y="49"/>
                  <a:pt x="73" y="49"/>
                  <a:pt x="73" y="49"/>
                </a:cubicBezTo>
                <a:cubicBezTo>
                  <a:pt x="73" y="47"/>
                  <a:pt x="71" y="45"/>
                  <a:pt x="69" y="45"/>
                </a:cubicBezTo>
                <a:cubicBezTo>
                  <a:pt x="67" y="45"/>
                  <a:pt x="65" y="47"/>
                  <a:pt x="65" y="49"/>
                </a:cubicBezTo>
                <a:cubicBezTo>
                  <a:pt x="65" y="91"/>
                  <a:pt x="65" y="91"/>
                  <a:pt x="65" y="91"/>
                </a:cubicBezTo>
                <a:cubicBezTo>
                  <a:pt x="56" y="89"/>
                  <a:pt x="50" y="81"/>
                  <a:pt x="50" y="72"/>
                </a:cubicBezTo>
                <a:cubicBezTo>
                  <a:pt x="50" y="70"/>
                  <a:pt x="48" y="68"/>
                  <a:pt x="46" y="68"/>
                </a:cubicBezTo>
                <a:cubicBezTo>
                  <a:pt x="44" y="68"/>
                  <a:pt x="42" y="70"/>
                  <a:pt x="42" y="72"/>
                </a:cubicBezTo>
                <a:cubicBezTo>
                  <a:pt x="42" y="86"/>
                  <a:pt x="52" y="97"/>
                  <a:pt x="65" y="99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52" y="150"/>
                  <a:pt x="42" y="139"/>
                  <a:pt x="42" y="125"/>
                </a:cubicBezTo>
                <a:cubicBezTo>
                  <a:pt x="42" y="123"/>
                  <a:pt x="40" y="121"/>
                  <a:pt x="38" y="121"/>
                </a:cubicBezTo>
                <a:cubicBezTo>
                  <a:pt x="36" y="121"/>
                  <a:pt x="34" y="123"/>
                  <a:pt x="34" y="125"/>
                </a:cubicBezTo>
                <a:cubicBezTo>
                  <a:pt x="34" y="143"/>
                  <a:pt x="48" y="158"/>
                  <a:pt x="65" y="160"/>
                </a:cubicBezTo>
                <a:cubicBezTo>
                  <a:pt x="65" y="213"/>
                  <a:pt x="65" y="213"/>
                  <a:pt x="65" y="213"/>
                </a:cubicBezTo>
                <a:cubicBezTo>
                  <a:pt x="49" y="211"/>
                  <a:pt x="37" y="198"/>
                  <a:pt x="37" y="182"/>
                </a:cubicBezTo>
                <a:cubicBezTo>
                  <a:pt x="37" y="179"/>
                  <a:pt x="35" y="178"/>
                  <a:pt x="33" y="178"/>
                </a:cubicBezTo>
                <a:cubicBezTo>
                  <a:pt x="31" y="178"/>
                  <a:pt x="29" y="179"/>
                  <a:pt x="29" y="182"/>
                </a:cubicBezTo>
                <a:cubicBezTo>
                  <a:pt x="29" y="202"/>
                  <a:pt x="45" y="219"/>
                  <a:pt x="65" y="221"/>
                </a:cubicBezTo>
                <a:cubicBezTo>
                  <a:pt x="65" y="235"/>
                  <a:pt x="65" y="235"/>
                  <a:pt x="65" y="235"/>
                </a:cubicBezTo>
                <a:cubicBezTo>
                  <a:pt x="56" y="234"/>
                  <a:pt x="46" y="232"/>
                  <a:pt x="38" y="227"/>
                </a:cubicBezTo>
                <a:cubicBezTo>
                  <a:pt x="24" y="218"/>
                  <a:pt x="14" y="205"/>
                  <a:pt x="10" y="190"/>
                </a:cubicBezTo>
                <a:cubicBezTo>
                  <a:pt x="8" y="180"/>
                  <a:pt x="8" y="170"/>
                  <a:pt x="10" y="160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5" y="140"/>
                  <a:pt x="16" y="138"/>
                  <a:pt x="16" y="136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0"/>
                  <a:pt x="18" y="127"/>
                  <a:pt x="19" y="124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20" y="118"/>
                  <a:pt x="20" y="115"/>
                  <a:pt x="21" y="113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6"/>
                  <a:pt x="27" y="83"/>
                  <a:pt x="27" y="81"/>
                </a:cubicBezTo>
                <a:cubicBezTo>
                  <a:pt x="28" y="78"/>
                  <a:pt x="28" y="75"/>
                  <a:pt x="29" y="71"/>
                </a:cubicBezTo>
                <a:cubicBezTo>
                  <a:pt x="29" y="68"/>
                  <a:pt x="30" y="65"/>
                  <a:pt x="30" y="63"/>
                </a:cubicBezTo>
                <a:cubicBezTo>
                  <a:pt x="31" y="58"/>
                  <a:pt x="31" y="54"/>
                  <a:pt x="31" y="50"/>
                </a:cubicBezTo>
                <a:cubicBezTo>
                  <a:pt x="32" y="46"/>
                  <a:pt x="32" y="44"/>
                  <a:pt x="32" y="44"/>
                </a:cubicBezTo>
                <a:cubicBezTo>
                  <a:pt x="32" y="24"/>
                  <a:pt x="49" y="7"/>
                  <a:pt x="70" y="8"/>
                </a:cubicBezTo>
                <a:cubicBezTo>
                  <a:pt x="90" y="8"/>
                  <a:pt x="106" y="24"/>
                  <a:pt x="106" y="44"/>
                </a:cubicBezTo>
                <a:cubicBezTo>
                  <a:pt x="106" y="44"/>
                  <a:pt x="106" y="46"/>
                  <a:pt x="107" y="50"/>
                </a:cubicBezTo>
                <a:cubicBezTo>
                  <a:pt x="107" y="54"/>
                  <a:pt x="107" y="58"/>
                  <a:pt x="108" y="63"/>
                </a:cubicBezTo>
                <a:cubicBezTo>
                  <a:pt x="108" y="65"/>
                  <a:pt x="109" y="68"/>
                  <a:pt x="109" y="71"/>
                </a:cubicBezTo>
                <a:cubicBezTo>
                  <a:pt x="110" y="75"/>
                  <a:pt x="110" y="78"/>
                  <a:pt x="111" y="81"/>
                </a:cubicBezTo>
                <a:cubicBezTo>
                  <a:pt x="111" y="83"/>
                  <a:pt x="112" y="85"/>
                  <a:pt x="112" y="88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117" y="115"/>
                  <a:pt x="118" y="118"/>
                  <a:pt x="118" y="120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20" y="127"/>
                  <a:pt x="121" y="130"/>
                  <a:pt x="121" y="133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2" y="138"/>
                  <a:pt x="123" y="140"/>
                  <a:pt x="123" y="142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6" y="192"/>
                  <a:pt x="116" y="225"/>
                  <a:pt x="84" y="233"/>
                </a:cubicBezTo>
                <a:cubicBezTo>
                  <a:pt x="80" y="234"/>
                  <a:pt x="77" y="235"/>
                  <a:pt x="73" y="235"/>
                </a:cubicBezTo>
                <a:lnTo>
                  <a:pt x="73" y="198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421"/>
          <p:cNvSpPr>
            <a:spLocks noEditPoints="1"/>
          </p:cNvSpPr>
          <p:nvPr/>
        </p:nvSpPr>
        <p:spPr bwMode="auto">
          <a:xfrm>
            <a:off x="411163" y="5726113"/>
            <a:ext cx="995363" cy="1158875"/>
          </a:xfrm>
          <a:custGeom>
            <a:avLst/>
            <a:gdLst>
              <a:gd name="T0" fmla="*/ 208 w 272"/>
              <a:gd name="T1" fmla="*/ 87 h 316"/>
              <a:gd name="T2" fmla="*/ 156 w 272"/>
              <a:gd name="T3" fmla="*/ 0 h 316"/>
              <a:gd name="T4" fmla="*/ 99 w 272"/>
              <a:gd name="T5" fmla="*/ 75 h 316"/>
              <a:gd name="T6" fmla="*/ 0 w 272"/>
              <a:gd name="T7" fmla="*/ 137 h 316"/>
              <a:gd name="T8" fmla="*/ 76 w 272"/>
              <a:gd name="T9" fmla="*/ 205 h 316"/>
              <a:gd name="T10" fmla="*/ 137 w 272"/>
              <a:gd name="T11" fmla="*/ 312 h 316"/>
              <a:gd name="T12" fmla="*/ 145 w 272"/>
              <a:gd name="T13" fmla="*/ 312 h 316"/>
              <a:gd name="T14" fmla="*/ 163 w 272"/>
              <a:gd name="T15" fmla="*/ 233 h 316"/>
              <a:gd name="T16" fmla="*/ 213 w 272"/>
              <a:gd name="T17" fmla="*/ 205 h 316"/>
              <a:gd name="T18" fmla="*/ 213 w 272"/>
              <a:gd name="T19" fmla="*/ 87 h 316"/>
              <a:gd name="T20" fmla="*/ 207 w 272"/>
              <a:gd name="T21" fmla="*/ 196 h 316"/>
              <a:gd name="T22" fmla="*/ 208 w 272"/>
              <a:gd name="T23" fmla="*/ 185 h 316"/>
              <a:gd name="T24" fmla="*/ 235 w 272"/>
              <a:gd name="T25" fmla="*/ 146 h 316"/>
              <a:gd name="T26" fmla="*/ 208 w 272"/>
              <a:gd name="T27" fmla="*/ 177 h 316"/>
              <a:gd name="T28" fmla="*/ 204 w 272"/>
              <a:gd name="T29" fmla="*/ 142 h 316"/>
              <a:gd name="T30" fmla="*/ 200 w 272"/>
              <a:gd name="T31" fmla="*/ 153 h 316"/>
              <a:gd name="T32" fmla="*/ 181 w 272"/>
              <a:gd name="T33" fmla="*/ 130 h 316"/>
              <a:gd name="T34" fmla="*/ 200 w 272"/>
              <a:gd name="T35" fmla="*/ 161 h 316"/>
              <a:gd name="T36" fmla="*/ 199 w 272"/>
              <a:gd name="T37" fmla="*/ 195 h 316"/>
              <a:gd name="T38" fmla="*/ 172 w 272"/>
              <a:gd name="T39" fmla="*/ 115 h 316"/>
              <a:gd name="T40" fmla="*/ 213 w 272"/>
              <a:gd name="T41" fmla="*/ 95 h 316"/>
              <a:gd name="T42" fmla="*/ 213 w 272"/>
              <a:gd name="T43" fmla="*/ 197 h 316"/>
              <a:gd name="T44" fmla="*/ 171 w 272"/>
              <a:gd name="T45" fmla="*/ 89 h 316"/>
              <a:gd name="T46" fmla="*/ 174 w 272"/>
              <a:gd name="T47" fmla="*/ 64 h 316"/>
              <a:gd name="T48" fmla="*/ 161 w 272"/>
              <a:gd name="T49" fmla="*/ 88 h 316"/>
              <a:gd name="T50" fmla="*/ 145 w 272"/>
              <a:gd name="T51" fmla="*/ 87 h 316"/>
              <a:gd name="T52" fmla="*/ 141 w 272"/>
              <a:gd name="T53" fmla="*/ 55 h 316"/>
              <a:gd name="T54" fmla="*/ 137 w 272"/>
              <a:gd name="T55" fmla="*/ 79 h 316"/>
              <a:gd name="T56" fmla="*/ 118 w 272"/>
              <a:gd name="T57" fmla="*/ 56 h 316"/>
              <a:gd name="T58" fmla="*/ 133 w 272"/>
              <a:gd name="T59" fmla="*/ 86 h 316"/>
              <a:gd name="T60" fmla="*/ 137 w 272"/>
              <a:gd name="T61" fmla="*/ 107 h 316"/>
              <a:gd name="T62" fmla="*/ 114 w 272"/>
              <a:gd name="T63" fmla="*/ 85 h 316"/>
              <a:gd name="T64" fmla="*/ 105 w 272"/>
              <a:gd name="T65" fmla="*/ 59 h 316"/>
              <a:gd name="T66" fmla="*/ 207 w 272"/>
              <a:gd name="T67" fmla="*/ 59 h 316"/>
              <a:gd name="T68" fmla="*/ 197 w 272"/>
              <a:gd name="T69" fmla="*/ 89 h 316"/>
              <a:gd name="T70" fmla="*/ 168 w 272"/>
              <a:gd name="T71" fmla="*/ 109 h 316"/>
              <a:gd name="T72" fmla="*/ 145 w 272"/>
              <a:gd name="T73" fmla="*/ 109 h 316"/>
              <a:gd name="T74" fmla="*/ 137 w 272"/>
              <a:gd name="T75" fmla="*/ 134 h 316"/>
              <a:gd name="T76" fmla="*/ 137 w 272"/>
              <a:gd name="T77" fmla="*/ 115 h 316"/>
              <a:gd name="T78" fmla="*/ 129 w 272"/>
              <a:gd name="T79" fmla="*/ 137 h 316"/>
              <a:gd name="T80" fmla="*/ 84 w 272"/>
              <a:gd name="T81" fmla="*/ 165 h 316"/>
              <a:gd name="T82" fmla="*/ 103 w 272"/>
              <a:gd name="T83" fmla="*/ 134 h 316"/>
              <a:gd name="T84" fmla="*/ 84 w 272"/>
              <a:gd name="T85" fmla="*/ 157 h 316"/>
              <a:gd name="T86" fmla="*/ 80 w 272"/>
              <a:gd name="T87" fmla="*/ 145 h 316"/>
              <a:gd name="T88" fmla="*/ 76 w 272"/>
              <a:gd name="T89" fmla="*/ 179 h 316"/>
              <a:gd name="T90" fmla="*/ 42 w 272"/>
              <a:gd name="T91" fmla="*/ 144 h 316"/>
              <a:gd name="T92" fmla="*/ 76 w 272"/>
              <a:gd name="T93" fmla="*/ 187 h 316"/>
              <a:gd name="T94" fmla="*/ 68 w 272"/>
              <a:gd name="T95" fmla="*/ 198 h 316"/>
              <a:gd name="T96" fmla="*/ 68 w 272"/>
              <a:gd name="T97" fmla="*/ 76 h 316"/>
              <a:gd name="T98" fmla="*/ 84 w 272"/>
              <a:gd name="T99" fmla="*/ 204 h 316"/>
              <a:gd name="T100" fmla="*/ 137 w 272"/>
              <a:gd name="T101" fmla="*/ 258 h 316"/>
              <a:gd name="T102" fmla="*/ 163 w 272"/>
              <a:gd name="T103" fmla="*/ 225 h 316"/>
              <a:gd name="T104" fmla="*/ 145 w 272"/>
              <a:gd name="T105" fmla="*/ 117 h 316"/>
              <a:gd name="T106" fmla="*/ 161 w 272"/>
              <a:gd name="T107" fmla="*/ 118 h 316"/>
              <a:gd name="T108" fmla="*/ 197 w 272"/>
              <a:gd name="T109" fmla="*/ 20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2" h="316">
                <a:moveTo>
                  <a:pt x="213" y="87"/>
                </a:moveTo>
                <a:cubicBezTo>
                  <a:pt x="211" y="87"/>
                  <a:pt x="209" y="87"/>
                  <a:pt x="208" y="87"/>
                </a:cubicBezTo>
                <a:cubicBezTo>
                  <a:pt x="212" y="78"/>
                  <a:pt x="215" y="69"/>
                  <a:pt x="215" y="59"/>
                </a:cubicBezTo>
                <a:cubicBezTo>
                  <a:pt x="215" y="27"/>
                  <a:pt x="188" y="0"/>
                  <a:pt x="156" y="0"/>
                </a:cubicBezTo>
                <a:cubicBezTo>
                  <a:pt x="123" y="0"/>
                  <a:pt x="97" y="27"/>
                  <a:pt x="97" y="59"/>
                </a:cubicBezTo>
                <a:cubicBezTo>
                  <a:pt x="97" y="65"/>
                  <a:pt x="98" y="70"/>
                  <a:pt x="99" y="75"/>
                </a:cubicBezTo>
                <a:cubicBezTo>
                  <a:pt x="90" y="71"/>
                  <a:pt x="79" y="68"/>
                  <a:pt x="68" y="68"/>
                </a:cubicBezTo>
                <a:cubicBezTo>
                  <a:pt x="31" y="68"/>
                  <a:pt x="0" y="99"/>
                  <a:pt x="0" y="137"/>
                </a:cubicBezTo>
                <a:cubicBezTo>
                  <a:pt x="0" y="175"/>
                  <a:pt x="31" y="206"/>
                  <a:pt x="68" y="206"/>
                </a:cubicBezTo>
                <a:cubicBezTo>
                  <a:pt x="71" y="206"/>
                  <a:pt x="74" y="205"/>
                  <a:pt x="76" y="205"/>
                </a:cubicBezTo>
                <a:cubicBezTo>
                  <a:pt x="77" y="238"/>
                  <a:pt x="104" y="265"/>
                  <a:pt x="137" y="266"/>
                </a:cubicBezTo>
                <a:cubicBezTo>
                  <a:pt x="137" y="312"/>
                  <a:pt x="137" y="312"/>
                  <a:pt x="137" y="312"/>
                </a:cubicBezTo>
                <a:cubicBezTo>
                  <a:pt x="137" y="314"/>
                  <a:pt x="139" y="316"/>
                  <a:pt x="141" y="316"/>
                </a:cubicBezTo>
                <a:cubicBezTo>
                  <a:pt x="143" y="316"/>
                  <a:pt x="145" y="314"/>
                  <a:pt x="145" y="312"/>
                </a:cubicBezTo>
                <a:cubicBezTo>
                  <a:pt x="145" y="233"/>
                  <a:pt x="145" y="233"/>
                  <a:pt x="145" y="233"/>
                </a:cubicBezTo>
                <a:cubicBezTo>
                  <a:pt x="163" y="233"/>
                  <a:pt x="163" y="233"/>
                  <a:pt x="163" y="233"/>
                </a:cubicBezTo>
                <a:cubicBezTo>
                  <a:pt x="182" y="233"/>
                  <a:pt x="199" y="221"/>
                  <a:pt x="205" y="204"/>
                </a:cubicBezTo>
                <a:cubicBezTo>
                  <a:pt x="208" y="204"/>
                  <a:pt x="211" y="205"/>
                  <a:pt x="213" y="205"/>
                </a:cubicBezTo>
                <a:cubicBezTo>
                  <a:pt x="246" y="205"/>
                  <a:pt x="272" y="178"/>
                  <a:pt x="272" y="146"/>
                </a:cubicBezTo>
                <a:cubicBezTo>
                  <a:pt x="272" y="113"/>
                  <a:pt x="246" y="87"/>
                  <a:pt x="213" y="87"/>
                </a:cubicBezTo>
                <a:close/>
                <a:moveTo>
                  <a:pt x="213" y="197"/>
                </a:moveTo>
                <a:cubicBezTo>
                  <a:pt x="211" y="197"/>
                  <a:pt x="209" y="196"/>
                  <a:pt x="207" y="196"/>
                </a:cubicBezTo>
                <a:cubicBezTo>
                  <a:pt x="208" y="194"/>
                  <a:pt x="208" y="191"/>
                  <a:pt x="208" y="188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25" y="183"/>
                  <a:pt x="239" y="168"/>
                  <a:pt x="239" y="150"/>
                </a:cubicBezTo>
                <a:cubicBezTo>
                  <a:pt x="239" y="148"/>
                  <a:pt x="237" y="146"/>
                  <a:pt x="235" y="146"/>
                </a:cubicBezTo>
                <a:cubicBezTo>
                  <a:pt x="233" y="146"/>
                  <a:pt x="231" y="148"/>
                  <a:pt x="231" y="150"/>
                </a:cubicBezTo>
                <a:cubicBezTo>
                  <a:pt x="231" y="164"/>
                  <a:pt x="221" y="175"/>
                  <a:pt x="208" y="177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3"/>
                  <a:pt x="206" y="142"/>
                  <a:pt x="204" y="142"/>
                </a:cubicBezTo>
                <a:cubicBezTo>
                  <a:pt x="202" y="142"/>
                  <a:pt x="200" y="143"/>
                  <a:pt x="200" y="146"/>
                </a:cubicBezTo>
                <a:cubicBezTo>
                  <a:pt x="200" y="153"/>
                  <a:pt x="200" y="153"/>
                  <a:pt x="200" y="153"/>
                </a:cubicBezTo>
                <a:cubicBezTo>
                  <a:pt x="191" y="151"/>
                  <a:pt x="185" y="143"/>
                  <a:pt x="185" y="134"/>
                </a:cubicBezTo>
                <a:cubicBezTo>
                  <a:pt x="185" y="132"/>
                  <a:pt x="183" y="130"/>
                  <a:pt x="181" y="130"/>
                </a:cubicBezTo>
                <a:cubicBezTo>
                  <a:pt x="179" y="130"/>
                  <a:pt x="177" y="132"/>
                  <a:pt x="177" y="134"/>
                </a:cubicBezTo>
                <a:cubicBezTo>
                  <a:pt x="177" y="148"/>
                  <a:pt x="187" y="159"/>
                  <a:pt x="200" y="161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190"/>
                  <a:pt x="200" y="192"/>
                  <a:pt x="199" y="195"/>
                </a:cubicBezTo>
                <a:cubicBezTo>
                  <a:pt x="178" y="188"/>
                  <a:pt x="162" y="169"/>
                  <a:pt x="162" y="146"/>
                </a:cubicBezTo>
                <a:cubicBezTo>
                  <a:pt x="162" y="134"/>
                  <a:pt x="166" y="124"/>
                  <a:pt x="172" y="115"/>
                </a:cubicBezTo>
                <a:cubicBezTo>
                  <a:pt x="173" y="115"/>
                  <a:pt x="174" y="114"/>
                  <a:pt x="174" y="114"/>
                </a:cubicBezTo>
                <a:cubicBezTo>
                  <a:pt x="183" y="102"/>
                  <a:pt x="197" y="95"/>
                  <a:pt x="213" y="95"/>
                </a:cubicBezTo>
                <a:cubicBezTo>
                  <a:pt x="241" y="95"/>
                  <a:pt x="264" y="118"/>
                  <a:pt x="264" y="146"/>
                </a:cubicBezTo>
                <a:cubicBezTo>
                  <a:pt x="264" y="174"/>
                  <a:pt x="241" y="197"/>
                  <a:pt x="213" y="197"/>
                </a:cubicBezTo>
                <a:close/>
                <a:moveTo>
                  <a:pt x="145" y="103"/>
                </a:moveTo>
                <a:cubicBezTo>
                  <a:pt x="156" y="102"/>
                  <a:pt x="165" y="97"/>
                  <a:pt x="171" y="89"/>
                </a:cubicBezTo>
                <a:cubicBezTo>
                  <a:pt x="175" y="83"/>
                  <a:pt x="178" y="76"/>
                  <a:pt x="178" y="68"/>
                </a:cubicBezTo>
                <a:cubicBezTo>
                  <a:pt x="178" y="66"/>
                  <a:pt x="176" y="64"/>
                  <a:pt x="174" y="64"/>
                </a:cubicBezTo>
                <a:cubicBezTo>
                  <a:pt x="172" y="64"/>
                  <a:pt x="170" y="66"/>
                  <a:pt x="170" y="68"/>
                </a:cubicBezTo>
                <a:cubicBezTo>
                  <a:pt x="170" y="76"/>
                  <a:pt x="167" y="83"/>
                  <a:pt x="161" y="88"/>
                </a:cubicBezTo>
                <a:cubicBezTo>
                  <a:pt x="157" y="92"/>
                  <a:pt x="151" y="95"/>
                  <a:pt x="145" y="95"/>
                </a:cubicBezTo>
                <a:cubicBezTo>
                  <a:pt x="145" y="87"/>
                  <a:pt x="145" y="87"/>
                  <a:pt x="145" y="87"/>
                </a:cubicBezTo>
                <a:cubicBezTo>
                  <a:pt x="145" y="59"/>
                  <a:pt x="145" y="59"/>
                  <a:pt x="145" y="59"/>
                </a:cubicBezTo>
                <a:cubicBezTo>
                  <a:pt x="145" y="57"/>
                  <a:pt x="143" y="55"/>
                  <a:pt x="141" y="55"/>
                </a:cubicBezTo>
                <a:cubicBezTo>
                  <a:pt x="139" y="55"/>
                  <a:pt x="137" y="57"/>
                  <a:pt x="137" y="5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28" y="77"/>
                  <a:pt x="122" y="70"/>
                  <a:pt x="122" y="60"/>
                </a:cubicBezTo>
                <a:cubicBezTo>
                  <a:pt x="122" y="58"/>
                  <a:pt x="120" y="56"/>
                  <a:pt x="118" y="56"/>
                </a:cubicBezTo>
                <a:cubicBezTo>
                  <a:pt x="116" y="56"/>
                  <a:pt x="114" y="58"/>
                  <a:pt x="114" y="60"/>
                </a:cubicBezTo>
                <a:cubicBezTo>
                  <a:pt x="114" y="73"/>
                  <a:pt x="122" y="83"/>
                  <a:pt x="133" y="86"/>
                </a:cubicBezTo>
                <a:cubicBezTo>
                  <a:pt x="134" y="87"/>
                  <a:pt x="136" y="87"/>
                  <a:pt x="137" y="87"/>
                </a:cubicBezTo>
                <a:cubicBezTo>
                  <a:pt x="137" y="107"/>
                  <a:pt x="137" y="107"/>
                  <a:pt x="137" y="107"/>
                </a:cubicBezTo>
                <a:cubicBezTo>
                  <a:pt x="134" y="105"/>
                  <a:pt x="130" y="104"/>
                  <a:pt x="127" y="102"/>
                </a:cubicBezTo>
                <a:cubicBezTo>
                  <a:pt x="124" y="95"/>
                  <a:pt x="119" y="90"/>
                  <a:pt x="114" y="85"/>
                </a:cubicBezTo>
                <a:cubicBezTo>
                  <a:pt x="113" y="84"/>
                  <a:pt x="111" y="83"/>
                  <a:pt x="110" y="82"/>
                </a:cubicBezTo>
                <a:cubicBezTo>
                  <a:pt x="107" y="75"/>
                  <a:pt x="105" y="67"/>
                  <a:pt x="105" y="59"/>
                </a:cubicBezTo>
                <a:cubicBezTo>
                  <a:pt x="105" y="31"/>
                  <a:pt x="128" y="8"/>
                  <a:pt x="156" y="8"/>
                </a:cubicBezTo>
                <a:cubicBezTo>
                  <a:pt x="184" y="8"/>
                  <a:pt x="207" y="31"/>
                  <a:pt x="207" y="59"/>
                </a:cubicBezTo>
                <a:cubicBezTo>
                  <a:pt x="207" y="70"/>
                  <a:pt x="203" y="80"/>
                  <a:pt x="197" y="88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6" y="89"/>
                  <a:pt x="195" y="90"/>
                  <a:pt x="193" y="90"/>
                </a:cubicBezTo>
                <a:cubicBezTo>
                  <a:pt x="183" y="94"/>
                  <a:pt x="174" y="100"/>
                  <a:pt x="168" y="109"/>
                </a:cubicBezTo>
                <a:cubicBezTo>
                  <a:pt x="164" y="110"/>
                  <a:pt x="160" y="110"/>
                  <a:pt x="156" y="110"/>
                </a:cubicBezTo>
                <a:cubicBezTo>
                  <a:pt x="152" y="110"/>
                  <a:pt x="149" y="110"/>
                  <a:pt x="145" y="109"/>
                </a:cubicBezTo>
                <a:lnTo>
                  <a:pt x="145" y="103"/>
                </a:lnTo>
                <a:close/>
                <a:moveTo>
                  <a:pt x="137" y="134"/>
                </a:moveTo>
                <a:cubicBezTo>
                  <a:pt x="137" y="127"/>
                  <a:pt x="135" y="120"/>
                  <a:pt x="133" y="114"/>
                </a:cubicBezTo>
                <a:cubicBezTo>
                  <a:pt x="134" y="114"/>
                  <a:pt x="136" y="115"/>
                  <a:pt x="137" y="115"/>
                </a:cubicBezTo>
                <a:lnTo>
                  <a:pt x="137" y="134"/>
                </a:lnTo>
                <a:close/>
                <a:moveTo>
                  <a:pt x="129" y="137"/>
                </a:moveTo>
                <a:cubicBezTo>
                  <a:pt x="129" y="165"/>
                  <a:pt x="110" y="189"/>
                  <a:pt x="84" y="19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97" y="163"/>
                  <a:pt x="107" y="152"/>
                  <a:pt x="107" y="138"/>
                </a:cubicBezTo>
                <a:cubicBezTo>
                  <a:pt x="107" y="136"/>
                  <a:pt x="106" y="134"/>
                  <a:pt x="103" y="134"/>
                </a:cubicBezTo>
                <a:cubicBezTo>
                  <a:pt x="101" y="134"/>
                  <a:pt x="99" y="136"/>
                  <a:pt x="99" y="138"/>
                </a:cubicBezTo>
                <a:cubicBezTo>
                  <a:pt x="99" y="148"/>
                  <a:pt x="93" y="155"/>
                  <a:pt x="84" y="157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4" y="147"/>
                  <a:pt x="82" y="145"/>
                  <a:pt x="80" y="145"/>
                </a:cubicBezTo>
                <a:cubicBezTo>
                  <a:pt x="78" y="145"/>
                  <a:pt x="76" y="147"/>
                  <a:pt x="76" y="149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60" y="178"/>
                  <a:pt x="46" y="165"/>
                  <a:pt x="46" y="148"/>
                </a:cubicBezTo>
                <a:cubicBezTo>
                  <a:pt x="46" y="146"/>
                  <a:pt x="45" y="144"/>
                  <a:pt x="42" y="144"/>
                </a:cubicBezTo>
                <a:cubicBezTo>
                  <a:pt x="40" y="144"/>
                  <a:pt x="38" y="146"/>
                  <a:pt x="38" y="148"/>
                </a:cubicBezTo>
                <a:cubicBezTo>
                  <a:pt x="38" y="169"/>
                  <a:pt x="55" y="186"/>
                  <a:pt x="76" y="187"/>
                </a:cubicBezTo>
                <a:cubicBezTo>
                  <a:pt x="76" y="197"/>
                  <a:pt x="76" y="197"/>
                  <a:pt x="76" y="197"/>
                </a:cubicBezTo>
                <a:cubicBezTo>
                  <a:pt x="74" y="197"/>
                  <a:pt x="71" y="198"/>
                  <a:pt x="68" y="198"/>
                </a:cubicBezTo>
                <a:cubicBezTo>
                  <a:pt x="35" y="198"/>
                  <a:pt x="8" y="170"/>
                  <a:pt x="8" y="137"/>
                </a:cubicBezTo>
                <a:cubicBezTo>
                  <a:pt x="8" y="103"/>
                  <a:pt x="35" y="76"/>
                  <a:pt x="68" y="76"/>
                </a:cubicBezTo>
                <a:cubicBezTo>
                  <a:pt x="102" y="76"/>
                  <a:pt x="129" y="103"/>
                  <a:pt x="129" y="137"/>
                </a:cubicBezTo>
                <a:close/>
                <a:moveTo>
                  <a:pt x="84" y="204"/>
                </a:moveTo>
                <a:cubicBezTo>
                  <a:pt x="114" y="197"/>
                  <a:pt x="136" y="171"/>
                  <a:pt x="137" y="139"/>
                </a:cubicBezTo>
                <a:cubicBezTo>
                  <a:pt x="137" y="258"/>
                  <a:pt x="137" y="258"/>
                  <a:pt x="137" y="258"/>
                </a:cubicBezTo>
                <a:cubicBezTo>
                  <a:pt x="108" y="257"/>
                  <a:pt x="84" y="233"/>
                  <a:pt x="84" y="204"/>
                </a:cubicBezTo>
                <a:close/>
                <a:moveTo>
                  <a:pt x="163" y="225"/>
                </a:moveTo>
                <a:cubicBezTo>
                  <a:pt x="145" y="225"/>
                  <a:pt x="145" y="225"/>
                  <a:pt x="145" y="225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9" y="118"/>
                  <a:pt x="152" y="118"/>
                  <a:pt x="156" y="118"/>
                </a:cubicBezTo>
                <a:cubicBezTo>
                  <a:pt x="158" y="118"/>
                  <a:pt x="159" y="118"/>
                  <a:pt x="161" y="118"/>
                </a:cubicBezTo>
                <a:cubicBezTo>
                  <a:pt x="157" y="126"/>
                  <a:pt x="154" y="136"/>
                  <a:pt x="154" y="146"/>
                </a:cubicBezTo>
                <a:cubicBezTo>
                  <a:pt x="154" y="173"/>
                  <a:pt x="172" y="195"/>
                  <a:pt x="197" y="202"/>
                </a:cubicBezTo>
                <a:cubicBezTo>
                  <a:pt x="192" y="216"/>
                  <a:pt x="178" y="225"/>
                  <a:pt x="163" y="2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66" name="组合 465"/>
          <p:cNvGrpSpPr/>
          <p:nvPr/>
        </p:nvGrpSpPr>
        <p:grpSpPr>
          <a:xfrm>
            <a:off x="1100138" y="4062413"/>
            <a:ext cx="2735262" cy="2822575"/>
            <a:chOff x="1100138" y="4062413"/>
            <a:chExt cx="2735262" cy="2822575"/>
          </a:xfrm>
          <a:solidFill>
            <a:srgbClr val="005790"/>
          </a:solidFill>
        </p:grpSpPr>
        <p:sp>
          <p:nvSpPr>
            <p:cNvPr id="16" name="Freeform 414"/>
            <p:cNvSpPr>
              <a:spLocks noEditPoints="1"/>
            </p:cNvSpPr>
            <p:nvPr/>
          </p:nvSpPr>
          <p:spPr bwMode="auto">
            <a:xfrm>
              <a:off x="2187575" y="6042025"/>
              <a:ext cx="381000" cy="249238"/>
            </a:xfrm>
            <a:custGeom>
              <a:avLst/>
              <a:gdLst>
                <a:gd name="T0" fmla="*/ 40 w 104"/>
                <a:gd name="T1" fmla="*/ 0 h 68"/>
                <a:gd name="T2" fmla="*/ 36 w 104"/>
                <a:gd name="T3" fmla="*/ 4 h 68"/>
                <a:gd name="T4" fmla="*/ 36 w 104"/>
                <a:gd name="T5" fmla="*/ 47 h 68"/>
                <a:gd name="T6" fmla="*/ 4 w 104"/>
                <a:gd name="T7" fmla="*/ 47 h 68"/>
                <a:gd name="T8" fmla="*/ 0 w 104"/>
                <a:gd name="T9" fmla="*/ 51 h 68"/>
                <a:gd name="T10" fmla="*/ 4 w 104"/>
                <a:gd name="T11" fmla="*/ 55 h 68"/>
                <a:gd name="T12" fmla="*/ 36 w 104"/>
                <a:gd name="T13" fmla="*/ 55 h 68"/>
                <a:gd name="T14" fmla="*/ 36 w 104"/>
                <a:gd name="T15" fmla="*/ 64 h 68"/>
                <a:gd name="T16" fmla="*/ 40 w 104"/>
                <a:gd name="T17" fmla="*/ 68 h 68"/>
                <a:gd name="T18" fmla="*/ 100 w 104"/>
                <a:gd name="T19" fmla="*/ 68 h 68"/>
                <a:gd name="T20" fmla="*/ 104 w 104"/>
                <a:gd name="T21" fmla="*/ 64 h 68"/>
                <a:gd name="T22" fmla="*/ 104 w 104"/>
                <a:gd name="T23" fmla="*/ 4 h 68"/>
                <a:gd name="T24" fmla="*/ 100 w 104"/>
                <a:gd name="T25" fmla="*/ 0 h 68"/>
                <a:gd name="T26" fmla="*/ 40 w 104"/>
                <a:gd name="T27" fmla="*/ 0 h 68"/>
                <a:gd name="T28" fmla="*/ 96 w 104"/>
                <a:gd name="T29" fmla="*/ 60 h 68"/>
                <a:gd name="T30" fmla="*/ 44 w 104"/>
                <a:gd name="T31" fmla="*/ 60 h 68"/>
                <a:gd name="T32" fmla="*/ 44 w 104"/>
                <a:gd name="T33" fmla="*/ 8 h 68"/>
                <a:gd name="T34" fmla="*/ 96 w 104"/>
                <a:gd name="T35" fmla="*/ 8 h 68"/>
                <a:gd name="T36" fmla="*/ 96 w 104"/>
                <a:gd name="T37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68">
                  <a:moveTo>
                    <a:pt x="40" y="0"/>
                  </a:moveTo>
                  <a:cubicBezTo>
                    <a:pt x="38" y="0"/>
                    <a:pt x="36" y="2"/>
                    <a:pt x="36" y="4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7"/>
                    <a:pt x="0" y="49"/>
                    <a:pt x="0" y="51"/>
                  </a:cubicBezTo>
                  <a:cubicBezTo>
                    <a:pt x="0" y="53"/>
                    <a:pt x="2" y="55"/>
                    <a:pt x="4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6"/>
                    <a:pt x="38" y="68"/>
                    <a:pt x="4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2" y="68"/>
                    <a:pt x="104" y="66"/>
                    <a:pt x="104" y="6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lnTo>
                    <a:pt x="40" y="0"/>
                  </a:lnTo>
                  <a:close/>
                  <a:moveTo>
                    <a:pt x="96" y="60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96" y="8"/>
                    <a:pt x="96" y="8"/>
                    <a:pt x="96" y="8"/>
                  </a:cubicBezTo>
                  <a:lnTo>
                    <a:pt x="96" y="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15"/>
            <p:cNvSpPr/>
            <p:nvPr/>
          </p:nvSpPr>
          <p:spPr bwMode="auto">
            <a:xfrm>
              <a:off x="2619375" y="6375400"/>
              <a:ext cx="165100" cy="28575"/>
            </a:xfrm>
            <a:custGeom>
              <a:avLst/>
              <a:gdLst>
                <a:gd name="T0" fmla="*/ 4 w 45"/>
                <a:gd name="T1" fmla="*/ 8 h 8"/>
                <a:gd name="T2" fmla="*/ 41 w 45"/>
                <a:gd name="T3" fmla="*/ 8 h 8"/>
                <a:gd name="T4" fmla="*/ 45 w 45"/>
                <a:gd name="T5" fmla="*/ 4 h 8"/>
                <a:gd name="T6" fmla="*/ 41 w 45"/>
                <a:gd name="T7" fmla="*/ 0 h 8"/>
                <a:gd name="T8" fmla="*/ 4 w 45"/>
                <a:gd name="T9" fmla="*/ 0 h 8"/>
                <a:gd name="T10" fmla="*/ 0 w 45"/>
                <a:gd name="T11" fmla="*/ 4 h 8"/>
                <a:gd name="T12" fmla="*/ 4 w 4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8">
                  <a:moveTo>
                    <a:pt x="4" y="8"/>
                  </a:moveTo>
                  <a:cubicBezTo>
                    <a:pt x="41" y="8"/>
                    <a:pt x="41" y="8"/>
                    <a:pt x="41" y="8"/>
                  </a:cubicBezTo>
                  <a:cubicBezTo>
                    <a:pt x="43" y="8"/>
                    <a:pt x="45" y="6"/>
                    <a:pt x="45" y="4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16"/>
            <p:cNvSpPr>
              <a:spLocks noEditPoints="1"/>
            </p:cNvSpPr>
            <p:nvPr/>
          </p:nvSpPr>
          <p:spPr bwMode="auto">
            <a:xfrm>
              <a:off x="1100138" y="4062413"/>
              <a:ext cx="2687638" cy="2822575"/>
            </a:xfrm>
            <a:custGeom>
              <a:avLst/>
              <a:gdLst>
                <a:gd name="T0" fmla="*/ 489 w 734"/>
                <a:gd name="T1" fmla="*/ 369 h 770"/>
                <a:gd name="T2" fmla="*/ 733 w 734"/>
                <a:gd name="T3" fmla="*/ 125 h 770"/>
                <a:gd name="T4" fmla="*/ 665 w 734"/>
                <a:gd name="T5" fmla="*/ 63 h 770"/>
                <a:gd name="T6" fmla="*/ 366 w 734"/>
                <a:gd name="T7" fmla="*/ 286 h 770"/>
                <a:gd name="T8" fmla="*/ 368 w 734"/>
                <a:gd name="T9" fmla="*/ 240 h 770"/>
                <a:gd name="T10" fmla="*/ 63 w 734"/>
                <a:gd name="T11" fmla="*/ 69 h 770"/>
                <a:gd name="T12" fmla="*/ 287 w 734"/>
                <a:gd name="T13" fmla="*/ 407 h 770"/>
                <a:gd name="T14" fmla="*/ 0 w 734"/>
                <a:gd name="T15" fmla="*/ 607 h 770"/>
                <a:gd name="T16" fmla="*/ 69 w 734"/>
                <a:gd name="T17" fmla="*/ 671 h 770"/>
                <a:gd name="T18" fmla="*/ 225 w 734"/>
                <a:gd name="T19" fmla="*/ 770 h 770"/>
                <a:gd name="T20" fmla="*/ 486 w 734"/>
                <a:gd name="T21" fmla="*/ 615 h 770"/>
                <a:gd name="T22" fmla="*/ 655 w 734"/>
                <a:gd name="T23" fmla="*/ 687 h 770"/>
                <a:gd name="T24" fmla="*/ 455 w 734"/>
                <a:gd name="T25" fmla="*/ 450 h 770"/>
                <a:gd name="T26" fmla="*/ 443 w 734"/>
                <a:gd name="T27" fmla="*/ 323 h 770"/>
                <a:gd name="T28" fmla="*/ 492 w 734"/>
                <a:gd name="T29" fmla="*/ 360 h 770"/>
                <a:gd name="T30" fmla="*/ 668 w 734"/>
                <a:gd name="T31" fmla="*/ 72 h 770"/>
                <a:gd name="T32" fmla="*/ 294 w 734"/>
                <a:gd name="T33" fmla="*/ 414 h 770"/>
                <a:gd name="T34" fmla="*/ 242 w 734"/>
                <a:gd name="T35" fmla="*/ 374 h 770"/>
                <a:gd name="T36" fmla="*/ 242 w 734"/>
                <a:gd name="T37" fmla="*/ 374 h 770"/>
                <a:gd name="T38" fmla="*/ 328 w 734"/>
                <a:gd name="T39" fmla="*/ 323 h 770"/>
                <a:gd name="T40" fmla="*/ 344 w 734"/>
                <a:gd name="T41" fmla="*/ 396 h 770"/>
                <a:gd name="T42" fmla="*/ 297 w 734"/>
                <a:gd name="T43" fmla="*/ 396 h 770"/>
                <a:gd name="T44" fmla="*/ 298 w 734"/>
                <a:gd name="T45" fmla="*/ 430 h 770"/>
                <a:gd name="T46" fmla="*/ 402 w 734"/>
                <a:gd name="T47" fmla="*/ 396 h 770"/>
                <a:gd name="T48" fmla="*/ 402 w 734"/>
                <a:gd name="T49" fmla="*/ 396 h 770"/>
                <a:gd name="T50" fmla="*/ 128 w 734"/>
                <a:gd name="T51" fmla="*/ 10 h 770"/>
                <a:gd name="T52" fmla="*/ 304 w 734"/>
                <a:gd name="T53" fmla="*/ 299 h 770"/>
                <a:gd name="T54" fmla="*/ 333 w 734"/>
                <a:gd name="T55" fmla="*/ 742 h 770"/>
                <a:gd name="T56" fmla="*/ 367 w 734"/>
                <a:gd name="T57" fmla="*/ 660 h 770"/>
                <a:gd name="T58" fmla="*/ 332 w 734"/>
                <a:gd name="T59" fmla="*/ 743 h 770"/>
                <a:gd name="T60" fmla="*/ 443 w 734"/>
                <a:gd name="T61" fmla="*/ 703 h 770"/>
                <a:gd name="T62" fmla="*/ 367 w 734"/>
                <a:gd name="T63" fmla="*/ 652 h 770"/>
                <a:gd name="T64" fmla="*/ 292 w 734"/>
                <a:gd name="T65" fmla="*/ 738 h 770"/>
                <a:gd name="T66" fmla="*/ 324 w 734"/>
                <a:gd name="T67" fmla="*/ 762 h 770"/>
                <a:gd name="T68" fmla="*/ 284 w 734"/>
                <a:gd name="T69" fmla="*/ 665 h 770"/>
                <a:gd name="T70" fmla="*/ 308 w 734"/>
                <a:gd name="T71" fmla="*/ 518 h 770"/>
                <a:gd name="T72" fmla="*/ 286 w 734"/>
                <a:gd name="T73" fmla="*/ 454 h 770"/>
                <a:gd name="T74" fmla="*/ 350 w 734"/>
                <a:gd name="T75" fmla="*/ 429 h 770"/>
                <a:gd name="T76" fmla="*/ 336 w 734"/>
                <a:gd name="T77" fmla="*/ 404 h 770"/>
                <a:gd name="T78" fmla="*/ 411 w 734"/>
                <a:gd name="T79" fmla="*/ 443 h 770"/>
                <a:gd name="T80" fmla="*/ 397 w 734"/>
                <a:gd name="T81" fmla="*/ 443 h 770"/>
                <a:gd name="T82" fmla="*/ 337 w 734"/>
                <a:gd name="T83" fmla="*/ 511 h 770"/>
                <a:gd name="T84" fmla="*/ 393 w 734"/>
                <a:gd name="T85" fmla="*/ 462 h 770"/>
                <a:gd name="T86" fmla="*/ 341 w 734"/>
                <a:gd name="T87" fmla="*/ 503 h 770"/>
                <a:gd name="T88" fmla="*/ 386 w 734"/>
                <a:gd name="T89" fmla="*/ 504 h 770"/>
                <a:gd name="T90" fmla="*/ 400 w 734"/>
                <a:gd name="T91" fmla="*/ 466 h 770"/>
                <a:gd name="T92" fmla="*/ 386 w 734"/>
                <a:gd name="T93" fmla="*/ 504 h 770"/>
                <a:gd name="T94" fmla="*/ 663 w 734"/>
                <a:gd name="T95" fmla="*/ 668 h 770"/>
                <a:gd name="T96" fmla="*/ 439 w 734"/>
                <a:gd name="T97" fmla="*/ 404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4" h="770">
                  <a:moveTo>
                    <a:pt x="443" y="323"/>
                  </a:moveTo>
                  <a:cubicBezTo>
                    <a:pt x="443" y="323"/>
                    <a:pt x="443" y="323"/>
                    <a:pt x="443" y="323"/>
                  </a:cubicBezTo>
                  <a:cubicBezTo>
                    <a:pt x="443" y="323"/>
                    <a:pt x="443" y="323"/>
                    <a:pt x="443" y="323"/>
                  </a:cubicBezTo>
                  <a:cubicBezTo>
                    <a:pt x="489" y="369"/>
                    <a:pt x="489" y="369"/>
                    <a:pt x="489" y="369"/>
                  </a:cubicBezTo>
                  <a:cubicBezTo>
                    <a:pt x="490" y="369"/>
                    <a:pt x="491" y="370"/>
                    <a:pt x="492" y="370"/>
                  </a:cubicBezTo>
                  <a:cubicBezTo>
                    <a:pt x="493" y="370"/>
                    <a:pt x="494" y="369"/>
                    <a:pt x="495" y="369"/>
                  </a:cubicBezTo>
                  <a:cubicBezTo>
                    <a:pt x="733" y="131"/>
                    <a:pt x="733" y="131"/>
                    <a:pt x="733" y="131"/>
                  </a:cubicBezTo>
                  <a:cubicBezTo>
                    <a:pt x="734" y="129"/>
                    <a:pt x="734" y="126"/>
                    <a:pt x="733" y="125"/>
                  </a:cubicBezTo>
                  <a:cubicBezTo>
                    <a:pt x="687" y="79"/>
                    <a:pt x="687" y="79"/>
                    <a:pt x="687" y="79"/>
                  </a:cubicBezTo>
                  <a:cubicBezTo>
                    <a:pt x="687" y="79"/>
                    <a:pt x="687" y="79"/>
                    <a:pt x="687" y="79"/>
                  </a:cubicBezTo>
                  <a:cubicBezTo>
                    <a:pt x="671" y="63"/>
                    <a:pt x="671" y="63"/>
                    <a:pt x="671" y="63"/>
                  </a:cubicBezTo>
                  <a:cubicBezTo>
                    <a:pt x="669" y="62"/>
                    <a:pt x="667" y="62"/>
                    <a:pt x="665" y="63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12" y="317"/>
                    <a:pt x="412" y="317"/>
                    <a:pt x="412" y="317"/>
                  </a:cubicBezTo>
                  <a:cubicBezTo>
                    <a:pt x="400" y="303"/>
                    <a:pt x="385" y="292"/>
                    <a:pt x="368" y="286"/>
                  </a:cubicBezTo>
                  <a:cubicBezTo>
                    <a:pt x="368" y="286"/>
                    <a:pt x="367" y="286"/>
                    <a:pt x="366" y="286"/>
                  </a:cubicBezTo>
                  <a:cubicBezTo>
                    <a:pt x="349" y="292"/>
                    <a:pt x="334" y="303"/>
                    <a:pt x="322" y="317"/>
                  </a:cubicBezTo>
                  <a:cubicBezTo>
                    <a:pt x="310" y="304"/>
                    <a:pt x="310" y="304"/>
                    <a:pt x="310" y="304"/>
                  </a:cubicBezTo>
                  <a:cubicBezTo>
                    <a:pt x="368" y="245"/>
                    <a:pt x="368" y="245"/>
                    <a:pt x="368" y="245"/>
                  </a:cubicBezTo>
                  <a:cubicBezTo>
                    <a:pt x="370" y="244"/>
                    <a:pt x="370" y="241"/>
                    <a:pt x="368" y="240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9" y="0"/>
                    <a:pt x="126" y="0"/>
                    <a:pt x="125" y="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2" y="65"/>
                    <a:pt x="62" y="67"/>
                    <a:pt x="63" y="69"/>
                  </a:cubicBezTo>
                  <a:cubicBezTo>
                    <a:pt x="301" y="307"/>
                    <a:pt x="301" y="307"/>
                    <a:pt x="301" y="307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293" y="356"/>
                    <a:pt x="288" y="396"/>
                    <a:pt x="288" y="400"/>
                  </a:cubicBezTo>
                  <a:cubicBezTo>
                    <a:pt x="287" y="407"/>
                    <a:pt x="287" y="407"/>
                    <a:pt x="287" y="407"/>
                  </a:cubicBezTo>
                  <a:cubicBezTo>
                    <a:pt x="245" y="366"/>
                    <a:pt x="245" y="366"/>
                    <a:pt x="245" y="366"/>
                  </a:cubicBezTo>
                  <a:cubicBezTo>
                    <a:pt x="244" y="364"/>
                    <a:pt x="241" y="364"/>
                    <a:pt x="240" y="366"/>
                  </a:cubicBezTo>
                  <a:cubicBezTo>
                    <a:pt x="2" y="604"/>
                    <a:pt x="2" y="604"/>
                    <a:pt x="2" y="604"/>
                  </a:cubicBezTo>
                  <a:cubicBezTo>
                    <a:pt x="1" y="605"/>
                    <a:pt x="0" y="606"/>
                    <a:pt x="0" y="607"/>
                  </a:cubicBezTo>
                  <a:cubicBezTo>
                    <a:pt x="0" y="608"/>
                    <a:pt x="1" y="609"/>
                    <a:pt x="2" y="610"/>
                  </a:cubicBezTo>
                  <a:cubicBezTo>
                    <a:pt x="63" y="671"/>
                    <a:pt x="63" y="671"/>
                    <a:pt x="63" y="671"/>
                  </a:cubicBezTo>
                  <a:cubicBezTo>
                    <a:pt x="64" y="672"/>
                    <a:pt x="65" y="672"/>
                    <a:pt x="66" y="672"/>
                  </a:cubicBezTo>
                  <a:cubicBezTo>
                    <a:pt x="67" y="672"/>
                    <a:pt x="68" y="672"/>
                    <a:pt x="69" y="671"/>
                  </a:cubicBezTo>
                  <a:cubicBezTo>
                    <a:pt x="276" y="464"/>
                    <a:pt x="276" y="464"/>
                    <a:pt x="276" y="464"/>
                  </a:cubicBezTo>
                  <a:cubicBezTo>
                    <a:pt x="221" y="765"/>
                    <a:pt x="221" y="765"/>
                    <a:pt x="221" y="765"/>
                  </a:cubicBezTo>
                  <a:cubicBezTo>
                    <a:pt x="221" y="766"/>
                    <a:pt x="221" y="768"/>
                    <a:pt x="222" y="769"/>
                  </a:cubicBezTo>
                  <a:cubicBezTo>
                    <a:pt x="222" y="770"/>
                    <a:pt x="223" y="770"/>
                    <a:pt x="225" y="770"/>
                  </a:cubicBezTo>
                  <a:cubicBezTo>
                    <a:pt x="510" y="770"/>
                    <a:pt x="510" y="770"/>
                    <a:pt x="510" y="770"/>
                  </a:cubicBezTo>
                  <a:cubicBezTo>
                    <a:pt x="511" y="770"/>
                    <a:pt x="512" y="770"/>
                    <a:pt x="513" y="769"/>
                  </a:cubicBezTo>
                  <a:cubicBezTo>
                    <a:pt x="513" y="768"/>
                    <a:pt x="514" y="766"/>
                    <a:pt x="513" y="765"/>
                  </a:cubicBezTo>
                  <a:cubicBezTo>
                    <a:pt x="486" y="615"/>
                    <a:pt x="486" y="615"/>
                    <a:pt x="486" y="615"/>
                  </a:cubicBezTo>
                  <a:cubicBezTo>
                    <a:pt x="604" y="733"/>
                    <a:pt x="604" y="733"/>
                    <a:pt x="604" y="733"/>
                  </a:cubicBezTo>
                  <a:cubicBezTo>
                    <a:pt x="605" y="733"/>
                    <a:pt x="606" y="734"/>
                    <a:pt x="607" y="734"/>
                  </a:cubicBezTo>
                  <a:cubicBezTo>
                    <a:pt x="608" y="734"/>
                    <a:pt x="609" y="733"/>
                    <a:pt x="609" y="733"/>
                  </a:cubicBezTo>
                  <a:cubicBezTo>
                    <a:pt x="655" y="687"/>
                    <a:pt x="655" y="687"/>
                    <a:pt x="655" y="687"/>
                  </a:cubicBezTo>
                  <a:cubicBezTo>
                    <a:pt x="655" y="687"/>
                    <a:pt x="655" y="687"/>
                    <a:pt x="655" y="687"/>
                  </a:cubicBezTo>
                  <a:cubicBezTo>
                    <a:pt x="671" y="671"/>
                    <a:pt x="671" y="671"/>
                    <a:pt x="671" y="671"/>
                  </a:cubicBezTo>
                  <a:cubicBezTo>
                    <a:pt x="673" y="670"/>
                    <a:pt x="673" y="667"/>
                    <a:pt x="671" y="665"/>
                  </a:cubicBezTo>
                  <a:cubicBezTo>
                    <a:pt x="455" y="450"/>
                    <a:pt x="455" y="450"/>
                    <a:pt x="455" y="450"/>
                  </a:cubicBezTo>
                  <a:cubicBezTo>
                    <a:pt x="446" y="400"/>
                    <a:pt x="446" y="400"/>
                    <a:pt x="446" y="400"/>
                  </a:cubicBezTo>
                  <a:cubicBezTo>
                    <a:pt x="446" y="396"/>
                    <a:pt x="441" y="356"/>
                    <a:pt x="417" y="323"/>
                  </a:cubicBezTo>
                  <a:cubicBezTo>
                    <a:pt x="430" y="310"/>
                    <a:pt x="430" y="310"/>
                    <a:pt x="430" y="310"/>
                  </a:cubicBezTo>
                  <a:lnTo>
                    <a:pt x="443" y="323"/>
                  </a:lnTo>
                  <a:close/>
                  <a:moveTo>
                    <a:pt x="452" y="320"/>
                  </a:moveTo>
                  <a:cubicBezTo>
                    <a:pt x="684" y="88"/>
                    <a:pt x="684" y="88"/>
                    <a:pt x="684" y="88"/>
                  </a:cubicBezTo>
                  <a:cubicBezTo>
                    <a:pt x="724" y="128"/>
                    <a:pt x="724" y="128"/>
                    <a:pt x="724" y="128"/>
                  </a:cubicBezTo>
                  <a:cubicBezTo>
                    <a:pt x="492" y="360"/>
                    <a:pt x="492" y="360"/>
                    <a:pt x="492" y="360"/>
                  </a:cubicBezTo>
                  <a:lnTo>
                    <a:pt x="452" y="320"/>
                  </a:lnTo>
                  <a:close/>
                  <a:moveTo>
                    <a:pt x="446" y="314"/>
                  </a:moveTo>
                  <a:cubicBezTo>
                    <a:pt x="436" y="304"/>
                    <a:pt x="436" y="304"/>
                    <a:pt x="436" y="304"/>
                  </a:cubicBezTo>
                  <a:cubicBezTo>
                    <a:pt x="668" y="72"/>
                    <a:pt x="668" y="72"/>
                    <a:pt x="668" y="72"/>
                  </a:cubicBezTo>
                  <a:cubicBezTo>
                    <a:pt x="678" y="82"/>
                    <a:pt x="678" y="82"/>
                    <a:pt x="678" y="82"/>
                  </a:cubicBezTo>
                  <a:lnTo>
                    <a:pt x="446" y="314"/>
                  </a:lnTo>
                  <a:close/>
                  <a:moveTo>
                    <a:pt x="304" y="425"/>
                  </a:moveTo>
                  <a:cubicBezTo>
                    <a:pt x="294" y="414"/>
                    <a:pt x="294" y="414"/>
                    <a:pt x="294" y="414"/>
                  </a:cubicBezTo>
                  <a:cubicBezTo>
                    <a:pt x="295" y="404"/>
                    <a:pt x="295" y="404"/>
                    <a:pt x="295" y="404"/>
                  </a:cubicBezTo>
                  <a:cubicBezTo>
                    <a:pt x="325" y="404"/>
                    <a:pt x="325" y="404"/>
                    <a:pt x="325" y="404"/>
                  </a:cubicBezTo>
                  <a:lnTo>
                    <a:pt x="304" y="425"/>
                  </a:lnTo>
                  <a:close/>
                  <a:moveTo>
                    <a:pt x="242" y="374"/>
                  </a:moveTo>
                  <a:cubicBezTo>
                    <a:pt x="283" y="414"/>
                    <a:pt x="283" y="414"/>
                    <a:pt x="283" y="414"/>
                  </a:cubicBezTo>
                  <a:cubicBezTo>
                    <a:pt x="50" y="647"/>
                    <a:pt x="50" y="647"/>
                    <a:pt x="50" y="647"/>
                  </a:cubicBezTo>
                  <a:cubicBezTo>
                    <a:pt x="10" y="607"/>
                    <a:pt x="10" y="607"/>
                    <a:pt x="10" y="607"/>
                  </a:cubicBezTo>
                  <a:lnTo>
                    <a:pt x="242" y="374"/>
                  </a:lnTo>
                  <a:close/>
                  <a:moveTo>
                    <a:pt x="367" y="294"/>
                  </a:moveTo>
                  <a:cubicBezTo>
                    <a:pt x="382" y="300"/>
                    <a:pt x="395" y="309"/>
                    <a:pt x="406" y="323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28" y="323"/>
                    <a:pt x="328" y="323"/>
                    <a:pt x="328" y="323"/>
                  </a:cubicBezTo>
                  <a:cubicBezTo>
                    <a:pt x="339" y="309"/>
                    <a:pt x="352" y="300"/>
                    <a:pt x="367" y="294"/>
                  </a:cubicBezTo>
                  <a:close/>
                  <a:moveTo>
                    <a:pt x="367" y="373"/>
                  </a:moveTo>
                  <a:cubicBezTo>
                    <a:pt x="390" y="396"/>
                    <a:pt x="390" y="396"/>
                    <a:pt x="390" y="396"/>
                  </a:cubicBezTo>
                  <a:cubicBezTo>
                    <a:pt x="344" y="396"/>
                    <a:pt x="344" y="396"/>
                    <a:pt x="344" y="396"/>
                  </a:cubicBezTo>
                  <a:lnTo>
                    <a:pt x="367" y="373"/>
                  </a:lnTo>
                  <a:close/>
                  <a:moveTo>
                    <a:pt x="361" y="367"/>
                  </a:moveTo>
                  <a:cubicBezTo>
                    <a:pt x="333" y="396"/>
                    <a:pt x="333" y="396"/>
                    <a:pt x="333" y="396"/>
                  </a:cubicBezTo>
                  <a:cubicBezTo>
                    <a:pt x="297" y="396"/>
                    <a:pt x="297" y="396"/>
                    <a:pt x="297" y="396"/>
                  </a:cubicBezTo>
                  <a:cubicBezTo>
                    <a:pt x="298" y="385"/>
                    <a:pt x="305" y="355"/>
                    <a:pt x="323" y="329"/>
                  </a:cubicBezTo>
                  <a:lnTo>
                    <a:pt x="361" y="367"/>
                  </a:lnTo>
                  <a:close/>
                  <a:moveTo>
                    <a:pt x="288" y="420"/>
                  </a:moveTo>
                  <a:cubicBezTo>
                    <a:pt x="298" y="430"/>
                    <a:pt x="298" y="430"/>
                    <a:pt x="298" y="430"/>
                  </a:cubicBezTo>
                  <a:cubicBezTo>
                    <a:pt x="66" y="663"/>
                    <a:pt x="66" y="663"/>
                    <a:pt x="66" y="663"/>
                  </a:cubicBezTo>
                  <a:cubicBezTo>
                    <a:pt x="56" y="652"/>
                    <a:pt x="56" y="652"/>
                    <a:pt x="56" y="652"/>
                  </a:cubicBezTo>
                  <a:lnTo>
                    <a:pt x="288" y="420"/>
                  </a:lnTo>
                  <a:close/>
                  <a:moveTo>
                    <a:pt x="402" y="396"/>
                  </a:moveTo>
                  <a:cubicBezTo>
                    <a:pt x="373" y="367"/>
                    <a:pt x="373" y="367"/>
                    <a:pt x="373" y="367"/>
                  </a:cubicBezTo>
                  <a:cubicBezTo>
                    <a:pt x="411" y="329"/>
                    <a:pt x="411" y="329"/>
                    <a:pt x="411" y="329"/>
                  </a:cubicBezTo>
                  <a:cubicBezTo>
                    <a:pt x="430" y="355"/>
                    <a:pt x="436" y="385"/>
                    <a:pt x="438" y="396"/>
                  </a:cubicBezTo>
                  <a:lnTo>
                    <a:pt x="402" y="396"/>
                  </a:lnTo>
                  <a:close/>
                  <a:moveTo>
                    <a:pt x="360" y="243"/>
                  </a:moveTo>
                  <a:cubicBezTo>
                    <a:pt x="320" y="283"/>
                    <a:pt x="320" y="283"/>
                    <a:pt x="320" y="283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128" y="10"/>
                    <a:pt x="128" y="10"/>
                    <a:pt x="128" y="10"/>
                  </a:cubicBezTo>
                  <a:lnTo>
                    <a:pt x="360" y="243"/>
                  </a:lnTo>
                  <a:close/>
                  <a:moveTo>
                    <a:pt x="82" y="56"/>
                  </a:moveTo>
                  <a:cubicBezTo>
                    <a:pt x="314" y="288"/>
                    <a:pt x="314" y="288"/>
                    <a:pt x="314" y="288"/>
                  </a:cubicBezTo>
                  <a:cubicBezTo>
                    <a:pt x="304" y="299"/>
                    <a:pt x="304" y="299"/>
                    <a:pt x="304" y="299"/>
                  </a:cubicBezTo>
                  <a:cubicBezTo>
                    <a:pt x="72" y="66"/>
                    <a:pt x="72" y="66"/>
                    <a:pt x="72" y="66"/>
                  </a:cubicBezTo>
                  <a:lnTo>
                    <a:pt x="82" y="56"/>
                  </a:lnTo>
                  <a:close/>
                  <a:moveTo>
                    <a:pt x="332" y="743"/>
                  </a:moveTo>
                  <a:cubicBezTo>
                    <a:pt x="332" y="743"/>
                    <a:pt x="333" y="742"/>
                    <a:pt x="333" y="742"/>
                  </a:cubicBezTo>
                  <a:cubicBezTo>
                    <a:pt x="333" y="741"/>
                    <a:pt x="332" y="740"/>
                    <a:pt x="332" y="740"/>
                  </a:cubicBezTo>
                  <a:cubicBezTo>
                    <a:pt x="332" y="695"/>
                    <a:pt x="332" y="695"/>
                    <a:pt x="332" y="695"/>
                  </a:cubicBezTo>
                  <a:cubicBezTo>
                    <a:pt x="332" y="686"/>
                    <a:pt x="336" y="677"/>
                    <a:pt x="342" y="671"/>
                  </a:cubicBezTo>
                  <a:cubicBezTo>
                    <a:pt x="349" y="664"/>
                    <a:pt x="358" y="660"/>
                    <a:pt x="367" y="660"/>
                  </a:cubicBezTo>
                  <a:cubicBezTo>
                    <a:pt x="386" y="660"/>
                    <a:pt x="402" y="676"/>
                    <a:pt x="402" y="695"/>
                  </a:cubicBezTo>
                  <a:cubicBezTo>
                    <a:pt x="402" y="762"/>
                    <a:pt x="402" y="762"/>
                    <a:pt x="402" y="762"/>
                  </a:cubicBezTo>
                  <a:cubicBezTo>
                    <a:pt x="332" y="762"/>
                    <a:pt x="332" y="762"/>
                    <a:pt x="332" y="762"/>
                  </a:cubicBezTo>
                  <a:lnTo>
                    <a:pt x="332" y="743"/>
                  </a:lnTo>
                  <a:close/>
                  <a:moveTo>
                    <a:pt x="505" y="762"/>
                  </a:moveTo>
                  <a:cubicBezTo>
                    <a:pt x="410" y="762"/>
                    <a:pt x="410" y="762"/>
                    <a:pt x="410" y="762"/>
                  </a:cubicBezTo>
                  <a:cubicBezTo>
                    <a:pt x="410" y="703"/>
                    <a:pt x="410" y="703"/>
                    <a:pt x="410" y="703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5" y="703"/>
                    <a:pt x="447" y="701"/>
                    <a:pt x="447" y="699"/>
                  </a:cubicBezTo>
                  <a:cubicBezTo>
                    <a:pt x="447" y="696"/>
                    <a:pt x="445" y="695"/>
                    <a:pt x="443" y="695"/>
                  </a:cubicBezTo>
                  <a:cubicBezTo>
                    <a:pt x="410" y="695"/>
                    <a:pt x="410" y="695"/>
                    <a:pt x="410" y="695"/>
                  </a:cubicBezTo>
                  <a:cubicBezTo>
                    <a:pt x="410" y="671"/>
                    <a:pt x="391" y="652"/>
                    <a:pt x="367" y="652"/>
                  </a:cubicBezTo>
                  <a:cubicBezTo>
                    <a:pt x="356" y="652"/>
                    <a:pt x="345" y="657"/>
                    <a:pt x="337" y="665"/>
                  </a:cubicBezTo>
                  <a:cubicBezTo>
                    <a:pt x="329" y="673"/>
                    <a:pt x="324" y="684"/>
                    <a:pt x="324" y="695"/>
                  </a:cubicBezTo>
                  <a:cubicBezTo>
                    <a:pt x="324" y="738"/>
                    <a:pt x="324" y="738"/>
                    <a:pt x="324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0" y="738"/>
                    <a:pt x="288" y="739"/>
                    <a:pt x="288" y="742"/>
                  </a:cubicBezTo>
                  <a:cubicBezTo>
                    <a:pt x="288" y="744"/>
                    <a:pt x="290" y="746"/>
                    <a:pt x="292" y="746"/>
                  </a:cubicBezTo>
                  <a:cubicBezTo>
                    <a:pt x="324" y="746"/>
                    <a:pt x="324" y="746"/>
                    <a:pt x="324" y="746"/>
                  </a:cubicBezTo>
                  <a:cubicBezTo>
                    <a:pt x="324" y="762"/>
                    <a:pt x="324" y="762"/>
                    <a:pt x="324" y="762"/>
                  </a:cubicBezTo>
                  <a:cubicBezTo>
                    <a:pt x="229" y="762"/>
                    <a:pt x="229" y="762"/>
                    <a:pt x="229" y="762"/>
                  </a:cubicBezTo>
                  <a:cubicBezTo>
                    <a:pt x="247" y="669"/>
                    <a:pt x="247" y="669"/>
                    <a:pt x="247" y="669"/>
                  </a:cubicBezTo>
                  <a:cubicBezTo>
                    <a:pt x="280" y="669"/>
                    <a:pt x="280" y="669"/>
                    <a:pt x="280" y="669"/>
                  </a:cubicBezTo>
                  <a:cubicBezTo>
                    <a:pt x="282" y="669"/>
                    <a:pt x="284" y="667"/>
                    <a:pt x="284" y="665"/>
                  </a:cubicBezTo>
                  <a:cubicBezTo>
                    <a:pt x="284" y="663"/>
                    <a:pt x="282" y="661"/>
                    <a:pt x="280" y="661"/>
                  </a:cubicBezTo>
                  <a:cubicBezTo>
                    <a:pt x="248" y="661"/>
                    <a:pt x="248" y="661"/>
                    <a:pt x="248" y="661"/>
                  </a:cubicBezTo>
                  <a:cubicBezTo>
                    <a:pt x="274" y="518"/>
                    <a:pt x="274" y="518"/>
                    <a:pt x="274" y="518"/>
                  </a:cubicBezTo>
                  <a:cubicBezTo>
                    <a:pt x="308" y="518"/>
                    <a:pt x="308" y="518"/>
                    <a:pt x="308" y="518"/>
                  </a:cubicBezTo>
                  <a:cubicBezTo>
                    <a:pt x="310" y="518"/>
                    <a:pt x="312" y="517"/>
                    <a:pt x="312" y="514"/>
                  </a:cubicBezTo>
                  <a:cubicBezTo>
                    <a:pt x="312" y="512"/>
                    <a:pt x="310" y="510"/>
                    <a:pt x="308" y="510"/>
                  </a:cubicBezTo>
                  <a:cubicBezTo>
                    <a:pt x="276" y="510"/>
                    <a:pt x="276" y="510"/>
                    <a:pt x="276" y="510"/>
                  </a:cubicBezTo>
                  <a:cubicBezTo>
                    <a:pt x="286" y="454"/>
                    <a:pt x="286" y="454"/>
                    <a:pt x="286" y="454"/>
                  </a:cubicBezTo>
                  <a:cubicBezTo>
                    <a:pt x="307" y="433"/>
                    <a:pt x="307" y="433"/>
                    <a:pt x="307" y="433"/>
                  </a:cubicBezTo>
                  <a:cubicBezTo>
                    <a:pt x="312" y="428"/>
                    <a:pt x="312" y="428"/>
                    <a:pt x="312" y="428"/>
                  </a:cubicBezTo>
                  <a:cubicBezTo>
                    <a:pt x="312" y="429"/>
                    <a:pt x="313" y="429"/>
                    <a:pt x="314" y="429"/>
                  </a:cubicBezTo>
                  <a:cubicBezTo>
                    <a:pt x="350" y="429"/>
                    <a:pt x="350" y="429"/>
                    <a:pt x="350" y="429"/>
                  </a:cubicBezTo>
                  <a:cubicBezTo>
                    <a:pt x="353" y="429"/>
                    <a:pt x="354" y="427"/>
                    <a:pt x="354" y="425"/>
                  </a:cubicBezTo>
                  <a:cubicBezTo>
                    <a:pt x="354" y="423"/>
                    <a:pt x="353" y="421"/>
                    <a:pt x="350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36" y="404"/>
                    <a:pt x="336" y="404"/>
                    <a:pt x="336" y="404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424" y="430"/>
                    <a:pt x="424" y="430"/>
                    <a:pt x="424" y="430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01" y="454"/>
                    <a:pt x="401" y="454"/>
                    <a:pt x="401" y="454"/>
                  </a:cubicBezTo>
                  <a:cubicBezTo>
                    <a:pt x="401" y="447"/>
                    <a:pt x="401" y="447"/>
                    <a:pt x="401" y="447"/>
                  </a:cubicBezTo>
                  <a:cubicBezTo>
                    <a:pt x="401" y="445"/>
                    <a:pt x="399" y="443"/>
                    <a:pt x="397" y="443"/>
                  </a:cubicBezTo>
                  <a:cubicBezTo>
                    <a:pt x="337" y="443"/>
                    <a:pt x="337" y="443"/>
                    <a:pt x="337" y="443"/>
                  </a:cubicBezTo>
                  <a:cubicBezTo>
                    <a:pt x="335" y="443"/>
                    <a:pt x="333" y="445"/>
                    <a:pt x="333" y="447"/>
                  </a:cubicBezTo>
                  <a:cubicBezTo>
                    <a:pt x="333" y="507"/>
                    <a:pt x="333" y="507"/>
                    <a:pt x="333" y="507"/>
                  </a:cubicBezTo>
                  <a:cubicBezTo>
                    <a:pt x="333" y="509"/>
                    <a:pt x="335" y="511"/>
                    <a:pt x="337" y="511"/>
                  </a:cubicBezTo>
                  <a:cubicBezTo>
                    <a:pt x="382" y="511"/>
                    <a:pt x="382" y="511"/>
                    <a:pt x="382" y="511"/>
                  </a:cubicBezTo>
                  <a:cubicBezTo>
                    <a:pt x="476" y="605"/>
                    <a:pt x="476" y="605"/>
                    <a:pt x="476" y="605"/>
                  </a:cubicBezTo>
                  <a:lnTo>
                    <a:pt x="505" y="762"/>
                  </a:lnTo>
                  <a:close/>
                  <a:moveTo>
                    <a:pt x="393" y="462"/>
                  </a:moveTo>
                  <a:cubicBezTo>
                    <a:pt x="366" y="489"/>
                    <a:pt x="366" y="489"/>
                    <a:pt x="366" y="489"/>
                  </a:cubicBezTo>
                  <a:cubicBezTo>
                    <a:pt x="364" y="491"/>
                    <a:pt x="364" y="493"/>
                    <a:pt x="366" y="495"/>
                  </a:cubicBezTo>
                  <a:cubicBezTo>
                    <a:pt x="374" y="503"/>
                    <a:pt x="374" y="503"/>
                    <a:pt x="374" y="503"/>
                  </a:cubicBezTo>
                  <a:cubicBezTo>
                    <a:pt x="341" y="503"/>
                    <a:pt x="341" y="503"/>
                    <a:pt x="341" y="503"/>
                  </a:cubicBezTo>
                  <a:cubicBezTo>
                    <a:pt x="341" y="451"/>
                    <a:pt x="341" y="451"/>
                    <a:pt x="341" y="451"/>
                  </a:cubicBezTo>
                  <a:cubicBezTo>
                    <a:pt x="393" y="451"/>
                    <a:pt x="393" y="451"/>
                    <a:pt x="393" y="451"/>
                  </a:cubicBezTo>
                  <a:lnTo>
                    <a:pt x="393" y="462"/>
                  </a:lnTo>
                  <a:close/>
                  <a:moveTo>
                    <a:pt x="386" y="504"/>
                  </a:moveTo>
                  <a:cubicBezTo>
                    <a:pt x="386" y="504"/>
                    <a:pt x="386" y="504"/>
                    <a:pt x="386" y="504"/>
                  </a:cubicBezTo>
                  <a:cubicBezTo>
                    <a:pt x="374" y="492"/>
                    <a:pt x="374" y="492"/>
                    <a:pt x="374" y="492"/>
                  </a:cubicBezTo>
                  <a:cubicBezTo>
                    <a:pt x="400" y="466"/>
                    <a:pt x="400" y="466"/>
                    <a:pt x="400" y="466"/>
                  </a:cubicBezTo>
                  <a:cubicBezTo>
                    <a:pt x="400" y="466"/>
                    <a:pt x="400" y="466"/>
                    <a:pt x="400" y="466"/>
                  </a:cubicBezTo>
                  <a:cubicBezTo>
                    <a:pt x="414" y="452"/>
                    <a:pt x="414" y="452"/>
                    <a:pt x="414" y="452"/>
                  </a:cubicBezTo>
                  <a:cubicBezTo>
                    <a:pt x="647" y="684"/>
                    <a:pt x="647" y="684"/>
                    <a:pt x="647" y="684"/>
                  </a:cubicBezTo>
                  <a:cubicBezTo>
                    <a:pt x="607" y="724"/>
                    <a:pt x="607" y="724"/>
                    <a:pt x="607" y="724"/>
                  </a:cubicBezTo>
                  <a:lnTo>
                    <a:pt x="386" y="504"/>
                  </a:lnTo>
                  <a:close/>
                  <a:moveTo>
                    <a:pt x="652" y="679"/>
                  </a:moveTo>
                  <a:cubicBezTo>
                    <a:pt x="420" y="446"/>
                    <a:pt x="420" y="446"/>
                    <a:pt x="420" y="446"/>
                  </a:cubicBezTo>
                  <a:cubicBezTo>
                    <a:pt x="430" y="436"/>
                    <a:pt x="430" y="436"/>
                    <a:pt x="430" y="436"/>
                  </a:cubicBezTo>
                  <a:cubicBezTo>
                    <a:pt x="663" y="668"/>
                    <a:pt x="663" y="668"/>
                    <a:pt x="663" y="668"/>
                  </a:cubicBezTo>
                  <a:lnTo>
                    <a:pt x="652" y="679"/>
                  </a:lnTo>
                  <a:close/>
                  <a:moveTo>
                    <a:pt x="433" y="427"/>
                  </a:moveTo>
                  <a:cubicBezTo>
                    <a:pt x="410" y="404"/>
                    <a:pt x="410" y="404"/>
                    <a:pt x="410" y="404"/>
                  </a:cubicBezTo>
                  <a:cubicBezTo>
                    <a:pt x="439" y="404"/>
                    <a:pt x="439" y="404"/>
                    <a:pt x="439" y="404"/>
                  </a:cubicBezTo>
                  <a:cubicBezTo>
                    <a:pt x="445" y="440"/>
                    <a:pt x="445" y="440"/>
                    <a:pt x="445" y="440"/>
                  </a:cubicBezTo>
                  <a:lnTo>
                    <a:pt x="433" y="4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7"/>
            <p:cNvSpPr/>
            <p:nvPr/>
          </p:nvSpPr>
          <p:spPr bwMode="auto">
            <a:xfrm>
              <a:off x="3832225" y="66246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8"/>
            <p:cNvSpPr/>
            <p:nvPr/>
          </p:nvSpPr>
          <p:spPr bwMode="auto">
            <a:xfrm>
              <a:off x="3795713" y="6632575"/>
              <a:ext cx="9525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32"/>
            <p:cNvSpPr/>
            <p:nvPr/>
          </p:nvSpPr>
          <p:spPr bwMode="auto">
            <a:xfrm>
              <a:off x="3636963" y="6635750"/>
              <a:ext cx="22225" cy="7938"/>
            </a:xfrm>
            <a:custGeom>
              <a:avLst/>
              <a:gdLst>
                <a:gd name="T0" fmla="*/ 3 w 6"/>
                <a:gd name="T1" fmla="*/ 1 h 2"/>
                <a:gd name="T2" fmla="*/ 0 w 6"/>
                <a:gd name="T3" fmla="*/ 2 h 2"/>
                <a:gd name="T4" fmla="*/ 6 w 6"/>
                <a:gd name="T5" fmla="*/ 2 h 2"/>
                <a:gd name="T6" fmla="*/ 6 w 6"/>
                <a:gd name="T7" fmla="*/ 0 h 2"/>
                <a:gd name="T8" fmla="*/ 3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3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33"/>
            <p:cNvSpPr/>
            <p:nvPr/>
          </p:nvSpPr>
          <p:spPr bwMode="auto">
            <a:xfrm>
              <a:off x="3527425" y="6580188"/>
              <a:ext cx="128588" cy="63500"/>
            </a:xfrm>
            <a:custGeom>
              <a:avLst/>
              <a:gdLst>
                <a:gd name="T0" fmla="*/ 35 w 35"/>
                <a:gd name="T1" fmla="*/ 9 h 17"/>
                <a:gd name="T2" fmla="*/ 31 w 35"/>
                <a:gd name="T3" fmla="*/ 0 h 17"/>
                <a:gd name="T4" fmla="*/ 30 w 35"/>
                <a:gd name="T5" fmla="*/ 2 h 17"/>
                <a:gd name="T6" fmla="*/ 15 w 35"/>
                <a:gd name="T7" fmla="*/ 11 h 17"/>
                <a:gd name="T8" fmla="*/ 13 w 35"/>
                <a:gd name="T9" fmla="*/ 11 h 17"/>
                <a:gd name="T10" fmla="*/ 10 w 35"/>
                <a:gd name="T11" fmla="*/ 9 h 17"/>
                <a:gd name="T12" fmla="*/ 10 w 35"/>
                <a:gd name="T13" fmla="*/ 5 h 17"/>
                <a:gd name="T14" fmla="*/ 0 w 35"/>
                <a:gd name="T15" fmla="*/ 17 h 17"/>
                <a:gd name="T16" fmla="*/ 12 w 35"/>
                <a:gd name="T17" fmla="*/ 17 h 17"/>
                <a:gd name="T18" fmla="*/ 12 w 35"/>
                <a:gd name="T19" fmla="*/ 16 h 17"/>
                <a:gd name="T20" fmla="*/ 15 w 35"/>
                <a:gd name="T21" fmla="*/ 11 h 17"/>
                <a:gd name="T22" fmla="*/ 32 w 35"/>
                <a:gd name="T23" fmla="*/ 8 h 17"/>
                <a:gd name="T24" fmla="*/ 35 w 35"/>
                <a:gd name="T2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7">
                  <a:moveTo>
                    <a:pt x="35" y="9"/>
                  </a:moveTo>
                  <a:cubicBezTo>
                    <a:pt x="34" y="6"/>
                    <a:pt x="33" y="3"/>
                    <a:pt x="31" y="0"/>
                  </a:cubicBezTo>
                  <a:cubicBezTo>
                    <a:pt x="31" y="1"/>
                    <a:pt x="31" y="2"/>
                    <a:pt x="30" y="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2" y="11"/>
                    <a:pt x="10" y="10"/>
                    <a:pt x="10" y="9"/>
                  </a:cubicBezTo>
                  <a:cubicBezTo>
                    <a:pt x="9" y="8"/>
                    <a:pt x="9" y="6"/>
                    <a:pt x="10" y="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3" y="12"/>
                    <a:pt x="15" y="1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8"/>
                    <a:pt x="34" y="8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8" name="Freeform 436"/>
          <p:cNvSpPr>
            <a:spLocks noEditPoints="1"/>
          </p:cNvSpPr>
          <p:nvPr/>
        </p:nvSpPr>
        <p:spPr bwMode="auto">
          <a:xfrm>
            <a:off x="2730500" y="6134100"/>
            <a:ext cx="1204913" cy="750888"/>
          </a:xfrm>
          <a:custGeom>
            <a:avLst/>
            <a:gdLst>
              <a:gd name="T0" fmla="*/ 236 w 329"/>
              <a:gd name="T1" fmla="*/ 58 h 205"/>
              <a:gd name="T2" fmla="*/ 227 w 329"/>
              <a:gd name="T3" fmla="*/ 13 h 205"/>
              <a:gd name="T4" fmla="*/ 227 w 329"/>
              <a:gd name="T5" fmla="*/ 55 h 205"/>
              <a:gd name="T6" fmla="*/ 97 w 329"/>
              <a:gd name="T7" fmla="*/ 14 h 205"/>
              <a:gd name="T8" fmla="*/ 64 w 329"/>
              <a:gd name="T9" fmla="*/ 205 h 205"/>
              <a:gd name="T10" fmla="*/ 144 w 329"/>
              <a:gd name="T11" fmla="*/ 179 h 205"/>
              <a:gd name="T12" fmla="*/ 231 w 329"/>
              <a:gd name="T13" fmla="*/ 66 h 205"/>
              <a:gd name="T14" fmla="*/ 106 w 329"/>
              <a:gd name="T15" fmla="*/ 13 h 205"/>
              <a:gd name="T16" fmla="*/ 210 w 329"/>
              <a:gd name="T17" fmla="*/ 141 h 205"/>
              <a:gd name="T18" fmla="*/ 250 w 329"/>
              <a:gd name="T19" fmla="*/ 92 h 205"/>
              <a:gd name="T20" fmla="*/ 269 w 329"/>
              <a:gd name="T21" fmla="*/ 100 h 205"/>
              <a:gd name="T22" fmla="*/ 277 w 329"/>
              <a:gd name="T23" fmla="*/ 120 h 205"/>
              <a:gd name="T24" fmla="*/ 281 w 329"/>
              <a:gd name="T25" fmla="*/ 127 h 205"/>
              <a:gd name="T26" fmla="*/ 283 w 329"/>
              <a:gd name="T27" fmla="*/ 131 h 205"/>
              <a:gd name="T28" fmla="*/ 289 w 329"/>
              <a:gd name="T29" fmla="*/ 133 h 205"/>
              <a:gd name="T30" fmla="*/ 309 w 329"/>
              <a:gd name="T31" fmla="*/ 146 h 205"/>
              <a:gd name="T32" fmla="*/ 308 w 329"/>
              <a:gd name="T33" fmla="*/ 152 h 205"/>
              <a:gd name="T34" fmla="*/ 301 w 329"/>
              <a:gd name="T35" fmla="*/ 166 h 205"/>
              <a:gd name="T36" fmla="*/ 289 w 329"/>
              <a:gd name="T37" fmla="*/ 176 h 205"/>
              <a:gd name="T38" fmla="*/ 276 w 329"/>
              <a:gd name="T39" fmla="*/ 182 h 205"/>
              <a:gd name="T40" fmla="*/ 261 w 329"/>
              <a:gd name="T41" fmla="*/ 183 h 205"/>
              <a:gd name="T42" fmla="*/ 247 w 329"/>
              <a:gd name="T43" fmla="*/ 179 h 205"/>
              <a:gd name="T44" fmla="*/ 236 w 329"/>
              <a:gd name="T45" fmla="*/ 170 h 205"/>
              <a:gd name="T46" fmla="*/ 242 w 329"/>
              <a:gd name="T47" fmla="*/ 150 h 205"/>
              <a:gd name="T48" fmla="*/ 245 w 329"/>
              <a:gd name="T49" fmla="*/ 145 h 205"/>
              <a:gd name="T50" fmla="*/ 240 w 329"/>
              <a:gd name="T51" fmla="*/ 141 h 205"/>
              <a:gd name="T52" fmla="*/ 227 w 329"/>
              <a:gd name="T53" fmla="*/ 124 h 205"/>
              <a:gd name="T54" fmla="*/ 235 w 329"/>
              <a:gd name="T55" fmla="*/ 110 h 205"/>
              <a:gd name="T56" fmla="*/ 265 w 329"/>
              <a:gd name="T57" fmla="*/ 145 h 205"/>
              <a:gd name="T58" fmla="*/ 265 w 329"/>
              <a:gd name="T59" fmla="*/ 121 h 205"/>
              <a:gd name="T60" fmla="*/ 162 w 329"/>
              <a:gd name="T61" fmla="*/ 143 h 205"/>
              <a:gd name="T62" fmla="*/ 155 w 329"/>
              <a:gd name="T63" fmla="*/ 146 h 205"/>
              <a:gd name="T64" fmla="*/ 162 w 329"/>
              <a:gd name="T65" fmla="*/ 143 h 205"/>
              <a:gd name="T66" fmla="*/ 12 w 329"/>
              <a:gd name="T67" fmla="*/ 141 h 205"/>
              <a:gd name="T68" fmla="*/ 87 w 329"/>
              <a:gd name="T69" fmla="*/ 150 h 205"/>
              <a:gd name="T70" fmla="*/ 93 w 329"/>
              <a:gd name="T71" fmla="*/ 170 h 205"/>
              <a:gd name="T72" fmla="*/ 82 w 329"/>
              <a:gd name="T73" fmla="*/ 179 h 205"/>
              <a:gd name="T74" fmla="*/ 68 w 329"/>
              <a:gd name="T75" fmla="*/ 183 h 205"/>
              <a:gd name="T76" fmla="*/ 54 w 329"/>
              <a:gd name="T77" fmla="*/ 182 h 205"/>
              <a:gd name="T78" fmla="*/ 40 w 329"/>
              <a:gd name="T79" fmla="*/ 176 h 205"/>
              <a:gd name="T80" fmla="*/ 28 w 329"/>
              <a:gd name="T81" fmla="*/ 166 h 205"/>
              <a:gd name="T82" fmla="*/ 21 w 329"/>
              <a:gd name="T83" fmla="*/ 152 h 205"/>
              <a:gd name="T84" fmla="*/ 20 w 329"/>
              <a:gd name="T85" fmla="*/ 146 h 205"/>
              <a:gd name="T86" fmla="*/ 40 w 329"/>
              <a:gd name="T87" fmla="*/ 133 h 205"/>
              <a:gd name="T88" fmla="*/ 46 w 329"/>
              <a:gd name="T89" fmla="*/ 131 h 205"/>
              <a:gd name="T90" fmla="*/ 48 w 329"/>
              <a:gd name="T91" fmla="*/ 127 h 205"/>
              <a:gd name="T92" fmla="*/ 52 w 329"/>
              <a:gd name="T93" fmla="*/ 120 h 205"/>
              <a:gd name="T94" fmla="*/ 60 w 329"/>
              <a:gd name="T95" fmla="*/ 100 h 205"/>
              <a:gd name="T96" fmla="*/ 74 w 329"/>
              <a:gd name="T97" fmla="*/ 101 h 205"/>
              <a:gd name="T98" fmla="*/ 89 w 329"/>
              <a:gd name="T99" fmla="*/ 105 h 205"/>
              <a:gd name="T100" fmla="*/ 60 w 329"/>
              <a:gd name="T101" fmla="*/ 144 h 205"/>
              <a:gd name="T102" fmla="*/ 64 w 329"/>
              <a:gd name="T103" fmla="*/ 147 h 205"/>
              <a:gd name="T104" fmla="*/ 107 w 329"/>
              <a:gd name="T105" fmla="*/ 152 h 205"/>
              <a:gd name="T106" fmla="*/ 100 w 329"/>
              <a:gd name="T107" fmla="*/ 117 h 205"/>
              <a:gd name="T108" fmla="*/ 87 w 329"/>
              <a:gd name="T109" fmla="*/ 133 h 205"/>
              <a:gd name="T110" fmla="*/ 102 w 329"/>
              <a:gd name="T111" fmla="*/ 139 h 205"/>
              <a:gd name="T112" fmla="*/ 103 w 329"/>
              <a:gd name="T113" fmla="*/ 101 h 205"/>
              <a:gd name="T114" fmla="*/ 127 w 329"/>
              <a:gd name="T115" fmla="*/ 139 h 205"/>
              <a:gd name="T116" fmla="*/ 148 w 329"/>
              <a:gd name="T117" fmla="*/ 136 h 205"/>
              <a:gd name="T118" fmla="*/ 153 w 329"/>
              <a:gd name="T119" fmla="*/ 126 h 205"/>
              <a:gd name="T120" fmla="*/ 156 w 329"/>
              <a:gd name="T121" fmla="*/ 104 h 205"/>
              <a:gd name="T122" fmla="*/ 236 w 329"/>
              <a:gd name="T123" fmla="*/ 11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9" h="205">
                <a:moveTo>
                  <a:pt x="265" y="78"/>
                </a:moveTo>
                <a:cubicBezTo>
                  <a:pt x="258" y="78"/>
                  <a:pt x="252" y="79"/>
                  <a:pt x="246" y="81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36" y="58"/>
                  <a:pt x="236" y="58"/>
                  <a:pt x="236" y="58"/>
                </a:cubicBezTo>
                <a:cubicBezTo>
                  <a:pt x="224" y="27"/>
                  <a:pt x="224" y="27"/>
                  <a:pt x="224" y="27"/>
                </a:cubicBezTo>
                <a:cubicBezTo>
                  <a:pt x="233" y="19"/>
                  <a:pt x="233" y="19"/>
                  <a:pt x="233" y="19"/>
                </a:cubicBezTo>
                <a:cubicBezTo>
                  <a:pt x="234" y="19"/>
                  <a:pt x="235" y="19"/>
                  <a:pt x="236" y="19"/>
                </a:cubicBezTo>
                <a:cubicBezTo>
                  <a:pt x="242" y="19"/>
                  <a:pt x="246" y="15"/>
                  <a:pt x="246" y="10"/>
                </a:cubicBezTo>
                <a:cubicBezTo>
                  <a:pt x="246" y="4"/>
                  <a:pt x="242" y="0"/>
                  <a:pt x="236" y="0"/>
                </a:cubicBezTo>
                <a:cubicBezTo>
                  <a:pt x="231" y="0"/>
                  <a:pt x="227" y="4"/>
                  <a:pt x="227" y="10"/>
                </a:cubicBezTo>
                <a:cubicBezTo>
                  <a:pt x="227" y="11"/>
                  <a:pt x="227" y="12"/>
                  <a:pt x="227" y="13"/>
                </a:cubicBezTo>
                <a:cubicBezTo>
                  <a:pt x="217" y="24"/>
                  <a:pt x="217" y="24"/>
                  <a:pt x="217" y="24"/>
                </a:cubicBezTo>
                <a:cubicBezTo>
                  <a:pt x="216" y="24"/>
                  <a:pt x="216" y="24"/>
                  <a:pt x="216" y="25"/>
                </a:cubicBezTo>
                <a:cubicBezTo>
                  <a:pt x="216" y="25"/>
                  <a:pt x="216" y="25"/>
                  <a:pt x="216" y="26"/>
                </a:cubicBezTo>
                <a:cubicBezTo>
                  <a:pt x="216" y="26"/>
                  <a:pt x="215" y="26"/>
                  <a:pt x="215" y="26"/>
                </a:cubicBezTo>
                <a:cubicBezTo>
                  <a:pt x="215" y="27"/>
                  <a:pt x="216" y="27"/>
                  <a:pt x="216" y="28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45" y="23"/>
                  <a:pt x="145" y="23"/>
                  <a:pt x="145" y="23"/>
                </a:cubicBezTo>
                <a:cubicBezTo>
                  <a:pt x="150" y="23"/>
                  <a:pt x="154" y="19"/>
                  <a:pt x="154" y="14"/>
                </a:cubicBezTo>
                <a:cubicBezTo>
                  <a:pt x="154" y="9"/>
                  <a:pt x="150" y="5"/>
                  <a:pt x="145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1" y="5"/>
                  <a:pt x="97" y="9"/>
                  <a:pt x="97" y="14"/>
                </a:cubicBezTo>
                <a:cubicBezTo>
                  <a:pt x="97" y="19"/>
                  <a:pt x="101" y="23"/>
                  <a:pt x="106" y="2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02" y="90"/>
                  <a:pt x="102" y="90"/>
                  <a:pt x="102" y="90"/>
                </a:cubicBezTo>
                <a:cubicBezTo>
                  <a:pt x="91" y="82"/>
                  <a:pt x="77" y="78"/>
                  <a:pt x="64" y="78"/>
                </a:cubicBezTo>
                <a:cubicBezTo>
                  <a:pt x="29" y="78"/>
                  <a:pt x="0" y="106"/>
                  <a:pt x="0" y="141"/>
                </a:cubicBezTo>
                <a:cubicBezTo>
                  <a:pt x="0" y="176"/>
                  <a:pt x="29" y="205"/>
                  <a:pt x="64" y="205"/>
                </a:cubicBezTo>
                <a:cubicBezTo>
                  <a:pt x="98" y="205"/>
                  <a:pt x="125" y="180"/>
                  <a:pt x="12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52"/>
                  <a:pt x="141" y="156"/>
                  <a:pt x="146" y="158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4" y="165"/>
                  <a:pt x="144" y="165"/>
                  <a:pt x="144" y="165"/>
                </a:cubicBezTo>
                <a:cubicBezTo>
                  <a:pt x="140" y="165"/>
                  <a:pt x="137" y="168"/>
                  <a:pt x="137" y="172"/>
                </a:cubicBezTo>
                <a:cubicBezTo>
                  <a:pt x="137" y="176"/>
                  <a:pt x="140" y="179"/>
                  <a:pt x="144" y="179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56" y="179"/>
                  <a:pt x="159" y="176"/>
                  <a:pt x="159" y="172"/>
                </a:cubicBezTo>
                <a:cubicBezTo>
                  <a:pt x="159" y="169"/>
                  <a:pt x="157" y="166"/>
                  <a:pt x="153" y="165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63" y="159"/>
                  <a:pt x="170" y="152"/>
                  <a:pt x="170" y="143"/>
                </a:cubicBezTo>
                <a:cubicBezTo>
                  <a:pt x="170" y="139"/>
                  <a:pt x="169" y="136"/>
                  <a:pt x="168" y="134"/>
                </a:cubicBezTo>
                <a:cubicBezTo>
                  <a:pt x="231" y="66"/>
                  <a:pt x="231" y="66"/>
                  <a:pt x="231" y="66"/>
                </a:cubicBezTo>
                <a:cubicBezTo>
                  <a:pt x="238" y="84"/>
                  <a:pt x="238" y="84"/>
                  <a:pt x="238" y="84"/>
                </a:cubicBezTo>
                <a:cubicBezTo>
                  <a:pt x="216" y="94"/>
                  <a:pt x="202" y="116"/>
                  <a:pt x="202" y="141"/>
                </a:cubicBezTo>
                <a:cubicBezTo>
                  <a:pt x="202" y="176"/>
                  <a:pt x="230" y="205"/>
                  <a:pt x="265" y="205"/>
                </a:cubicBezTo>
                <a:cubicBezTo>
                  <a:pt x="300" y="205"/>
                  <a:pt x="329" y="176"/>
                  <a:pt x="329" y="141"/>
                </a:cubicBezTo>
                <a:cubicBezTo>
                  <a:pt x="329" y="106"/>
                  <a:pt x="300" y="78"/>
                  <a:pt x="265" y="78"/>
                </a:cubicBezTo>
                <a:close/>
                <a:moveTo>
                  <a:pt x="105" y="14"/>
                </a:moveTo>
                <a:cubicBezTo>
                  <a:pt x="105" y="13"/>
                  <a:pt x="106" y="13"/>
                  <a:pt x="106" y="13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6" y="13"/>
                  <a:pt x="146" y="13"/>
                  <a:pt x="146" y="14"/>
                </a:cubicBezTo>
                <a:cubicBezTo>
                  <a:pt x="146" y="14"/>
                  <a:pt x="146" y="15"/>
                  <a:pt x="145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5" y="14"/>
                  <a:pt x="105" y="14"/>
                </a:cubicBezTo>
                <a:close/>
                <a:moveTo>
                  <a:pt x="265" y="197"/>
                </a:moveTo>
                <a:cubicBezTo>
                  <a:pt x="234" y="197"/>
                  <a:pt x="210" y="172"/>
                  <a:pt x="210" y="141"/>
                </a:cubicBezTo>
                <a:cubicBezTo>
                  <a:pt x="210" y="120"/>
                  <a:pt x="222" y="100"/>
                  <a:pt x="241" y="91"/>
                </a:cubicBezTo>
                <a:cubicBezTo>
                  <a:pt x="242" y="95"/>
                  <a:pt x="242" y="95"/>
                  <a:pt x="242" y="95"/>
                </a:cubicBezTo>
                <a:cubicBezTo>
                  <a:pt x="225" y="103"/>
                  <a:pt x="213" y="121"/>
                  <a:pt x="213" y="141"/>
                </a:cubicBezTo>
                <a:cubicBezTo>
                  <a:pt x="213" y="170"/>
                  <a:pt x="236" y="193"/>
                  <a:pt x="265" y="193"/>
                </a:cubicBezTo>
                <a:cubicBezTo>
                  <a:pt x="294" y="193"/>
                  <a:pt x="317" y="170"/>
                  <a:pt x="317" y="141"/>
                </a:cubicBezTo>
                <a:cubicBezTo>
                  <a:pt x="317" y="113"/>
                  <a:pt x="294" y="89"/>
                  <a:pt x="265" y="89"/>
                </a:cubicBezTo>
                <a:cubicBezTo>
                  <a:pt x="260" y="89"/>
                  <a:pt x="255" y="90"/>
                  <a:pt x="250" y="92"/>
                </a:cubicBezTo>
                <a:cubicBezTo>
                  <a:pt x="249" y="88"/>
                  <a:pt x="249" y="88"/>
                  <a:pt x="249" y="88"/>
                </a:cubicBezTo>
                <a:cubicBezTo>
                  <a:pt x="254" y="87"/>
                  <a:pt x="259" y="86"/>
                  <a:pt x="265" y="86"/>
                </a:cubicBezTo>
                <a:cubicBezTo>
                  <a:pt x="296" y="86"/>
                  <a:pt x="321" y="111"/>
                  <a:pt x="321" y="141"/>
                </a:cubicBezTo>
                <a:cubicBezTo>
                  <a:pt x="321" y="172"/>
                  <a:pt x="296" y="197"/>
                  <a:pt x="265" y="197"/>
                </a:cubicBezTo>
                <a:close/>
                <a:moveTo>
                  <a:pt x="265" y="121"/>
                </a:moveTo>
                <a:cubicBezTo>
                  <a:pt x="267" y="121"/>
                  <a:pt x="269" y="119"/>
                  <a:pt x="269" y="117"/>
                </a:cubicBezTo>
                <a:cubicBezTo>
                  <a:pt x="269" y="100"/>
                  <a:pt x="269" y="100"/>
                  <a:pt x="269" y="100"/>
                </a:cubicBezTo>
                <a:cubicBezTo>
                  <a:pt x="269" y="99"/>
                  <a:pt x="269" y="98"/>
                  <a:pt x="268" y="97"/>
                </a:cubicBezTo>
                <a:cubicBezTo>
                  <a:pt x="271" y="98"/>
                  <a:pt x="274" y="98"/>
                  <a:pt x="277" y="99"/>
                </a:cubicBezTo>
                <a:cubicBezTo>
                  <a:pt x="277" y="100"/>
                  <a:pt x="276" y="100"/>
                  <a:pt x="276" y="101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69" y="119"/>
                  <a:pt x="270" y="121"/>
                  <a:pt x="272" y="122"/>
                </a:cubicBezTo>
                <a:cubicBezTo>
                  <a:pt x="273" y="122"/>
                  <a:pt x="273" y="122"/>
                  <a:pt x="274" y="122"/>
                </a:cubicBezTo>
                <a:cubicBezTo>
                  <a:pt x="275" y="122"/>
                  <a:pt x="277" y="121"/>
                  <a:pt x="277" y="120"/>
                </a:cubicBezTo>
                <a:cubicBezTo>
                  <a:pt x="283" y="104"/>
                  <a:pt x="283" y="104"/>
                  <a:pt x="283" y="104"/>
                </a:cubicBezTo>
                <a:cubicBezTo>
                  <a:pt x="283" y="103"/>
                  <a:pt x="283" y="102"/>
                  <a:pt x="283" y="101"/>
                </a:cubicBezTo>
                <a:cubicBezTo>
                  <a:pt x="286" y="102"/>
                  <a:pt x="289" y="104"/>
                  <a:pt x="291" y="106"/>
                </a:cubicBezTo>
                <a:cubicBezTo>
                  <a:pt x="290" y="106"/>
                  <a:pt x="289" y="106"/>
                  <a:pt x="289" y="107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6" y="122"/>
                  <a:pt x="277" y="124"/>
                  <a:pt x="278" y="126"/>
                </a:cubicBezTo>
                <a:cubicBezTo>
                  <a:pt x="279" y="126"/>
                  <a:pt x="280" y="127"/>
                  <a:pt x="281" y="127"/>
                </a:cubicBezTo>
                <a:cubicBezTo>
                  <a:pt x="282" y="127"/>
                  <a:pt x="283" y="126"/>
                  <a:pt x="284" y="125"/>
                </a:cubicBezTo>
                <a:cubicBezTo>
                  <a:pt x="295" y="112"/>
                  <a:pt x="295" y="112"/>
                  <a:pt x="295" y="112"/>
                </a:cubicBezTo>
                <a:cubicBezTo>
                  <a:pt x="295" y="112"/>
                  <a:pt x="296" y="111"/>
                  <a:pt x="296" y="110"/>
                </a:cubicBezTo>
                <a:cubicBezTo>
                  <a:pt x="298" y="112"/>
                  <a:pt x="300" y="114"/>
                  <a:pt x="302" y="117"/>
                </a:cubicBezTo>
                <a:cubicBezTo>
                  <a:pt x="301" y="117"/>
                  <a:pt x="300" y="117"/>
                  <a:pt x="299" y="117"/>
                </a:cubicBezTo>
                <a:cubicBezTo>
                  <a:pt x="284" y="126"/>
                  <a:pt x="284" y="126"/>
                  <a:pt x="284" y="126"/>
                </a:cubicBezTo>
                <a:cubicBezTo>
                  <a:pt x="283" y="127"/>
                  <a:pt x="282" y="129"/>
                  <a:pt x="283" y="131"/>
                </a:cubicBezTo>
                <a:cubicBezTo>
                  <a:pt x="284" y="132"/>
                  <a:pt x="285" y="133"/>
                  <a:pt x="286" y="133"/>
                </a:cubicBezTo>
                <a:cubicBezTo>
                  <a:pt x="287" y="133"/>
                  <a:pt x="288" y="133"/>
                  <a:pt x="288" y="133"/>
                </a:cubicBezTo>
                <a:cubicBezTo>
                  <a:pt x="303" y="124"/>
                  <a:pt x="303" y="124"/>
                  <a:pt x="303" y="124"/>
                </a:cubicBezTo>
                <a:cubicBezTo>
                  <a:pt x="304" y="124"/>
                  <a:pt x="304" y="123"/>
                  <a:pt x="305" y="122"/>
                </a:cubicBezTo>
                <a:cubicBezTo>
                  <a:pt x="306" y="125"/>
                  <a:pt x="307" y="128"/>
                  <a:pt x="308" y="131"/>
                </a:cubicBezTo>
                <a:cubicBezTo>
                  <a:pt x="307" y="130"/>
                  <a:pt x="306" y="130"/>
                  <a:pt x="305" y="130"/>
                </a:cubicBezTo>
                <a:cubicBezTo>
                  <a:pt x="289" y="133"/>
                  <a:pt x="289" y="133"/>
                  <a:pt x="289" y="133"/>
                </a:cubicBezTo>
                <a:cubicBezTo>
                  <a:pt x="286" y="134"/>
                  <a:pt x="285" y="136"/>
                  <a:pt x="285" y="138"/>
                </a:cubicBezTo>
                <a:cubicBezTo>
                  <a:pt x="286" y="140"/>
                  <a:pt x="287" y="141"/>
                  <a:pt x="289" y="141"/>
                </a:cubicBezTo>
                <a:cubicBezTo>
                  <a:pt x="290" y="141"/>
                  <a:pt x="290" y="141"/>
                  <a:pt x="290" y="141"/>
                </a:cubicBezTo>
                <a:cubicBezTo>
                  <a:pt x="307" y="138"/>
                  <a:pt x="307" y="138"/>
                  <a:pt x="307" y="138"/>
                </a:cubicBezTo>
                <a:cubicBezTo>
                  <a:pt x="308" y="138"/>
                  <a:pt x="308" y="137"/>
                  <a:pt x="309" y="137"/>
                </a:cubicBezTo>
                <a:cubicBezTo>
                  <a:pt x="309" y="138"/>
                  <a:pt x="309" y="140"/>
                  <a:pt x="309" y="141"/>
                </a:cubicBezTo>
                <a:cubicBezTo>
                  <a:pt x="309" y="143"/>
                  <a:pt x="309" y="145"/>
                  <a:pt x="309" y="146"/>
                </a:cubicBezTo>
                <a:cubicBezTo>
                  <a:pt x="308" y="145"/>
                  <a:pt x="308" y="145"/>
                  <a:pt x="307" y="145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88" y="141"/>
                  <a:pt x="286" y="143"/>
                  <a:pt x="285" y="145"/>
                </a:cubicBezTo>
                <a:cubicBezTo>
                  <a:pt x="285" y="147"/>
                  <a:pt x="286" y="149"/>
                  <a:pt x="289" y="150"/>
                </a:cubicBezTo>
                <a:cubicBezTo>
                  <a:pt x="305" y="152"/>
                  <a:pt x="305" y="152"/>
                  <a:pt x="305" y="152"/>
                </a:cubicBezTo>
                <a:cubicBezTo>
                  <a:pt x="305" y="152"/>
                  <a:pt x="306" y="153"/>
                  <a:pt x="306" y="153"/>
                </a:cubicBezTo>
                <a:cubicBezTo>
                  <a:pt x="307" y="153"/>
                  <a:pt x="307" y="152"/>
                  <a:pt x="308" y="152"/>
                </a:cubicBezTo>
                <a:cubicBezTo>
                  <a:pt x="307" y="155"/>
                  <a:pt x="306" y="158"/>
                  <a:pt x="305" y="161"/>
                </a:cubicBezTo>
                <a:cubicBezTo>
                  <a:pt x="304" y="160"/>
                  <a:pt x="304" y="159"/>
                  <a:pt x="303" y="159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87" y="149"/>
                  <a:pt x="284" y="150"/>
                  <a:pt x="283" y="152"/>
                </a:cubicBezTo>
                <a:cubicBezTo>
                  <a:pt x="282" y="154"/>
                  <a:pt x="283" y="156"/>
                  <a:pt x="284" y="157"/>
                </a:cubicBezTo>
                <a:cubicBezTo>
                  <a:pt x="299" y="165"/>
                  <a:pt x="299" y="165"/>
                  <a:pt x="299" y="165"/>
                </a:cubicBezTo>
                <a:cubicBezTo>
                  <a:pt x="300" y="166"/>
                  <a:pt x="300" y="166"/>
                  <a:pt x="301" y="166"/>
                </a:cubicBezTo>
                <a:cubicBezTo>
                  <a:pt x="301" y="166"/>
                  <a:pt x="301" y="166"/>
                  <a:pt x="302" y="166"/>
                </a:cubicBezTo>
                <a:cubicBezTo>
                  <a:pt x="300" y="169"/>
                  <a:pt x="298" y="171"/>
                  <a:pt x="296" y="173"/>
                </a:cubicBezTo>
                <a:cubicBezTo>
                  <a:pt x="296" y="172"/>
                  <a:pt x="295" y="171"/>
                  <a:pt x="295" y="170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3" y="156"/>
                  <a:pt x="280" y="156"/>
                  <a:pt x="278" y="157"/>
                </a:cubicBezTo>
                <a:cubicBezTo>
                  <a:pt x="277" y="159"/>
                  <a:pt x="276" y="161"/>
                  <a:pt x="278" y="163"/>
                </a:cubicBezTo>
                <a:cubicBezTo>
                  <a:pt x="289" y="176"/>
                  <a:pt x="289" y="176"/>
                  <a:pt x="289" y="176"/>
                </a:cubicBezTo>
                <a:cubicBezTo>
                  <a:pt x="289" y="176"/>
                  <a:pt x="290" y="177"/>
                  <a:pt x="291" y="177"/>
                </a:cubicBezTo>
                <a:cubicBezTo>
                  <a:pt x="289" y="179"/>
                  <a:pt x="286" y="180"/>
                  <a:pt x="283" y="182"/>
                </a:cubicBezTo>
                <a:cubicBezTo>
                  <a:pt x="283" y="181"/>
                  <a:pt x="283" y="180"/>
                  <a:pt x="283" y="179"/>
                </a:cubicBezTo>
                <a:cubicBezTo>
                  <a:pt x="277" y="163"/>
                  <a:pt x="277" y="163"/>
                  <a:pt x="277" y="163"/>
                </a:cubicBezTo>
                <a:cubicBezTo>
                  <a:pt x="277" y="161"/>
                  <a:pt x="274" y="160"/>
                  <a:pt x="272" y="161"/>
                </a:cubicBezTo>
                <a:cubicBezTo>
                  <a:pt x="270" y="161"/>
                  <a:pt x="269" y="164"/>
                  <a:pt x="270" y="166"/>
                </a:cubicBezTo>
                <a:cubicBezTo>
                  <a:pt x="276" y="182"/>
                  <a:pt x="276" y="182"/>
                  <a:pt x="276" y="182"/>
                </a:cubicBezTo>
                <a:cubicBezTo>
                  <a:pt x="276" y="182"/>
                  <a:pt x="277" y="183"/>
                  <a:pt x="277" y="184"/>
                </a:cubicBezTo>
                <a:cubicBezTo>
                  <a:pt x="274" y="184"/>
                  <a:pt x="271" y="185"/>
                  <a:pt x="268" y="185"/>
                </a:cubicBezTo>
                <a:cubicBezTo>
                  <a:pt x="269" y="185"/>
                  <a:pt x="269" y="184"/>
                  <a:pt x="269" y="183"/>
                </a:cubicBezTo>
                <a:cubicBezTo>
                  <a:pt x="269" y="166"/>
                  <a:pt x="269" y="166"/>
                  <a:pt x="269" y="166"/>
                </a:cubicBezTo>
                <a:cubicBezTo>
                  <a:pt x="269" y="164"/>
                  <a:pt x="267" y="162"/>
                  <a:pt x="265" y="162"/>
                </a:cubicBezTo>
                <a:cubicBezTo>
                  <a:pt x="263" y="162"/>
                  <a:pt x="261" y="164"/>
                  <a:pt x="261" y="166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184"/>
                  <a:pt x="262" y="185"/>
                  <a:pt x="262" y="185"/>
                </a:cubicBezTo>
                <a:cubicBezTo>
                  <a:pt x="259" y="185"/>
                  <a:pt x="256" y="184"/>
                  <a:pt x="253" y="184"/>
                </a:cubicBezTo>
                <a:cubicBezTo>
                  <a:pt x="254" y="183"/>
                  <a:pt x="254" y="182"/>
                  <a:pt x="255" y="182"/>
                </a:cubicBezTo>
                <a:cubicBezTo>
                  <a:pt x="261" y="166"/>
                  <a:pt x="261" y="166"/>
                  <a:pt x="261" y="166"/>
                </a:cubicBezTo>
                <a:cubicBezTo>
                  <a:pt x="261" y="164"/>
                  <a:pt x="260" y="161"/>
                  <a:pt x="258" y="161"/>
                </a:cubicBezTo>
                <a:cubicBezTo>
                  <a:pt x="256" y="160"/>
                  <a:pt x="254" y="161"/>
                  <a:pt x="253" y="163"/>
                </a:cubicBezTo>
                <a:cubicBezTo>
                  <a:pt x="247" y="179"/>
                  <a:pt x="247" y="179"/>
                  <a:pt x="247" y="179"/>
                </a:cubicBezTo>
                <a:cubicBezTo>
                  <a:pt x="247" y="180"/>
                  <a:pt x="247" y="181"/>
                  <a:pt x="247" y="182"/>
                </a:cubicBezTo>
                <a:cubicBezTo>
                  <a:pt x="244" y="180"/>
                  <a:pt x="242" y="179"/>
                  <a:pt x="239" y="177"/>
                </a:cubicBezTo>
                <a:cubicBezTo>
                  <a:pt x="240" y="177"/>
                  <a:pt x="241" y="176"/>
                  <a:pt x="242" y="176"/>
                </a:cubicBezTo>
                <a:cubicBezTo>
                  <a:pt x="252" y="163"/>
                  <a:pt x="252" y="163"/>
                  <a:pt x="252" y="163"/>
                </a:cubicBezTo>
                <a:cubicBezTo>
                  <a:pt x="254" y="161"/>
                  <a:pt x="254" y="158"/>
                  <a:pt x="252" y="157"/>
                </a:cubicBezTo>
                <a:cubicBezTo>
                  <a:pt x="250" y="156"/>
                  <a:pt x="248" y="156"/>
                  <a:pt x="246" y="158"/>
                </a:cubicBezTo>
                <a:cubicBezTo>
                  <a:pt x="236" y="170"/>
                  <a:pt x="236" y="170"/>
                  <a:pt x="236" y="170"/>
                </a:cubicBezTo>
                <a:cubicBezTo>
                  <a:pt x="235" y="171"/>
                  <a:pt x="235" y="172"/>
                  <a:pt x="235" y="173"/>
                </a:cubicBezTo>
                <a:cubicBezTo>
                  <a:pt x="232" y="171"/>
                  <a:pt x="230" y="169"/>
                  <a:pt x="229" y="166"/>
                </a:cubicBezTo>
                <a:cubicBezTo>
                  <a:pt x="229" y="166"/>
                  <a:pt x="229" y="166"/>
                  <a:pt x="229" y="166"/>
                </a:cubicBezTo>
                <a:cubicBezTo>
                  <a:pt x="230" y="166"/>
                  <a:pt x="231" y="166"/>
                  <a:pt x="231" y="165"/>
                </a:cubicBezTo>
                <a:cubicBezTo>
                  <a:pt x="246" y="157"/>
                  <a:pt x="246" y="157"/>
                  <a:pt x="246" y="157"/>
                </a:cubicBezTo>
                <a:cubicBezTo>
                  <a:pt x="248" y="156"/>
                  <a:pt x="249" y="154"/>
                  <a:pt x="247" y="152"/>
                </a:cubicBezTo>
                <a:cubicBezTo>
                  <a:pt x="246" y="150"/>
                  <a:pt x="244" y="149"/>
                  <a:pt x="242" y="150"/>
                </a:cubicBezTo>
                <a:cubicBezTo>
                  <a:pt x="227" y="159"/>
                  <a:pt x="227" y="159"/>
                  <a:pt x="227" y="159"/>
                </a:cubicBezTo>
                <a:cubicBezTo>
                  <a:pt x="227" y="159"/>
                  <a:pt x="226" y="160"/>
                  <a:pt x="226" y="161"/>
                </a:cubicBezTo>
                <a:cubicBezTo>
                  <a:pt x="224" y="158"/>
                  <a:pt x="223" y="155"/>
                  <a:pt x="222" y="152"/>
                </a:cubicBezTo>
                <a:cubicBezTo>
                  <a:pt x="223" y="152"/>
                  <a:pt x="224" y="153"/>
                  <a:pt x="225" y="153"/>
                </a:cubicBezTo>
                <a:cubicBezTo>
                  <a:pt x="225" y="153"/>
                  <a:pt x="225" y="152"/>
                  <a:pt x="225" y="152"/>
                </a:cubicBezTo>
                <a:cubicBezTo>
                  <a:pt x="242" y="150"/>
                  <a:pt x="242" y="150"/>
                  <a:pt x="242" y="150"/>
                </a:cubicBezTo>
                <a:cubicBezTo>
                  <a:pt x="244" y="149"/>
                  <a:pt x="245" y="147"/>
                  <a:pt x="245" y="145"/>
                </a:cubicBezTo>
                <a:cubicBezTo>
                  <a:pt x="245" y="143"/>
                  <a:pt x="242" y="141"/>
                  <a:pt x="240" y="142"/>
                </a:cubicBezTo>
                <a:cubicBezTo>
                  <a:pt x="224" y="145"/>
                  <a:pt x="224" y="145"/>
                  <a:pt x="224" y="145"/>
                </a:cubicBezTo>
                <a:cubicBezTo>
                  <a:pt x="223" y="145"/>
                  <a:pt x="222" y="145"/>
                  <a:pt x="221" y="146"/>
                </a:cubicBezTo>
                <a:cubicBezTo>
                  <a:pt x="221" y="145"/>
                  <a:pt x="221" y="143"/>
                  <a:pt x="221" y="141"/>
                </a:cubicBezTo>
                <a:cubicBezTo>
                  <a:pt x="221" y="140"/>
                  <a:pt x="221" y="138"/>
                  <a:pt x="221" y="137"/>
                </a:cubicBezTo>
                <a:cubicBezTo>
                  <a:pt x="222" y="137"/>
                  <a:pt x="223" y="138"/>
                  <a:pt x="224" y="138"/>
                </a:cubicBezTo>
                <a:cubicBezTo>
                  <a:pt x="240" y="141"/>
                  <a:pt x="240" y="141"/>
                  <a:pt x="240" y="141"/>
                </a:cubicBezTo>
                <a:cubicBezTo>
                  <a:pt x="241" y="141"/>
                  <a:pt x="241" y="141"/>
                  <a:pt x="241" y="141"/>
                </a:cubicBezTo>
                <a:cubicBezTo>
                  <a:pt x="243" y="141"/>
                  <a:pt x="245" y="140"/>
                  <a:pt x="245" y="138"/>
                </a:cubicBezTo>
                <a:cubicBezTo>
                  <a:pt x="245" y="136"/>
                  <a:pt x="244" y="134"/>
                  <a:pt x="242" y="133"/>
                </a:cubicBezTo>
                <a:cubicBezTo>
                  <a:pt x="225" y="130"/>
                  <a:pt x="225" y="130"/>
                  <a:pt x="225" y="130"/>
                </a:cubicBezTo>
                <a:cubicBezTo>
                  <a:pt x="224" y="130"/>
                  <a:pt x="223" y="130"/>
                  <a:pt x="222" y="131"/>
                </a:cubicBezTo>
                <a:cubicBezTo>
                  <a:pt x="223" y="128"/>
                  <a:pt x="224" y="125"/>
                  <a:pt x="226" y="122"/>
                </a:cubicBezTo>
                <a:cubicBezTo>
                  <a:pt x="226" y="123"/>
                  <a:pt x="227" y="124"/>
                  <a:pt x="227" y="124"/>
                </a:cubicBezTo>
                <a:cubicBezTo>
                  <a:pt x="242" y="133"/>
                  <a:pt x="242" y="133"/>
                  <a:pt x="242" y="133"/>
                </a:cubicBezTo>
                <a:cubicBezTo>
                  <a:pt x="243" y="133"/>
                  <a:pt x="243" y="133"/>
                  <a:pt x="244" y="133"/>
                </a:cubicBezTo>
                <a:cubicBezTo>
                  <a:pt x="245" y="133"/>
                  <a:pt x="247" y="132"/>
                  <a:pt x="247" y="131"/>
                </a:cubicBezTo>
                <a:cubicBezTo>
                  <a:pt x="249" y="129"/>
                  <a:pt x="248" y="127"/>
                  <a:pt x="246" y="126"/>
                </a:cubicBezTo>
                <a:cubicBezTo>
                  <a:pt x="231" y="117"/>
                  <a:pt x="231" y="117"/>
                  <a:pt x="231" y="117"/>
                </a:cubicBezTo>
                <a:cubicBezTo>
                  <a:pt x="231" y="117"/>
                  <a:pt x="230" y="117"/>
                  <a:pt x="229" y="117"/>
                </a:cubicBezTo>
                <a:cubicBezTo>
                  <a:pt x="230" y="114"/>
                  <a:pt x="232" y="112"/>
                  <a:pt x="235" y="110"/>
                </a:cubicBezTo>
                <a:cubicBezTo>
                  <a:pt x="235" y="111"/>
                  <a:pt x="235" y="111"/>
                  <a:pt x="236" y="112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47" y="126"/>
                  <a:pt x="248" y="127"/>
                  <a:pt x="249" y="127"/>
                </a:cubicBezTo>
                <a:cubicBezTo>
                  <a:pt x="250" y="127"/>
                  <a:pt x="251" y="126"/>
                  <a:pt x="252" y="126"/>
                </a:cubicBezTo>
                <a:cubicBezTo>
                  <a:pt x="253" y="125"/>
                  <a:pt x="253" y="123"/>
                  <a:pt x="253" y="122"/>
                </a:cubicBezTo>
                <a:cubicBezTo>
                  <a:pt x="261" y="143"/>
                  <a:pt x="261" y="143"/>
                  <a:pt x="261" y="143"/>
                </a:cubicBezTo>
                <a:cubicBezTo>
                  <a:pt x="262" y="144"/>
                  <a:pt x="264" y="145"/>
                  <a:pt x="265" y="145"/>
                </a:cubicBezTo>
                <a:cubicBezTo>
                  <a:pt x="266" y="145"/>
                  <a:pt x="266" y="145"/>
                  <a:pt x="267" y="145"/>
                </a:cubicBezTo>
                <a:cubicBezTo>
                  <a:pt x="269" y="144"/>
                  <a:pt x="270" y="142"/>
                  <a:pt x="269" y="140"/>
                </a:cubicBezTo>
                <a:cubicBezTo>
                  <a:pt x="253" y="99"/>
                  <a:pt x="253" y="99"/>
                  <a:pt x="253" y="99"/>
                </a:cubicBezTo>
                <a:cubicBezTo>
                  <a:pt x="256" y="98"/>
                  <a:pt x="259" y="98"/>
                  <a:pt x="262" y="97"/>
                </a:cubicBezTo>
                <a:cubicBezTo>
                  <a:pt x="262" y="98"/>
                  <a:pt x="261" y="99"/>
                  <a:pt x="261" y="100"/>
                </a:cubicBezTo>
                <a:cubicBezTo>
                  <a:pt x="261" y="117"/>
                  <a:pt x="261" y="117"/>
                  <a:pt x="261" y="117"/>
                </a:cubicBezTo>
                <a:cubicBezTo>
                  <a:pt x="261" y="119"/>
                  <a:pt x="263" y="121"/>
                  <a:pt x="265" y="121"/>
                </a:cubicBezTo>
                <a:close/>
                <a:moveTo>
                  <a:pt x="252" y="120"/>
                </a:moveTo>
                <a:cubicBezTo>
                  <a:pt x="252" y="120"/>
                  <a:pt x="252" y="120"/>
                  <a:pt x="252" y="120"/>
                </a:cubicBezTo>
                <a:cubicBezTo>
                  <a:pt x="242" y="107"/>
                  <a:pt x="242" y="107"/>
                  <a:pt x="242" y="107"/>
                </a:cubicBezTo>
                <a:cubicBezTo>
                  <a:pt x="241" y="106"/>
                  <a:pt x="240" y="106"/>
                  <a:pt x="239" y="106"/>
                </a:cubicBezTo>
                <a:cubicBezTo>
                  <a:pt x="241" y="104"/>
                  <a:pt x="243" y="103"/>
                  <a:pt x="245" y="102"/>
                </a:cubicBezTo>
                <a:lnTo>
                  <a:pt x="252" y="120"/>
                </a:lnTo>
                <a:close/>
                <a:moveTo>
                  <a:pt x="162" y="143"/>
                </a:moveTo>
                <a:cubicBezTo>
                  <a:pt x="162" y="148"/>
                  <a:pt x="158" y="152"/>
                  <a:pt x="153" y="152"/>
                </a:cubicBezTo>
                <a:cubicBezTo>
                  <a:pt x="153" y="152"/>
                  <a:pt x="152" y="152"/>
                  <a:pt x="151" y="152"/>
                </a:cubicBezTo>
                <a:cubicBezTo>
                  <a:pt x="149" y="151"/>
                  <a:pt x="147" y="149"/>
                  <a:pt x="145" y="147"/>
                </a:cubicBezTo>
                <a:cubicBezTo>
                  <a:pt x="153" y="147"/>
                  <a:pt x="153" y="147"/>
                  <a:pt x="153" y="147"/>
                </a:cubicBezTo>
                <a:cubicBezTo>
                  <a:pt x="153" y="147"/>
                  <a:pt x="153" y="147"/>
                  <a:pt x="153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4" y="147"/>
                  <a:pt x="155" y="147"/>
                  <a:pt x="155" y="146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6" y="146"/>
                  <a:pt x="156" y="146"/>
                  <a:pt x="156" y="146"/>
                </a:cubicBezTo>
                <a:cubicBezTo>
                  <a:pt x="156" y="146"/>
                  <a:pt x="156" y="146"/>
                  <a:pt x="156" y="146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2" y="140"/>
                  <a:pt x="162" y="140"/>
                  <a:pt x="162" y="140"/>
                </a:cubicBezTo>
                <a:cubicBezTo>
                  <a:pt x="162" y="141"/>
                  <a:pt x="162" y="142"/>
                  <a:pt x="162" y="143"/>
                </a:cubicBezTo>
                <a:close/>
                <a:moveTo>
                  <a:pt x="64" y="197"/>
                </a:moveTo>
                <a:cubicBezTo>
                  <a:pt x="33" y="197"/>
                  <a:pt x="8" y="172"/>
                  <a:pt x="8" y="141"/>
                </a:cubicBezTo>
                <a:cubicBezTo>
                  <a:pt x="8" y="111"/>
                  <a:pt x="33" y="86"/>
                  <a:pt x="64" y="86"/>
                </a:cubicBezTo>
                <a:cubicBezTo>
                  <a:pt x="76" y="86"/>
                  <a:pt x="87" y="89"/>
                  <a:pt x="96" y="96"/>
                </a:cubicBezTo>
                <a:cubicBezTo>
                  <a:pt x="94" y="99"/>
                  <a:pt x="94" y="99"/>
                  <a:pt x="94" y="99"/>
                </a:cubicBezTo>
                <a:cubicBezTo>
                  <a:pt x="85" y="93"/>
                  <a:pt x="75" y="89"/>
                  <a:pt x="64" y="89"/>
                </a:cubicBezTo>
                <a:cubicBezTo>
                  <a:pt x="35" y="89"/>
                  <a:pt x="12" y="113"/>
                  <a:pt x="12" y="141"/>
                </a:cubicBezTo>
                <a:cubicBezTo>
                  <a:pt x="12" y="170"/>
                  <a:pt x="35" y="193"/>
                  <a:pt x="64" y="193"/>
                </a:cubicBezTo>
                <a:cubicBezTo>
                  <a:pt x="91" y="193"/>
                  <a:pt x="113" y="173"/>
                  <a:pt x="116" y="147"/>
                </a:cubicBezTo>
                <a:cubicBezTo>
                  <a:pt x="119" y="147"/>
                  <a:pt x="119" y="147"/>
                  <a:pt x="119" y="147"/>
                </a:cubicBezTo>
                <a:cubicBezTo>
                  <a:pt x="117" y="175"/>
                  <a:pt x="93" y="197"/>
                  <a:pt x="64" y="197"/>
                </a:cubicBezTo>
                <a:close/>
                <a:moveTo>
                  <a:pt x="103" y="161"/>
                </a:moveTo>
                <a:cubicBezTo>
                  <a:pt x="103" y="160"/>
                  <a:pt x="103" y="159"/>
                  <a:pt x="102" y="159"/>
                </a:cubicBezTo>
                <a:cubicBezTo>
                  <a:pt x="87" y="150"/>
                  <a:pt x="87" y="150"/>
                  <a:pt x="87" y="150"/>
                </a:cubicBezTo>
                <a:cubicBezTo>
                  <a:pt x="85" y="149"/>
                  <a:pt x="83" y="150"/>
                  <a:pt x="82" y="152"/>
                </a:cubicBezTo>
                <a:cubicBezTo>
                  <a:pt x="81" y="154"/>
                  <a:pt x="81" y="156"/>
                  <a:pt x="83" y="157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8" y="166"/>
                  <a:pt x="99" y="166"/>
                  <a:pt x="100" y="166"/>
                </a:cubicBezTo>
                <a:cubicBezTo>
                  <a:pt x="100" y="166"/>
                  <a:pt x="100" y="166"/>
                  <a:pt x="101" y="166"/>
                </a:cubicBezTo>
                <a:cubicBezTo>
                  <a:pt x="99" y="169"/>
                  <a:pt x="97" y="171"/>
                  <a:pt x="94" y="173"/>
                </a:cubicBezTo>
                <a:cubicBezTo>
                  <a:pt x="94" y="172"/>
                  <a:pt x="94" y="171"/>
                  <a:pt x="93" y="170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1" y="156"/>
                  <a:pt x="79" y="156"/>
                  <a:pt x="77" y="157"/>
                </a:cubicBezTo>
                <a:cubicBezTo>
                  <a:pt x="75" y="159"/>
                  <a:pt x="75" y="161"/>
                  <a:pt x="77" y="163"/>
                </a:cubicBezTo>
                <a:cubicBezTo>
                  <a:pt x="87" y="176"/>
                  <a:pt x="87" y="176"/>
                  <a:pt x="87" y="176"/>
                </a:cubicBezTo>
                <a:cubicBezTo>
                  <a:pt x="88" y="176"/>
                  <a:pt x="89" y="177"/>
                  <a:pt x="90" y="177"/>
                </a:cubicBezTo>
                <a:cubicBezTo>
                  <a:pt x="87" y="179"/>
                  <a:pt x="85" y="180"/>
                  <a:pt x="82" y="182"/>
                </a:cubicBezTo>
                <a:cubicBezTo>
                  <a:pt x="82" y="181"/>
                  <a:pt x="82" y="180"/>
                  <a:pt x="82" y="179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5" y="161"/>
                  <a:pt x="73" y="160"/>
                  <a:pt x="71" y="161"/>
                </a:cubicBezTo>
                <a:cubicBezTo>
                  <a:pt x="69" y="161"/>
                  <a:pt x="68" y="164"/>
                  <a:pt x="69" y="166"/>
                </a:cubicBezTo>
                <a:cubicBezTo>
                  <a:pt x="74" y="182"/>
                  <a:pt x="74" y="182"/>
                  <a:pt x="74" y="182"/>
                </a:cubicBezTo>
                <a:cubicBezTo>
                  <a:pt x="75" y="182"/>
                  <a:pt x="75" y="183"/>
                  <a:pt x="76" y="184"/>
                </a:cubicBezTo>
                <a:cubicBezTo>
                  <a:pt x="73" y="185"/>
                  <a:pt x="70" y="185"/>
                  <a:pt x="67" y="185"/>
                </a:cubicBezTo>
                <a:cubicBezTo>
                  <a:pt x="67" y="185"/>
                  <a:pt x="68" y="184"/>
                  <a:pt x="68" y="183"/>
                </a:cubicBezTo>
                <a:cubicBezTo>
                  <a:pt x="68" y="166"/>
                  <a:pt x="68" y="166"/>
                  <a:pt x="68" y="166"/>
                </a:cubicBezTo>
                <a:cubicBezTo>
                  <a:pt x="68" y="164"/>
                  <a:pt x="66" y="162"/>
                  <a:pt x="64" y="162"/>
                </a:cubicBezTo>
                <a:cubicBezTo>
                  <a:pt x="62" y="162"/>
                  <a:pt x="60" y="164"/>
                  <a:pt x="60" y="166"/>
                </a:cubicBezTo>
                <a:cubicBezTo>
                  <a:pt x="60" y="183"/>
                  <a:pt x="60" y="183"/>
                  <a:pt x="60" y="183"/>
                </a:cubicBezTo>
                <a:cubicBezTo>
                  <a:pt x="60" y="184"/>
                  <a:pt x="60" y="185"/>
                  <a:pt x="61" y="185"/>
                </a:cubicBezTo>
                <a:cubicBezTo>
                  <a:pt x="58" y="185"/>
                  <a:pt x="55" y="184"/>
                  <a:pt x="52" y="184"/>
                </a:cubicBezTo>
                <a:cubicBezTo>
                  <a:pt x="52" y="183"/>
                  <a:pt x="53" y="182"/>
                  <a:pt x="54" y="182"/>
                </a:cubicBezTo>
                <a:cubicBezTo>
                  <a:pt x="59" y="166"/>
                  <a:pt x="59" y="166"/>
                  <a:pt x="59" y="166"/>
                </a:cubicBezTo>
                <a:cubicBezTo>
                  <a:pt x="60" y="164"/>
                  <a:pt x="59" y="161"/>
                  <a:pt x="57" y="161"/>
                </a:cubicBezTo>
                <a:cubicBezTo>
                  <a:pt x="55" y="160"/>
                  <a:pt x="52" y="161"/>
                  <a:pt x="52" y="163"/>
                </a:cubicBezTo>
                <a:cubicBezTo>
                  <a:pt x="46" y="179"/>
                  <a:pt x="46" y="179"/>
                  <a:pt x="46" y="179"/>
                </a:cubicBezTo>
                <a:cubicBezTo>
                  <a:pt x="46" y="180"/>
                  <a:pt x="46" y="181"/>
                  <a:pt x="46" y="182"/>
                </a:cubicBezTo>
                <a:cubicBezTo>
                  <a:pt x="43" y="180"/>
                  <a:pt x="40" y="179"/>
                  <a:pt x="38" y="177"/>
                </a:cubicBezTo>
                <a:cubicBezTo>
                  <a:pt x="39" y="177"/>
                  <a:pt x="40" y="176"/>
                  <a:pt x="40" y="176"/>
                </a:cubicBezTo>
                <a:cubicBezTo>
                  <a:pt x="51" y="163"/>
                  <a:pt x="51" y="163"/>
                  <a:pt x="51" y="163"/>
                </a:cubicBezTo>
                <a:cubicBezTo>
                  <a:pt x="53" y="161"/>
                  <a:pt x="52" y="159"/>
                  <a:pt x="51" y="157"/>
                </a:cubicBezTo>
                <a:cubicBezTo>
                  <a:pt x="49" y="156"/>
                  <a:pt x="46" y="156"/>
                  <a:pt x="45" y="15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1"/>
                  <a:pt x="33" y="172"/>
                  <a:pt x="33" y="173"/>
                </a:cubicBezTo>
                <a:cubicBezTo>
                  <a:pt x="31" y="171"/>
                  <a:pt x="29" y="169"/>
                  <a:pt x="27" y="166"/>
                </a:cubicBezTo>
                <a:cubicBezTo>
                  <a:pt x="28" y="166"/>
                  <a:pt x="28" y="166"/>
                  <a:pt x="28" y="166"/>
                </a:cubicBezTo>
                <a:cubicBezTo>
                  <a:pt x="29" y="166"/>
                  <a:pt x="29" y="166"/>
                  <a:pt x="30" y="165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7" y="156"/>
                  <a:pt x="47" y="154"/>
                  <a:pt x="46" y="152"/>
                </a:cubicBezTo>
                <a:cubicBezTo>
                  <a:pt x="45" y="150"/>
                  <a:pt x="43" y="149"/>
                  <a:pt x="41" y="150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60"/>
                  <a:pt x="24" y="161"/>
                </a:cubicBezTo>
                <a:cubicBezTo>
                  <a:pt x="23" y="158"/>
                  <a:pt x="22" y="155"/>
                  <a:pt x="21" y="152"/>
                </a:cubicBezTo>
                <a:cubicBezTo>
                  <a:pt x="22" y="152"/>
                  <a:pt x="22" y="153"/>
                  <a:pt x="23" y="153"/>
                </a:cubicBezTo>
                <a:cubicBezTo>
                  <a:pt x="23" y="153"/>
                  <a:pt x="24" y="152"/>
                  <a:pt x="24" y="152"/>
                </a:cubicBezTo>
                <a:cubicBezTo>
                  <a:pt x="40" y="150"/>
                  <a:pt x="40" y="150"/>
                  <a:pt x="40" y="150"/>
                </a:cubicBezTo>
                <a:cubicBezTo>
                  <a:pt x="43" y="149"/>
                  <a:pt x="44" y="147"/>
                  <a:pt x="44" y="145"/>
                </a:cubicBezTo>
                <a:cubicBezTo>
                  <a:pt x="43" y="143"/>
                  <a:pt x="41" y="141"/>
                  <a:pt x="39" y="142"/>
                </a:cubicBezTo>
                <a:cubicBezTo>
                  <a:pt x="23" y="145"/>
                  <a:pt x="23" y="145"/>
                  <a:pt x="23" y="145"/>
                </a:cubicBezTo>
                <a:cubicBezTo>
                  <a:pt x="22" y="145"/>
                  <a:pt x="21" y="145"/>
                  <a:pt x="20" y="146"/>
                </a:cubicBezTo>
                <a:cubicBezTo>
                  <a:pt x="20" y="145"/>
                  <a:pt x="20" y="143"/>
                  <a:pt x="20" y="141"/>
                </a:cubicBezTo>
                <a:cubicBezTo>
                  <a:pt x="20" y="140"/>
                  <a:pt x="20" y="138"/>
                  <a:pt x="20" y="137"/>
                </a:cubicBezTo>
                <a:cubicBezTo>
                  <a:pt x="21" y="137"/>
                  <a:pt x="22" y="138"/>
                  <a:pt x="23" y="138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1"/>
                  <a:pt x="39" y="141"/>
                  <a:pt x="40" y="141"/>
                </a:cubicBezTo>
                <a:cubicBezTo>
                  <a:pt x="42" y="141"/>
                  <a:pt x="43" y="140"/>
                  <a:pt x="44" y="138"/>
                </a:cubicBezTo>
                <a:cubicBezTo>
                  <a:pt x="44" y="136"/>
                  <a:pt x="43" y="134"/>
                  <a:pt x="40" y="133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2" y="130"/>
                  <a:pt x="21" y="131"/>
                </a:cubicBezTo>
                <a:cubicBezTo>
                  <a:pt x="22" y="128"/>
                  <a:pt x="23" y="125"/>
                  <a:pt x="24" y="122"/>
                </a:cubicBezTo>
                <a:cubicBezTo>
                  <a:pt x="25" y="123"/>
                  <a:pt x="25" y="124"/>
                  <a:pt x="26" y="124"/>
                </a:cubicBezTo>
                <a:cubicBezTo>
                  <a:pt x="41" y="133"/>
                  <a:pt x="41" y="133"/>
                  <a:pt x="41" y="133"/>
                </a:cubicBezTo>
                <a:cubicBezTo>
                  <a:pt x="41" y="133"/>
                  <a:pt x="42" y="133"/>
                  <a:pt x="43" y="133"/>
                </a:cubicBezTo>
                <a:cubicBezTo>
                  <a:pt x="44" y="133"/>
                  <a:pt x="45" y="132"/>
                  <a:pt x="46" y="131"/>
                </a:cubicBezTo>
                <a:cubicBezTo>
                  <a:pt x="47" y="129"/>
                  <a:pt x="47" y="127"/>
                  <a:pt x="45" y="126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29" y="117"/>
                  <a:pt x="28" y="117"/>
                  <a:pt x="27" y="117"/>
                </a:cubicBezTo>
                <a:cubicBezTo>
                  <a:pt x="29" y="114"/>
                  <a:pt x="31" y="112"/>
                  <a:pt x="33" y="110"/>
                </a:cubicBezTo>
                <a:cubicBezTo>
                  <a:pt x="33" y="111"/>
                  <a:pt x="34" y="112"/>
                  <a:pt x="34" y="112"/>
                </a:cubicBezTo>
                <a:cubicBezTo>
                  <a:pt x="45" y="125"/>
                  <a:pt x="45" y="125"/>
                  <a:pt x="45" y="125"/>
                </a:cubicBezTo>
                <a:cubicBezTo>
                  <a:pt x="46" y="126"/>
                  <a:pt x="47" y="127"/>
                  <a:pt x="48" y="127"/>
                </a:cubicBezTo>
                <a:cubicBezTo>
                  <a:pt x="49" y="127"/>
                  <a:pt x="50" y="126"/>
                  <a:pt x="51" y="126"/>
                </a:cubicBezTo>
                <a:cubicBezTo>
                  <a:pt x="52" y="124"/>
                  <a:pt x="53" y="122"/>
                  <a:pt x="51" y="120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6"/>
                  <a:pt x="39" y="106"/>
                  <a:pt x="38" y="106"/>
                </a:cubicBezTo>
                <a:cubicBezTo>
                  <a:pt x="40" y="104"/>
                  <a:pt x="43" y="102"/>
                  <a:pt x="46" y="101"/>
                </a:cubicBezTo>
                <a:cubicBezTo>
                  <a:pt x="46" y="102"/>
                  <a:pt x="46" y="103"/>
                  <a:pt x="46" y="104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52" y="121"/>
                  <a:pt x="54" y="122"/>
                  <a:pt x="55" y="122"/>
                </a:cubicBezTo>
                <a:cubicBezTo>
                  <a:pt x="56" y="122"/>
                  <a:pt x="56" y="122"/>
                  <a:pt x="57" y="122"/>
                </a:cubicBezTo>
                <a:cubicBezTo>
                  <a:pt x="59" y="121"/>
                  <a:pt x="60" y="119"/>
                  <a:pt x="59" y="117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53" y="100"/>
                  <a:pt x="52" y="100"/>
                  <a:pt x="52" y="99"/>
                </a:cubicBezTo>
                <a:cubicBezTo>
                  <a:pt x="55" y="98"/>
                  <a:pt x="58" y="98"/>
                  <a:pt x="61" y="97"/>
                </a:cubicBezTo>
                <a:cubicBezTo>
                  <a:pt x="60" y="98"/>
                  <a:pt x="60" y="99"/>
                  <a:pt x="60" y="100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0" y="119"/>
                  <a:pt x="62" y="121"/>
                  <a:pt x="64" y="121"/>
                </a:cubicBezTo>
                <a:cubicBezTo>
                  <a:pt x="66" y="121"/>
                  <a:pt x="68" y="119"/>
                  <a:pt x="68" y="117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99"/>
                  <a:pt x="67" y="98"/>
                  <a:pt x="67" y="97"/>
                </a:cubicBezTo>
                <a:cubicBezTo>
                  <a:pt x="70" y="98"/>
                  <a:pt x="73" y="98"/>
                  <a:pt x="76" y="99"/>
                </a:cubicBezTo>
                <a:cubicBezTo>
                  <a:pt x="75" y="100"/>
                  <a:pt x="75" y="100"/>
                  <a:pt x="74" y="101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8" y="119"/>
                  <a:pt x="69" y="121"/>
                  <a:pt x="71" y="122"/>
                </a:cubicBezTo>
                <a:cubicBezTo>
                  <a:pt x="71" y="122"/>
                  <a:pt x="72" y="122"/>
                  <a:pt x="72" y="122"/>
                </a:cubicBezTo>
                <a:cubicBezTo>
                  <a:pt x="74" y="122"/>
                  <a:pt x="75" y="121"/>
                  <a:pt x="76" y="120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103"/>
                  <a:pt x="82" y="102"/>
                  <a:pt x="82" y="101"/>
                </a:cubicBezTo>
                <a:cubicBezTo>
                  <a:pt x="84" y="102"/>
                  <a:pt x="87" y="104"/>
                  <a:pt x="89" y="105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40"/>
                  <a:pt x="61" y="141"/>
                  <a:pt x="61" y="141"/>
                </a:cubicBezTo>
                <a:cubicBezTo>
                  <a:pt x="60" y="141"/>
                  <a:pt x="60" y="141"/>
                  <a:pt x="60" y="141"/>
                </a:cubicBezTo>
                <a:cubicBezTo>
                  <a:pt x="60" y="142"/>
                  <a:pt x="60" y="142"/>
                  <a:pt x="60" y="142"/>
                </a:cubicBezTo>
                <a:cubicBezTo>
                  <a:pt x="60" y="142"/>
                  <a:pt x="60" y="143"/>
                  <a:pt x="60" y="143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0" y="143"/>
                  <a:pt x="60" y="143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1" y="145"/>
                  <a:pt x="61" y="145"/>
                </a:cubicBezTo>
                <a:cubicBezTo>
                  <a:pt x="61" y="145"/>
                  <a:pt x="61" y="145"/>
                  <a:pt x="61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62" y="146"/>
                  <a:pt x="62" y="146"/>
                  <a:pt x="62" y="146"/>
                </a:cubicBezTo>
                <a:cubicBezTo>
                  <a:pt x="62" y="146"/>
                  <a:pt x="62" y="146"/>
                  <a:pt x="62" y="146"/>
                </a:cubicBezTo>
                <a:cubicBezTo>
                  <a:pt x="63" y="147"/>
                  <a:pt x="63" y="147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5" y="148"/>
                  <a:pt x="86" y="149"/>
                  <a:pt x="87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4" y="153"/>
                  <a:pt x="105" y="153"/>
                </a:cubicBezTo>
                <a:cubicBezTo>
                  <a:pt x="105" y="153"/>
                  <a:pt x="106" y="152"/>
                  <a:pt x="107" y="152"/>
                </a:cubicBezTo>
                <a:cubicBezTo>
                  <a:pt x="106" y="155"/>
                  <a:pt x="105" y="158"/>
                  <a:pt x="103" y="161"/>
                </a:cubicBezTo>
                <a:close/>
                <a:moveTo>
                  <a:pt x="100" y="117"/>
                </a:moveTo>
                <a:cubicBezTo>
                  <a:pt x="99" y="117"/>
                  <a:pt x="99" y="117"/>
                  <a:pt x="98" y="117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2" y="126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97" y="112"/>
                  <a:pt x="99" y="115"/>
                  <a:pt x="100" y="117"/>
                </a:cubicBezTo>
                <a:close/>
                <a:moveTo>
                  <a:pt x="84" y="138"/>
                </a:moveTo>
                <a:cubicBezTo>
                  <a:pt x="84" y="138"/>
                  <a:pt x="84" y="138"/>
                  <a:pt x="84" y="139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1" y="128"/>
                  <a:pt x="81" y="130"/>
                  <a:pt x="82" y="131"/>
                </a:cubicBezTo>
                <a:cubicBezTo>
                  <a:pt x="82" y="132"/>
                  <a:pt x="84" y="133"/>
                  <a:pt x="85" y="133"/>
                </a:cubicBezTo>
                <a:cubicBezTo>
                  <a:pt x="86" y="133"/>
                  <a:pt x="87" y="133"/>
                  <a:pt x="87" y="13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3" y="124"/>
                  <a:pt x="103" y="123"/>
                  <a:pt x="103" y="122"/>
                </a:cubicBezTo>
                <a:cubicBezTo>
                  <a:pt x="105" y="125"/>
                  <a:pt x="106" y="128"/>
                  <a:pt x="107" y="131"/>
                </a:cubicBezTo>
                <a:cubicBezTo>
                  <a:pt x="106" y="130"/>
                  <a:pt x="105" y="130"/>
                  <a:pt x="104" y="130"/>
                </a:cubicBezTo>
                <a:cubicBezTo>
                  <a:pt x="87" y="133"/>
                  <a:pt x="87" y="133"/>
                  <a:pt x="87" y="133"/>
                </a:cubicBezTo>
                <a:cubicBezTo>
                  <a:pt x="85" y="134"/>
                  <a:pt x="84" y="136"/>
                  <a:pt x="84" y="138"/>
                </a:cubicBezTo>
                <a:close/>
                <a:moveTo>
                  <a:pt x="102" y="139"/>
                </a:moveTo>
                <a:cubicBezTo>
                  <a:pt x="105" y="138"/>
                  <a:pt x="105" y="138"/>
                  <a:pt x="105" y="138"/>
                </a:cubicBezTo>
                <a:cubicBezTo>
                  <a:pt x="106" y="138"/>
                  <a:pt x="107" y="137"/>
                  <a:pt x="108" y="137"/>
                </a:cubicBezTo>
                <a:cubicBezTo>
                  <a:pt x="108" y="137"/>
                  <a:pt x="108" y="138"/>
                  <a:pt x="108" y="139"/>
                </a:cubicBezTo>
                <a:lnTo>
                  <a:pt x="102" y="139"/>
                </a:lnTo>
                <a:close/>
                <a:moveTo>
                  <a:pt x="116" y="139"/>
                </a:moveTo>
                <a:cubicBezTo>
                  <a:pt x="115" y="126"/>
                  <a:pt x="110" y="113"/>
                  <a:pt x="100" y="104"/>
                </a:cubicBezTo>
                <a:cubicBezTo>
                  <a:pt x="103" y="101"/>
                  <a:pt x="103" y="101"/>
                  <a:pt x="103" y="101"/>
                </a:cubicBezTo>
                <a:cubicBezTo>
                  <a:pt x="113" y="111"/>
                  <a:pt x="119" y="125"/>
                  <a:pt x="119" y="139"/>
                </a:cubicBezTo>
                <a:lnTo>
                  <a:pt x="116" y="139"/>
                </a:lnTo>
                <a:close/>
                <a:moveTo>
                  <a:pt x="108" y="95"/>
                </a:moveTo>
                <a:cubicBezTo>
                  <a:pt x="130" y="68"/>
                  <a:pt x="130" y="68"/>
                  <a:pt x="130" y="68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41" y="130"/>
                  <a:pt x="138" y="134"/>
                  <a:pt x="137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7" y="122"/>
                  <a:pt x="120" y="107"/>
                  <a:pt x="108" y="95"/>
                </a:cubicBezTo>
                <a:close/>
                <a:moveTo>
                  <a:pt x="155" y="134"/>
                </a:moveTo>
                <a:cubicBezTo>
                  <a:pt x="155" y="134"/>
                  <a:pt x="155" y="134"/>
                  <a:pt x="155" y="134"/>
                </a:cubicBezTo>
                <a:cubicBezTo>
                  <a:pt x="156" y="134"/>
                  <a:pt x="156" y="134"/>
                  <a:pt x="156" y="134"/>
                </a:cubicBezTo>
                <a:cubicBezTo>
                  <a:pt x="155" y="135"/>
                  <a:pt x="155" y="135"/>
                  <a:pt x="155" y="135"/>
                </a:cubicBezTo>
                <a:lnTo>
                  <a:pt x="155" y="134"/>
                </a:lnTo>
                <a:close/>
                <a:moveTo>
                  <a:pt x="148" y="136"/>
                </a:moveTo>
                <a:cubicBezTo>
                  <a:pt x="148" y="139"/>
                  <a:pt x="148" y="139"/>
                  <a:pt x="148" y="139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46" y="138"/>
                  <a:pt x="147" y="137"/>
                  <a:pt x="148" y="136"/>
                </a:cubicBezTo>
                <a:close/>
                <a:moveTo>
                  <a:pt x="153" y="126"/>
                </a:moveTo>
                <a:cubicBezTo>
                  <a:pt x="150" y="115"/>
                  <a:pt x="150" y="115"/>
                  <a:pt x="150" y="115"/>
                </a:cubicBezTo>
                <a:cubicBezTo>
                  <a:pt x="151" y="116"/>
                  <a:pt x="153" y="118"/>
                  <a:pt x="155" y="118"/>
                </a:cubicBezTo>
                <a:lnTo>
                  <a:pt x="153" y="126"/>
                </a:lnTo>
                <a:close/>
                <a:moveTo>
                  <a:pt x="162" y="128"/>
                </a:moveTo>
                <a:cubicBezTo>
                  <a:pt x="162" y="128"/>
                  <a:pt x="161" y="128"/>
                  <a:pt x="161" y="128"/>
                </a:cubicBezTo>
                <a:cubicBezTo>
                  <a:pt x="163" y="118"/>
                  <a:pt x="163" y="118"/>
                  <a:pt x="163" y="118"/>
                </a:cubicBezTo>
                <a:cubicBezTo>
                  <a:pt x="165" y="118"/>
                  <a:pt x="165" y="118"/>
                  <a:pt x="165" y="118"/>
                </a:cubicBezTo>
                <a:cubicBezTo>
                  <a:pt x="169" y="118"/>
                  <a:pt x="172" y="115"/>
                  <a:pt x="172" y="111"/>
                </a:cubicBezTo>
                <a:cubicBezTo>
                  <a:pt x="172" y="107"/>
                  <a:pt x="169" y="104"/>
                  <a:pt x="165" y="104"/>
                </a:cubicBezTo>
                <a:cubicBezTo>
                  <a:pt x="156" y="104"/>
                  <a:pt x="156" y="104"/>
                  <a:pt x="156" y="104"/>
                </a:cubicBezTo>
                <a:cubicBezTo>
                  <a:pt x="153" y="104"/>
                  <a:pt x="150" y="107"/>
                  <a:pt x="149" y="110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223" y="63"/>
                  <a:pt x="223" y="63"/>
                  <a:pt x="223" y="63"/>
                </a:cubicBezTo>
                <a:lnTo>
                  <a:pt x="162" y="128"/>
                </a:lnTo>
                <a:close/>
                <a:moveTo>
                  <a:pt x="236" y="8"/>
                </a:moveTo>
                <a:cubicBezTo>
                  <a:pt x="237" y="8"/>
                  <a:pt x="238" y="9"/>
                  <a:pt x="238" y="10"/>
                </a:cubicBezTo>
                <a:cubicBezTo>
                  <a:pt x="238" y="11"/>
                  <a:pt x="237" y="11"/>
                  <a:pt x="236" y="11"/>
                </a:cubicBezTo>
                <a:cubicBezTo>
                  <a:pt x="235" y="11"/>
                  <a:pt x="235" y="11"/>
                  <a:pt x="235" y="10"/>
                </a:cubicBezTo>
                <a:cubicBezTo>
                  <a:pt x="235" y="9"/>
                  <a:pt x="235" y="8"/>
                  <a:pt x="236" y="8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45"/>
          <p:cNvSpPr>
            <a:spLocks noEditPoints="1"/>
          </p:cNvSpPr>
          <p:nvPr/>
        </p:nvSpPr>
        <p:spPr bwMode="auto">
          <a:xfrm>
            <a:off x="10972800" y="5403850"/>
            <a:ext cx="725488" cy="1481138"/>
          </a:xfrm>
          <a:custGeom>
            <a:avLst/>
            <a:gdLst>
              <a:gd name="T0" fmla="*/ 181 w 198"/>
              <a:gd name="T1" fmla="*/ 73 h 404"/>
              <a:gd name="T2" fmla="*/ 177 w 198"/>
              <a:gd name="T3" fmla="*/ 62 h 404"/>
              <a:gd name="T4" fmla="*/ 169 w 198"/>
              <a:gd name="T5" fmla="*/ 34 h 404"/>
              <a:gd name="T6" fmla="*/ 135 w 198"/>
              <a:gd name="T7" fmla="*/ 0 h 404"/>
              <a:gd name="T8" fmla="*/ 101 w 198"/>
              <a:gd name="T9" fmla="*/ 56 h 404"/>
              <a:gd name="T10" fmla="*/ 96 w 198"/>
              <a:gd name="T11" fmla="*/ 34 h 404"/>
              <a:gd name="T12" fmla="*/ 39 w 198"/>
              <a:gd name="T13" fmla="*/ 10 h 404"/>
              <a:gd name="T14" fmla="*/ 29 w 198"/>
              <a:gd name="T15" fmla="*/ 62 h 404"/>
              <a:gd name="T16" fmla="*/ 16 w 198"/>
              <a:gd name="T17" fmla="*/ 66 h 404"/>
              <a:gd name="T18" fmla="*/ 1 w 198"/>
              <a:gd name="T19" fmla="*/ 88 h 404"/>
              <a:gd name="T20" fmla="*/ 4 w 198"/>
              <a:gd name="T21" fmla="*/ 95 h 404"/>
              <a:gd name="T22" fmla="*/ 33 w 198"/>
              <a:gd name="T23" fmla="*/ 119 h 404"/>
              <a:gd name="T24" fmla="*/ 61 w 198"/>
              <a:gd name="T25" fmla="*/ 95 h 404"/>
              <a:gd name="T26" fmla="*/ 64 w 198"/>
              <a:gd name="T27" fmla="*/ 88 h 404"/>
              <a:gd name="T28" fmla="*/ 49 w 198"/>
              <a:gd name="T29" fmla="*/ 66 h 404"/>
              <a:gd name="T30" fmla="*/ 37 w 198"/>
              <a:gd name="T31" fmla="*/ 62 h 404"/>
              <a:gd name="T32" fmla="*/ 44 w 198"/>
              <a:gd name="T33" fmla="*/ 15 h 404"/>
              <a:gd name="T34" fmla="*/ 88 w 198"/>
              <a:gd name="T35" fmla="*/ 34 h 404"/>
              <a:gd name="T36" fmla="*/ 83 w 198"/>
              <a:gd name="T37" fmla="*/ 56 h 404"/>
              <a:gd name="T38" fmla="*/ 79 w 198"/>
              <a:gd name="T39" fmla="*/ 67 h 404"/>
              <a:gd name="T40" fmla="*/ 95 w 198"/>
              <a:gd name="T41" fmla="*/ 71 h 404"/>
              <a:gd name="T42" fmla="*/ 87 w 198"/>
              <a:gd name="T43" fmla="*/ 288 h 404"/>
              <a:gd name="T44" fmla="*/ 83 w 198"/>
              <a:gd name="T45" fmla="*/ 381 h 404"/>
              <a:gd name="T46" fmla="*/ 67 w 198"/>
              <a:gd name="T47" fmla="*/ 385 h 404"/>
              <a:gd name="T48" fmla="*/ 71 w 198"/>
              <a:gd name="T49" fmla="*/ 404 h 404"/>
              <a:gd name="T50" fmla="*/ 130 w 198"/>
              <a:gd name="T51" fmla="*/ 400 h 404"/>
              <a:gd name="T52" fmla="*/ 126 w 198"/>
              <a:gd name="T53" fmla="*/ 381 h 404"/>
              <a:gd name="T54" fmla="*/ 115 w 198"/>
              <a:gd name="T55" fmla="*/ 292 h 404"/>
              <a:gd name="T56" fmla="*/ 103 w 198"/>
              <a:gd name="T57" fmla="*/ 288 h 404"/>
              <a:gd name="T58" fmla="*/ 114 w 198"/>
              <a:gd name="T59" fmla="*/ 71 h 404"/>
              <a:gd name="T60" fmla="*/ 118 w 198"/>
              <a:gd name="T61" fmla="*/ 60 h 404"/>
              <a:gd name="T62" fmla="*/ 109 w 198"/>
              <a:gd name="T63" fmla="*/ 56 h 404"/>
              <a:gd name="T64" fmla="*/ 135 w 198"/>
              <a:gd name="T65" fmla="*/ 8 h 404"/>
              <a:gd name="T66" fmla="*/ 161 w 198"/>
              <a:gd name="T67" fmla="*/ 34 h 404"/>
              <a:gd name="T68" fmla="*/ 152 w 198"/>
              <a:gd name="T69" fmla="*/ 62 h 404"/>
              <a:gd name="T70" fmla="*/ 148 w 198"/>
              <a:gd name="T71" fmla="*/ 73 h 404"/>
              <a:gd name="T72" fmla="*/ 132 w 198"/>
              <a:gd name="T73" fmla="*/ 93 h 404"/>
              <a:gd name="T74" fmla="*/ 137 w 198"/>
              <a:gd name="T75" fmla="*/ 95 h 404"/>
              <a:gd name="T76" fmla="*/ 192 w 198"/>
              <a:gd name="T77" fmla="*/ 95 h 404"/>
              <a:gd name="T78" fmla="*/ 197 w 198"/>
              <a:gd name="T79" fmla="*/ 93 h 404"/>
              <a:gd name="T80" fmla="*/ 13 w 198"/>
              <a:gd name="T81" fmla="*/ 95 h 404"/>
              <a:gd name="T82" fmla="*/ 33 w 198"/>
              <a:gd name="T83" fmla="*/ 111 h 404"/>
              <a:gd name="T84" fmla="*/ 41 w 198"/>
              <a:gd name="T85" fmla="*/ 70 h 404"/>
              <a:gd name="T86" fmla="*/ 24 w 198"/>
              <a:gd name="T87" fmla="*/ 71 h 404"/>
              <a:gd name="T88" fmla="*/ 41 w 198"/>
              <a:gd name="T89" fmla="*/ 70 h 404"/>
              <a:gd name="T90" fmla="*/ 14 w 198"/>
              <a:gd name="T91" fmla="*/ 87 h 404"/>
              <a:gd name="T92" fmla="*/ 43 w 198"/>
              <a:gd name="T93" fmla="*/ 79 h 404"/>
              <a:gd name="T94" fmla="*/ 122 w 198"/>
              <a:gd name="T95" fmla="*/ 396 h 404"/>
              <a:gd name="T96" fmla="*/ 75 w 198"/>
              <a:gd name="T97" fmla="*/ 389 h 404"/>
              <a:gd name="T98" fmla="*/ 111 w 198"/>
              <a:gd name="T99" fmla="*/ 389 h 404"/>
              <a:gd name="T100" fmla="*/ 122 w 198"/>
              <a:gd name="T101" fmla="*/ 396 h 404"/>
              <a:gd name="T102" fmla="*/ 107 w 198"/>
              <a:gd name="T103" fmla="*/ 381 h 404"/>
              <a:gd name="T104" fmla="*/ 91 w 198"/>
              <a:gd name="T105" fmla="*/ 296 h 404"/>
              <a:gd name="T106" fmla="*/ 145 w 198"/>
              <a:gd name="T107" fmla="*/ 95 h 404"/>
              <a:gd name="T108" fmla="*/ 165 w 198"/>
              <a:gd name="T109" fmla="*/ 111 h 404"/>
              <a:gd name="T110" fmla="*/ 146 w 198"/>
              <a:gd name="T111" fmla="*/ 87 h 404"/>
              <a:gd name="T112" fmla="*/ 175 w 198"/>
              <a:gd name="T113" fmla="*/ 79 h 404"/>
              <a:gd name="T114" fmla="*/ 146 w 198"/>
              <a:gd name="T115" fmla="*/ 87 h 404"/>
              <a:gd name="T116" fmla="*/ 173 w 198"/>
              <a:gd name="T117" fmla="*/ 71 h 404"/>
              <a:gd name="T118" fmla="*/ 156 w 198"/>
              <a:gd name="T119" fmla="*/ 7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8" h="404">
                <a:moveTo>
                  <a:pt x="196" y="88"/>
                </a:moveTo>
                <a:cubicBezTo>
                  <a:pt x="181" y="73"/>
                  <a:pt x="181" y="73"/>
                  <a:pt x="181" y="73"/>
                </a:cubicBezTo>
                <a:cubicBezTo>
                  <a:pt x="181" y="66"/>
                  <a:pt x="181" y="66"/>
                  <a:pt x="181" y="66"/>
                </a:cubicBezTo>
                <a:cubicBezTo>
                  <a:pt x="181" y="64"/>
                  <a:pt x="179" y="62"/>
                  <a:pt x="177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34"/>
                  <a:pt x="169" y="34"/>
                  <a:pt x="169" y="34"/>
                </a:cubicBezTo>
                <a:cubicBezTo>
                  <a:pt x="169" y="24"/>
                  <a:pt x="165" y="16"/>
                  <a:pt x="159" y="10"/>
                </a:cubicBezTo>
                <a:cubicBezTo>
                  <a:pt x="152" y="3"/>
                  <a:pt x="144" y="0"/>
                  <a:pt x="135" y="0"/>
                </a:cubicBezTo>
                <a:cubicBezTo>
                  <a:pt x="116" y="0"/>
                  <a:pt x="101" y="15"/>
                  <a:pt x="101" y="34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15"/>
                  <a:pt x="81" y="0"/>
                  <a:pt x="63" y="0"/>
                </a:cubicBezTo>
                <a:cubicBezTo>
                  <a:pt x="53" y="0"/>
                  <a:pt x="45" y="3"/>
                  <a:pt x="39" y="10"/>
                </a:cubicBezTo>
                <a:cubicBezTo>
                  <a:pt x="32" y="16"/>
                  <a:pt x="29" y="24"/>
                  <a:pt x="29" y="34"/>
                </a:cubicBezTo>
                <a:cubicBezTo>
                  <a:pt x="29" y="62"/>
                  <a:pt x="29" y="62"/>
                  <a:pt x="29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8" y="62"/>
                  <a:pt x="16" y="64"/>
                  <a:pt x="16" y="66"/>
                </a:cubicBezTo>
                <a:cubicBezTo>
                  <a:pt x="16" y="73"/>
                  <a:pt x="16" y="73"/>
                  <a:pt x="16" y="73"/>
                </a:cubicBezTo>
                <a:cubicBezTo>
                  <a:pt x="1" y="88"/>
                  <a:pt x="1" y="88"/>
                  <a:pt x="1" y="88"/>
                </a:cubicBezTo>
                <a:cubicBezTo>
                  <a:pt x="0" y="90"/>
                  <a:pt x="0" y="91"/>
                  <a:pt x="0" y="93"/>
                </a:cubicBezTo>
                <a:cubicBezTo>
                  <a:pt x="1" y="94"/>
                  <a:pt x="2" y="95"/>
                  <a:pt x="4" y="95"/>
                </a:cubicBezTo>
                <a:cubicBezTo>
                  <a:pt x="5" y="95"/>
                  <a:pt x="5" y="95"/>
                  <a:pt x="5" y="95"/>
                </a:cubicBezTo>
                <a:cubicBezTo>
                  <a:pt x="7" y="109"/>
                  <a:pt x="19" y="119"/>
                  <a:pt x="33" y="119"/>
                </a:cubicBezTo>
                <a:cubicBezTo>
                  <a:pt x="47" y="119"/>
                  <a:pt x="58" y="109"/>
                  <a:pt x="60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3" y="95"/>
                  <a:pt x="64" y="94"/>
                  <a:pt x="65" y="93"/>
                </a:cubicBezTo>
                <a:cubicBezTo>
                  <a:pt x="66" y="91"/>
                  <a:pt x="65" y="90"/>
                  <a:pt x="64" y="88"/>
                </a:cubicBezTo>
                <a:cubicBezTo>
                  <a:pt x="49" y="73"/>
                  <a:pt x="49" y="73"/>
                  <a:pt x="49" y="73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4"/>
                  <a:pt x="47" y="62"/>
                  <a:pt x="45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27"/>
                  <a:pt x="39" y="20"/>
                  <a:pt x="44" y="15"/>
                </a:cubicBezTo>
                <a:cubicBezTo>
                  <a:pt x="49" y="10"/>
                  <a:pt x="56" y="8"/>
                  <a:pt x="63" y="8"/>
                </a:cubicBezTo>
                <a:cubicBezTo>
                  <a:pt x="77" y="8"/>
                  <a:pt x="88" y="19"/>
                  <a:pt x="88" y="34"/>
                </a:cubicBezTo>
                <a:cubicBezTo>
                  <a:pt x="88" y="56"/>
                  <a:pt x="88" y="56"/>
                  <a:pt x="88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1" y="56"/>
                  <a:pt x="79" y="58"/>
                  <a:pt x="79" y="60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9"/>
                  <a:pt x="81" y="71"/>
                  <a:pt x="83" y="71"/>
                </a:cubicBezTo>
                <a:cubicBezTo>
                  <a:pt x="95" y="71"/>
                  <a:pt x="95" y="71"/>
                  <a:pt x="95" y="71"/>
                </a:cubicBezTo>
                <a:cubicBezTo>
                  <a:pt x="95" y="288"/>
                  <a:pt x="95" y="288"/>
                  <a:pt x="95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4" y="288"/>
                  <a:pt x="83" y="290"/>
                  <a:pt x="83" y="292"/>
                </a:cubicBezTo>
                <a:cubicBezTo>
                  <a:pt x="83" y="381"/>
                  <a:pt x="83" y="381"/>
                  <a:pt x="83" y="381"/>
                </a:cubicBezTo>
                <a:cubicBezTo>
                  <a:pt x="71" y="381"/>
                  <a:pt x="71" y="381"/>
                  <a:pt x="71" y="381"/>
                </a:cubicBezTo>
                <a:cubicBezTo>
                  <a:pt x="69" y="381"/>
                  <a:pt x="67" y="382"/>
                  <a:pt x="67" y="385"/>
                </a:cubicBezTo>
                <a:cubicBezTo>
                  <a:pt x="67" y="400"/>
                  <a:pt x="67" y="400"/>
                  <a:pt x="67" y="400"/>
                </a:cubicBezTo>
                <a:cubicBezTo>
                  <a:pt x="67" y="402"/>
                  <a:pt x="69" y="404"/>
                  <a:pt x="71" y="404"/>
                </a:cubicBezTo>
                <a:cubicBezTo>
                  <a:pt x="126" y="404"/>
                  <a:pt x="126" y="404"/>
                  <a:pt x="126" y="404"/>
                </a:cubicBezTo>
                <a:cubicBezTo>
                  <a:pt x="129" y="404"/>
                  <a:pt x="130" y="402"/>
                  <a:pt x="130" y="400"/>
                </a:cubicBezTo>
                <a:cubicBezTo>
                  <a:pt x="130" y="385"/>
                  <a:pt x="130" y="385"/>
                  <a:pt x="130" y="385"/>
                </a:cubicBezTo>
                <a:cubicBezTo>
                  <a:pt x="130" y="382"/>
                  <a:pt x="129" y="381"/>
                  <a:pt x="126" y="381"/>
                </a:cubicBezTo>
                <a:cubicBezTo>
                  <a:pt x="115" y="381"/>
                  <a:pt x="115" y="381"/>
                  <a:pt x="115" y="381"/>
                </a:cubicBezTo>
                <a:cubicBezTo>
                  <a:pt x="115" y="292"/>
                  <a:pt x="115" y="292"/>
                  <a:pt x="115" y="292"/>
                </a:cubicBezTo>
                <a:cubicBezTo>
                  <a:pt x="115" y="290"/>
                  <a:pt x="113" y="288"/>
                  <a:pt x="111" y="288"/>
                </a:cubicBezTo>
                <a:cubicBezTo>
                  <a:pt x="103" y="288"/>
                  <a:pt x="103" y="288"/>
                  <a:pt x="103" y="288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14" y="71"/>
                  <a:pt x="114" y="71"/>
                  <a:pt x="114" y="71"/>
                </a:cubicBezTo>
                <a:cubicBezTo>
                  <a:pt x="116" y="71"/>
                  <a:pt x="118" y="69"/>
                  <a:pt x="118" y="67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18" y="58"/>
                  <a:pt x="116" y="56"/>
                  <a:pt x="114" y="56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19"/>
                  <a:pt x="121" y="8"/>
                  <a:pt x="135" y="8"/>
                </a:cubicBezTo>
                <a:cubicBezTo>
                  <a:pt x="142" y="8"/>
                  <a:pt x="148" y="10"/>
                  <a:pt x="153" y="15"/>
                </a:cubicBezTo>
                <a:cubicBezTo>
                  <a:pt x="158" y="20"/>
                  <a:pt x="161" y="27"/>
                  <a:pt x="161" y="34"/>
                </a:cubicBezTo>
                <a:cubicBezTo>
                  <a:pt x="161" y="62"/>
                  <a:pt x="161" y="62"/>
                  <a:pt x="161" y="62"/>
                </a:cubicBezTo>
                <a:cubicBezTo>
                  <a:pt x="152" y="62"/>
                  <a:pt x="152" y="62"/>
                  <a:pt x="152" y="62"/>
                </a:cubicBezTo>
                <a:cubicBezTo>
                  <a:pt x="150" y="62"/>
                  <a:pt x="148" y="64"/>
                  <a:pt x="148" y="66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133" y="88"/>
                  <a:pt x="133" y="88"/>
                  <a:pt x="133" y="88"/>
                </a:cubicBezTo>
                <a:cubicBezTo>
                  <a:pt x="132" y="90"/>
                  <a:pt x="132" y="91"/>
                  <a:pt x="132" y="93"/>
                </a:cubicBezTo>
                <a:cubicBezTo>
                  <a:pt x="133" y="94"/>
                  <a:pt x="134" y="95"/>
                  <a:pt x="136" y="95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39" y="109"/>
                  <a:pt x="151" y="119"/>
                  <a:pt x="165" y="119"/>
                </a:cubicBezTo>
                <a:cubicBezTo>
                  <a:pt x="179" y="119"/>
                  <a:pt x="190" y="109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5" y="95"/>
                  <a:pt x="196" y="94"/>
                  <a:pt x="197" y="93"/>
                </a:cubicBezTo>
                <a:cubicBezTo>
                  <a:pt x="198" y="91"/>
                  <a:pt x="197" y="90"/>
                  <a:pt x="196" y="88"/>
                </a:cubicBezTo>
                <a:close/>
                <a:moveTo>
                  <a:pt x="13" y="95"/>
                </a:moveTo>
                <a:cubicBezTo>
                  <a:pt x="52" y="95"/>
                  <a:pt x="52" y="95"/>
                  <a:pt x="52" y="95"/>
                </a:cubicBezTo>
                <a:cubicBezTo>
                  <a:pt x="50" y="104"/>
                  <a:pt x="42" y="111"/>
                  <a:pt x="33" y="111"/>
                </a:cubicBezTo>
                <a:cubicBezTo>
                  <a:pt x="23" y="111"/>
                  <a:pt x="15" y="104"/>
                  <a:pt x="13" y="95"/>
                </a:cubicBezTo>
                <a:close/>
                <a:moveTo>
                  <a:pt x="41" y="70"/>
                </a:moveTo>
                <a:cubicBezTo>
                  <a:pt x="41" y="71"/>
                  <a:pt x="41" y="71"/>
                  <a:pt x="41" y="71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70"/>
                  <a:pt x="24" y="70"/>
                  <a:pt x="24" y="70"/>
                </a:cubicBezTo>
                <a:lnTo>
                  <a:pt x="41" y="70"/>
                </a:lnTo>
                <a:close/>
                <a:moveTo>
                  <a:pt x="52" y="87"/>
                </a:moveTo>
                <a:cubicBezTo>
                  <a:pt x="14" y="87"/>
                  <a:pt x="14" y="87"/>
                  <a:pt x="14" y="87"/>
                </a:cubicBezTo>
                <a:cubicBezTo>
                  <a:pt x="22" y="79"/>
                  <a:pt x="22" y="79"/>
                  <a:pt x="22" y="79"/>
                </a:cubicBezTo>
                <a:cubicBezTo>
                  <a:pt x="43" y="79"/>
                  <a:pt x="43" y="79"/>
                  <a:pt x="43" y="79"/>
                </a:cubicBezTo>
                <a:lnTo>
                  <a:pt x="52" y="87"/>
                </a:lnTo>
                <a:close/>
                <a:moveTo>
                  <a:pt x="122" y="396"/>
                </a:moveTo>
                <a:cubicBezTo>
                  <a:pt x="75" y="396"/>
                  <a:pt x="75" y="396"/>
                  <a:pt x="75" y="396"/>
                </a:cubicBezTo>
                <a:cubicBezTo>
                  <a:pt x="75" y="389"/>
                  <a:pt x="75" y="389"/>
                  <a:pt x="75" y="389"/>
                </a:cubicBezTo>
                <a:cubicBezTo>
                  <a:pt x="87" y="389"/>
                  <a:pt x="87" y="389"/>
                  <a:pt x="87" y="389"/>
                </a:cubicBezTo>
                <a:cubicBezTo>
                  <a:pt x="111" y="389"/>
                  <a:pt x="111" y="389"/>
                  <a:pt x="111" y="389"/>
                </a:cubicBezTo>
                <a:cubicBezTo>
                  <a:pt x="122" y="389"/>
                  <a:pt x="122" y="389"/>
                  <a:pt x="122" y="389"/>
                </a:cubicBezTo>
                <a:lnTo>
                  <a:pt x="122" y="396"/>
                </a:lnTo>
                <a:close/>
                <a:moveTo>
                  <a:pt x="107" y="296"/>
                </a:moveTo>
                <a:cubicBezTo>
                  <a:pt x="107" y="381"/>
                  <a:pt x="107" y="381"/>
                  <a:pt x="107" y="381"/>
                </a:cubicBezTo>
                <a:cubicBezTo>
                  <a:pt x="91" y="381"/>
                  <a:pt x="91" y="381"/>
                  <a:pt x="91" y="381"/>
                </a:cubicBezTo>
                <a:cubicBezTo>
                  <a:pt x="91" y="296"/>
                  <a:pt x="91" y="296"/>
                  <a:pt x="91" y="296"/>
                </a:cubicBezTo>
                <a:lnTo>
                  <a:pt x="107" y="296"/>
                </a:lnTo>
                <a:close/>
                <a:moveTo>
                  <a:pt x="145" y="95"/>
                </a:moveTo>
                <a:cubicBezTo>
                  <a:pt x="184" y="95"/>
                  <a:pt x="184" y="95"/>
                  <a:pt x="184" y="95"/>
                </a:cubicBezTo>
                <a:cubicBezTo>
                  <a:pt x="182" y="104"/>
                  <a:pt x="174" y="111"/>
                  <a:pt x="165" y="111"/>
                </a:cubicBezTo>
                <a:cubicBezTo>
                  <a:pt x="155" y="111"/>
                  <a:pt x="147" y="104"/>
                  <a:pt x="145" y="95"/>
                </a:cubicBezTo>
                <a:close/>
                <a:moveTo>
                  <a:pt x="146" y="87"/>
                </a:moveTo>
                <a:cubicBezTo>
                  <a:pt x="154" y="79"/>
                  <a:pt x="154" y="79"/>
                  <a:pt x="154" y="79"/>
                </a:cubicBezTo>
                <a:cubicBezTo>
                  <a:pt x="175" y="79"/>
                  <a:pt x="175" y="79"/>
                  <a:pt x="175" y="79"/>
                </a:cubicBezTo>
                <a:cubicBezTo>
                  <a:pt x="184" y="87"/>
                  <a:pt x="184" y="87"/>
                  <a:pt x="184" y="87"/>
                </a:cubicBezTo>
                <a:lnTo>
                  <a:pt x="146" y="87"/>
                </a:lnTo>
                <a:close/>
                <a:moveTo>
                  <a:pt x="173" y="70"/>
                </a:moveTo>
                <a:cubicBezTo>
                  <a:pt x="173" y="71"/>
                  <a:pt x="173" y="71"/>
                  <a:pt x="173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56" y="70"/>
                  <a:pt x="156" y="70"/>
                  <a:pt x="156" y="70"/>
                </a:cubicBezTo>
                <a:lnTo>
                  <a:pt x="173" y="7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451"/>
          <p:cNvSpPr>
            <a:spLocks noEditPoints="1"/>
          </p:cNvSpPr>
          <p:nvPr/>
        </p:nvSpPr>
        <p:spPr bwMode="auto">
          <a:xfrm>
            <a:off x="3935413" y="4989516"/>
            <a:ext cx="581034" cy="1895472"/>
          </a:xfrm>
          <a:custGeom>
            <a:avLst/>
            <a:gdLst>
              <a:gd name="T0" fmla="*/ 107 w 124"/>
              <a:gd name="T1" fmla="*/ 73 h 404"/>
              <a:gd name="T2" fmla="*/ 103 w 124"/>
              <a:gd name="T3" fmla="*/ 62 h 404"/>
              <a:gd name="T4" fmla="*/ 95 w 124"/>
              <a:gd name="T5" fmla="*/ 34 h 404"/>
              <a:gd name="T6" fmla="*/ 61 w 124"/>
              <a:gd name="T7" fmla="*/ 0 h 404"/>
              <a:gd name="T8" fmla="*/ 27 w 124"/>
              <a:gd name="T9" fmla="*/ 56 h 404"/>
              <a:gd name="T10" fmla="*/ 16 w 124"/>
              <a:gd name="T11" fmla="*/ 60 h 404"/>
              <a:gd name="T12" fmla="*/ 20 w 124"/>
              <a:gd name="T13" fmla="*/ 71 h 404"/>
              <a:gd name="T14" fmla="*/ 27 w 124"/>
              <a:gd name="T15" fmla="*/ 288 h 404"/>
              <a:gd name="T16" fmla="*/ 15 w 124"/>
              <a:gd name="T17" fmla="*/ 292 h 404"/>
              <a:gd name="T18" fmla="*/ 4 w 124"/>
              <a:gd name="T19" fmla="*/ 381 h 404"/>
              <a:gd name="T20" fmla="*/ 0 w 124"/>
              <a:gd name="T21" fmla="*/ 400 h 404"/>
              <a:gd name="T22" fmla="*/ 59 w 124"/>
              <a:gd name="T23" fmla="*/ 404 h 404"/>
              <a:gd name="T24" fmla="*/ 63 w 124"/>
              <a:gd name="T25" fmla="*/ 385 h 404"/>
              <a:gd name="T26" fmla="*/ 48 w 124"/>
              <a:gd name="T27" fmla="*/ 381 h 404"/>
              <a:gd name="T28" fmla="*/ 44 w 124"/>
              <a:gd name="T29" fmla="*/ 288 h 404"/>
              <a:gd name="T30" fmla="*/ 35 w 124"/>
              <a:gd name="T31" fmla="*/ 71 h 404"/>
              <a:gd name="T32" fmla="*/ 47 w 124"/>
              <a:gd name="T33" fmla="*/ 67 h 404"/>
              <a:gd name="T34" fmla="*/ 43 w 124"/>
              <a:gd name="T35" fmla="*/ 56 h 404"/>
              <a:gd name="T36" fmla="*/ 35 w 124"/>
              <a:gd name="T37" fmla="*/ 34 h 404"/>
              <a:gd name="T38" fmla="*/ 79 w 124"/>
              <a:gd name="T39" fmla="*/ 15 h 404"/>
              <a:gd name="T40" fmla="*/ 87 w 124"/>
              <a:gd name="T41" fmla="*/ 62 h 404"/>
              <a:gd name="T42" fmla="*/ 75 w 124"/>
              <a:gd name="T43" fmla="*/ 66 h 404"/>
              <a:gd name="T44" fmla="*/ 60 w 124"/>
              <a:gd name="T45" fmla="*/ 89 h 404"/>
              <a:gd name="T46" fmla="*/ 62 w 124"/>
              <a:gd name="T47" fmla="*/ 95 h 404"/>
              <a:gd name="T48" fmla="*/ 91 w 124"/>
              <a:gd name="T49" fmla="*/ 119 h 404"/>
              <a:gd name="T50" fmla="*/ 120 w 124"/>
              <a:gd name="T51" fmla="*/ 95 h 404"/>
              <a:gd name="T52" fmla="*/ 123 w 124"/>
              <a:gd name="T53" fmla="*/ 89 h 404"/>
              <a:gd name="T54" fmla="*/ 8 w 124"/>
              <a:gd name="T55" fmla="*/ 396 h 404"/>
              <a:gd name="T56" fmla="*/ 19 w 124"/>
              <a:gd name="T57" fmla="*/ 389 h 404"/>
              <a:gd name="T58" fmla="*/ 55 w 124"/>
              <a:gd name="T59" fmla="*/ 389 h 404"/>
              <a:gd name="T60" fmla="*/ 40 w 124"/>
              <a:gd name="T61" fmla="*/ 296 h 404"/>
              <a:gd name="T62" fmla="*/ 23 w 124"/>
              <a:gd name="T63" fmla="*/ 381 h 404"/>
              <a:gd name="T64" fmla="*/ 40 w 124"/>
              <a:gd name="T65" fmla="*/ 296 h 404"/>
              <a:gd name="T66" fmla="*/ 72 w 124"/>
              <a:gd name="T67" fmla="*/ 95 h 404"/>
              <a:gd name="T68" fmla="*/ 91 w 124"/>
              <a:gd name="T69" fmla="*/ 111 h 404"/>
              <a:gd name="T70" fmla="*/ 80 w 124"/>
              <a:gd name="T71" fmla="*/ 79 h 404"/>
              <a:gd name="T72" fmla="*/ 110 w 124"/>
              <a:gd name="T73" fmla="*/ 87 h 404"/>
              <a:gd name="T74" fmla="*/ 99 w 124"/>
              <a:gd name="T75" fmla="*/ 70 h 404"/>
              <a:gd name="T76" fmla="*/ 83 w 124"/>
              <a:gd name="T77" fmla="*/ 71 h 404"/>
              <a:gd name="T78" fmla="*/ 99 w 124"/>
              <a:gd name="T79" fmla="*/ 7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" h="404">
                <a:moveTo>
                  <a:pt x="123" y="89"/>
                </a:moveTo>
                <a:cubicBezTo>
                  <a:pt x="107" y="73"/>
                  <a:pt x="107" y="73"/>
                  <a:pt x="107" y="73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64"/>
                  <a:pt x="106" y="62"/>
                  <a:pt x="103" y="62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34"/>
                  <a:pt x="95" y="34"/>
                  <a:pt x="95" y="34"/>
                </a:cubicBezTo>
                <a:cubicBezTo>
                  <a:pt x="95" y="25"/>
                  <a:pt x="92" y="16"/>
                  <a:pt x="85" y="10"/>
                </a:cubicBezTo>
                <a:cubicBezTo>
                  <a:pt x="79" y="3"/>
                  <a:pt x="70" y="0"/>
                  <a:pt x="61" y="0"/>
                </a:cubicBezTo>
                <a:cubicBezTo>
                  <a:pt x="43" y="0"/>
                  <a:pt x="27" y="15"/>
                  <a:pt x="27" y="34"/>
                </a:cubicBezTo>
                <a:cubicBezTo>
                  <a:pt x="27" y="56"/>
                  <a:pt x="27" y="56"/>
                  <a:pt x="27" y="56"/>
                </a:cubicBezTo>
                <a:cubicBezTo>
                  <a:pt x="20" y="56"/>
                  <a:pt x="20" y="56"/>
                  <a:pt x="20" y="56"/>
                </a:cubicBezTo>
                <a:cubicBezTo>
                  <a:pt x="18" y="56"/>
                  <a:pt x="16" y="58"/>
                  <a:pt x="16" y="60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9"/>
                  <a:pt x="18" y="71"/>
                  <a:pt x="20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288"/>
                  <a:pt x="27" y="288"/>
                  <a:pt x="27" y="288"/>
                </a:cubicBezTo>
                <a:cubicBezTo>
                  <a:pt x="19" y="288"/>
                  <a:pt x="19" y="288"/>
                  <a:pt x="19" y="288"/>
                </a:cubicBezTo>
                <a:cubicBezTo>
                  <a:pt x="17" y="288"/>
                  <a:pt x="15" y="290"/>
                  <a:pt x="15" y="292"/>
                </a:cubicBezTo>
                <a:cubicBezTo>
                  <a:pt x="15" y="381"/>
                  <a:pt x="15" y="381"/>
                  <a:pt x="15" y="381"/>
                </a:cubicBezTo>
                <a:cubicBezTo>
                  <a:pt x="4" y="381"/>
                  <a:pt x="4" y="381"/>
                  <a:pt x="4" y="381"/>
                </a:cubicBezTo>
                <a:cubicBezTo>
                  <a:pt x="2" y="381"/>
                  <a:pt x="0" y="382"/>
                  <a:pt x="0" y="385"/>
                </a:cubicBezTo>
                <a:cubicBezTo>
                  <a:pt x="0" y="400"/>
                  <a:pt x="0" y="400"/>
                  <a:pt x="0" y="400"/>
                </a:cubicBezTo>
                <a:cubicBezTo>
                  <a:pt x="0" y="402"/>
                  <a:pt x="2" y="404"/>
                  <a:pt x="4" y="404"/>
                </a:cubicBezTo>
                <a:cubicBezTo>
                  <a:pt x="59" y="404"/>
                  <a:pt x="59" y="404"/>
                  <a:pt x="59" y="404"/>
                </a:cubicBezTo>
                <a:cubicBezTo>
                  <a:pt x="61" y="404"/>
                  <a:pt x="63" y="402"/>
                  <a:pt x="63" y="400"/>
                </a:cubicBezTo>
                <a:cubicBezTo>
                  <a:pt x="63" y="385"/>
                  <a:pt x="63" y="385"/>
                  <a:pt x="63" y="385"/>
                </a:cubicBezTo>
                <a:cubicBezTo>
                  <a:pt x="63" y="382"/>
                  <a:pt x="61" y="381"/>
                  <a:pt x="59" y="381"/>
                </a:cubicBezTo>
                <a:cubicBezTo>
                  <a:pt x="48" y="381"/>
                  <a:pt x="48" y="381"/>
                  <a:pt x="48" y="381"/>
                </a:cubicBezTo>
                <a:cubicBezTo>
                  <a:pt x="48" y="292"/>
                  <a:pt x="48" y="292"/>
                  <a:pt x="48" y="292"/>
                </a:cubicBezTo>
                <a:cubicBezTo>
                  <a:pt x="48" y="290"/>
                  <a:pt x="46" y="288"/>
                  <a:pt x="44" y="288"/>
                </a:cubicBezTo>
                <a:cubicBezTo>
                  <a:pt x="35" y="288"/>
                  <a:pt x="35" y="288"/>
                  <a:pt x="35" y="288"/>
                </a:cubicBezTo>
                <a:cubicBezTo>
                  <a:pt x="35" y="71"/>
                  <a:pt x="35" y="71"/>
                  <a:pt x="35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5" y="71"/>
                  <a:pt x="47" y="69"/>
                  <a:pt x="47" y="67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8"/>
                  <a:pt x="45" y="56"/>
                  <a:pt x="43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19"/>
                  <a:pt x="47" y="8"/>
                  <a:pt x="61" y="8"/>
                </a:cubicBezTo>
                <a:cubicBezTo>
                  <a:pt x="68" y="8"/>
                  <a:pt x="75" y="11"/>
                  <a:pt x="79" y="15"/>
                </a:cubicBezTo>
                <a:cubicBezTo>
                  <a:pt x="84" y="20"/>
                  <a:pt x="87" y="27"/>
                  <a:pt x="87" y="34"/>
                </a:cubicBezTo>
                <a:cubicBezTo>
                  <a:pt x="87" y="62"/>
                  <a:pt x="87" y="62"/>
                  <a:pt x="87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77" y="62"/>
                  <a:pt x="75" y="64"/>
                  <a:pt x="75" y="66"/>
                </a:cubicBezTo>
                <a:cubicBezTo>
                  <a:pt x="75" y="73"/>
                  <a:pt x="75" y="73"/>
                  <a:pt x="75" y="73"/>
                </a:cubicBezTo>
                <a:cubicBezTo>
                  <a:pt x="60" y="89"/>
                  <a:pt x="60" y="89"/>
                  <a:pt x="60" y="89"/>
                </a:cubicBezTo>
                <a:cubicBezTo>
                  <a:pt x="58" y="90"/>
                  <a:pt x="58" y="91"/>
                  <a:pt x="59" y="93"/>
                </a:cubicBezTo>
                <a:cubicBezTo>
                  <a:pt x="59" y="94"/>
                  <a:pt x="61" y="95"/>
                  <a:pt x="62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6" y="109"/>
                  <a:pt x="77" y="119"/>
                  <a:pt x="91" y="119"/>
                </a:cubicBezTo>
                <a:cubicBezTo>
                  <a:pt x="105" y="119"/>
                  <a:pt x="117" y="109"/>
                  <a:pt x="118" y="95"/>
                </a:cubicBezTo>
                <a:cubicBezTo>
                  <a:pt x="120" y="95"/>
                  <a:pt x="120" y="95"/>
                  <a:pt x="120" y="95"/>
                </a:cubicBezTo>
                <a:cubicBezTo>
                  <a:pt x="121" y="95"/>
                  <a:pt x="123" y="94"/>
                  <a:pt x="123" y="93"/>
                </a:cubicBezTo>
                <a:cubicBezTo>
                  <a:pt x="124" y="91"/>
                  <a:pt x="124" y="90"/>
                  <a:pt x="123" y="89"/>
                </a:cubicBezTo>
                <a:close/>
                <a:moveTo>
                  <a:pt x="55" y="396"/>
                </a:moveTo>
                <a:cubicBezTo>
                  <a:pt x="8" y="396"/>
                  <a:pt x="8" y="396"/>
                  <a:pt x="8" y="396"/>
                </a:cubicBezTo>
                <a:cubicBezTo>
                  <a:pt x="8" y="389"/>
                  <a:pt x="8" y="389"/>
                  <a:pt x="8" y="389"/>
                </a:cubicBezTo>
                <a:cubicBezTo>
                  <a:pt x="19" y="389"/>
                  <a:pt x="19" y="389"/>
                  <a:pt x="19" y="389"/>
                </a:cubicBezTo>
                <a:cubicBezTo>
                  <a:pt x="44" y="389"/>
                  <a:pt x="44" y="389"/>
                  <a:pt x="44" y="389"/>
                </a:cubicBezTo>
                <a:cubicBezTo>
                  <a:pt x="55" y="389"/>
                  <a:pt x="55" y="389"/>
                  <a:pt x="55" y="389"/>
                </a:cubicBezTo>
                <a:lnTo>
                  <a:pt x="55" y="396"/>
                </a:lnTo>
                <a:close/>
                <a:moveTo>
                  <a:pt x="40" y="296"/>
                </a:moveTo>
                <a:cubicBezTo>
                  <a:pt x="40" y="381"/>
                  <a:pt x="40" y="381"/>
                  <a:pt x="40" y="381"/>
                </a:cubicBezTo>
                <a:cubicBezTo>
                  <a:pt x="23" y="381"/>
                  <a:pt x="23" y="381"/>
                  <a:pt x="23" y="381"/>
                </a:cubicBezTo>
                <a:cubicBezTo>
                  <a:pt x="23" y="296"/>
                  <a:pt x="23" y="296"/>
                  <a:pt x="23" y="296"/>
                </a:cubicBezTo>
                <a:lnTo>
                  <a:pt x="40" y="296"/>
                </a:lnTo>
                <a:close/>
                <a:moveTo>
                  <a:pt x="91" y="111"/>
                </a:moveTo>
                <a:cubicBezTo>
                  <a:pt x="82" y="111"/>
                  <a:pt x="74" y="104"/>
                  <a:pt x="72" y="95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109" y="104"/>
                  <a:pt x="101" y="111"/>
                  <a:pt x="91" y="111"/>
                </a:cubicBezTo>
                <a:close/>
                <a:moveTo>
                  <a:pt x="72" y="87"/>
                </a:moveTo>
                <a:cubicBezTo>
                  <a:pt x="80" y="79"/>
                  <a:pt x="80" y="79"/>
                  <a:pt x="80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10" y="87"/>
                  <a:pt x="110" y="87"/>
                  <a:pt x="110" y="87"/>
                </a:cubicBezTo>
                <a:lnTo>
                  <a:pt x="72" y="87"/>
                </a:lnTo>
                <a:close/>
                <a:moveTo>
                  <a:pt x="99" y="70"/>
                </a:moveTo>
                <a:cubicBezTo>
                  <a:pt x="99" y="71"/>
                  <a:pt x="99" y="71"/>
                  <a:pt x="99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70"/>
                  <a:pt x="83" y="70"/>
                  <a:pt x="83" y="70"/>
                </a:cubicBezTo>
                <a:lnTo>
                  <a:pt x="99" y="7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453"/>
          <p:cNvSpPr>
            <a:spLocks noEditPoints="1"/>
          </p:cNvSpPr>
          <p:nvPr/>
        </p:nvSpPr>
        <p:spPr bwMode="auto">
          <a:xfrm>
            <a:off x="10135547" y="3057695"/>
            <a:ext cx="1279217" cy="550524"/>
          </a:xfrm>
          <a:custGeom>
            <a:avLst/>
            <a:gdLst>
              <a:gd name="T0" fmla="*/ 187 w 277"/>
              <a:gd name="T1" fmla="*/ 0 h 119"/>
              <a:gd name="T2" fmla="*/ 117 w 277"/>
              <a:gd name="T3" fmla="*/ 33 h 119"/>
              <a:gd name="T4" fmla="*/ 73 w 277"/>
              <a:gd name="T5" fmla="*/ 18 h 119"/>
              <a:gd name="T6" fmla="*/ 0 w 277"/>
              <a:gd name="T7" fmla="*/ 91 h 119"/>
              <a:gd name="T8" fmla="*/ 29 w 277"/>
              <a:gd name="T9" fmla="*/ 119 h 119"/>
              <a:gd name="T10" fmla="*/ 249 w 277"/>
              <a:gd name="T11" fmla="*/ 119 h 119"/>
              <a:gd name="T12" fmla="*/ 277 w 277"/>
              <a:gd name="T13" fmla="*/ 91 h 119"/>
              <a:gd name="T14" fmla="*/ 187 w 277"/>
              <a:gd name="T15" fmla="*/ 0 h 119"/>
              <a:gd name="T16" fmla="*/ 249 w 277"/>
              <a:gd name="T17" fmla="*/ 111 h 119"/>
              <a:gd name="T18" fmla="*/ 29 w 277"/>
              <a:gd name="T19" fmla="*/ 111 h 119"/>
              <a:gd name="T20" fmla="*/ 8 w 277"/>
              <a:gd name="T21" fmla="*/ 91 h 119"/>
              <a:gd name="T22" fmla="*/ 73 w 277"/>
              <a:gd name="T23" fmla="*/ 26 h 119"/>
              <a:gd name="T24" fmla="*/ 115 w 277"/>
              <a:gd name="T25" fmla="*/ 42 h 119"/>
              <a:gd name="T26" fmla="*/ 118 w 277"/>
              <a:gd name="T27" fmla="*/ 43 h 119"/>
              <a:gd name="T28" fmla="*/ 120 w 277"/>
              <a:gd name="T29" fmla="*/ 42 h 119"/>
              <a:gd name="T30" fmla="*/ 187 w 277"/>
              <a:gd name="T31" fmla="*/ 8 h 119"/>
              <a:gd name="T32" fmla="*/ 269 w 277"/>
              <a:gd name="T33" fmla="*/ 91 h 119"/>
              <a:gd name="T34" fmla="*/ 249 w 277"/>
              <a:gd name="T35" fmla="*/ 11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7" h="119">
                <a:moveTo>
                  <a:pt x="187" y="0"/>
                </a:moveTo>
                <a:cubicBezTo>
                  <a:pt x="160" y="0"/>
                  <a:pt x="134" y="12"/>
                  <a:pt x="117" y="33"/>
                </a:cubicBezTo>
                <a:cubicBezTo>
                  <a:pt x="104" y="24"/>
                  <a:pt x="88" y="18"/>
                  <a:pt x="73" y="18"/>
                </a:cubicBezTo>
                <a:cubicBezTo>
                  <a:pt x="33" y="18"/>
                  <a:pt x="0" y="51"/>
                  <a:pt x="0" y="91"/>
                </a:cubicBezTo>
                <a:cubicBezTo>
                  <a:pt x="0" y="106"/>
                  <a:pt x="13" y="119"/>
                  <a:pt x="29" y="119"/>
                </a:cubicBezTo>
                <a:cubicBezTo>
                  <a:pt x="249" y="119"/>
                  <a:pt x="249" y="119"/>
                  <a:pt x="249" y="119"/>
                </a:cubicBezTo>
                <a:cubicBezTo>
                  <a:pt x="264" y="119"/>
                  <a:pt x="277" y="106"/>
                  <a:pt x="277" y="91"/>
                </a:cubicBezTo>
                <a:cubicBezTo>
                  <a:pt x="277" y="41"/>
                  <a:pt x="237" y="0"/>
                  <a:pt x="187" y="0"/>
                </a:cubicBezTo>
                <a:close/>
                <a:moveTo>
                  <a:pt x="24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18" y="111"/>
                  <a:pt x="8" y="102"/>
                  <a:pt x="8" y="91"/>
                </a:cubicBezTo>
                <a:cubicBezTo>
                  <a:pt x="8" y="55"/>
                  <a:pt x="37" y="26"/>
                  <a:pt x="73" y="26"/>
                </a:cubicBezTo>
                <a:cubicBezTo>
                  <a:pt x="88" y="26"/>
                  <a:pt x="103" y="32"/>
                  <a:pt x="115" y="42"/>
                </a:cubicBezTo>
                <a:cubicBezTo>
                  <a:pt x="115" y="43"/>
                  <a:pt x="117" y="43"/>
                  <a:pt x="118" y="43"/>
                </a:cubicBezTo>
                <a:cubicBezTo>
                  <a:pt x="119" y="43"/>
                  <a:pt x="120" y="42"/>
                  <a:pt x="120" y="42"/>
                </a:cubicBezTo>
                <a:cubicBezTo>
                  <a:pt x="136" y="20"/>
                  <a:pt x="160" y="8"/>
                  <a:pt x="187" y="8"/>
                </a:cubicBezTo>
                <a:cubicBezTo>
                  <a:pt x="232" y="8"/>
                  <a:pt x="269" y="45"/>
                  <a:pt x="269" y="91"/>
                </a:cubicBezTo>
                <a:cubicBezTo>
                  <a:pt x="269" y="102"/>
                  <a:pt x="260" y="111"/>
                  <a:pt x="249" y="11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455"/>
          <p:cNvSpPr>
            <a:spLocks noEditPoints="1"/>
          </p:cNvSpPr>
          <p:nvPr/>
        </p:nvSpPr>
        <p:spPr bwMode="auto">
          <a:xfrm>
            <a:off x="1035050" y="3281365"/>
            <a:ext cx="874713" cy="377825"/>
          </a:xfrm>
          <a:custGeom>
            <a:avLst/>
            <a:gdLst>
              <a:gd name="T0" fmla="*/ 176 w 239"/>
              <a:gd name="T1" fmla="*/ 16 h 103"/>
              <a:gd name="T2" fmla="*/ 138 w 239"/>
              <a:gd name="T3" fmla="*/ 28 h 103"/>
              <a:gd name="T4" fmla="*/ 78 w 239"/>
              <a:gd name="T5" fmla="*/ 0 h 103"/>
              <a:gd name="T6" fmla="*/ 0 w 239"/>
              <a:gd name="T7" fmla="*/ 78 h 103"/>
              <a:gd name="T8" fmla="*/ 25 w 239"/>
              <a:gd name="T9" fmla="*/ 103 h 103"/>
              <a:gd name="T10" fmla="*/ 213 w 239"/>
              <a:gd name="T11" fmla="*/ 103 h 103"/>
              <a:gd name="T12" fmla="*/ 239 w 239"/>
              <a:gd name="T13" fmla="*/ 78 h 103"/>
              <a:gd name="T14" fmla="*/ 176 w 239"/>
              <a:gd name="T15" fmla="*/ 16 h 103"/>
              <a:gd name="T16" fmla="*/ 213 w 239"/>
              <a:gd name="T17" fmla="*/ 95 h 103"/>
              <a:gd name="T18" fmla="*/ 25 w 239"/>
              <a:gd name="T19" fmla="*/ 95 h 103"/>
              <a:gd name="T20" fmla="*/ 8 w 239"/>
              <a:gd name="T21" fmla="*/ 78 h 103"/>
              <a:gd name="T22" fmla="*/ 78 w 239"/>
              <a:gd name="T23" fmla="*/ 8 h 103"/>
              <a:gd name="T24" fmla="*/ 135 w 239"/>
              <a:gd name="T25" fmla="*/ 36 h 103"/>
              <a:gd name="T26" fmla="*/ 137 w 239"/>
              <a:gd name="T27" fmla="*/ 38 h 103"/>
              <a:gd name="T28" fmla="*/ 140 w 239"/>
              <a:gd name="T29" fmla="*/ 37 h 103"/>
              <a:gd name="T30" fmla="*/ 176 w 239"/>
              <a:gd name="T31" fmla="*/ 24 h 103"/>
              <a:gd name="T32" fmla="*/ 231 w 239"/>
              <a:gd name="T33" fmla="*/ 78 h 103"/>
              <a:gd name="T34" fmla="*/ 213 w 239"/>
              <a:gd name="T35" fmla="*/ 9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9" h="103">
                <a:moveTo>
                  <a:pt x="176" y="16"/>
                </a:moveTo>
                <a:cubicBezTo>
                  <a:pt x="162" y="16"/>
                  <a:pt x="149" y="20"/>
                  <a:pt x="138" y="28"/>
                </a:cubicBezTo>
                <a:cubicBezTo>
                  <a:pt x="124" y="11"/>
                  <a:pt x="101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92"/>
                  <a:pt x="11" y="103"/>
                  <a:pt x="25" y="103"/>
                </a:cubicBezTo>
                <a:cubicBezTo>
                  <a:pt x="213" y="103"/>
                  <a:pt x="213" y="103"/>
                  <a:pt x="213" y="103"/>
                </a:cubicBezTo>
                <a:cubicBezTo>
                  <a:pt x="227" y="103"/>
                  <a:pt x="239" y="92"/>
                  <a:pt x="239" y="78"/>
                </a:cubicBezTo>
                <a:cubicBezTo>
                  <a:pt x="239" y="44"/>
                  <a:pt x="211" y="16"/>
                  <a:pt x="176" y="16"/>
                </a:cubicBezTo>
                <a:close/>
                <a:moveTo>
                  <a:pt x="213" y="95"/>
                </a:moveTo>
                <a:cubicBezTo>
                  <a:pt x="25" y="95"/>
                  <a:pt x="25" y="95"/>
                  <a:pt x="25" y="95"/>
                </a:cubicBezTo>
                <a:cubicBezTo>
                  <a:pt x="16" y="95"/>
                  <a:pt x="8" y="88"/>
                  <a:pt x="8" y="78"/>
                </a:cubicBezTo>
                <a:cubicBezTo>
                  <a:pt x="8" y="39"/>
                  <a:pt x="39" y="8"/>
                  <a:pt x="78" y="8"/>
                </a:cubicBezTo>
                <a:cubicBezTo>
                  <a:pt x="101" y="8"/>
                  <a:pt x="121" y="18"/>
                  <a:pt x="135" y="36"/>
                </a:cubicBezTo>
                <a:cubicBezTo>
                  <a:pt x="135" y="37"/>
                  <a:pt x="136" y="38"/>
                  <a:pt x="137" y="38"/>
                </a:cubicBezTo>
                <a:cubicBezTo>
                  <a:pt x="138" y="38"/>
                  <a:pt x="140" y="38"/>
                  <a:pt x="140" y="37"/>
                </a:cubicBezTo>
                <a:cubicBezTo>
                  <a:pt x="150" y="28"/>
                  <a:pt x="163" y="24"/>
                  <a:pt x="176" y="24"/>
                </a:cubicBezTo>
                <a:cubicBezTo>
                  <a:pt x="206" y="24"/>
                  <a:pt x="231" y="48"/>
                  <a:pt x="231" y="78"/>
                </a:cubicBezTo>
                <a:cubicBezTo>
                  <a:pt x="231" y="88"/>
                  <a:pt x="223" y="95"/>
                  <a:pt x="213" y="9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457"/>
          <p:cNvSpPr>
            <a:spLocks noEditPoints="1"/>
          </p:cNvSpPr>
          <p:nvPr/>
        </p:nvSpPr>
        <p:spPr bwMode="auto">
          <a:xfrm>
            <a:off x="3084512" y="2628903"/>
            <a:ext cx="1014413" cy="419100"/>
          </a:xfrm>
          <a:custGeom>
            <a:avLst/>
            <a:gdLst>
              <a:gd name="T0" fmla="*/ 277 w 277"/>
              <a:gd name="T1" fmla="*/ 85 h 114"/>
              <a:gd name="T2" fmla="*/ 277 w 277"/>
              <a:gd name="T3" fmla="*/ 82 h 114"/>
              <a:gd name="T4" fmla="*/ 220 w 277"/>
              <a:gd name="T5" fmla="*/ 29 h 114"/>
              <a:gd name="T6" fmla="*/ 204 w 277"/>
              <a:gd name="T7" fmla="*/ 32 h 114"/>
              <a:gd name="T8" fmla="*/ 141 w 277"/>
              <a:gd name="T9" fmla="*/ 0 h 114"/>
              <a:gd name="T10" fmla="*/ 77 w 277"/>
              <a:gd name="T11" fmla="*/ 33 h 114"/>
              <a:gd name="T12" fmla="*/ 57 w 277"/>
              <a:gd name="T13" fmla="*/ 29 h 114"/>
              <a:gd name="T14" fmla="*/ 1 w 277"/>
              <a:gd name="T15" fmla="*/ 82 h 114"/>
              <a:gd name="T16" fmla="*/ 0 w 277"/>
              <a:gd name="T17" fmla="*/ 86 h 114"/>
              <a:gd name="T18" fmla="*/ 0 w 277"/>
              <a:gd name="T19" fmla="*/ 86 h 114"/>
              <a:gd name="T20" fmla="*/ 0 w 277"/>
              <a:gd name="T21" fmla="*/ 87 h 114"/>
              <a:gd name="T22" fmla="*/ 29 w 277"/>
              <a:gd name="T23" fmla="*/ 114 h 114"/>
              <a:gd name="T24" fmla="*/ 249 w 277"/>
              <a:gd name="T25" fmla="*/ 114 h 114"/>
              <a:gd name="T26" fmla="*/ 277 w 277"/>
              <a:gd name="T27" fmla="*/ 87 h 114"/>
              <a:gd name="T28" fmla="*/ 277 w 277"/>
              <a:gd name="T29" fmla="*/ 86 h 114"/>
              <a:gd name="T30" fmla="*/ 277 w 277"/>
              <a:gd name="T31" fmla="*/ 86 h 114"/>
              <a:gd name="T32" fmla="*/ 277 w 277"/>
              <a:gd name="T33" fmla="*/ 85 h 114"/>
              <a:gd name="T34" fmla="*/ 249 w 277"/>
              <a:gd name="T35" fmla="*/ 106 h 114"/>
              <a:gd name="T36" fmla="*/ 29 w 277"/>
              <a:gd name="T37" fmla="*/ 106 h 114"/>
              <a:gd name="T38" fmla="*/ 8 w 277"/>
              <a:gd name="T39" fmla="*/ 86 h 114"/>
              <a:gd name="T40" fmla="*/ 8 w 277"/>
              <a:gd name="T41" fmla="*/ 85 h 114"/>
              <a:gd name="T42" fmla="*/ 8 w 277"/>
              <a:gd name="T43" fmla="*/ 85 h 114"/>
              <a:gd name="T44" fmla="*/ 9 w 277"/>
              <a:gd name="T45" fmla="*/ 83 h 114"/>
              <a:gd name="T46" fmla="*/ 57 w 277"/>
              <a:gd name="T47" fmla="*/ 37 h 114"/>
              <a:gd name="T48" fmla="*/ 77 w 277"/>
              <a:gd name="T49" fmla="*/ 41 h 114"/>
              <a:gd name="T50" fmla="*/ 82 w 277"/>
              <a:gd name="T51" fmla="*/ 40 h 114"/>
              <a:gd name="T52" fmla="*/ 141 w 277"/>
              <a:gd name="T53" fmla="*/ 8 h 114"/>
              <a:gd name="T54" fmla="*/ 199 w 277"/>
              <a:gd name="T55" fmla="*/ 39 h 114"/>
              <a:gd name="T56" fmla="*/ 204 w 277"/>
              <a:gd name="T57" fmla="*/ 40 h 114"/>
              <a:gd name="T58" fmla="*/ 220 w 277"/>
              <a:gd name="T59" fmla="*/ 37 h 114"/>
              <a:gd name="T60" fmla="*/ 269 w 277"/>
              <a:gd name="T61" fmla="*/ 83 h 114"/>
              <a:gd name="T62" fmla="*/ 269 w 277"/>
              <a:gd name="T63" fmla="*/ 85 h 114"/>
              <a:gd name="T64" fmla="*/ 269 w 277"/>
              <a:gd name="T65" fmla="*/ 86 h 114"/>
              <a:gd name="T66" fmla="*/ 269 w 277"/>
              <a:gd name="T67" fmla="*/ 86 h 114"/>
              <a:gd name="T68" fmla="*/ 249 w 277"/>
              <a:gd name="T69" fmla="*/ 10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7" h="114">
                <a:moveTo>
                  <a:pt x="277" y="85"/>
                </a:moveTo>
                <a:cubicBezTo>
                  <a:pt x="277" y="84"/>
                  <a:pt x="277" y="83"/>
                  <a:pt x="277" y="82"/>
                </a:cubicBezTo>
                <a:cubicBezTo>
                  <a:pt x="275" y="52"/>
                  <a:pt x="250" y="29"/>
                  <a:pt x="220" y="29"/>
                </a:cubicBezTo>
                <a:cubicBezTo>
                  <a:pt x="215" y="29"/>
                  <a:pt x="209" y="30"/>
                  <a:pt x="204" y="32"/>
                </a:cubicBezTo>
                <a:cubicBezTo>
                  <a:pt x="189" y="12"/>
                  <a:pt x="166" y="0"/>
                  <a:pt x="141" y="0"/>
                </a:cubicBezTo>
                <a:cubicBezTo>
                  <a:pt x="116" y="0"/>
                  <a:pt x="92" y="12"/>
                  <a:pt x="77" y="33"/>
                </a:cubicBezTo>
                <a:cubicBezTo>
                  <a:pt x="71" y="30"/>
                  <a:pt x="64" y="29"/>
                  <a:pt x="57" y="29"/>
                </a:cubicBezTo>
                <a:cubicBezTo>
                  <a:pt x="28" y="29"/>
                  <a:pt x="3" y="52"/>
                  <a:pt x="1" y="82"/>
                </a:cubicBezTo>
                <a:cubicBezTo>
                  <a:pt x="0" y="83"/>
                  <a:pt x="0" y="84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7"/>
                  <a:pt x="0" y="87"/>
                </a:cubicBezTo>
                <a:cubicBezTo>
                  <a:pt x="1" y="102"/>
                  <a:pt x="14" y="114"/>
                  <a:pt x="29" y="114"/>
                </a:cubicBezTo>
                <a:cubicBezTo>
                  <a:pt x="249" y="114"/>
                  <a:pt x="249" y="114"/>
                  <a:pt x="249" y="114"/>
                </a:cubicBezTo>
                <a:cubicBezTo>
                  <a:pt x="264" y="114"/>
                  <a:pt x="277" y="102"/>
                  <a:pt x="277" y="87"/>
                </a:cubicBezTo>
                <a:cubicBezTo>
                  <a:pt x="277" y="87"/>
                  <a:pt x="277" y="86"/>
                  <a:pt x="277" y="86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7" y="86"/>
                  <a:pt x="277" y="85"/>
                  <a:pt x="277" y="85"/>
                </a:cubicBezTo>
                <a:close/>
                <a:moveTo>
                  <a:pt x="249" y="106"/>
                </a:moveTo>
                <a:cubicBezTo>
                  <a:pt x="29" y="106"/>
                  <a:pt x="29" y="106"/>
                  <a:pt x="29" y="106"/>
                </a:cubicBezTo>
                <a:cubicBezTo>
                  <a:pt x="18" y="106"/>
                  <a:pt x="9" y="97"/>
                  <a:pt x="8" y="86"/>
                </a:cubicBezTo>
                <a:cubicBezTo>
                  <a:pt x="8" y="86"/>
                  <a:pt x="8" y="86"/>
                  <a:pt x="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5"/>
                  <a:pt x="8" y="84"/>
                  <a:pt x="9" y="83"/>
                </a:cubicBezTo>
                <a:cubicBezTo>
                  <a:pt x="10" y="57"/>
                  <a:pt x="32" y="37"/>
                  <a:pt x="57" y="37"/>
                </a:cubicBezTo>
                <a:cubicBezTo>
                  <a:pt x="64" y="37"/>
                  <a:pt x="71" y="38"/>
                  <a:pt x="77" y="41"/>
                </a:cubicBezTo>
                <a:cubicBezTo>
                  <a:pt x="79" y="42"/>
                  <a:pt x="81" y="41"/>
                  <a:pt x="82" y="40"/>
                </a:cubicBezTo>
                <a:cubicBezTo>
                  <a:pt x="95" y="20"/>
                  <a:pt x="117" y="8"/>
                  <a:pt x="141" y="8"/>
                </a:cubicBezTo>
                <a:cubicBezTo>
                  <a:pt x="164" y="8"/>
                  <a:pt x="186" y="20"/>
                  <a:pt x="199" y="39"/>
                </a:cubicBezTo>
                <a:cubicBezTo>
                  <a:pt x="200" y="40"/>
                  <a:pt x="202" y="41"/>
                  <a:pt x="204" y="40"/>
                </a:cubicBezTo>
                <a:cubicBezTo>
                  <a:pt x="209" y="38"/>
                  <a:pt x="215" y="37"/>
                  <a:pt x="220" y="37"/>
                </a:cubicBezTo>
                <a:cubicBezTo>
                  <a:pt x="246" y="37"/>
                  <a:pt x="268" y="57"/>
                  <a:pt x="269" y="83"/>
                </a:cubicBezTo>
                <a:cubicBezTo>
                  <a:pt x="269" y="84"/>
                  <a:pt x="269" y="85"/>
                  <a:pt x="269" y="85"/>
                </a:cubicBezTo>
                <a:cubicBezTo>
                  <a:pt x="269" y="85"/>
                  <a:pt x="269" y="86"/>
                  <a:pt x="269" y="86"/>
                </a:cubicBezTo>
                <a:cubicBezTo>
                  <a:pt x="269" y="86"/>
                  <a:pt x="269" y="86"/>
                  <a:pt x="269" y="86"/>
                </a:cubicBezTo>
                <a:cubicBezTo>
                  <a:pt x="269" y="97"/>
                  <a:pt x="260" y="106"/>
                  <a:pt x="249" y="10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459"/>
          <p:cNvSpPr>
            <a:spLocks noEditPoints="1"/>
          </p:cNvSpPr>
          <p:nvPr/>
        </p:nvSpPr>
        <p:spPr bwMode="auto">
          <a:xfrm>
            <a:off x="7960179" y="509753"/>
            <a:ext cx="719364" cy="296703"/>
          </a:xfrm>
          <a:custGeom>
            <a:avLst/>
            <a:gdLst>
              <a:gd name="T0" fmla="*/ 223 w 223"/>
              <a:gd name="T1" fmla="*/ 68 h 92"/>
              <a:gd name="T2" fmla="*/ 223 w 223"/>
              <a:gd name="T3" fmla="*/ 66 h 92"/>
              <a:gd name="T4" fmla="*/ 177 w 223"/>
              <a:gd name="T5" fmla="*/ 23 h 92"/>
              <a:gd name="T6" fmla="*/ 164 w 223"/>
              <a:gd name="T7" fmla="*/ 24 h 92"/>
              <a:gd name="T8" fmla="*/ 113 w 223"/>
              <a:gd name="T9" fmla="*/ 0 h 92"/>
              <a:gd name="T10" fmla="*/ 62 w 223"/>
              <a:gd name="T11" fmla="*/ 25 h 92"/>
              <a:gd name="T12" fmla="*/ 46 w 223"/>
              <a:gd name="T13" fmla="*/ 23 h 92"/>
              <a:gd name="T14" fmla="*/ 0 w 223"/>
              <a:gd name="T15" fmla="*/ 66 h 92"/>
              <a:gd name="T16" fmla="*/ 0 w 223"/>
              <a:gd name="T17" fmla="*/ 69 h 92"/>
              <a:gd name="T18" fmla="*/ 0 w 223"/>
              <a:gd name="T19" fmla="*/ 69 h 92"/>
              <a:gd name="T20" fmla="*/ 0 w 223"/>
              <a:gd name="T21" fmla="*/ 70 h 92"/>
              <a:gd name="T22" fmla="*/ 24 w 223"/>
              <a:gd name="T23" fmla="*/ 92 h 92"/>
              <a:gd name="T24" fmla="*/ 199 w 223"/>
              <a:gd name="T25" fmla="*/ 92 h 92"/>
              <a:gd name="T26" fmla="*/ 223 w 223"/>
              <a:gd name="T27" fmla="*/ 70 h 92"/>
              <a:gd name="T28" fmla="*/ 223 w 223"/>
              <a:gd name="T29" fmla="*/ 69 h 92"/>
              <a:gd name="T30" fmla="*/ 223 w 223"/>
              <a:gd name="T31" fmla="*/ 69 h 92"/>
              <a:gd name="T32" fmla="*/ 223 w 223"/>
              <a:gd name="T33" fmla="*/ 68 h 92"/>
              <a:gd name="T34" fmla="*/ 199 w 223"/>
              <a:gd name="T35" fmla="*/ 84 h 92"/>
              <a:gd name="T36" fmla="*/ 24 w 223"/>
              <a:gd name="T37" fmla="*/ 84 h 92"/>
              <a:gd name="T38" fmla="*/ 8 w 223"/>
              <a:gd name="T39" fmla="*/ 69 h 92"/>
              <a:gd name="T40" fmla="*/ 8 w 223"/>
              <a:gd name="T41" fmla="*/ 69 h 92"/>
              <a:gd name="T42" fmla="*/ 8 w 223"/>
              <a:gd name="T43" fmla="*/ 68 h 92"/>
              <a:gd name="T44" fmla="*/ 8 w 223"/>
              <a:gd name="T45" fmla="*/ 66 h 92"/>
              <a:gd name="T46" fmla="*/ 46 w 223"/>
              <a:gd name="T47" fmla="*/ 31 h 92"/>
              <a:gd name="T48" fmla="*/ 61 w 223"/>
              <a:gd name="T49" fmla="*/ 34 h 92"/>
              <a:gd name="T50" fmla="*/ 66 w 223"/>
              <a:gd name="T51" fmla="*/ 32 h 92"/>
              <a:gd name="T52" fmla="*/ 113 w 223"/>
              <a:gd name="T53" fmla="*/ 8 h 92"/>
              <a:gd name="T54" fmla="*/ 159 w 223"/>
              <a:gd name="T55" fmla="*/ 31 h 92"/>
              <a:gd name="T56" fmla="*/ 164 w 223"/>
              <a:gd name="T57" fmla="*/ 33 h 92"/>
              <a:gd name="T58" fmla="*/ 177 w 223"/>
              <a:gd name="T59" fmla="*/ 31 h 92"/>
              <a:gd name="T60" fmla="*/ 215 w 223"/>
              <a:gd name="T61" fmla="*/ 67 h 92"/>
              <a:gd name="T62" fmla="*/ 215 w 223"/>
              <a:gd name="T63" fmla="*/ 68 h 92"/>
              <a:gd name="T64" fmla="*/ 215 w 223"/>
              <a:gd name="T65" fmla="*/ 69 h 92"/>
              <a:gd name="T66" fmla="*/ 215 w 223"/>
              <a:gd name="T67" fmla="*/ 69 h 92"/>
              <a:gd name="T68" fmla="*/ 199 w 223"/>
              <a:gd name="T69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3" h="92">
                <a:moveTo>
                  <a:pt x="223" y="68"/>
                </a:moveTo>
                <a:cubicBezTo>
                  <a:pt x="223" y="68"/>
                  <a:pt x="223" y="67"/>
                  <a:pt x="223" y="66"/>
                </a:cubicBezTo>
                <a:cubicBezTo>
                  <a:pt x="221" y="42"/>
                  <a:pt x="201" y="23"/>
                  <a:pt x="177" y="23"/>
                </a:cubicBezTo>
                <a:cubicBezTo>
                  <a:pt x="172" y="23"/>
                  <a:pt x="168" y="23"/>
                  <a:pt x="164" y="24"/>
                </a:cubicBezTo>
                <a:cubicBezTo>
                  <a:pt x="152" y="9"/>
                  <a:pt x="133" y="0"/>
                  <a:pt x="113" y="0"/>
                </a:cubicBezTo>
                <a:cubicBezTo>
                  <a:pt x="93" y="0"/>
                  <a:pt x="74" y="9"/>
                  <a:pt x="62" y="25"/>
                </a:cubicBezTo>
                <a:cubicBezTo>
                  <a:pt x="57" y="24"/>
                  <a:pt x="51" y="23"/>
                  <a:pt x="46" y="23"/>
                </a:cubicBezTo>
                <a:cubicBezTo>
                  <a:pt x="22" y="23"/>
                  <a:pt x="2" y="42"/>
                  <a:pt x="0" y="66"/>
                </a:cubicBezTo>
                <a:cubicBezTo>
                  <a:pt x="0" y="67"/>
                  <a:pt x="0" y="68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70"/>
                </a:cubicBezTo>
                <a:cubicBezTo>
                  <a:pt x="0" y="82"/>
                  <a:pt x="11" y="92"/>
                  <a:pt x="24" y="92"/>
                </a:cubicBezTo>
                <a:cubicBezTo>
                  <a:pt x="199" y="92"/>
                  <a:pt x="199" y="92"/>
                  <a:pt x="199" y="92"/>
                </a:cubicBezTo>
                <a:cubicBezTo>
                  <a:pt x="212" y="92"/>
                  <a:pt x="222" y="82"/>
                  <a:pt x="223" y="70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8"/>
                  <a:pt x="223" y="68"/>
                </a:cubicBezTo>
                <a:close/>
                <a:moveTo>
                  <a:pt x="199" y="84"/>
                </a:moveTo>
                <a:cubicBezTo>
                  <a:pt x="24" y="84"/>
                  <a:pt x="24" y="84"/>
                  <a:pt x="24" y="84"/>
                </a:cubicBezTo>
                <a:cubicBezTo>
                  <a:pt x="15" y="84"/>
                  <a:pt x="8" y="77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8"/>
                  <a:pt x="8" y="67"/>
                  <a:pt x="8" y="66"/>
                </a:cubicBezTo>
                <a:cubicBezTo>
                  <a:pt x="9" y="46"/>
                  <a:pt x="26" y="31"/>
                  <a:pt x="46" y="31"/>
                </a:cubicBezTo>
                <a:cubicBezTo>
                  <a:pt x="51" y="31"/>
                  <a:pt x="57" y="32"/>
                  <a:pt x="61" y="34"/>
                </a:cubicBezTo>
                <a:cubicBezTo>
                  <a:pt x="63" y="35"/>
                  <a:pt x="65" y="34"/>
                  <a:pt x="66" y="32"/>
                </a:cubicBezTo>
                <a:cubicBezTo>
                  <a:pt x="77" y="17"/>
                  <a:pt x="94" y="8"/>
                  <a:pt x="113" y="8"/>
                </a:cubicBezTo>
                <a:cubicBezTo>
                  <a:pt x="131" y="8"/>
                  <a:pt x="148" y="17"/>
                  <a:pt x="159" y="31"/>
                </a:cubicBezTo>
                <a:cubicBezTo>
                  <a:pt x="160" y="33"/>
                  <a:pt x="162" y="34"/>
                  <a:pt x="164" y="33"/>
                </a:cubicBezTo>
                <a:cubicBezTo>
                  <a:pt x="168" y="31"/>
                  <a:pt x="172" y="31"/>
                  <a:pt x="177" y="31"/>
                </a:cubicBezTo>
                <a:cubicBezTo>
                  <a:pt x="197" y="31"/>
                  <a:pt x="214" y="46"/>
                  <a:pt x="215" y="67"/>
                </a:cubicBezTo>
                <a:cubicBezTo>
                  <a:pt x="215" y="67"/>
                  <a:pt x="215" y="68"/>
                  <a:pt x="215" y="68"/>
                </a:cubicBezTo>
                <a:cubicBezTo>
                  <a:pt x="215" y="68"/>
                  <a:pt x="215" y="69"/>
                  <a:pt x="215" y="69"/>
                </a:cubicBezTo>
                <a:cubicBezTo>
                  <a:pt x="215" y="69"/>
                  <a:pt x="215" y="69"/>
                  <a:pt x="215" y="69"/>
                </a:cubicBezTo>
                <a:cubicBezTo>
                  <a:pt x="215" y="77"/>
                  <a:pt x="208" y="84"/>
                  <a:pt x="199" y="84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9" name="Freeform 21"/>
          <p:cNvSpPr/>
          <p:nvPr/>
        </p:nvSpPr>
        <p:spPr bwMode="auto">
          <a:xfrm>
            <a:off x="2130920" y="2106424"/>
            <a:ext cx="7957398" cy="279576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470" name="文本框 469"/>
          <p:cNvSpPr txBox="1"/>
          <p:nvPr/>
        </p:nvSpPr>
        <p:spPr>
          <a:xfrm>
            <a:off x="2176230" y="1166085"/>
            <a:ext cx="785971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60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十分</a:t>
            </a:r>
            <a:r>
              <a:rPr lang="zh-CN" altLang="en-US" sz="60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</a:t>
            </a:r>
            <a:r>
              <a:rPr lang="zh-CN" altLang="en-US" sz="60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各位的聆听</a:t>
            </a:r>
            <a:endParaRPr lang="zh-CN" altLang="en-US" sz="6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1" name="文本框 470"/>
          <p:cNvSpPr txBox="1"/>
          <p:nvPr/>
        </p:nvSpPr>
        <p:spPr>
          <a:xfrm>
            <a:off x="4841240" y="2372995"/>
            <a:ext cx="281686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8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汇报人</a:t>
            </a:r>
            <a:r>
              <a:rPr lang="en-US" altLang="zh-CN" sz="28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:</a:t>
            </a:r>
            <a:r>
              <a:rPr lang="zh-CN" altLang="en-US" sz="28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蓝素材</a:t>
            </a:r>
            <a:endParaRPr lang="zh-CN" altLang="en-US" sz="2800" b="1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180651" y="2193721"/>
            <a:ext cx="689317" cy="70338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938417" y="1357020"/>
            <a:ext cx="1808509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【</a:t>
            </a:r>
            <a:r>
              <a:rPr lang="zh-CN" altLang="en-US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字体说明</a:t>
            </a: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】</a:t>
            </a:r>
            <a:endParaRPr lang="zh-CN" altLang="en-US" sz="2400" dirty="0">
              <a:solidFill>
                <a:srgbClr val="FC621E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053954" y="1774670"/>
            <a:ext cx="2823915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A5A5A5"/>
                </a:solidFill>
                <a:latin typeface="微软雅黑" panose="020B0503020204020204" charset="-122"/>
                <a:ea typeface="微软雅黑" panose="020B0503020204020204" charset="-122"/>
              </a:rPr>
              <a:t>系统需要安装的字体说明</a:t>
            </a:r>
            <a:endParaRPr lang="zh-CN" altLang="en-US" sz="1800" dirty="0">
              <a:solidFill>
                <a:srgbClr val="A5A5A5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2535684" y="2828168"/>
            <a:ext cx="22497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zh-CN" sz="2000" b="1" dirty="0" smtClean="0">
                <a:solidFill>
                  <a:srgbClr val="3F3F3F"/>
                </a:solidFill>
                <a:ea typeface="方正兰亭粗黑简体" panose="02000000000000000000" pitchFamily="2" charset="-122"/>
                <a:cs typeface="Arial" panose="020B0604020202020204" pitchFamily="34" charset="0"/>
              </a:rPr>
              <a:t>Arial</a:t>
            </a:r>
            <a:endParaRPr lang="zh-CN" altLang="en-US" sz="2000" b="1" dirty="0">
              <a:solidFill>
                <a:srgbClr val="3F3F3F"/>
              </a:solidFill>
              <a:ea typeface="方正兰亭粗黑简体" panose="02000000000000000000" pitchFamily="2" charset="-122"/>
              <a:cs typeface="Arial" panose="020B0604020202020204" pitchFamily="34" charset="0"/>
            </a:endParaRP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2535684" y="3164066"/>
            <a:ext cx="2249717" cy="32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  <a:endParaRPr lang="zh-CN" altLang="en-US" sz="16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2535683" y="3463757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835356" y="2773478"/>
            <a:ext cx="1854836" cy="1471271"/>
            <a:chOff x="5324464" y="2576989"/>
            <a:chExt cx="2622617" cy="2080282"/>
          </a:xfrm>
        </p:grpSpPr>
        <p:sp>
          <p:nvSpPr>
            <p:cNvPr id="83" name="任意多边形 82"/>
            <p:cNvSpPr/>
            <p:nvPr/>
          </p:nvSpPr>
          <p:spPr>
            <a:xfrm rot="2000319">
              <a:off x="5942813" y="3140001"/>
              <a:ext cx="2004268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5324464" y="2576989"/>
              <a:ext cx="1538514" cy="1538513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29" name="Text Box 3"/>
            <p:cNvSpPr txBox="1">
              <a:spLocks noChangeArrowheads="1"/>
            </p:cNvSpPr>
            <p:nvPr/>
          </p:nvSpPr>
          <p:spPr bwMode="auto">
            <a:xfrm>
              <a:off x="5394703" y="3020542"/>
              <a:ext cx="1391084" cy="678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中文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6107540" y="3120390"/>
            <a:ext cx="2249717" cy="377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zh-CN" altLang="en-US" sz="2000" dirty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  <a:endParaRPr lang="zh-CN" altLang="en-US" sz="20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6107540" y="3449363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新蒂小丸子黑板报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8857887" y="2786394"/>
            <a:ext cx="1836306" cy="1443261"/>
            <a:chOff x="9130845" y="2570972"/>
            <a:chExt cx="2596417" cy="2040674"/>
          </a:xfrm>
        </p:grpSpPr>
        <p:sp>
          <p:nvSpPr>
            <p:cNvPr id="84" name="任意多边形 83"/>
            <p:cNvSpPr/>
            <p:nvPr/>
          </p:nvSpPr>
          <p:spPr>
            <a:xfrm rot="2000319">
              <a:off x="9722994" y="3094379"/>
              <a:ext cx="2004268" cy="1517267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9130845" y="2570972"/>
              <a:ext cx="1538515" cy="1538510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35" name="Text Box 3"/>
            <p:cNvSpPr txBox="1">
              <a:spLocks noChangeArrowheads="1"/>
            </p:cNvSpPr>
            <p:nvPr/>
          </p:nvSpPr>
          <p:spPr bwMode="auto">
            <a:xfrm>
              <a:off x="9201085" y="3014528"/>
              <a:ext cx="1391085" cy="678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数字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6" name="Text Box 3"/>
          <p:cNvSpPr txBox="1">
            <a:spLocks noChangeArrowheads="1"/>
          </p:cNvSpPr>
          <p:nvPr/>
        </p:nvSpPr>
        <p:spPr bwMode="auto">
          <a:xfrm>
            <a:off x="10132247" y="3010492"/>
            <a:ext cx="2249717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200" dirty="0" smtClean="0">
                <a:solidFill>
                  <a:srgbClr val="3F3F3F"/>
                </a:solidFill>
                <a:latin typeface="Impact" panose="020B0806030902050204" pitchFamily="34" charset="0"/>
                <a:ea typeface="方正兰亭粗黑简体" panose="02000000000000000000" pitchFamily="2" charset="-122"/>
              </a:rPr>
              <a:t>方正静蕾简体</a:t>
            </a:r>
            <a:endParaRPr lang="zh-CN" altLang="en-US" sz="2200" dirty="0">
              <a:solidFill>
                <a:srgbClr val="3F3F3F"/>
              </a:solidFill>
              <a:latin typeface="Impact" panose="020B0806030902050204" pitchFamily="34" charset="0"/>
              <a:ea typeface="方正兰亭粗黑简体" panose="02000000000000000000" pitchFamily="2" charset="-122"/>
            </a:endParaRPr>
          </a:p>
        </p:txBody>
      </p:sp>
      <p:sp>
        <p:nvSpPr>
          <p:cNvPr id="37" name="Text Box 3"/>
          <p:cNvSpPr txBox="1">
            <a:spLocks noChangeArrowheads="1"/>
          </p:cNvSpPr>
          <p:nvPr/>
        </p:nvSpPr>
        <p:spPr bwMode="auto">
          <a:xfrm>
            <a:off x="10145895" y="3363982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144591" y="2773478"/>
            <a:ext cx="1787870" cy="1431724"/>
            <a:chOff x="1770743" y="2587291"/>
            <a:chExt cx="2527933" cy="2024365"/>
          </a:xfrm>
        </p:grpSpPr>
        <p:sp>
          <p:nvSpPr>
            <p:cNvPr id="79" name="任意多边形 78"/>
            <p:cNvSpPr/>
            <p:nvPr/>
          </p:nvSpPr>
          <p:spPr>
            <a:xfrm rot="2000319">
              <a:off x="2294407" y="3094386"/>
              <a:ext cx="2004269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>
              <a:off x="1770743" y="2587289"/>
              <a:ext cx="1538514" cy="1538512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43" name="文本框 42"/>
            <p:cNvSpPr txBox="1">
              <a:spLocks noChangeArrowheads="1"/>
            </p:cNvSpPr>
            <p:nvPr/>
          </p:nvSpPr>
          <p:spPr bwMode="auto">
            <a:xfrm>
              <a:off x="2020953" y="3124561"/>
              <a:ext cx="482148" cy="148885"/>
            </a:xfrm>
            <a:custGeom>
              <a:avLst/>
              <a:gdLst/>
              <a:ahLst/>
              <a:cxnLst/>
              <a:rect l="l" t="t" r="r" b="b"/>
              <a:pathLst>
                <a:path w="482147" h="148884">
                  <a:moveTo>
                    <a:pt x="115853" y="0"/>
                  </a:moveTo>
                  <a:lnTo>
                    <a:pt x="179943" y="0"/>
                  </a:lnTo>
                  <a:lnTo>
                    <a:pt x="179943" y="41412"/>
                  </a:lnTo>
                  <a:lnTo>
                    <a:pt x="302205" y="41412"/>
                  </a:lnTo>
                  <a:lnTo>
                    <a:pt x="302205" y="0"/>
                  </a:lnTo>
                  <a:lnTo>
                    <a:pt x="366294" y="0"/>
                  </a:lnTo>
                  <a:lnTo>
                    <a:pt x="366294" y="41412"/>
                  </a:lnTo>
                  <a:lnTo>
                    <a:pt x="482147" y="41412"/>
                  </a:lnTo>
                  <a:lnTo>
                    <a:pt x="482147" y="102050"/>
                  </a:lnTo>
                  <a:lnTo>
                    <a:pt x="366294" y="102050"/>
                  </a:lnTo>
                  <a:lnTo>
                    <a:pt x="366294" y="148884"/>
                  </a:lnTo>
                  <a:lnTo>
                    <a:pt x="302205" y="148884"/>
                  </a:lnTo>
                  <a:lnTo>
                    <a:pt x="302205" y="102050"/>
                  </a:lnTo>
                  <a:lnTo>
                    <a:pt x="179943" y="102050"/>
                  </a:lnTo>
                  <a:lnTo>
                    <a:pt x="179943" y="148884"/>
                  </a:lnTo>
                  <a:lnTo>
                    <a:pt x="115853" y="148884"/>
                  </a:lnTo>
                  <a:lnTo>
                    <a:pt x="115853" y="102050"/>
                  </a:lnTo>
                  <a:lnTo>
                    <a:pt x="0" y="102050"/>
                  </a:lnTo>
                  <a:lnTo>
                    <a:pt x="0" y="41412"/>
                  </a:lnTo>
                  <a:lnTo>
                    <a:pt x="115853" y="41412"/>
                  </a:lnTo>
                  <a:lnTo>
                    <a:pt x="11585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2" name="文本框 41"/>
            <p:cNvSpPr txBox="1">
              <a:spLocks noChangeArrowheads="1"/>
            </p:cNvSpPr>
            <p:nvPr/>
          </p:nvSpPr>
          <p:spPr bwMode="auto">
            <a:xfrm>
              <a:off x="2020952" y="3250768"/>
              <a:ext cx="484612" cy="359393"/>
            </a:xfrm>
            <a:custGeom>
              <a:avLst/>
              <a:gdLst/>
              <a:ahLst/>
              <a:cxnLst/>
              <a:rect l="l" t="t" r="r" b="b"/>
              <a:pathLst>
                <a:path w="484612" h="359392">
                  <a:moveTo>
                    <a:pt x="203606" y="0"/>
                  </a:moveTo>
                  <a:lnTo>
                    <a:pt x="275583" y="0"/>
                  </a:lnTo>
                  <a:lnTo>
                    <a:pt x="275583" y="39439"/>
                  </a:lnTo>
                  <a:lnTo>
                    <a:pt x="426932" y="39439"/>
                  </a:lnTo>
                  <a:lnTo>
                    <a:pt x="426932" y="155786"/>
                  </a:lnTo>
                  <a:lnTo>
                    <a:pt x="484612" y="155786"/>
                  </a:lnTo>
                  <a:lnTo>
                    <a:pt x="484612" y="216424"/>
                  </a:lnTo>
                  <a:lnTo>
                    <a:pt x="289633" y="216424"/>
                  </a:lnTo>
                  <a:cubicBezTo>
                    <a:pt x="329895" y="257178"/>
                    <a:pt x="394230" y="282485"/>
                    <a:pt x="482640" y="292345"/>
                  </a:cubicBezTo>
                  <a:lnTo>
                    <a:pt x="433341" y="357913"/>
                  </a:lnTo>
                  <a:cubicBezTo>
                    <a:pt x="343945" y="340658"/>
                    <a:pt x="279856" y="304998"/>
                    <a:pt x="241074" y="250933"/>
                  </a:cubicBezTo>
                  <a:cubicBezTo>
                    <a:pt x="205414" y="303683"/>
                    <a:pt x="140996" y="339836"/>
                    <a:pt x="47820" y="359392"/>
                  </a:cubicBezTo>
                  <a:cubicBezTo>
                    <a:pt x="34345" y="341644"/>
                    <a:pt x="18405" y="321267"/>
                    <a:pt x="0" y="298261"/>
                  </a:cubicBezTo>
                  <a:cubicBezTo>
                    <a:pt x="105501" y="277555"/>
                    <a:pt x="166139" y="250276"/>
                    <a:pt x="181914" y="216424"/>
                  </a:cubicBezTo>
                  <a:lnTo>
                    <a:pt x="1479" y="216424"/>
                  </a:lnTo>
                  <a:lnTo>
                    <a:pt x="1479" y="155786"/>
                  </a:lnTo>
                  <a:lnTo>
                    <a:pt x="54722" y="155786"/>
                  </a:lnTo>
                  <a:lnTo>
                    <a:pt x="54722" y="39439"/>
                  </a:lnTo>
                  <a:lnTo>
                    <a:pt x="203606" y="39439"/>
                  </a:lnTo>
                  <a:lnTo>
                    <a:pt x="203606" y="0"/>
                  </a:lnTo>
                  <a:close/>
                  <a:moveTo>
                    <a:pt x="126206" y="97612"/>
                  </a:moveTo>
                  <a:lnTo>
                    <a:pt x="126206" y="155786"/>
                  </a:lnTo>
                  <a:lnTo>
                    <a:pt x="200648" y="155786"/>
                  </a:lnTo>
                  <a:cubicBezTo>
                    <a:pt x="202620" y="141817"/>
                    <a:pt x="203606" y="122426"/>
                    <a:pt x="203606" y="97612"/>
                  </a:cubicBezTo>
                  <a:lnTo>
                    <a:pt x="126206" y="97612"/>
                  </a:lnTo>
                  <a:close/>
                  <a:moveTo>
                    <a:pt x="275583" y="97612"/>
                  </a:moveTo>
                  <a:cubicBezTo>
                    <a:pt x="275583" y="116017"/>
                    <a:pt x="274679" y="135408"/>
                    <a:pt x="272872" y="155786"/>
                  </a:cubicBezTo>
                  <a:lnTo>
                    <a:pt x="355448" y="155786"/>
                  </a:lnTo>
                  <a:lnTo>
                    <a:pt x="355448" y="97612"/>
                  </a:lnTo>
                  <a:lnTo>
                    <a:pt x="275583" y="976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4" name="文本框 43"/>
            <p:cNvSpPr txBox="1">
              <a:spLocks noChangeArrowheads="1"/>
            </p:cNvSpPr>
            <p:nvPr/>
          </p:nvSpPr>
          <p:spPr bwMode="auto">
            <a:xfrm>
              <a:off x="2569952" y="3122094"/>
              <a:ext cx="489049" cy="488557"/>
            </a:xfrm>
            <a:custGeom>
              <a:avLst/>
              <a:gdLst/>
              <a:ahLst/>
              <a:cxnLst/>
              <a:rect l="l" t="t" r="r" b="b"/>
              <a:pathLst>
                <a:path w="489049" h="488557">
                  <a:moveTo>
                    <a:pt x="266216" y="0"/>
                  </a:moveTo>
                  <a:cubicBezTo>
                    <a:pt x="278541" y="32702"/>
                    <a:pt x="287908" y="58502"/>
                    <a:pt x="294317" y="77400"/>
                  </a:cubicBezTo>
                  <a:lnTo>
                    <a:pt x="482147" y="77400"/>
                  </a:lnTo>
                  <a:lnTo>
                    <a:pt x="482147" y="143954"/>
                  </a:lnTo>
                  <a:lnTo>
                    <a:pt x="408938" y="143954"/>
                  </a:lnTo>
                  <a:cubicBezTo>
                    <a:pt x="384124" y="218561"/>
                    <a:pt x="348382" y="281582"/>
                    <a:pt x="301712" y="333017"/>
                  </a:cubicBezTo>
                  <a:cubicBezTo>
                    <a:pt x="352326" y="368020"/>
                    <a:pt x="414772" y="394724"/>
                    <a:pt x="489049" y="413129"/>
                  </a:cubicBezTo>
                  <a:cubicBezTo>
                    <a:pt x="461770" y="446324"/>
                    <a:pt x="443694" y="470480"/>
                    <a:pt x="434820" y="485599"/>
                  </a:cubicBezTo>
                  <a:cubicBezTo>
                    <a:pt x="359721" y="460456"/>
                    <a:pt x="295960" y="427261"/>
                    <a:pt x="243539" y="386014"/>
                  </a:cubicBezTo>
                  <a:cubicBezTo>
                    <a:pt x="190788" y="425782"/>
                    <a:pt x="126042" y="459963"/>
                    <a:pt x="49299" y="488557"/>
                  </a:cubicBezTo>
                  <a:cubicBezTo>
                    <a:pt x="31552" y="459963"/>
                    <a:pt x="15119" y="436135"/>
                    <a:pt x="0" y="417073"/>
                  </a:cubicBezTo>
                  <a:cubicBezTo>
                    <a:pt x="73785" y="394066"/>
                    <a:pt x="135573" y="365637"/>
                    <a:pt x="185365" y="331785"/>
                  </a:cubicBezTo>
                  <a:cubicBezTo>
                    <a:pt x="138038" y="279035"/>
                    <a:pt x="104515" y="216424"/>
                    <a:pt x="84795" y="143954"/>
                  </a:cubicBezTo>
                  <a:lnTo>
                    <a:pt x="5423" y="143954"/>
                  </a:lnTo>
                  <a:lnTo>
                    <a:pt x="5423" y="77400"/>
                  </a:lnTo>
                  <a:lnTo>
                    <a:pt x="211494" y="77400"/>
                  </a:lnTo>
                  <a:cubicBezTo>
                    <a:pt x="206400" y="60639"/>
                    <a:pt x="199498" y="39933"/>
                    <a:pt x="190788" y="15283"/>
                  </a:cubicBezTo>
                  <a:lnTo>
                    <a:pt x="266216" y="0"/>
                  </a:lnTo>
                  <a:close/>
                  <a:moveTo>
                    <a:pt x="160962" y="143954"/>
                  </a:moveTo>
                  <a:cubicBezTo>
                    <a:pt x="177888" y="197855"/>
                    <a:pt x="205332" y="244443"/>
                    <a:pt x="243292" y="283718"/>
                  </a:cubicBezTo>
                  <a:cubicBezTo>
                    <a:pt x="281581" y="244279"/>
                    <a:pt x="308860" y="197691"/>
                    <a:pt x="325129" y="143954"/>
                  </a:cubicBezTo>
                  <a:lnTo>
                    <a:pt x="160962" y="1439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125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图片 37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29" t="21365" r="56236" b="52362"/>
          <a:stretch>
            <a:fillRect/>
          </a:stretch>
        </p:blipFill>
        <p:spPr>
          <a:xfrm>
            <a:off x="1006655" y="2414020"/>
            <a:ext cx="3534770" cy="1555020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1153355" y="2302905"/>
            <a:ext cx="689317" cy="70338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938417" y="1357020"/>
            <a:ext cx="2528114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【</a:t>
            </a:r>
            <a:r>
              <a:rPr lang="zh-CN" altLang="en-US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图片插入说明</a:t>
            </a: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】</a:t>
            </a:r>
            <a:endParaRPr lang="zh-CN" altLang="en-US" sz="2400" dirty="0">
              <a:solidFill>
                <a:srgbClr val="FC621E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33" name="Text Box 3"/>
          <p:cNvSpPr txBox="1">
            <a:spLocks noChangeArrowheads="1"/>
          </p:cNvSpPr>
          <p:nvPr/>
        </p:nvSpPr>
        <p:spPr bwMode="auto">
          <a:xfrm>
            <a:off x="1047599" y="1872944"/>
            <a:ext cx="2823915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A5A5A5"/>
                </a:solidFill>
                <a:latin typeface="微软雅黑" panose="020B0503020204020204" charset="-122"/>
                <a:ea typeface="微软雅黑" panose="020B0503020204020204" charset="-122"/>
              </a:rPr>
              <a:t>在</a:t>
            </a:r>
            <a:r>
              <a:rPr lang="en-US" altLang="zh-CN" sz="1800" dirty="0" smtClean="0">
                <a:solidFill>
                  <a:srgbClr val="A5A5A5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800" dirty="0" smtClean="0">
                <a:solidFill>
                  <a:srgbClr val="A5A5A5"/>
                </a:solidFill>
                <a:latin typeface="微软雅黑" panose="020B0503020204020204" charset="-122"/>
                <a:ea typeface="微软雅黑" panose="020B0503020204020204" charset="-122"/>
              </a:rPr>
              <a:t>中如何插入图片？</a:t>
            </a:r>
            <a:endParaRPr lang="zh-CN" altLang="en-US" sz="1800" dirty="0">
              <a:solidFill>
                <a:srgbClr val="A5A5A5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9" name="图片 38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800" t="21365" r="11566"/>
          <a:stretch>
            <a:fillRect/>
          </a:stretch>
        </p:blipFill>
        <p:spPr>
          <a:xfrm>
            <a:off x="5936777" y="969815"/>
            <a:ext cx="5240740" cy="530338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74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746739" y="1233361"/>
            <a:ext cx="5219840" cy="1364776"/>
            <a:chOff x="3842273" y="1232565"/>
            <a:chExt cx="5165251" cy="1032963"/>
          </a:xfrm>
        </p:grpSpPr>
        <p:grpSp>
          <p:nvGrpSpPr>
            <p:cNvPr id="3" name="组合 2"/>
            <p:cNvGrpSpPr/>
            <p:nvPr/>
          </p:nvGrpSpPr>
          <p:grpSpPr>
            <a:xfrm>
              <a:off x="3842273" y="1232565"/>
              <a:ext cx="5165251" cy="1032963"/>
              <a:chOff x="3910510" y="905019"/>
              <a:chExt cx="4824057" cy="958092"/>
            </a:xfrm>
            <a:solidFill>
              <a:srgbClr val="005790"/>
            </a:solidFill>
          </p:grpSpPr>
          <p:sp>
            <p:nvSpPr>
              <p:cNvPr id="5" name="Freeform 18"/>
              <p:cNvSpPr/>
              <p:nvPr/>
            </p:nvSpPr>
            <p:spPr bwMode="auto">
              <a:xfrm>
                <a:off x="8724870" y="1529039"/>
                <a:ext cx="9697" cy="630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2"/>
                      <a:pt x="1" y="2"/>
                    </a:cubicBezTo>
                    <a:cubicBezTo>
                      <a:pt x="3" y="2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3910510" y="905019"/>
                <a:ext cx="4261654" cy="958092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070504" y="1518534"/>
                <a:ext cx="87269" cy="31517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203831" y="1516432"/>
                <a:ext cx="121207" cy="27315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385643" y="1516432"/>
                <a:ext cx="99391" cy="31517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4676541" y="1755955"/>
                <a:ext cx="128481" cy="3992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4887441" y="1745451"/>
                <a:ext cx="123632" cy="3992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088647" y="1747551"/>
                <a:ext cx="111511" cy="31517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246215" y="1751753"/>
                <a:ext cx="111511" cy="27315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425603" y="1743349"/>
                <a:ext cx="113936" cy="35719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5612263" y="1745451"/>
                <a:ext cx="126056" cy="42022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5806195" y="1737046"/>
                <a:ext cx="130904" cy="35719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000127" y="1732844"/>
                <a:ext cx="130904" cy="37819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201330" y="1737046"/>
                <a:ext cx="126056" cy="31517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392839" y="1737046"/>
                <a:ext cx="96966" cy="35719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547984" y="1724440"/>
                <a:ext cx="118784" cy="31517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6744340" y="1724440"/>
                <a:ext cx="109087" cy="37819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6923727" y="1724440"/>
                <a:ext cx="111511" cy="31517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107962" y="1713934"/>
                <a:ext cx="123632" cy="42022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493403" y="1470209"/>
                <a:ext cx="106663" cy="25213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7663093" y="1447097"/>
                <a:ext cx="104239" cy="31517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7823087" y="1428187"/>
                <a:ext cx="135752" cy="3151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109290" y="1020578"/>
                <a:ext cx="92118" cy="27315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269284" y="1026882"/>
                <a:ext cx="106663" cy="27315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436550" y="1026882"/>
                <a:ext cx="113936" cy="33617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4606240" y="1018477"/>
                <a:ext cx="104239" cy="33617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4746841" y="1012173"/>
                <a:ext cx="109087" cy="31517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4918956" y="1014275"/>
                <a:ext cx="92118" cy="29415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149173" y="1018477"/>
                <a:ext cx="94543" cy="2101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306742" y="1014275"/>
                <a:ext cx="113936" cy="29415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476433" y="1010073"/>
                <a:ext cx="104239" cy="25213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7653396" y="995365"/>
                <a:ext cx="109087" cy="31517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7823087" y="980658"/>
                <a:ext cx="113936" cy="31517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7983081" y="972254"/>
                <a:ext cx="89694" cy="25213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4717751" y="1205473"/>
                <a:ext cx="96966" cy="27315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4889866" y="1192866"/>
                <a:ext cx="121207" cy="33617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100767" y="1182361"/>
                <a:ext cx="121207" cy="33617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285002" y="1182361"/>
                <a:ext cx="111511" cy="31517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471662" y="1169755"/>
                <a:ext cx="96966" cy="3151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5660746" y="1165553"/>
                <a:ext cx="96966" cy="31517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5823163" y="1152946"/>
                <a:ext cx="130904" cy="31517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026792" y="1159249"/>
                <a:ext cx="116359" cy="31517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232845" y="1167653"/>
                <a:ext cx="113936" cy="33617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412232" y="1161351"/>
                <a:ext cx="111511" cy="25213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6581922" y="1159249"/>
                <a:ext cx="126056" cy="31517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6758885" y="1161351"/>
                <a:ext cx="104239" cy="29415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6938272" y="1165553"/>
                <a:ext cx="104239" cy="27315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110387" y="1157148"/>
                <a:ext cx="116359" cy="35719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4" name="文本框 3"/>
            <p:cNvSpPr txBox="1"/>
            <p:nvPr/>
          </p:nvSpPr>
          <p:spPr>
            <a:xfrm>
              <a:off x="4942252" y="1542935"/>
              <a:ext cx="2242600" cy="582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第</a:t>
              </a:r>
              <a:r>
                <a:rPr lang="en-US" altLang="zh-CN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01</a:t>
              </a:r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章</a:t>
              </a:r>
              <a:endParaRPr lang="zh-CN" altLang="en-US" sz="4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3855078" y="5030856"/>
            <a:ext cx="4442326" cy="769441"/>
            <a:chOff x="3623907" y="5163298"/>
            <a:chExt cx="4846750" cy="769441"/>
          </a:xfrm>
        </p:grpSpPr>
        <p:sp>
          <p:nvSpPr>
            <p:cNvPr id="55" name="任意多边形 54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文本框 55"/>
            <p:cNvSpPr txBox="1"/>
            <p:nvPr/>
          </p:nvSpPr>
          <p:spPr>
            <a:xfrm>
              <a:off x="3632908" y="5163298"/>
              <a:ext cx="4837749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</a:t>
              </a:r>
              <a:r>
                <a:rPr lang="zh-CN" altLang="en-US" sz="4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5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3469454" y="2842129"/>
            <a:ext cx="5259273" cy="2123867"/>
            <a:chOff x="3338826" y="2842129"/>
            <a:chExt cx="5259273" cy="2123867"/>
          </a:xfrm>
        </p:grpSpPr>
        <p:grpSp>
          <p:nvGrpSpPr>
            <p:cNvPr id="58" name="组合 57"/>
            <p:cNvGrpSpPr/>
            <p:nvPr/>
          </p:nvGrpSpPr>
          <p:grpSpPr>
            <a:xfrm>
              <a:off x="6748244" y="2842129"/>
              <a:ext cx="1009584" cy="2056749"/>
              <a:chOff x="7423150" y="3670300"/>
              <a:chExt cx="1577975" cy="3214688"/>
            </a:xfrm>
            <a:solidFill>
              <a:srgbClr val="005790"/>
            </a:solidFill>
          </p:grpSpPr>
          <p:sp>
            <p:nvSpPr>
              <p:cNvPr id="59" name="Freeform 178"/>
              <p:cNvSpPr>
                <a:spLocks noEditPoints="1"/>
              </p:cNvSpPr>
              <p:nvPr/>
            </p:nvSpPr>
            <p:spPr bwMode="auto">
              <a:xfrm>
                <a:off x="7423150" y="3670300"/>
                <a:ext cx="1577975" cy="3214688"/>
              </a:xfrm>
              <a:custGeom>
                <a:avLst/>
                <a:gdLst>
                  <a:gd name="T0" fmla="*/ 378 w 431"/>
                  <a:gd name="T1" fmla="*/ 78 h 877"/>
                  <a:gd name="T2" fmla="*/ 234 w 431"/>
                  <a:gd name="T3" fmla="*/ 26 h 877"/>
                  <a:gd name="T4" fmla="*/ 210 w 431"/>
                  <a:gd name="T5" fmla="*/ 2 h 877"/>
                  <a:gd name="T6" fmla="*/ 192 w 431"/>
                  <a:gd name="T7" fmla="*/ 59 h 877"/>
                  <a:gd name="T8" fmla="*/ 53 w 431"/>
                  <a:gd name="T9" fmla="*/ 62 h 877"/>
                  <a:gd name="T10" fmla="*/ 0 w 431"/>
                  <a:gd name="T11" fmla="*/ 290 h 877"/>
                  <a:gd name="T12" fmla="*/ 0 w 431"/>
                  <a:gd name="T13" fmla="*/ 611 h 877"/>
                  <a:gd name="T14" fmla="*/ 4 w 431"/>
                  <a:gd name="T15" fmla="*/ 877 h 877"/>
                  <a:gd name="T16" fmla="*/ 431 w 431"/>
                  <a:gd name="T17" fmla="*/ 611 h 877"/>
                  <a:gd name="T18" fmla="*/ 431 w 431"/>
                  <a:gd name="T19" fmla="*/ 62 h 877"/>
                  <a:gd name="T20" fmla="*/ 26 w 431"/>
                  <a:gd name="T21" fmla="*/ 44 h 877"/>
                  <a:gd name="T22" fmla="*/ 45 w 431"/>
                  <a:gd name="T23" fmla="*/ 102 h 877"/>
                  <a:gd name="T24" fmla="*/ 45 w 431"/>
                  <a:gd name="T25" fmla="*/ 286 h 877"/>
                  <a:gd name="T26" fmla="*/ 200 w 431"/>
                  <a:gd name="T27" fmla="*/ 28 h 877"/>
                  <a:gd name="T28" fmla="*/ 226 w 431"/>
                  <a:gd name="T29" fmla="*/ 56 h 877"/>
                  <a:gd name="T30" fmla="*/ 378 w 431"/>
                  <a:gd name="T31" fmla="*/ 86 h 877"/>
                  <a:gd name="T32" fmla="*/ 347 w 431"/>
                  <a:gd name="T33" fmla="*/ 102 h 877"/>
                  <a:gd name="T34" fmla="*/ 378 w 431"/>
                  <a:gd name="T35" fmla="*/ 127 h 877"/>
                  <a:gd name="T36" fmla="*/ 351 w 431"/>
                  <a:gd name="T37" fmla="*/ 135 h 877"/>
                  <a:gd name="T38" fmla="*/ 351 w 431"/>
                  <a:gd name="T39" fmla="*/ 157 h 877"/>
                  <a:gd name="T40" fmla="*/ 378 w 431"/>
                  <a:gd name="T41" fmla="*/ 165 h 877"/>
                  <a:gd name="T42" fmla="*/ 336 w 431"/>
                  <a:gd name="T43" fmla="*/ 203 h 877"/>
                  <a:gd name="T44" fmla="*/ 325 w 431"/>
                  <a:gd name="T45" fmla="*/ 153 h 877"/>
                  <a:gd name="T46" fmla="*/ 295 w 431"/>
                  <a:gd name="T47" fmla="*/ 145 h 877"/>
                  <a:gd name="T48" fmla="*/ 303 w 431"/>
                  <a:gd name="T49" fmla="*/ 111 h 877"/>
                  <a:gd name="T50" fmla="*/ 253 w 431"/>
                  <a:gd name="T51" fmla="*/ 86 h 877"/>
                  <a:gd name="T52" fmla="*/ 423 w 431"/>
                  <a:gd name="T53" fmla="*/ 62 h 877"/>
                  <a:gd name="T54" fmla="*/ 386 w 431"/>
                  <a:gd name="T55" fmla="*/ 161 h 877"/>
                  <a:gd name="T56" fmla="*/ 386 w 431"/>
                  <a:gd name="T57" fmla="*/ 62 h 877"/>
                  <a:gd name="T58" fmla="*/ 8 w 431"/>
                  <a:gd name="T59" fmla="*/ 595 h 877"/>
                  <a:gd name="T60" fmla="*/ 423 w 431"/>
                  <a:gd name="T61" fmla="*/ 607 h 877"/>
                  <a:gd name="T62" fmla="*/ 423 w 431"/>
                  <a:gd name="T63" fmla="*/ 587 h 877"/>
                  <a:gd name="T64" fmla="*/ 8 w 431"/>
                  <a:gd name="T65" fmla="*/ 294 h 877"/>
                  <a:gd name="T66" fmla="*/ 332 w 431"/>
                  <a:gd name="T67" fmla="*/ 294 h 877"/>
                  <a:gd name="T68" fmla="*/ 423 w 431"/>
                  <a:gd name="T69" fmla="*/ 554 h 877"/>
                  <a:gd name="T70" fmla="*/ 242 w 431"/>
                  <a:gd name="T71" fmla="*/ 84 h 877"/>
                  <a:gd name="T72" fmla="*/ 328 w 431"/>
                  <a:gd name="T73" fmla="*/ 286 h 877"/>
                  <a:gd name="T74" fmla="*/ 135 w 431"/>
                  <a:gd name="T75" fmla="*/ 152 h 877"/>
                  <a:gd name="T76" fmla="*/ 157 w 431"/>
                  <a:gd name="T77" fmla="*/ 107 h 877"/>
                  <a:gd name="T78" fmla="*/ 122 w 431"/>
                  <a:gd name="T79" fmla="*/ 111 h 877"/>
                  <a:gd name="T80" fmla="*/ 131 w 431"/>
                  <a:gd name="T81" fmla="*/ 145 h 877"/>
                  <a:gd name="T82" fmla="*/ 102 w 431"/>
                  <a:gd name="T83" fmla="*/ 153 h 877"/>
                  <a:gd name="T84" fmla="*/ 90 w 431"/>
                  <a:gd name="T85" fmla="*/ 203 h 877"/>
                  <a:gd name="T86" fmla="*/ 53 w 431"/>
                  <a:gd name="T87" fmla="*/ 165 h 877"/>
                  <a:gd name="T88" fmla="*/ 80 w 431"/>
                  <a:gd name="T89" fmla="*/ 157 h 877"/>
                  <a:gd name="T90" fmla="*/ 80 w 431"/>
                  <a:gd name="T91" fmla="*/ 135 h 877"/>
                  <a:gd name="T92" fmla="*/ 53 w 431"/>
                  <a:gd name="T93" fmla="*/ 127 h 877"/>
                  <a:gd name="T94" fmla="*/ 84 w 431"/>
                  <a:gd name="T95" fmla="*/ 102 h 877"/>
                  <a:gd name="T96" fmla="*/ 53 w 431"/>
                  <a:gd name="T97" fmla="*/ 86 h 877"/>
                  <a:gd name="T98" fmla="*/ 423 w 431"/>
                  <a:gd name="T99" fmla="*/ 852 h 877"/>
                  <a:gd name="T100" fmla="*/ 8 w 431"/>
                  <a:gd name="T101" fmla="*/ 852 h 877"/>
                  <a:gd name="T102" fmla="*/ 223 w 431"/>
                  <a:gd name="T103" fmla="*/ 615 h 877"/>
                  <a:gd name="T104" fmla="*/ 423 w 431"/>
                  <a:gd name="T105" fmla="*/ 852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1" h="877">
                    <a:moveTo>
                      <a:pt x="405" y="36"/>
                    </a:moveTo>
                    <a:cubicBezTo>
                      <a:pt x="390" y="36"/>
                      <a:pt x="378" y="48"/>
                      <a:pt x="378" y="62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248" y="78"/>
                      <a:pt x="248" y="78"/>
                      <a:pt x="248" y="78"/>
                    </a:cubicBezTo>
                    <a:cubicBezTo>
                      <a:pt x="234" y="59"/>
                      <a:pt x="234" y="59"/>
                      <a:pt x="234" y="59"/>
                    </a:cubicBezTo>
                    <a:cubicBezTo>
                      <a:pt x="234" y="26"/>
                      <a:pt x="234" y="26"/>
                      <a:pt x="234" y="26"/>
                    </a:cubicBezTo>
                    <a:cubicBezTo>
                      <a:pt x="234" y="26"/>
                      <a:pt x="234" y="25"/>
                      <a:pt x="233" y="24"/>
                    </a:cubicBezTo>
                    <a:cubicBezTo>
                      <a:pt x="216" y="2"/>
                      <a:pt x="216" y="2"/>
                      <a:pt x="216" y="2"/>
                    </a:cubicBezTo>
                    <a:cubicBezTo>
                      <a:pt x="215" y="0"/>
                      <a:pt x="211" y="0"/>
                      <a:pt x="210" y="2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2" y="25"/>
                      <a:pt x="192" y="26"/>
                      <a:pt x="192" y="26"/>
                    </a:cubicBezTo>
                    <a:cubicBezTo>
                      <a:pt x="192" y="59"/>
                      <a:pt x="192" y="59"/>
                      <a:pt x="192" y="59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48"/>
                      <a:pt x="41" y="36"/>
                      <a:pt x="26" y="36"/>
                    </a:cubicBezTo>
                    <a:cubicBezTo>
                      <a:pt x="12" y="36"/>
                      <a:pt x="0" y="48"/>
                      <a:pt x="0" y="62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0" y="590"/>
                      <a:pt x="0" y="590"/>
                      <a:pt x="0" y="591"/>
                    </a:cubicBezTo>
                    <a:cubicBezTo>
                      <a:pt x="0" y="611"/>
                      <a:pt x="0" y="611"/>
                      <a:pt x="0" y="611"/>
                    </a:cubicBezTo>
                    <a:cubicBezTo>
                      <a:pt x="0" y="611"/>
                      <a:pt x="0" y="611"/>
                      <a:pt x="0" y="611"/>
                    </a:cubicBezTo>
                    <a:cubicBezTo>
                      <a:pt x="0" y="873"/>
                      <a:pt x="0" y="873"/>
                      <a:pt x="0" y="873"/>
                    </a:cubicBezTo>
                    <a:cubicBezTo>
                      <a:pt x="0" y="875"/>
                      <a:pt x="1" y="877"/>
                      <a:pt x="4" y="877"/>
                    </a:cubicBezTo>
                    <a:cubicBezTo>
                      <a:pt x="427" y="877"/>
                      <a:pt x="427" y="877"/>
                      <a:pt x="427" y="877"/>
                    </a:cubicBezTo>
                    <a:cubicBezTo>
                      <a:pt x="430" y="877"/>
                      <a:pt x="431" y="875"/>
                      <a:pt x="431" y="873"/>
                    </a:cubicBezTo>
                    <a:cubicBezTo>
                      <a:pt x="431" y="611"/>
                      <a:pt x="431" y="611"/>
                      <a:pt x="431" y="611"/>
                    </a:cubicBezTo>
                    <a:cubicBezTo>
                      <a:pt x="431" y="591"/>
                      <a:pt x="431" y="591"/>
                      <a:pt x="431" y="591"/>
                    </a:cubicBezTo>
                    <a:cubicBezTo>
                      <a:pt x="431" y="290"/>
                      <a:pt x="431" y="290"/>
                      <a:pt x="431" y="290"/>
                    </a:cubicBezTo>
                    <a:cubicBezTo>
                      <a:pt x="431" y="62"/>
                      <a:pt x="431" y="62"/>
                      <a:pt x="431" y="62"/>
                    </a:cubicBezTo>
                    <a:cubicBezTo>
                      <a:pt x="431" y="48"/>
                      <a:pt x="420" y="36"/>
                      <a:pt x="405" y="36"/>
                    </a:cubicBezTo>
                    <a:close/>
                    <a:moveTo>
                      <a:pt x="8" y="62"/>
                    </a:moveTo>
                    <a:cubicBezTo>
                      <a:pt x="8" y="52"/>
                      <a:pt x="16" y="44"/>
                      <a:pt x="26" y="44"/>
                    </a:cubicBezTo>
                    <a:cubicBezTo>
                      <a:pt x="36" y="44"/>
                      <a:pt x="45" y="52"/>
                      <a:pt x="45" y="6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102"/>
                      <a:pt x="45" y="102"/>
                      <a:pt x="45" y="102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8" y="286"/>
                      <a:pt x="8" y="286"/>
                      <a:pt x="8" y="286"/>
                    </a:cubicBezTo>
                    <a:lnTo>
                      <a:pt x="8" y="62"/>
                    </a:lnTo>
                    <a:close/>
                    <a:moveTo>
                      <a:pt x="200" y="28"/>
                    </a:moveTo>
                    <a:cubicBezTo>
                      <a:pt x="213" y="11"/>
                      <a:pt x="213" y="11"/>
                      <a:pt x="213" y="11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6" y="56"/>
                      <a:pt x="226" y="56"/>
                      <a:pt x="226" y="56"/>
                    </a:cubicBezTo>
                    <a:cubicBezTo>
                      <a:pt x="200" y="56"/>
                      <a:pt x="200" y="56"/>
                      <a:pt x="200" y="56"/>
                    </a:cubicBezTo>
                    <a:lnTo>
                      <a:pt x="200" y="28"/>
                    </a:lnTo>
                    <a:close/>
                    <a:moveTo>
                      <a:pt x="378" y="86"/>
                    </a:moveTo>
                    <a:cubicBezTo>
                      <a:pt x="378" y="98"/>
                      <a:pt x="378" y="98"/>
                      <a:pt x="378" y="98"/>
                    </a:cubicBezTo>
                    <a:cubicBezTo>
                      <a:pt x="351" y="98"/>
                      <a:pt x="351" y="98"/>
                      <a:pt x="351" y="98"/>
                    </a:cubicBezTo>
                    <a:cubicBezTo>
                      <a:pt x="349" y="98"/>
                      <a:pt x="347" y="100"/>
                      <a:pt x="347" y="102"/>
                    </a:cubicBezTo>
                    <a:cubicBezTo>
                      <a:pt x="347" y="104"/>
                      <a:pt x="349" y="106"/>
                      <a:pt x="351" y="106"/>
                    </a:cubicBezTo>
                    <a:cubicBezTo>
                      <a:pt x="378" y="106"/>
                      <a:pt x="378" y="106"/>
                      <a:pt x="378" y="106"/>
                    </a:cubicBezTo>
                    <a:cubicBezTo>
                      <a:pt x="378" y="127"/>
                      <a:pt x="378" y="127"/>
                      <a:pt x="378" y="127"/>
                    </a:cubicBezTo>
                    <a:cubicBezTo>
                      <a:pt x="351" y="127"/>
                      <a:pt x="351" y="127"/>
                      <a:pt x="351" y="127"/>
                    </a:cubicBezTo>
                    <a:cubicBezTo>
                      <a:pt x="349" y="127"/>
                      <a:pt x="347" y="129"/>
                      <a:pt x="347" y="131"/>
                    </a:cubicBezTo>
                    <a:cubicBezTo>
                      <a:pt x="347" y="134"/>
                      <a:pt x="349" y="135"/>
                      <a:pt x="351" y="135"/>
                    </a:cubicBezTo>
                    <a:cubicBezTo>
                      <a:pt x="378" y="135"/>
                      <a:pt x="378" y="135"/>
                      <a:pt x="378" y="135"/>
                    </a:cubicBezTo>
                    <a:cubicBezTo>
                      <a:pt x="378" y="157"/>
                      <a:pt x="378" y="157"/>
                      <a:pt x="378" y="157"/>
                    </a:cubicBezTo>
                    <a:cubicBezTo>
                      <a:pt x="351" y="157"/>
                      <a:pt x="351" y="157"/>
                      <a:pt x="351" y="157"/>
                    </a:cubicBezTo>
                    <a:cubicBezTo>
                      <a:pt x="349" y="157"/>
                      <a:pt x="347" y="159"/>
                      <a:pt x="347" y="161"/>
                    </a:cubicBezTo>
                    <a:cubicBezTo>
                      <a:pt x="347" y="163"/>
                      <a:pt x="349" y="165"/>
                      <a:pt x="351" y="165"/>
                    </a:cubicBezTo>
                    <a:cubicBezTo>
                      <a:pt x="378" y="165"/>
                      <a:pt x="378" y="165"/>
                      <a:pt x="378" y="165"/>
                    </a:cubicBezTo>
                    <a:cubicBezTo>
                      <a:pt x="378" y="286"/>
                      <a:pt x="378" y="286"/>
                      <a:pt x="378" y="286"/>
                    </a:cubicBezTo>
                    <a:cubicBezTo>
                      <a:pt x="336" y="286"/>
                      <a:pt x="336" y="286"/>
                      <a:pt x="336" y="286"/>
                    </a:cubicBezTo>
                    <a:cubicBezTo>
                      <a:pt x="336" y="203"/>
                      <a:pt x="336" y="203"/>
                      <a:pt x="336" y="203"/>
                    </a:cubicBezTo>
                    <a:cubicBezTo>
                      <a:pt x="336" y="203"/>
                      <a:pt x="336" y="202"/>
                      <a:pt x="335" y="201"/>
                    </a:cubicBezTo>
                    <a:cubicBezTo>
                      <a:pt x="301" y="153"/>
                      <a:pt x="301" y="153"/>
                      <a:pt x="301" y="153"/>
                    </a:cubicBezTo>
                    <a:cubicBezTo>
                      <a:pt x="325" y="153"/>
                      <a:pt x="325" y="153"/>
                      <a:pt x="325" y="153"/>
                    </a:cubicBezTo>
                    <a:cubicBezTo>
                      <a:pt x="328" y="153"/>
                      <a:pt x="329" y="151"/>
                      <a:pt x="329" y="149"/>
                    </a:cubicBezTo>
                    <a:cubicBezTo>
                      <a:pt x="329" y="147"/>
                      <a:pt x="328" y="145"/>
                      <a:pt x="325" y="145"/>
                    </a:cubicBezTo>
                    <a:cubicBezTo>
                      <a:pt x="295" y="145"/>
                      <a:pt x="295" y="145"/>
                      <a:pt x="295" y="145"/>
                    </a:cubicBezTo>
                    <a:cubicBezTo>
                      <a:pt x="274" y="115"/>
                      <a:pt x="274" y="115"/>
                      <a:pt x="274" y="115"/>
                    </a:cubicBezTo>
                    <a:cubicBezTo>
                      <a:pt x="299" y="115"/>
                      <a:pt x="299" y="115"/>
                      <a:pt x="299" y="115"/>
                    </a:cubicBezTo>
                    <a:cubicBezTo>
                      <a:pt x="301" y="115"/>
                      <a:pt x="303" y="113"/>
                      <a:pt x="303" y="111"/>
                    </a:cubicBezTo>
                    <a:cubicBezTo>
                      <a:pt x="303" y="109"/>
                      <a:pt x="301" y="107"/>
                      <a:pt x="299" y="107"/>
                    </a:cubicBezTo>
                    <a:cubicBezTo>
                      <a:pt x="268" y="107"/>
                      <a:pt x="268" y="107"/>
                      <a:pt x="268" y="107"/>
                    </a:cubicBezTo>
                    <a:cubicBezTo>
                      <a:pt x="253" y="86"/>
                      <a:pt x="253" y="86"/>
                      <a:pt x="253" y="86"/>
                    </a:cubicBezTo>
                    <a:lnTo>
                      <a:pt x="378" y="86"/>
                    </a:lnTo>
                    <a:close/>
                    <a:moveTo>
                      <a:pt x="405" y="44"/>
                    </a:moveTo>
                    <a:cubicBezTo>
                      <a:pt x="415" y="44"/>
                      <a:pt x="423" y="52"/>
                      <a:pt x="423" y="62"/>
                    </a:cubicBezTo>
                    <a:cubicBezTo>
                      <a:pt x="423" y="286"/>
                      <a:pt x="423" y="286"/>
                      <a:pt x="423" y="286"/>
                    </a:cubicBezTo>
                    <a:cubicBezTo>
                      <a:pt x="386" y="286"/>
                      <a:pt x="386" y="286"/>
                      <a:pt x="386" y="286"/>
                    </a:cubicBezTo>
                    <a:cubicBezTo>
                      <a:pt x="386" y="161"/>
                      <a:pt x="386" y="161"/>
                      <a:pt x="386" y="161"/>
                    </a:cubicBezTo>
                    <a:cubicBezTo>
                      <a:pt x="386" y="131"/>
                      <a:pt x="386" y="131"/>
                      <a:pt x="386" y="131"/>
                    </a:cubicBezTo>
                    <a:cubicBezTo>
                      <a:pt x="386" y="102"/>
                      <a:pt x="386" y="102"/>
                      <a:pt x="386" y="102"/>
                    </a:cubicBezTo>
                    <a:cubicBezTo>
                      <a:pt x="386" y="62"/>
                      <a:pt x="386" y="62"/>
                      <a:pt x="386" y="62"/>
                    </a:cubicBezTo>
                    <a:cubicBezTo>
                      <a:pt x="386" y="52"/>
                      <a:pt x="395" y="44"/>
                      <a:pt x="405" y="44"/>
                    </a:cubicBezTo>
                    <a:close/>
                    <a:moveTo>
                      <a:pt x="8" y="607"/>
                    </a:moveTo>
                    <a:cubicBezTo>
                      <a:pt x="8" y="595"/>
                      <a:pt x="8" y="595"/>
                      <a:pt x="8" y="595"/>
                    </a:cubicBezTo>
                    <a:cubicBezTo>
                      <a:pt x="8" y="595"/>
                      <a:pt x="8" y="595"/>
                      <a:pt x="8" y="595"/>
                    </a:cubicBezTo>
                    <a:cubicBezTo>
                      <a:pt x="423" y="595"/>
                      <a:pt x="423" y="595"/>
                      <a:pt x="423" y="595"/>
                    </a:cubicBezTo>
                    <a:cubicBezTo>
                      <a:pt x="423" y="607"/>
                      <a:pt x="423" y="607"/>
                      <a:pt x="423" y="607"/>
                    </a:cubicBezTo>
                    <a:cubicBezTo>
                      <a:pt x="8" y="607"/>
                      <a:pt x="8" y="607"/>
                      <a:pt x="8" y="607"/>
                    </a:cubicBezTo>
                    <a:close/>
                    <a:moveTo>
                      <a:pt x="423" y="554"/>
                    </a:moveTo>
                    <a:cubicBezTo>
                      <a:pt x="423" y="587"/>
                      <a:pt x="423" y="587"/>
                      <a:pt x="423" y="587"/>
                    </a:cubicBezTo>
                    <a:cubicBezTo>
                      <a:pt x="8" y="587"/>
                      <a:pt x="8" y="587"/>
                      <a:pt x="8" y="587"/>
                    </a:cubicBezTo>
                    <a:cubicBezTo>
                      <a:pt x="8" y="554"/>
                      <a:pt x="8" y="554"/>
                      <a:pt x="8" y="554"/>
                    </a:cubicBezTo>
                    <a:cubicBezTo>
                      <a:pt x="8" y="294"/>
                      <a:pt x="8" y="294"/>
                      <a:pt x="8" y="294"/>
                    </a:cubicBezTo>
                    <a:cubicBezTo>
                      <a:pt x="49" y="294"/>
                      <a:pt x="49" y="294"/>
                      <a:pt x="49" y="294"/>
                    </a:cubicBezTo>
                    <a:cubicBezTo>
                      <a:pt x="94" y="294"/>
                      <a:pt x="94" y="294"/>
                      <a:pt x="94" y="294"/>
                    </a:cubicBezTo>
                    <a:cubicBezTo>
                      <a:pt x="332" y="294"/>
                      <a:pt x="332" y="294"/>
                      <a:pt x="332" y="294"/>
                    </a:cubicBezTo>
                    <a:cubicBezTo>
                      <a:pt x="382" y="294"/>
                      <a:pt x="382" y="294"/>
                      <a:pt x="382" y="294"/>
                    </a:cubicBezTo>
                    <a:cubicBezTo>
                      <a:pt x="423" y="294"/>
                      <a:pt x="423" y="294"/>
                      <a:pt x="423" y="294"/>
                    </a:cubicBezTo>
                    <a:lnTo>
                      <a:pt x="423" y="554"/>
                    </a:lnTo>
                    <a:close/>
                    <a:moveTo>
                      <a:pt x="198" y="64"/>
                    </a:moveTo>
                    <a:cubicBezTo>
                      <a:pt x="228" y="64"/>
                      <a:pt x="228" y="64"/>
                      <a:pt x="228" y="64"/>
                    </a:cubicBezTo>
                    <a:cubicBezTo>
                      <a:pt x="242" y="84"/>
                      <a:pt x="242" y="84"/>
                      <a:pt x="242" y="84"/>
                    </a:cubicBezTo>
                    <a:cubicBezTo>
                      <a:pt x="290" y="152"/>
                      <a:pt x="290" y="152"/>
                      <a:pt x="290" y="152"/>
                    </a:cubicBezTo>
                    <a:cubicBezTo>
                      <a:pt x="328" y="205"/>
                      <a:pt x="328" y="205"/>
                      <a:pt x="328" y="205"/>
                    </a:cubicBezTo>
                    <a:cubicBezTo>
                      <a:pt x="328" y="286"/>
                      <a:pt x="328" y="286"/>
                      <a:pt x="328" y="286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98" y="205"/>
                      <a:pt x="98" y="205"/>
                      <a:pt x="98" y="205"/>
                    </a:cubicBezTo>
                    <a:cubicBezTo>
                      <a:pt x="135" y="152"/>
                      <a:pt x="135" y="152"/>
                      <a:pt x="135" y="152"/>
                    </a:cubicBezTo>
                    <a:cubicBezTo>
                      <a:pt x="136" y="152"/>
                      <a:pt x="136" y="151"/>
                      <a:pt x="137" y="150"/>
                    </a:cubicBezTo>
                    <a:lnTo>
                      <a:pt x="198" y="64"/>
                    </a:lnTo>
                    <a:close/>
                    <a:moveTo>
                      <a:pt x="157" y="107"/>
                    </a:moveTo>
                    <a:cubicBezTo>
                      <a:pt x="157" y="107"/>
                      <a:pt x="157" y="107"/>
                      <a:pt x="157" y="107"/>
                    </a:cubicBez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24" y="107"/>
                      <a:pt x="122" y="109"/>
                      <a:pt x="122" y="111"/>
                    </a:cubicBezTo>
                    <a:cubicBezTo>
                      <a:pt x="122" y="113"/>
                      <a:pt x="124" y="115"/>
                      <a:pt x="126" y="115"/>
                    </a:cubicBezTo>
                    <a:cubicBezTo>
                      <a:pt x="152" y="115"/>
                      <a:pt x="152" y="115"/>
                      <a:pt x="152" y="115"/>
                    </a:cubicBezTo>
                    <a:cubicBezTo>
                      <a:pt x="131" y="145"/>
                      <a:pt x="131" y="145"/>
                      <a:pt x="131" y="145"/>
                    </a:cubicBezTo>
                    <a:cubicBezTo>
                      <a:pt x="102" y="145"/>
                      <a:pt x="102" y="145"/>
                      <a:pt x="102" y="145"/>
                    </a:cubicBezTo>
                    <a:cubicBezTo>
                      <a:pt x="100" y="145"/>
                      <a:pt x="98" y="147"/>
                      <a:pt x="98" y="149"/>
                    </a:cubicBezTo>
                    <a:cubicBezTo>
                      <a:pt x="98" y="151"/>
                      <a:pt x="100" y="153"/>
                      <a:pt x="102" y="153"/>
                    </a:cubicBezTo>
                    <a:cubicBezTo>
                      <a:pt x="125" y="153"/>
                      <a:pt x="125" y="153"/>
                      <a:pt x="125" y="153"/>
                    </a:cubicBezTo>
                    <a:cubicBezTo>
                      <a:pt x="90" y="201"/>
                      <a:pt x="90" y="201"/>
                      <a:pt x="90" y="201"/>
                    </a:cubicBezTo>
                    <a:cubicBezTo>
                      <a:pt x="90" y="202"/>
                      <a:pt x="90" y="203"/>
                      <a:pt x="90" y="203"/>
                    </a:cubicBezTo>
                    <a:cubicBezTo>
                      <a:pt x="90" y="286"/>
                      <a:pt x="90" y="286"/>
                      <a:pt x="90" y="286"/>
                    </a:cubicBezTo>
                    <a:cubicBezTo>
                      <a:pt x="53" y="286"/>
                      <a:pt x="53" y="286"/>
                      <a:pt x="53" y="286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80" y="165"/>
                      <a:pt x="80" y="165"/>
                      <a:pt x="80" y="165"/>
                    </a:cubicBezTo>
                    <a:cubicBezTo>
                      <a:pt x="82" y="165"/>
                      <a:pt x="84" y="163"/>
                      <a:pt x="84" y="161"/>
                    </a:cubicBezTo>
                    <a:cubicBezTo>
                      <a:pt x="84" y="159"/>
                      <a:pt x="82" y="157"/>
                      <a:pt x="80" y="157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3" y="135"/>
                      <a:pt x="53" y="135"/>
                      <a:pt x="53" y="135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2" y="135"/>
                      <a:pt x="84" y="134"/>
                      <a:pt x="84" y="131"/>
                    </a:cubicBezTo>
                    <a:cubicBezTo>
                      <a:pt x="84" y="129"/>
                      <a:pt x="82" y="127"/>
                      <a:pt x="80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6"/>
                      <a:pt x="84" y="104"/>
                      <a:pt x="84" y="102"/>
                    </a:cubicBezTo>
                    <a:cubicBezTo>
                      <a:pt x="84" y="100"/>
                      <a:pt x="82" y="98"/>
                      <a:pt x="80" y="98"/>
                    </a:cubicBezTo>
                    <a:cubicBezTo>
                      <a:pt x="53" y="98"/>
                      <a:pt x="53" y="98"/>
                      <a:pt x="53" y="98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173" y="86"/>
                      <a:pt x="173" y="86"/>
                      <a:pt x="173" y="86"/>
                    </a:cubicBezTo>
                    <a:lnTo>
                      <a:pt x="157" y="107"/>
                    </a:lnTo>
                    <a:close/>
                    <a:moveTo>
                      <a:pt x="423" y="852"/>
                    </a:moveTo>
                    <a:cubicBezTo>
                      <a:pt x="423" y="869"/>
                      <a:pt x="423" y="869"/>
                      <a:pt x="423" y="869"/>
                    </a:cubicBezTo>
                    <a:cubicBezTo>
                      <a:pt x="8" y="869"/>
                      <a:pt x="8" y="869"/>
                      <a:pt x="8" y="869"/>
                    </a:cubicBezTo>
                    <a:cubicBezTo>
                      <a:pt x="8" y="852"/>
                      <a:pt x="8" y="852"/>
                      <a:pt x="8" y="852"/>
                    </a:cubicBezTo>
                    <a:cubicBezTo>
                      <a:pt x="8" y="615"/>
                      <a:pt x="8" y="615"/>
                      <a:pt x="8" y="615"/>
                    </a:cubicBezTo>
                    <a:cubicBezTo>
                      <a:pt x="85" y="615"/>
                      <a:pt x="85" y="615"/>
                      <a:pt x="85" y="615"/>
                    </a:cubicBezTo>
                    <a:cubicBezTo>
                      <a:pt x="223" y="615"/>
                      <a:pt x="223" y="615"/>
                      <a:pt x="223" y="615"/>
                    </a:cubicBezTo>
                    <a:cubicBezTo>
                      <a:pt x="360" y="615"/>
                      <a:pt x="360" y="615"/>
                      <a:pt x="360" y="615"/>
                    </a:cubicBezTo>
                    <a:cubicBezTo>
                      <a:pt x="423" y="615"/>
                      <a:pt x="423" y="615"/>
                      <a:pt x="423" y="615"/>
                    </a:cubicBezTo>
                    <a:lnTo>
                      <a:pt x="423" y="8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80"/>
              <p:cNvSpPr>
                <a:spLocks noEditPoints="1"/>
              </p:cNvSpPr>
              <p:nvPr/>
            </p:nvSpPr>
            <p:spPr bwMode="auto">
              <a:xfrm>
                <a:off x="8477250" y="5957888"/>
                <a:ext cx="476250" cy="849313"/>
              </a:xfrm>
              <a:custGeom>
                <a:avLst/>
                <a:gdLst>
                  <a:gd name="T0" fmla="*/ 58 w 130"/>
                  <a:gd name="T1" fmla="*/ 0 h 232"/>
                  <a:gd name="T2" fmla="*/ 13 w 130"/>
                  <a:gd name="T3" fmla="*/ 46 h 232"/>
                  <a:gd name="T4" fmla="*/ 13 w 130"/>
                  <a:gd name="T5" fmla="*/ 68 h 232"/>
                  <a:gd name="T6" fmla="*/ 13 w 130"/>
                  <a:gd name="T7" fmla="*/ 209 h 232"/>
                  <a:gd name="T8" fmla="*/ 4 w 130"/>
                  <a:gd name="T9" fmla="*/ 209 h 232"/>
                  <a:gd name="T10" fmla="*/ 0 w 130"/>
                  <a:gd name="T11" fmla="*/ 213 h 232"/>
                  <a:gd name="T12" fmla="*/ 0 w 130"/>
                  <a:gd name="T13" fmla="*/ 228 h 232"/>
                  <a:gd name="T14" fmla="*/ 4 w 130"/>
                  <a:gd name="T15" fmla="*/ 232 h 232"/>
                  <a:gd name="T16" fmla="*/ 126 w 130"/>
                  <a:gd name="T17" fmla="*/ 232 h 232"/>
                  <a:gd name="T18" fmla="*/ 130 w 130"/>
                  <a:gd name="T19" fmla="*/ 228 h 232"/>
                  <a:gd name="T20" fmla="*/ 130 w 130"/>
                  <a:gd name="T21" fmla="*/ 213 h 232"/>
                  <a:gd name="T22" fmla="*/ 126 w 130"/>
                  <a:gd name="T23" fmla="*/ 209 h 232"/>
                  <a:gd name="T24" fmla="*/ 118 w 130"/>
                  <a:gd name="T25" fmla="*/ 209 h 232"/>
                  <a:gd name="T26" fmla="*/ 118 w 130"/>
                  <a:gd name="T27" fmla="*/ 68 h 232"/>
                  <a:gd name="T28" fmla="*/ 118 w 130"/>
                  <a:gd name="T29" fmla="*/ 46 h 232"/>
                  <a:gd name="T30" fmla="*/ 72 w 130"/>
                  <a:gd name="T31" fmla="*/ 0 h 232"/>
                  <a:gd name="T32" fmla="*/ 58 w 130"/>
                  <a:gd name="T33" fmla="*/ 0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7 w 130"/>
                  <a:gd name="T41" fmla="*/ 217 h 232"/>
                  <a:gd name="T42" fmla="*/ 114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110 w 130"/>
                  <a:gd name="T49" fmla="*/ 209 h 232"/>
                  <a:gd name="T50" fmla="*/ 21 w 130"/>
                  <a:gd name="T51" fmla="*/ 209 h 232"/>
                  <a:gd name="T52" fmla="*/ 21 w 130"/>
                  <a:gd name="T53" fmla="*/ 72 h 232"/>
                  <a:gd name="T54" fmla="*/ 110 w 130"/>
                  <a:gd name="T55" fmla="*/ 72 h 232"/>
                  <a:gd name="T56" fmla="*/ 110 w 130"/>
                  <a:gd name="T57" fmla="*/ 209 h 232"/>
                  <a:gd name="T58" fmla="*/ 110 w 130"/>
                  <a:gd name="T59" fmla="*/ 64 h 232"/>
                  <a:gd name="T60" fmla="*/ 21 w 130"/>
                  <a:gd name="T61" fmla="*/ 64 h 232"/>
                  <a:gd name="T62" fmla="*/ 21 w 130"/>
                  <a:gd name="T63" fmla="*/ 46 h 232"/>
                  <a:gd name="T64" fmla="*/ 58 w 130"/>
                  <a:gd name="T65" fmla="*/ 8 h 232"/>
                  <a:gd name="T66" fmla="*/ 72 w 130"/>
                  <a:gd name="T67" fmla="*/ 8 h 232"/>
                  <a:gd name="T68" fmla="*/ 110 w 130"/>
                  <a:gd name="T69" fmla="*/ 46 h 232"/>
                  <a:gd name="T70" fmla="*/ 110 w 130"/>
                  <a:gd name="T71" fmla="*/ 6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58" y="0"/>
                    </a:moveTo>
                    <a:cubicBezTo>
                      <a:pt x="33" y="0"/>
                      <a:pt x="13" y="20"/>
                      <a:pt x="13" y="46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9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9" y="209"/>
                      <a:pt x="126" y="209"/>
                    </a:cubicBezTo>
                    <a:cubicBezTo>
                      <a:pt x="118" y="209"/>
                      <a:pt x="118" y="209"/>
                      <a:pt x="118" y="209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0"/>
                      <a:pt x="97" y="0"/>
                      <a:pt x="72" y="0"/>
                    </a:cubicBezTo>
                    <a:lnTo>
                      <a:pt x="58" y="0"/>
                    </a:ln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14" y="217"/>
                      <a:pt x="114" y="217"/>
                      <a:pt x="114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110" y="209"/>
                    </a:move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110" y="72"/>
                      <a:pt x="110" y="72"/>
                      <a:pt x="110" y="72"/>
                    </a:cubicBezTo>
                    <a:lnTo>
                      <a:pt x="110" y="209"/>
                    </a:lnTo>
                    <a:close/>
                    <a:moveTo>
                      <a:pt x="110" y="64"/>
                    </a:move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25"/>
                      <a:pt x="38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lnTo>
                      <a:pt x="110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82"/>
              <p:cNvSpPr>
                <a:spLocks noEditPoints="1"/>
              </p:cNvSpPr>
              <p:nvPr/>
            </p:nvSpPr>
            <p:spPr bwMode="auto">
              <a:xfrm>
                <a:off x="8474075" y="4860925"/>
                <a:ext cx="479425" cy="854075"/>
              </a:xfrm>
              <a:custGeom>
                <a:avLst/>
                <a:gdLst>
                  <a:gd name="T0" fmla="*/ 59 w 131"/>
                  <a:gd name="T1" fmla="*/ 0 h 233"/>
                  <a:gd name="T2" fmla="*/ 13 w 131"/>
                  <a:gd name="T3" fmla="*/ 46 h 233"/>
                  <a:gd name="T4" fmla="*/ 13 w 131"/>
                  <a:gd name="T5" fmla="*/ 69 h 233"/>
                  <a:gd name="T6" fmla="*/ 13 w 131"/>
                  <a:gd name="T7" fmla="*/ 210 h 233"/>
                  <a:gd name="T8" fmla="*/ 4 w 131"/>
                  <a:gd name="T9" fmla="*/ 210 h 233"/>
                  <a:gd name="T10" fmla="*/ 0 w 131"/>
                  <a:gd name="T11" fmla="*/ 214 h 233"/>
                  <a:gd name="T12" fmla="*/ 0 w 131"/>
                  <a:gd name="T13" fmla="*/ 229 h 233"/>
                  <a:gd name="T14" fmla="*/ 4 w 131"/>
                  <a:gd name="T15" fmla="*/ 233 h 233"/>
                  <a:gd name="T16" fmla="*/ 127 w 131"/>
                  <a:gd name="T17" fmla="*/ 233 h 233"/>
                  <a:gd name="T18" fmla="*/ 131 w 131"/>
                  <a:gd name="T19" fmla="*/ 229 h 233"/>
                  <a:gd name="T20" fmla="*/ 131 w 131"/>
                  <a:gd name="T21" fmla="*/ 214 h 233"/>
                  <a:gd name="T22" fmla="*/ 127 w 131"/>
                  <a:gd name="T23" fmla="*/ 210 h 233"/>
                  <a:gd name="T24" fmla="*/ 118 w 131"/>
                  <a:gd name="T25" fmla="*/ 210 h 233"/>
                  <a:gd name="T26" fmla="*/ 118 w 131"/>
                  <a:gd name="T27" fmla="*/ 69 h 233"/>
                  <a:gd name="T28" fmla="*/ 118 w 131"/>
                  <a:gd name="T29" fmla="*/ 46 h 233"/>
                  <a:gd name="T30" fmla="*/ 72 w 131"/>
                  <a:gd name="T31" fmla="*/ 0 h 233"/>
                  <a:gd name="T32" fmla="*/ 59 w 131"/>
                  <a:gd name="T33" fmla="*/ 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110 w 131"/>
                  <a:gd name="T49" fmla="*/ 210 h 233"/>
                  <a:gd name="T50" fmla="*/ 21 w 131"/>
                  <a:gd name="T51" fmla="*/ 210 h 233"/>
                  <a:gd name="T52" fmla="*/ 21 w 131"/>
                  <a:gd name="T53" fmla="*/ 73 h 233"/>
                  <a:gd name="T54" fmla="*/ 110 w 131"/>
                  <a:gd name="T55" fmla="*/ 73 h 233"/>
                  <a:gd name="T56" fmla="*/ 110 w 131"/>
                  <a:gd name="T57" fmla="*/ 210 h 233"/>
                  <a:gd name="T58" fmla="*/ 110 w 131"/>
                  <a:gd name="T59" fmla="*/ 65 h 233"/>
                  <a:gd name="T60" fmla="*/ 21 w 131"/>
                  <a:gd name="T61" fmla="*/ 65 h 233"/>
                  <a:gd name="T62" fmla="*/ 21 w 131"/>
                  <a:gd name="T63" fmla="*/ 46 h 233"/>
                  <a:gd name="T64" fmla="*/ 59 w 131"/>
                  <a:gd name="T65" fmla="*/ 8 h 233"/>
                  <a:gd name="T66" fmla="*/ 72 w 131"/>
                  <a:gd name="T67" fmla="*/ 8 h 233"/>
                  <a:gd name="T68" fmla="*/ 110 w 131"/>
                  <a:gd name="T69" fmla="*/ 46 h 233"/>
                  <a:gd name="T70" fmla="*/ 110 w 131"/>
                  <a:gd name="T71" fmla="*/ 6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59" y="0"/>
                    </a:move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8" y="0"/>
                      <a:pt x="72" y="0"/>
                    </a:cubicBezTo>
                    <a:lnTo>
                      <a:pt x="59" y="0"/>
                    </a:ln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110" y="210"/>
                    </a:moveTo>
                    <a:cubicBezTo>
                      <a:pt x="21" y="210"/>
                      <a:pt x="21" y="210"/>
                      <a:pt x="21" y="210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110" y="73"/>
                      <a:pt x="110" y="73"/>
                      <a:pt x="110" y="73"/>
                    </a:cubicBezTo>
                    <a:lnTo>
                      <a:pt x="110" y="210"/>
                    </a:lnTo>
                    <a:close/>
                    <a:moveTo>
                      <a:pt x="110" y="65"/>
                    </a:move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lnTo>
                      <a:pt x="110" y="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90"/>
              <p:cNvSpPr>
                <a:spLocks noEditPoints="1"/>
              </p:cNvSpPr>
              <p:nvPr/>
            </p:nvSpPr>
            <p:spPr bwMode="auto">
              <a:xfrm>
                <a:off x="8064500" y="4124325"/>
                <a:ext cx="274638" cy="484188"/>
              </a:xfrm>
              <a:custGeom>
                <a:avLst/>
                <a:gdLst>
                  <a:gd name="T0" fmla="*/ 4 w 75"/>
                  <a:gd name="T1" fmla="*/ 132 h 132"/>
                  <a:gd name="T2" fmla="*/ 71 w 75"/>
                  <a:gd name="T3" fmla="*/ 132 h 132"/>
                  <a:gd name="T4" fmla="*/ 75 w 75"/>
                  <a:gd name="T5" fmla="*/ 128 h 132"/>
                  <a:gd name="T6" fmla="*/ 75 w 75"/>
                  <a:gd name="T7" fmla="*/ 37 h 132"/>
                  <a:gd name="T8" fmla="*/ 38 w 75"/>
                  <a:gd name="T9" fmla="*/ 0 h 132"/>
                  <a:gd name="T10" fmla="*/ 0 w 75"/>
                  <a:gd name="T11" fmla="*/ 37 h 132"/>
                  <a:gd name="T12" fmla="*/ 0 w 75"/>
                  <a:gd name="T13" fmla="*/ 128 h 132"/>
                  <a:gd name="T14" fmla="*/ 4 w 75"/>
                  <a:gd name="T15" fmla="*/ 132 h 132"/>
                  <a:gd name="T16" fmla="*/ 38 w 75"/>
                  <a:gd name="T17" fmla="*/ 8 h 132"/>
                  <a:gd name="T18" fmla="*/ 67 w 75"/>
                  <a:gd name="T19" fmla="*/ 33 h 132"/>
                  <a:gd name="T20" fmla="*/ 9 w 75"/>
                  <a:gd name="T21" fmla="*/ 33 h 132"/>
                  <a:gd name="T22" fmla="*/ 38 w 75"/>
                  <a:gd name="T23" fmla="*/ 8 h 132"/>
                  <a:gd name="T24" fmla="*/ 67 w 75"/>
                  <a:gd name="T25" fmla="*/ 124 h 132"/>
                  <a:gd name="T26" fmla="*/ 8 w 75"/>
                  <a:gd name="T27" fmla="*/ 124 h 132"/>
                  <a:gd name="T28" fmla="*/ 8 w 75"/>
                  <a:gd name="T29" fmla="*/ 41 h 132"/>
                  <a:gd name="T30" fmla="*/ 67 w 75"/>
                  <a:gd name="T31" fmla="*/ 41 h 132"/>
                  <a:gd name="T32" fmla="*/ 67 w 75"/>
                  <a:gd name="T33" fmla="*/ 12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132">
                    <a:moveTo>
                      <a:pt x="4" y="132"/>
                    </a:moveTo>
                    <a:cubicBezTo>
                      <a:pt x="71" y="132"/>
                      <a:pt x="71" y="132"/>
                      <a:pt x="71" y="132"/>
                    </a:cubicBezTo>
                    <a:cubicBezTo>
                      <a:pt x="74" y="132"/>
                      <a:pt x="75" y="130"/>
                      <a:pt x="75" y="128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16"/>
                      <a:pt x="59" y="0"/>
                      <a:pt x="38" y="0"/>
                    </a:cubicBezTo>
                    <a:cubicBezTo>
                      <a:pt x="17" y="0"/>
                      <a:pt x="0" y="16"/>
                      <a:pt x="0" y="3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30"/>
                      <a:pt x="2" y="132"/>
                      <a:pt x="4" y="132"/>
                    </a:cubicBezTo>
                    <a:close/>
                    <a:moveTo>
                      <a:pt x="38" y="8"/>
                    </a:moveTo>
                    <a:cubicBezTo>
                      <a:pt x="53" y="8"/>
                      <a:pt x="65" y="19"/>
                      <a:pt x="67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19"/>
                      <a:pt x="23" y="8"/>
                      <a:pt x="38" y="8"/>
                    </a:cubicBezTo>
                    <a:close/>
                    <a:moveTo>
                      <a:pt x="67" y="124"/>
                    </a:moveTo>
                    <a:cubicBezTo>
                      <a:pt x="8" y="124"/>
                      <a:pt x="8" y="124"/>
                      <a:pt x="8" y="124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67" y="41"/>
                      <a:pt x="67" y="41"/>
                      <a:pt x="67" y="41"/>
                    </a:cubicBezTo>
                    <a:lnTo>
                      <a:pt x="67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93"/>
              <p:cNvSpPr>
                <a:spLocks noEditPoints="1"/>
              </p:cNvSpPr>
              <p:nvPr/>
            </p:nvSpPr>
            <p:spPr bwMode="auto">
              <a:xfrm>
                <a:off x="7975600" y="5957888"/>
                <a:ext cx="476250" cy="849313"/>
              </a:xfrm>
              <a:custGeom>
                <a:avLst/>
                <a:gdLst>
                  <a:gd name="T0" fmla="*/ 126 w 130"/>
                  <a:gd name="T1" fmla="*/ 209 h 232"/>
                  <a:gd name="T2" fmla="*/ 117 w 130"/>
                  <a:gd name="T3" fmla="*/ 209 h 232"/>
                  <a:gd name="T4" fmla="*/ 117 w 130"/>
                  <a:gd name="T5" fmla="*/ 68 h 232"/>
                  <a:gd name="T6" fmla="*/ 117 w 130"/>
                  <a:gd name="T7" fmla="*/ 46 h 232"/>
                  <a:gd name="T8" fmla="*/ 72 w 130"/>
                  <a:gd name="T9" fmla="*/ 0 h 232"/>
                  <a:gd name="T10" fmla="*/ 58 w 130"/>
                  <a:gd name="T11" fmla="*/ 0 h 232"/>
                  <a:gd name="T12" fmla="*/ 13 w 130"/>
                  <a:gd name="T13" fmla="*/ 46 h 232"/>
                  <a:gd name="T14" fmla="*/ 13 w 130"/>
                  <a:gd name="T15" fmla="*/ 68 h 232"/>
                  <a:gd name="T16" fmla="*/ 13 w 130"/>
                  <a:gd name="T17" fmla="*/ 209 h 232"/>
                  <a:gd name="T18" fmla="*/ 4 w 130"/>
                  <a:gd name="T19" fmla="*/ 209 h 232"/>
                  <a:gd name="T20" fmla="*/ 0 w 130"/>
                  <a:gd name="T21" fmla="*/ 213 h 232"/>
                  <a:gd name="T22" fmla="*/ 0 w 130"/>
                  <a:gd name="T23" fmla="*/ 228 h 232"/>
                  <a:gd name="T24" fmla="*/ 4 w 130"/>
                  <a:gd name="T25" fmla="*/ 232 h 232"/>
                  <a:gd name="T26" fmla="*/ 126 w 130"/>
                  <a:gd name="T27" fmla="*/ 232 h 232"/>
                  <a:gd name="T28" fmla="*/ 130 w 130"/>
                  <a:gd name="T29" fmla="*/ 228 h 232"/>
                  <a:gd name="T30" fmla="*/ 130 w 130"/>
                  <a:gd name="T31" fmla="*/ 213 h 232"/>
                  <a:gd name="T32" fmla="*/ 126 w 130"/>
                  <a:gd name="T33" fmla="*/ 209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7 w 130"/>
                  <a:gd name="T41" fmla="*/ 217 h 232"/>
                  <a:gd name="T42" fmla="*/ 113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21 w 130"/>
                  <a:gd name="T49" fmla="*/ 46 h 232"/>
                  <a:gd name="T50" fmla="*/ 58 w 130"/>
                  <a:gd name="T51" fmla="*/ 8 h 232"/>
                  <a:gd name="T52" fmla="*/ 72 w 130"/>
                  <a:gd name="T53" fmla="*/ 8 h 232"/>
                  <a:gd name="T54" fmla="*/ 109 w 130"/>
                  <a:gd name="T55" fmla="*/ 46 h 232"/>
                  <a:gd name="T56" fmla="*/ 109 w 130"/>
                  <a:gd name="T57" fmla="*/ 64 h 232"/>
                  <a:gd name="T58" fmla="*/ 21 w 130"/>
                  <a:gd name="T59" fmla="*/ 64 h 232"/>
                  <a:gd name="T60" fmla="*/ 21 w 130"/>
                  <a:gd name="T61" fmla="*/ 46 h 232"/>
                  <a:gd name="T62" fmla="*/ 21 w 130"/>
                  <a:gd name="T63" fmla="*/ 72 h 232"/>
                  <a:gd name="T64" fmla="*/ 109 w 130"/>
                  <a:gd name="T65" fmla="*/ 72 h 232"/>
                  <a:gd name="T66" fmla="*/ 109 w 130"/>
                  <a:gd name="T67" fmla="*/ 209 h 232"/>
                  <a:gd name="T68" fmla="*/ 21 w 130"/>
                  <a:gd name="T69" fmla="*/ 209 h 232"/>
                  <a:gd name="T70" fmla="*/ 21 w 130"/>
                  <a:gd name="T71" fmla="*/ 7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126" y="209"/>
                    </a:move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20"/>
                      <a:pt x="97" y="0"/>
                      <a:pt x="7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3" y="0"/>
                      <a:pt x="13" y="20"/>
                      <a:pt x="13" y="46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8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8" y="209"/>
                      <a:pt x="126" y="209"/>
                    </a:cubicBez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13" y="217"/>
                      <a:pt x="113" y="217"/>
                      <a:pt x="113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09" y="25"/>
                      <a:pt x="109" y="46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21" y="64"/>
                      <a:pt x="21" y="64"/>
                      <a:pt x="21" y="64"/>
                    </a:cubicBezTo>
                    <a:lnTo>
                      <a:pt x="21" y="46"/>
                    </a:lnTo>
                    <a:close/>
                    <a:moveTo>
                      <a:pt x="21" y="72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209"/>
                      <a:pt x="109" y="209"/>
                      <a:pt x="109" y="209"/>
                    </a:cubicBezTo>
                    <a:cubicBezTo>
                      <a:pt x="21" y="209"/>
                      <a:pt x="21" y="209"/>
                      <a:pt x="21" y="209"/>
                    </a:cubicBezTo>
                    <a:lnTo>
                      <a:pt x="21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94"/>
              <p:cNvSpPr>
                <a:spLocks noEditPoints="1"/>
              </p:cNvSpPr>
              <p:nvPr/>
            </p:nvSpPr>
            <p:spPr bwMode="auto">
              <a:xfrm>
                <a:off x="7972425" y="4860925"/>
                <a:ext cx="479425" cy="854075"/>
              </a:xfrm>
              <a:custGeom>
                <a:avLst/>
                <a:gdLst>
                  <a:gd name="T0" fmla="*/ 127 w 131"/>
                  <a:gd name="T1" fmla="*/ 210 h 233"/>
                  <a:gd name="T2" fmla="*/ 118 w 131"/>
                  <a:gd name="T3" fmla="*/ 210 h 233"/>
                  <a:gd name="T4" fmla="*/ 118 w 131"/>
                  <a:gd name="T5" fmla="*/ 69 h 233"/>
                  <a:gd name="T6" fmla="*/ 118 w 131"/>
                  <a:gd name="T7" fmla="*/ 46 h 233"/>
                  <a:gd name="T8" fmla="*/ 72 w 131"/>
                  <a:gd name="T9" fmla="*/ 0 h 233"/>
                  <a:gd name="T10" fmla="*/ 59 w 131"/>
                  <a:gd name="T11" fmla="*/ 0 h 233"/>
                  <a:gd name="T12" fmla="*/ 13 w 131"/>
                  <a:gd name="T13" fmla="*/ 46 h 233"/>
                  <a:gd name="T14" fmla="*/ 13 w 131"/>
                  <a:gd name="T15" fmla="*/ 69 h 233"/>
                  <a:gd name="T16" fmla="*/ 13 w 131"/>
                  <a:gd name="T17" fmla="*/ 210 h 233"/>
                  <a:gd name="T18" fmla="*/ 4 w 131"/>
                  <a:gd name="T19" fmla="*/ 210 h 233"/>
                  <a:gd name="T20" fmla="*/ 0 w 131"/>
                  <a:gd name="T21" fmla="*/ 214 h 233"/>
                  <a:gd name="T22" fmla="*/ 0 w 131"/>
                  <a:gd name="T23" fmla="*/ 229 h 233"/>
                  <a:gd name="T24" fmla="*/ 4 w 131"/>
                  <a:gd name="T25" fmla="*/ 233 h 233"/>
                  <a:gd name="T26" fmla="*/ 127 w 131"/>
                  <a:gd name="T27" fmla="*/ 233 h 233"/>
                  <a:gd name="T28" fmla="*/ 131 w 131"/>
                  <a:gd name="T29" fmla="*/ 229 h 233"/>
                  <a:gd name="T30" fmla="*/ 131 w 131"/>
                  <a:gd name="T31" fmla="*/ 214 h 233"/>
                  <a:gd name="T32" fmla="*/ 127 w 131"/>
                  <a:gd name="T33" fmla="*/ 21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21 w 131"/>
                  <a:gd name="T49" fmla="*/ 46 h 233"/>
                  <a:gd name="T50" fmla="*/ 59 w 131"/>
                  <a:gd name="T51" fmla="*/ 8 h 233"/>
                  <a:gd name="T52" fmla="*/ 72 w 131"/>
                  <a:gd name="T53" fmla="*/ 8 h 233"/>
                  <a:gd name="T54" fmla="*/ 110 w 131"/>
                  <a:gd name="T55" fmla="*/ 46 h 233"/>
                  <a:gd name="T56" fmla="*/ 110 w 131"/>
                  <a:gd name="T57" fmla="*/ 65 h 233"/>
                  <a:gd name="T58" fmla="*/ 21 w 131"/>
                  <a:gd name="T59" fmla="*/ 65 h 233"/>
                  <a:gd name="T60" fmla="*/ 21 w 131"/>
                  <a:gd name="T61" fmla="*/ 46 h 233"/>
                  <a:gd name="T62" fmla="*/ 21 w 131"/>
                  <a:gd name="T63" fmla="*/ 73 h 233"/>
                  <a:gd name="T64" fmla="*/ 110 w 131"/>
                  <a:gd name="T65" fmla="*/ 73 h 233"/>
                  <a:gd name="T66" fmla="*/ 110 w 131"/>
                  <a:gd name="T67" fmla="*/ 210 h 233"/>
                  <a:gd name="T68" fmla="*/ 21 w 131"/>
                  <a:gd name="T69" fmla="*/ 210 h 233"/>
                  <a:gd name="T70" fmla="*/ 21 w 131"/>
                  <a:gd name="T71" fmla="*/ 7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127" y="210"/>
                    </a:move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7" y="0"/>
                      <a:pt x="7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21" y="65"/>
                      <a:pt x="21" y="65"/>
                      <a:pt x="21" y="65"/>
                    </a:cubicBezTo>
                    <a:lnTo>
                      <a:pt x="21" y="46"/>
                    </a:lnTo>
                    <a:close/>
                    <a:moveTo>
                      <a:pt x="21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210"/>
                      <a:pt x="110" y="210"/>
                      <a:pt x="110" y="210"/>
                    </a:cubicBezTo>
                    <a:cubicBezTo>
                      <a:pt x="21" y="210"/>
                      <a:pt x="21" y="210"/>
                      <a:pt x="21" y="210"/>
                    </a:cubicBezTo>
                    <a:lnTo>
                      <a:pt x="21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00"/>
              <p:cNvSpPr>
                <a:spLocks noEditPoints="1"/>
              </p:cNvSpPr>
              <p:nvPr/>
            </p:nvSpPr>
            <p:spPr bwMode="auto">
              <a:xfrm>
                <a:off x="7470775" y="5957888"/>
                <a:ext cx="476250" cy="849313"/>
              </a:xfrm>
              <a:custGeom>
                <a:avLst/>
                <a:gdLst>
                  <a:gd name="T0" fmla="*/ 126 w 130"/>
                  <a:gd name="T1" fmla="*/ 209 h 232"/>
                  <a:gd name="T2" fmla="*/ 117 w 130"/>
                  <a:gd name="T3" fmla="*/ 209 h 232"/>
                  <a:gd name="T4" fmla="*/ 117 w 130"/>
                  <a:gd name="T5" fmla="*/ 68 h 232"/>
                  <a:gd name="T6" fmla="*/ 117 w 130"/>
                  <a:gd name="T7" fmla="*/ 46 h 232"/>
                  <a:gd name="T8" fmla="*/ 72 w 130"/>
                  <a:gd name="T9" fmla="*/ 0 h 232"/>
                  <a:gd name="T10" fmla="*/ 58 w 130"/>
                  <a:gd name="T11" fmla="*/ 0 h 232"/>
                  <a:gd name="T12" fmla="*/ 12 w 130"/>
                  <a:gd name="T13" fmla="*/ 46 h 232"/>
                  <a:gd name="T14" fmla="*/ 12 w 130"/>
                  <a:gd name="T15" fmla="*/ 68 h 232"/>
                  <a:gd name="T16" fmla="*/ 12 w 130"/>
                  <a:gd name="T17" fmla="*/ 209 h 232"/>
                  <a:gd name="T18" fmla="*/ 4 w 130"/>
                  <a:gd name="T19" fmla="*/ 209 h 232"/>
                  <a:gd name="T20" fmla="*/ 0 w 130"/>
                  <a:gd name="T21" fmla="*/ 213 h 232"/>
                  <a:gd name="T22" fmla="*/ 0 w 130"/>
                  <a:gd name="T23" fmla="*/ 228 h 232"/>
                  <a:gd name="T24" fmla="*/ 4 w 130"/>
                  <a:gd name="T25" fmla="*/ 232 h 232"/>
                  <a:gd name="T26" fmla="*/ 126 w 130"/>
                  <a:gd name="T27" fmla="*/ 232 h 232"/>
                  <a:gd name="T28" fmla="*/ 130 w 130"/>
                  <a:gd name="T29" fmla="*/ 228 h 232"/>
                  <a:gd name="T30" fmla="*/ 130 w 130"/>
                  <a:gd name="T31" fmla="*/ 213 h 232"/>
                  <a:gd name="T32" fmla="*/ 126 w 130"/>
                  <a:gd name="T33" fmla="*/ 209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6 w 130"/>
                  <a:gd name="T41" fmla="*/ 217 h 232"/>
                  <a:gd name="T42" fmla="*/ 113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20 w 130"/>
                  <a:gd name="T49" fmla="*/ 46 h 232"/>
                  <a:gd name="T50" fmla="*/ 58 w 130"/>
                  <a:gd name="T51" fmla="*/ 8 h 232"/>
                  <a:gd name="T52" fmla="*/ 72 w 130"/>
                  <a:gd name="T53" fmla="*/ 8 h 232"/>
                  <a:gd name="T54" fmla="*/ 109 w 130"/>
                  <a:gd name="T55" fmla="*/ 46 h 232"/>
                  <a:gd name="T56" fmla="*/ 109 w 130"/>
                  <a:gd name="T57" fmla="*/ 64 h 232"/>
                  <a:gd name="T58" fmla="*/ 20 w 130"/>
                  <a:gd name="T59" fmla="*/ 64 h 232"/>
                  <a:gd name="T60" fmla="*/ 20 w 130"/>
                  <a:gd name="T61" fmla="*/ 46 h 232"/>
                  <a:gd name="T62" fmla="*/ 20 w 130"/>
                  <a:gd name="T63" fmla="*/ 72 h 232"/>
                  <a:gd name="T64" fmla="*/ 109 w 130"/>
                  <a:gd name="T65" fmla="*/ 72 h 232"/>
                  <a:gd name="T66" fmla="*/ 109 w 130"/>
                  <a:gd name="T67" fmla="*/ 209 h 232"/>
                  <a:gd name="T68" fmla="*/ 20 w 130"/>
                  <a:gd name="T69" fmla="*/ 209 h 232"/>
                  <a:gd name="T70" fmla="*/ 20 w 130"/>
                  <a:gd name="T71" fmla="*/ 7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126" y="209"/>
                    </a:move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20"/>
                      <a:pt x="97" y="0"/>
                      <a:pt x="7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3" y="0"/>
                      <a:pt x="12" y="20"/>
                      <a:pt x="12" y="4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209"/>
                      <a:pt x="12" y="209"/>
                      <a:pt x="12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8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8" y="209"/>
                      <a:pt x="126" y="209"/>
                    </a:cubicBez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6" y="217"/>
                      <a:pt x="16" y="217"/>
                      <a:pt x="16" y="217"/>
                    </a:cubicBezTo>
                    <a:cubicBezTo>
                      <a:pt x="113" y="217"/>
                      <a:pt x="113" y="217"/>
                      <a:pt x="113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20" y="46"/>
                    </a:moveTo>
                    <a:cubicBezTo>
                      <a:pt x="20" y="25"/>
                      <a:pt x="37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2" y="8"/>
                      <a:pt x="109" y="25"/>
                      <a:pt x="109" y="46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20" y="64"/>
                      <a:pt x="20" y="64"/>
                      <a:pt x="20" y="64"/>
                    </a:cubicBezTo>
                    <a:lnTo>
                      <a:pt x="20" y="46"/>
                    </a:lnTo>
                    <a:close/>
                    <a:moveTo>
                      <a:pt x="20" y="72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209"/>
                      <a:pt x="109" y="209"/>
                      <a:pt x="109" y="209"/>
                    </a:cubicBezTo>
                    <a:cubicBezTo>
                      <a:pt x="20" y="209"/>
                      <a:pt x="20" y="209"/>
                      <a:pt x="20" y="209"/>
                    </a:cubicBezTo>
                    <a:lnTo>
                      <a:pt x="20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1"/>
              <p:cNvSpPr>
                <a:spLocks noEditPoints="1"/>
              </p:cNvSpPr>
              <p:nvPr/>
            </p:nvSpPr>
            <p:spPr bwMode="auto">
              <a:xfrm>
                <a:off x="7467600" y="4860925"/>
                <a:ext cx="479425" cy="854075"/>
              </a:xfrm>
              <a:custGeom>
                <a:avLst/>
                <a:gdLst>
                  <a:gd name="T0" fmla="*/ 127 w 131"/>
                  <a:gd name="T1" fmla="*/ 210 h 233"/>
                  <a:gd name="T2" fmla="*/ 118 w 131"/>
                  <a:gd name="T3" fmla="*/ 210 h 233"/>
                  <a:gd name="T4" fmla="*/ 118 w 131"/>
                  <a:gd name="T5" fmla="*/ 69 h 233"/>
                  <a:gd name="T6" fmla="*/ 118 w 131"/>
                  <a:gd name="T7" fmla="*/ 46 h 233"/>
                  <a:gd name="T8" fmla="*/ 72 w 131"/>
                  <a:gd name="T9" fmla="*/ 0 h 233"/>
                  <a:gd name="T10" fmla="*/ 59 w 131"/>
                  <a:gd name="T11" fmla="*/ 0 h 233"/>
                  <a:gd name="T12" fmla="*/ 13 w 131"/>
                  <a:gd name="T13" fmla="*/ 46 h 233"/>
                  <a:gd name="T14" fmla="*/ 13 w 131"/>
                  <a:gd name="T15" fmla="*/ 69 h 233"/>
                  <a:gd name="T16" fmla="*/ 13 w 131"/>
                  <a:gd name="T17" fmla="*/ 210 h 233"/>
                  <a:gd name="T18" fmla="*/ 4 w 131"/>
                  <a:gd name="T19" fmla="*/ 210 h 233"/>
                  <a:gd name="T20" fmla="*/ 0 w 131"/>
                  <a:gd name="T21" fmla="*/ 214 h 233"/>
                  <a:gd name="T22" fmla="*/ 0 w 131"/>
                  <a:gd name="T23" fmla="*/ 229 h 233"/>
                  <a:gd name="T24" fmla="*/ 4 w 131"/>
                  <a:gd name="T25" fmla="*/ 233 h 233"/>
                  <a:gd name="T26" fmla="*/ 127 w 131"/>
                  <a:gd name="T27" fmla="*/ 233 h 233"/>
                  <a:gd name="T28" fmla="*/ 131 w 131"/>
                  <a:gd name="T29" fmla="*/ 229 h 233"/>
                  <a:gd name="T30" fmla="*/ 131 w 131"/>
                  <a:gd name="T31" fmla="*/ 214 h 233"/>
                  <a:gd name="T32" fmla="*/ 127 w 131"/>
                  <a:gd name="T33" fmla="*/ 21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21 w 131"/>
                  <a:gd name="T49" fmla="*/ 46 h 233"/>
                  <a:gd name="T50" fmla="*/ 59 w 131"/>
                  <a:gd name="T51" fmla="*/ 8 h 233"/>
                  <a:gd name="T52" fmla="*/ 72 w 131"/>
                  <a:gd name="T53" fmla="*/ 8 h 233"/>
                  <a:gd name="T54" fmla="*/ 110 w 131"/>
                  <a:gd name="T55" fmla="*/ 46 h 233"/>
                  <a:gd name="T56" fmla="*/ 110 w 131"/>
                  <a:gd name="T57" fmla="*/ 65 h 233"/>
                  <a:gd name="T58" fmla="*/ 21 w 131"/>
                  <a:gd name="T59" fmla="*/ 65 h 233"/>
                  <a:gd name="T60" fmla="*/ 21 w 131"/>
                  <a:gd name="T61" fmla="*/ 46 h 233"/>
                  <a:gd name="T62" fmla="*/ 21 w 131"/>
                  <a:gd name="T63" fmla="*/ 73 h 233"/>
                  <a:gd name="T64" fmla="*/ 110 w 131"/>
                  <a:gd name="T65" fmla="*/ 73 h 233"/>
                  <a:gd name="T66" fmla="*/ 110 w 131"/>
                  <a:gd name="T67" fmla="*/ 210 h 233"/>
                  <a:gd name="T68" fmla="*/ 21 w 131"/>
                  <a:gd name="T69" fmla="*/ 210 h 233"/>
                  <a:gd name="T70" fmla="*/ 21 w 131"/>
                  <a:gd name="T71" fmla="*/ 7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127" y="210"/>
                    </a:move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7" y="0"/>
                      <a:pt x="7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21" y="65"/>
                      <a:pt x="21" y="65"/>
                      <a:pt x="21" y="65"/>
                    </a:cubicBezTo>
                    <a:lnTo>
                      <a:pt x="21" y="46"/>
                    </a:lnTo>
                    <a:close/>
                    <a:moveTo>
                      <a:pt x="21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210"/>
                      <a:pt x="110" y="210"/>
                      <a:pt x="110" y="210"/>
                    </a:cubicBezTo>
                    <a:cubicBezTo>
                      <a:pt x="21" y="210"/>
                      <a:pt x="21" y="210"/>
                      <a:pt x="21" y="210"/>
                    </a:cubicBezTo>
                    <a:lnTo>
                      <a:pt x="21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>
              <a:off x="5713274" y="2968074"/>
              <a:ext cx="964897" cy="1930807"/>
              <a:chOff x="5805497" y="3867152"/>
              <a:chExt cx="1508128" cy="3017840"/>
            </a:xfrm>
            <a:solidFill>
              <a:srgbClr val="005790"/>
            </a:solidFill>
          </p:grpSpPr>
          <p:sp>
            <p:nvSpPr>
              <p:cNvPr id="68" name="Freeform 308"/>
              <p:cNvSpPr>
                <a:spLocks noEditPoints="1"/>
              </p:cNvSpPr>
              <p:nvPr/>
            </p:nvSpPr>
            <p:spPr bwMode="auto">
              <a:xfrm>
                <a:off x="5805497" y="3867152"/>
                <a:ext cx="1508128" cy="3017840"/>
              </a:xfrm>
              <a:custGeom>
                <a:avLst/>
                <a:gdLst>
                  <a:gd name="T0" fmla="*/ 408 w 412"/>
                  <a:gd name="T1" fmla="*/ 266 h 823"/>
                  <a:gd name="T2" fmla="*/ 318 w 412"/>
                  <a:gd name="T3" fmla="*/ 176 h 823"/>
                  <a:gd name="T4" fmla="*/ 314 w 412"/>
                  <a:gd name="T5" fmla="*/ 99 h 823"/>
                  <a:gd name="T6" fmla="*/ 298 w 412"/>
                  <a:gd name="T7" fmla="*/ 71 h 823"/>
                  <a:gd name="T8" fmla="*/ 270 w 412"/>
                  <a:gd name="T9" fmla="*/ 57 h 823"/>
                  <a:gd name="T10" fmla="*/ 260 w 412"/>
                  <a:gd name="T11" fmla="*/ 4 h 823"/>
                  <a:gd name="T12" fmla="*/ 156 w 412"/>
                  <a:gd name="T13" fmla="*/ 0 h 823"/>
                  <a:gd name="T14" fmla="*/ 152 w 412"/>
                  <a:gd name="T15" fmla="*/ 32 h 823"/>
                  <a:gd name="T16" fmla="*/ 114 w 412"/>
                  <a:gd name="T17" fmla="*/ 71 h 823"/>
                  <a:gd name="T18" fmla="*/ 98 w 412"/>
                  <a:gd name="T19" fmla="*/ 99 h 823"/>
                  <a:gd name="T20" fmla="*/ 94 w 412"/>
                  <a:gd name="T21" fmla="*/ 176 h 823"/>
                  <a:gd name="T22" fmla="*/ 0 w 412"/>
                  <a:gd name="T23" fmla="*/ 270 h 823"/>
                  <a:gd name="T24" fmla="*/ 0 w 412"/>
                  <a:gd name="T25" fmla="*/ 439 h 823"/>
                  <a:gd name="T26" fmla="*/ 0 w 412"/>
                  <a:gd name="T27" fmla="*/ 652 h 823"/>
                  <a:gd name="T28" fmla="*/ 4 w 412"/>
                  <a:gd name="T29" fmla="*/ 823 h 823"/>
                  <a:gd name="T30" fmla="*/ 54 w 412"/>
                  <a:gd name="T31" fmla="*/ 823 h 823"/>
                  <a:gd name="T32" fmla="*/ 121 w 412"/>
                  <a:gd name="T33" fmla="*/ 823 h 823"/>
                  <a:gd name="T34" fmla="*/ 410 w 412"/>
                  <a:gd name="T35" fmla="*/ 819 h 823"/>
                  <a:gd name="T36" fmla="*/ 410 w 412"/>
                  <a:gd name="T37" fmla="*/ 640 h 823"/>
                  <a:gd name="T38" fmla="*/ 410 w 412"/>
                  <a:gd name="T39" fmla="*/ 427 h 823"/>
                  <a:gd name="T40" fmla="*/ 412 w 412"/>
                  <a:gd name="T41" fmla="*/ 270 h 823"/>
                  <a:gd name="T42" fmla="*/ 106 w 412"/>
                  <a:gd name="T43" fmla="*/ 691 h 823"/>
                  <a:gd name="T44" fmla="*/ 58 w 412"/>
                  <a:gd name="T45" fmla="*/ 815 h 823"/>
                  <a:gd name="T46" fmla="*/ 110 w 412"/>
                  <a:gd name="T47" fmla="*/ 683 h 823"/>
                  <a:gd name="T48" fmla="*/ 50 w 412"/>
                  <a:gd name="T49" fmla="*/ 687 h 823"/>
                  <a:gd name="T50" fmla="*/ 48 w 412"/>
                  <a:gd name="T51" fmla="*/ 815 h 823"/>
                  <a:gd name="T52" fmla="*/ 117 w 412"/>
                  <a:gd name="T53" fmla="*/ 680 h 823"/>
                  <a:gd name="T54" fmla="*/ 114 w 412"/>
                  <a:gd name="T55" fmla="*/ 815 h 823"/>
                  <a:gd name="T56" fmla="*/ 110 w 412"/>
                  <a:gd name="T57" fmla="*/ 683 h 823"/>
                  <a:gd name="T58" fmla="*/ 44 w 412"/>
                  <a:gd name="T59" fmla="*/ 672 h 823"/>
                  <a:gd name="T60" fmla="*/ 40 w 412"/>
                  <a:gd name="T61" fmla="*/ 815 h 823"/>
                  <a:gd name="T62" fmla="*/ 8 w 412"/>
                  <a:gd name="T63" fmla="*/ 656 h 823"/>
                  <a:gd name="T64" fmla="*/ 402 w 412"/>
                  <a:gd name="T65" fmla="*/ 815 h 823"/>
                  <a:gd name="T66" fmla="*/ 125 w 412"/>
                  <a:gd name="T67" fmla="*/ 676 h 823"/>
                  <a:gd name="T68" fmla="*/ 402 w 412"/>
                  <a:gd name="T69" fmla="*/ 423 h 823"/>
                  <a:gd name="T70" fmla="*/ 8 w 412"/>
                  <a:gd name="T71" fmla="*/ 274 h 823"/>
                  <a:gd name="T72" fmla="*/ 402 w 412"/>
                  <a:gd name="T73" fmla="*/ 423 h 823"/>
                  <a:gd name="T74" fmla="*/ 8 w 412"/>
                  <a:gd name="T75" fmla="*/ 435 h 823"/>
                  <a:gd name="T76" fmla="*/ 402 w 412"/>
                  <a:gd name="T77" fmla="*/ 431 h 823"/>
                  <a:gd name="T78" fmla="*/ 402 w 412"/>
                  <a:gd name="T79" fmla="*/ 648 h 823"/>
                  <a:gd name="T80" fmla="*/ 8 w 412"/>
                  <a:gd name="T81" fmla="*/ 644 h 823"/>
                  <a:gd name="T82" fmla="*/ 402 w 412"/>
                  <a:gd name="T83" fmla="*/ 648 h 823"/>
                  <a:gd name="T84" fmla="*/ 8 w 412"/>
                  <a:gd name="T85" fmla="*/ 443 h 823"/>
                  <a:gd name="T86" fmla="*/ 402 w 412"/>
                  <a:gd name="T87" fmla="*/ 636 h 823"/>
                  <a:gd name="T88" fmla="*/ 160 w 412"/>
                  <a:gd name="T89" fmla="*/ 8 h 823"/>
                  <a:gd name="T90" fmla="*/ 252 w 412"/>
                  <a:gd name="T91" fmla="*/ 32 h 823"/>
                  <a:gd name="T92" fmla="*/ 290 w 412"/>
                  <a:gd name="T93" fmla="*/ 75 h 823"/>
                  <a:gd name="T94" fmla="*/ 122 w 412"/>
                  <a:gd name="T95" fmla="*/ 99 h 823"/>
                  <a:gd name="T96" fmla="*/ 160 w 412"/>
                  <a:gd name="T97" fmla="*/ 32 h 823"/>
                  <a:gd name="T98" fmla="*/ 102 w 412"/>
                  <a:gd name="T99" fmla="*/ 176 h 823"/>
                  <a:gd name="T100" fmla="*/ 310 w 412"/>
                  <a:gd name="T101" fmla="*/ 107 h 823"/>
                  <a:gd name="T102" fmla="*/ 369 w 412"/>
                  <a:gd name="T103" fmla="*/ 266 h 823"/>
                  <a:gd name="T104" fmla="*/ 102 w 412"/>
                  <a:gd name="T105" fmla="*/ 176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2" h="823">
                    <a:moveTo>
                      <a:pt x="412" y="270"/>
                    </a:moveTo>
                    <a:cubicBezTo>
                      <a:pt x="412" y="268"/>
                      <a:pt x="410" y="266"/>
                      <a:pt x="408" y="266"/>
                    </a:cubicBezTo>
                    <a:cubicBezTo>
                      <a:pt x="407" y="266"/>
                      <a:pt x="407" y="266"/>
                      <a:pt x="406" y="266"/>
                    </a:cubicBezTo>
                    <a:cubicBezTo>
                      <a:pt x="357" y="265"/>
                      <a:pt x="318" y="225"/>
                      <a:pt x="318" y="176"/>
                    </a:cubicBezTo>
                    <a:cubicBezTo>
                      <a:pt x="318" y="103"/>
                      <a:pt x="318" y="103"/>
                      <a:pt x="318" y="103"/>
                    </a:cubicBezTo>
                    <a:cubicBezTo>
                      <a:pt x="318" y="101"/>
                      <a:pt x="316" y="99"/>
                      <a:pt x="314" y="99"/>
                    </a:cubicBezTo>
                    <a:cubicBezTo>
                      <a:pt x="298" y="99"/>
                      <a:pt x="298" y="99"/>
                      <a:pt x="298" y="99"/>
                    </a:cubicBezTo>
                    <a:cubicBezTo>
                      <a:pt x="298" y="71"/>
                      <a:pt x="298" y="71"/>
                      <a:pt x="298" y="71"/>
                    </a:cubicBezTo>
                    <a:cubicBezTo>
                      <a:pt x="298" y="69"/>
                      <a:pt x="296" y="67"/>
                      <a:pt x="294" y="67"/>
                    </a:cubicBezTo>
                    <a:cubicBezTo>
                      <a:pt x="285" y="67"/>
                      <a:pt x="276" y="63"/>
                      <a:pt x="270" y="57"/>
                    </a:cubicBezTo>
                    <a:cubicBezTo>
                      <a:pt x="263" y="50"/>
                      <a:pt x="260" y="42"/>
                      <a:pt x="260" y="32"/>
                    </a:cubicBezTo>
                    <a:cubicBezTo>
                      <a:pt x="260" y="4"/>
                      <a:pt x="260" y="4"/>
                      <a:pt x="260" y="4"/>
                    </a:cubicBezTo>
                    <a:cubicBezTo>
                      <a:pt x="260" y="1"/>
                      <a:pt x="258" y="0"/>
                      <a:pt x="2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4" y="0"/>
                      <a:pt x="152" y="1"/>
                      <a:pt x="152" y="4"/>
                    </a:cubicBezTo>
                    <a:cubicBezTo>
                      <a:pt x="152" y="32"/>
                      <a:pt x="152" y="32"/>
                      <a:pt x="152" y="32"/>
                    </a:cubicBezTo>
                    <a:cubicBezTo>
                      <a:pt x="152" y="51"/>
                      <a:pt x="137" y="67"/>
                      <a:pt x="118" y="67"/>
                    </a:cubicBezTo>
                    <a:cubicBezTo>
                      <a:pt x="116" y="67"/>
                      <a:pt x="114" y="69"/>
                      <a:pt x="114" y="71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5" y="99"/>
                      <a:pt x="94" y="101"/>
                      <a:pt x="94" y="103"/>
                    </a:cubicBezTo>
                    <a:cubicBezTo>
                      <a:pt x="94" y="176"/>
                      <a:pt x="94" y="176"/>
                      <a:pt x="94" y="176"/>
                    </a:cubicBezTo>
                    <a:cubicBezTo>
                      <a:pt x="94" y="226"/>
                      <a:pt x="53" y="266"/>
                      <a:pt x="4" y="266"/>
                    </a:cubicBezTo>
                    <a:cubicBezTo>
                      <a:pt x="2" y="266"/>
                      <a:pt x="0" y="268"/>
                      <a:pt x="0" y="270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0" y="439"/>
                      <a:pt x="0" y="439"/>
                      <a:pt x="0" y="439"/>
                    </a:cubicBezTo>
                    <a:cubicBezTo>
                      <a:pt x="0" y="640"/>
                      <a:pt x="0" y="640"/>
                      <a:pt x="0" y="640"/>
                    </a:cubicBezTo>
                    <a:cubicBezTo>
                      <a:pt x="0" y="652"/>
                      <a:pt x="0" y="652"/>
                      <a:pt x="0" y="652"/>
                    </a:cubicBezTo>
                    <a:cubicBezTo>
                      <a:pt x="0" y="819"/>
                      <a:pt x="0" y="819"/>
                      <a:pt x="0" y="819"/>
                    </a:cubicBezTo>
                    <a:cubicBezTo>
                      <a:pt x="0" y="821"/>
                      <a:pt x="2" y="823"/>
                      <a:pt x="4" y="823"/>
                    </a:cubicBezTo>
                    <a:cubicBezTo>
                      <a:pt x="44" y="823"/>
                      <a:pt x="44" y="823"/>
                      <a:pt x="44" y="823"/>
                    </a:cubicBezTo>
                    <a:cubicBezTo>
                      <a:pt x="54" y="823"/>
                      <a:pt x="54" y="823"/>
                      <a:pt x="54" y="823"/>
                    </a:cubicBezTo>
                    <a:cubicBezTo>
                      <a:pt x="110" y="823"/>
                      <a:pt x="110" y="823"/>
                      <a:pt x="110" y="823"/>
                    </a:cubicBezTo>
                    <a:cubicBezTo>
                      <a:pt x="121" y="823"/>
                      <a:pt x="121" y="823"/>
                      <a:pt x="121" y="823"/>
                    </a:cubicBezTo>
                    <a:cubicBezTo>
                      <a:pt x="406" y="823"/>
                      <a:pt x="406" y="823"/>
                      <a:pt x="406" y="823"/>
                    </a:cubicBezTo>
                    <a:cubicBezTo>
                      <a:pt x="408" y="823"/>
                      <a:pt x="410" y="821"/>
                      <a:pt x="410" y="819"/>
                    </a:cubicBezTo>
                    <a:cubicBezTo>
                      <a:pt x="410" y="652"/>
                      <a:pt x="410" y="652"/>
                      <a:pt x="410" y="652"/>
                    </a:cubicBezTo>
                    <a:cubicBezTo>
                      <a:pt x="410" y="640"/>
                      <a:pt x="410" y="640"/>
                      <a:pt x="410" y="640"/>
                    </a:cubicBezTo>
                    <a:cubicBezTo>
                      <a:pt x="410" y="439"/>
                      <a:pt x="410" y="439"/>
                      <a:pt x="410" y="439"/>
                    </a:cubicBezTo>
                    <a:cubicBezTo>
                      <a:pt x="410" y="427"/>
                      <a:pt x="410" y="427"/>
                      <a:pt x="410" y="427"/>
                    </a:cubicBezTo>
                    <a:cubicBezTo>
                      <a:pt x="410" y="274"/>
                      <a:pt x="410" y="274"/>
                      <a:pt x="410" y="274"/>
                    </a:cubicBezTo>
                    <a:cubicBezTo>
                      <a:pt x="411" y="273"/>
                      <a:pt x="412" y="272"/>
                      <a:pt x="412" y="270"/>
                    </a:cubicBezTo>
                    <a:close/>
                    <a:moveTo>
                      <a:pt x="58" y="691"/>
                    </a:moveTo>
                    <a:cubicBezTo>
                      <a:pt x="106" y="691"/>
                      <a:pt x="106" y="691"/>
                      <a:pt x="106" y="691"/>
                    </a:cubicBezTo>
                    <a:cubicBezTo>
                      <a:pt x="106" y="815"/>
                      <a:pt x="106" y="815"/>
                      <a:pt x="106" y="815"/>
                    </a:cubicBezTo>
                    <a:cubicBezTo>
                      <a:pt x="58" y="815"/>
                      <a:pt x="58" y="815"/>
                      <a:pt x="58" y="815"/>
                    </a:cubicBezTo>
                    <a:lnTo>
                      <a:pt x="58" y="691"/>
                    </a:lnTo>
                    <a:close/>
                    <a:moveTo>
                      <a:pt x="110" y="683"/>
                    </a:moveTo>
                    <a:cubicBezTo>
                      <a:pt x="54" y="683"/>
                      <a:pt x="54" y="683"/>
                      <a:pt x="54" y="683"/>
                    </a:cubicBezTo>
                    <a:cubicBezTo>
                      <a:pt x="52" y="683"/>
                      <a:pt x="50" y="685"/>
                      <a:pt x="50" y="687"/>
                    </a:cubicBezTo>
                    <a:cubicBezTo>
                      <a:pt x="50" y="815"/>
                      <a:pt x="50" y="815"/>
                      <a:pt x="50" y="815"/>
                    </a:cubicBezTo>
                    <a:cubicBezTo>
                      <a:pt x="48" y="815"/>
                      <a:pt x="48" y="815"/>
                      <a:pt x="48" y="815"/>
                    </a:cubicBezTo>
                    <a:cubicBezTo>
                      <a:pt x="48" y="680"/>
                      <a:pt x="48" y="680"/>
                      <a:pt x="48" y="680"/>
                    </a:cubicBezTo>
                    <a:cubicBezTo>
                      <a:pt x="117" y="680"/>
                      <a:pt x="117" y="680"/>
                      <a:pt x="117" y="680"/>
                    </a:cubicBezTo>
                    <a:cubicBezTo>
                      <a:pt x="117" y="815"/>
                      <a:pt x="117" y="815"/>
                      <a:pt x="117" y="815"/>
                    </a:cubicBezTo>
                    <a:cubicBezTo>
                      <a:pt x="114" y="815"/>
                      <a:pt x="114" y="815"/>
                      <a:pt x="114" y="815"/>
                    </a:cubicBezTo>
                    <a:cubicBezTo>
                      <a:pt x="114" y="687"/>
                      <a:pt x="114" y="687"/>
                      <a:pt x="114" y="687"/>
                    </a:cubicBezTo>
                    <a:cubicBezTo>
                      <a:pt x="114" y="685"/>
                      <a:pt x="112" y="683"/>
                      <a:pt x="110" y="683"/>
                    </a:cubicBezTo>
                    <a:close/>
                    <a:moveTo>
                      <a:pt x="121" y="672"/>
                    </a:moveTo>
                    <a:cubicBezTo>
                      <a:pt x="44" y="672"/>
                      <a:pt x="44" y="672"/>
                      <a:pt x="44" y="672"/>
                    </a:cubicBezTo>
                    <a:cubicBezTo>
                      <a:pt x="42" y="672"/>
                      <a:pt x="40" y="674"/>
                      <a:pt x="40" y="676"/>
                    </a:cubicBezTo>
                    <a:cubicBezTo>
                      <a:pt x="40" y="815"/>
                      <a:pt x="40" y="815"/>
                      <a:pt x="40" y="815"/>
                    </a:cubicBezTo>
                    <a:cubicBezTo>
                      <a:pt x="8" y="815"/>
                      <a:pt x="8" y="815"/>
                      <a:pt x="8" y="815"/>
                    </a:cubicBezTo>
                    <a:cubicBezTo>
                      <a:pt x="8" y="656"/>
                      <a:pt x="8" y="656"/>
                      <a:pt x="8" y="656"/>
                    </a:cubicBezTo>
                    <a:cubicBezTo>
                      <a:pt x="402" y="656"/>
                      <a:pt x="402" y="656"/>
                      <a:pt x="402" y="656"/>
                    </a:cubicBezTo>
                    <a:cubicBezTo>
                      <a:pt x="402" y="815"/>
                      <a:pt x="402" y="815"/>
                      <a:pt x="402" y="815"/>
                    </a:cubicBezTo>
                    <a:cubicBezTo>
                      <a:pt x="125" y="815"/>
                      <a:pt x="125" y="815"/>
                      <a:pt x="125" y="815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5" y="674"/>
                      <a:pt x="123" y="672"/>
                      <a:pt x="121" y="672"/>
                    </a:cubicBezTo>
                    <a:close/>
                    <a:moveTo>
                      <a:pt x="402" y="423"/>
                    </a:moveTo>
                    <a:cubicBezTo>
                      <a:pt x="8" y="423"/>
                      <a:pt x="8" y="423"/>
                      <a:pt x="8" y="423"/>
                    </a:cubicBezTo>
                    <a:cubicBezTo>
                      <a:pt x="8" y="274"/>
                      <a:pt x="8" y="274"/>
                      <a:pt x="8" y="274"/>
                    </a:cubicBezTo>
                    <a:cubicBezTo>
                      <a:pt x="402" y="274"/>
                      <a:pt x="402" y="274"/>
                      <a:pt x="402" y="274"/>
                    </a:cubicBezTo>
                    <a:lnTo>
                      <a:pt x="402" y="423"/>
                    </a:lnTo>
                    <a:close/>
                    <a:moveTo>
                      <a:pt x="402" y="435"/>
                    </a:moveTo>
                    <a:cubicBezTo>
                      <a:pt x="8" y="435"/>
                      <a:pt x="8" y="435"/>
                      <a:pt x="8" y="435"/>
                    </a:cubicBezTo>
                    <a:cubicBezTo>
                      <a:pt x="8" y="431"/>
                      <a:pt x="8" y="431"/>
                      <a:pt x="8" y="431"/>
                    </a:cubicBezTo>
                    <a:cubicBezTo>
                      <a:pt x="402" y="431"/>
                      <a:pt x="402" y="431"/>
                      <a:pt x="402" y="431"/>
                    </a:cubicBezTo>
                    <a:lnTo>
                      <a:pt x="402" y="435"/>
                    </a:lnTo>
                    <a:close/>
                    <a:moveTo>
                      <a:pt x="402" y="648"/>
                    </a:moveTo>
                    <a:cubicBezTo>
                      <a:pt x="8" y="648"/>
                      <a:pt x="8" y="648"/>
                      <a:pt x="8" y="648"/>
                    </a:cubicBezTo>
                    <a:cubicBezTo>
                      <a:pt x="8" y="644"/>
                      <a:pt x="8" y="644"/>
                      <a:pt x="8" y="644"/>
                    </a:cubicBezTo>
                    <a:cubicBezTo>
                      <a:pt x="402" y="644"/>
                      <a:pt x="402" y="644"/>
                      <a:pt x="402" y="644"/>
                    </a:cubicBezTo>
                    <a:lnTo>
                      <a:pt x="402" y="648"/>
                    </a:lnTo>
                    <a:close/>
                    <a:moveTo>
                      <a:pt x="8" y="636"/>
                    </a:moveTo>
                    <a:cubicBezTo>
                      <a:pt x="8" y="443"/>
                      <a:pt x="8" y="443"/>
                      <a:pt x="8" y="443"/>
                    </a:cubicBezTo>
                    <a:cubicBezTo>
                      <a:pt x="402" y="443"/>
                      <a:pt x="402" y="443"/>
                      <a:pt x="402" y="443"/>
                    </a:cubicBezTo>
                    <a:cubicBezTo>
                      <a:pt x="402" y="636"/>
                      <a:pt x="402" y="636"/>
                      <a:pt x="402" y="636"/>
                    </a:cubicBezTo>
                    <a:lnTo>
                      <a:pt x="8" y="636"/>
                    </a:lnTo>
                    <a:close/>
                    <a:moveTo>
                      <a:pt x="160" y="8"/>
                    </a:moveTo>
                    <a:cubicBezTo>
                      <a:pt x="252" y="8"/>
                      <a:pt x="252" y="8"/>
                      <a:pt x="252" y="8"/>
                    </a:cubicBezTo>
                    <a:cubicBezTo>
                      <a:pt x="252" y="32"/>
                      <a:pt x="252" y="32"/>
                      <a:pt x="252" y="32"/>
                    </a:cubicBezTo>
                    <a:cubicBezTo>
                      <a:pt x="252" y="44"/>
                      <a:pt x="256" y="54"/>
                      <a:pt x="264" y="62"/>
                    </a:cubicBezTo>
                    <a:cubicBezTo>
                      <a:pt x="271" y="70"/>
                      <a:pt x="280" y="74"/>
                      <a:pt x="290" y="75"/>
                    </a:cubicBezTo>
                    <a:cubicBezTo>
                      <a:pt x="290" y="99"/>
                      <a:pt x="290" y="99"/>
                      <a:pt x="290" y="99"/>
                    </a:cubicBezTo>
                    <a:cubicBezTo>
                      <a:pt x="122" y="99"/>
                      <a:pt x="122" y="99"/>
                      <a:pt x="122" y="99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143" y="73"/>
                      <a:pt x="160" y="55"/>
                      <a:pt x="160" y="32"/>
                    </a:cubicBezTo>
                    <a:lnTo>
                      <a:pt x="160" y="8"/>
                    </a:lnTo>
                    <a:close/>
                    <a:moveTo>
                      <a:pt x="102" y="176"/>
                    </a:moveTo>
                    <a:cubicBezTo>
                      <a:pt x="102" y="107"/>
                      <a:pt x="102" y="107"/>
                      <a:pt x="102" y="107"/>
                    </a:cubicBezTo>
                    <a:cubicBezTo>
                      <a:pt x="310" y="107"/>
                      <a:pt x="310" y="107"/>
                      <a:pt x="310" y="107"/>
                    </a:cubicBezTo>
                    <a:cubicBezTo>
                      <a:pt x="310" y="176"/>
                      <a:pt x="310" y="176"/>
                      <a:pt x="310" y="176"/>
                    </a:cubicBezTo>
                    <a:cubicBezTo>
                      <a:pt x="310" y="217"/>
                      <a:pt x="334" y="251"/>
                      <a:pt x="369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77" y="251"/>
                      <a:pt x="102" y="216"/>
                      <a:pt x="10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09"/>
              <p:cNvSpPr>
                <a:spLocks noEditPoints="1"/>
              </p:cNvSpPr>
              <p:nvPr/>
            </p:nvSpPr>
            <p:spPr bwMode="auto">
              <a:xfrm>
                <a:off x="6445261" y="3959227"/>
                <a:ext cx="227013" cy="227013"/>
              </a:xfrm>
              <a:custGeom>
                <a:avLst/>
                <a:gdLst>
                  <a:gd name="T0" fmla="*/ 31 w 62"/>
                  <a:gd name="T1" fmla="*/ 62 h 62"/>
                  <a:gd name="T2" fmla="*/ 62 w 62"/>
                  <a:gd name="T3" fmla="*/ 31 h 62"/>
                  <a:gd name="T4" fmla="*/ 31 w 62"/>
                  <a:gd name="T5" fmla="*/ 0 h 62"/>
                  <a:gd name="T6" fmla="*/ 0 w 62"/>
                  <a:gd name="T7" fmla="*/ 31 h 62"/>
                  <a:gd name="T8" fmla="*/ 31 w 62"/>
                  <a:gd name="T9" fmla="*/ 62 h 62"/>
                  <a:gd name="T10" fmla="*/ 31 w 62"/>
                  <a:gd name="T11" fmla="*/ 8 h 62"/>
                  <a:gd name="T12" fmla="*/ 54 w 62"/>
                  <a:gd name="T13" fmla="*/ 31 h 62"/>
                  <a:gd name="T14" fmla="*/ 31 w 62"/>
                  <a:gd name="T15" fmla="*/ 54 h 62"/>
                  <a:gd name="T16" fmla="*/ 8 w 62"/>
                  <a:gd name="T17" fmla="*/ 31 h 62"/>
                  <a:gd name="T18" fmla="*/ 31 w 62"/>
                  <a:gd name="T19" fmla="*/ 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62">
                    <a:moveTo>
                      <a:pt x="31" y="62"/>
                    </a:move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0"/>
                      <a:pt x="31" y="0"/>
                    </a:cubicBezTo>
                    <a:cubicBezTo>
                      <a:pt x="14" y="0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lose/>
                    <a:moveTo>
                      <a:pt x="31" y="8"/>
                    </a:moveTo>
                    <a:cubicBezTo>
                      <a:pt x="44" y="8"/>
                      <a:pt x="54" y="18"/>
                      <a:pt x="54" y="31"/>
                    </a:cubicBezTo>
                    <a:cubicBezTo>
                      <a:pt x="54" y="44"/>
                      <a:pt x="44" y="54"/>
                      <a:pt x="31" y="54"/>
                    </a:cubicBezTo>
                    <a:cubicBezTo>
                      <a:pt x="18" y="54"/>
                      <a:pt x="8" y="44"/>
                      <a:pt x="8" y="31"/>
                    </a:cubicBezTo>
                    <a:cubicBezTo>
                      <a:pt x="8" y="18"/>
                      <a:pt x="18" y="8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10"/>
              <p:cNvSpPr>
                <a:spLocks noEditPoints="1"/>
              </p:cNvSpPr>
              <p:nvPr/>
            </p:nvSpPr>
            <p:spPr bwMode="auto">
              <a:xfrm>
                <a:off x="6343661" y="4311652"/>
                <a:ext cx="431801" cy="479425"/>
              </a:xfrm>
              <a:custGeom>
                <a:avLst/>
                <a:gdLst>
                  <a:gd name="T0" fmla="*/ 114 w 118"/>
                  <a:gd name="T1" fmla="*/ 0 h 131"/>
                  <a:gd name="T2" fmla="*/ 4 w 118"/>
                  <a:gd name="T3" fmla="*/ 0 h 131"/>
                  <a:gd name="T4" fmla="*/ 0 w 118"/>
                  <a:gd name="T5" fmla="*/ 4 h 131"/>
                  <a:gd name="T6" fmla="*/ 0 w 118"/>
                  <a:gd name="T7" fmla="*/ 127 h 131"/>
                  <a:gd name="T8" fmla="*/ 4 w 118"/>
                  <a:gd name="T9" fmla="*/ 131 h 131"/>
                  <a:gd name="T10" fmla="*/ 114 w 118"/>
                  <a:gd name="T11" fmla="*/ 131 h 131"/>
                  <a:gd name="T12" fmla="*/ 118 w 118"/>
                  <a:gd name="T13" fmla="*/ 127 h 131"/>
                  <a:gd name="T14" fmla="*/ 118 w 118"/>
                  <a:gd name="T15" fmla="*/ 4 h 131"/>
                  <a:gd name="T16" fmla="*/ 114 w 118"/>
                  <a:gd name="T17" fmla="*/ 0 h 131"/>
                  <a:gd name="T18" fmla="*/ 110 w 118"/>
                  <a:gd name="T19" fmla="*/ 123 h 131"/>
                  <a:gd name="T20" fmla="*/ 8 w 118"/>
                  <a:gd name="T21" fmla="*/ 123 h 131"/>
                  <a:gd name="T22" fmla="*/ 8 w 118"/>
                  <a:gd name="T23" fmla="*/ 8 h 131"/>
                  <a:gd name="T24" fmla="*/ 110 w 118"/>
                  <a:gd name="T25" fmla="*/ 8 h 131"/>
                  <a:gd name="T26" fmla="*/ 110 w 118"/>
                  <a:gd name="T27" fmla="*/ 12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131">
                    <a:moveTo>
                      <a:pt x="1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9"/>
                      <a:pt x="2" y="131"/>
                      <a:pt x="4" y="131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16" y="131"/>
                      <a:pt x="118" y="129"/>
                      <a:pt x="118" y="127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8" y="2"/>
                      <a:pt x="116" y="0"/>
                      <a:pt x="114" y="0"/>
                    </a:cubicBezTo>
                    <a:close/>
                    <a:moveTo>
                      <a:pt x="110" y="123"/>
                    </a:moveTo>
                    <a:cubicBezTo>
                      <a:pt x="8" y="123"/>
                      <a:pt x="8" y="123"/>
                      <a:pt x="8" y="12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0" y="8"/>
                      <a:pt x="110" y="8"/>
                      <a:pt x="110" y="8"/>
                    </a:cubicBezTo>
                    <a:lnTo>
                      <a:pt x="110" y="1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311"/>
              <p:cNvSpPr>
                <a:spLocks noEditPoints="1"/>
              </p:cNvSpPr>
              <p:nvPr/>
            </p:nvSpPr>
            <p:spPr bwMode="auto">
              <a:xfrm>
                <a:off x="6394461" y="4362452"/>
                <a:ext cx="330201" cy="377825"/>
              </a:xfrm>
              <a:custGeom>
                <a:avLst/>
                <a:gdLst>
                  <a:gd name="T0" fmla="*/ 4 w 90"/>
                  <a:gd name="T1" fmla="*/ 103 h 103"/>
                  <a:gd name="T2" fmla="*/ 86 w 90"/>
                  <a:gd name="T3" fmla="*/ 103 h 103"/>
                  <a:gd name="T4" fmla="*/ 90 w 90"/>
                  <a:gd name="T5" fmla="*/ 99 h 103"/>
                  <a:gd name="T6" fmla="*/ 90 w 90"/>
                  <a:gd name="T7" fmla="*/ 4 h 103"/>
                  <a:gd name="T8" fmla="*/ 86 w 90"/>
                  <a:gd name="T9" fmla="*/ 0 h 103"/>
                  <a:gd name="T10" fmla="*/ 4 w 90"/>
                  <a:gd name="T11" fmla="*/ 0 h 103"/>
                  <a:gd name="T12" fmla="*/ 0 w 90"/>
                  <a:gd name="T13" fmla="*/ 4 h 103"/>
                  <a:gd name="T14" fmla="*/ 0 w 90"/>
                  <a:gd name="T15" fmla="*/ 99 h 103"/>
                  <a:gd name="T16" fmla="*/ 4 w 90"/>
                  <a:gd name="T17" fmla="*/ 103 h 103"/>
                  <a:gd name="T18" fmla="*/ 8 w 90"/>
                  <a:gd name="T19" fmla="*/ 8 h 103"/>
                  <a:gd name="T20" fmla="*/ 82 w 90"/>
                  <a:gd name="T21" fmla="*/ 8 h 103"/>
                  <a:gd name="T22" fmla="*/ 82 w 90"/>
                  <a:gd name="T23" fmla="*/ 95 h 103"/>
                  <a:gd name="T24" fmla="*/ 8 w 90"/>
                  <a:gd name="T25" fmla="*/ 95 h 103"/>
                  <a:gd name="T26" fmla="*/ 8 w 90"/>
                  <a:gd name="T27" fmla="*/ 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103">
                    <a:moveTo>
                      <a:pt x="4" y="103"/>
                    </a:moveTo>
                    <a:cubicBezTo>
                      <a:pt x="86" y="103"/>
                      <a:pt x="86" y="103"/>
                      <a:pt x="86" y="103"/>
                    </a:cubicBezTo>
                    <a:cubicBezTo>
                      <a:pt x="88" y="103"/>
                      <a:pt x="90" y="101"/>
                      <a:pt x="90" y="99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0" y="2"/>
                      <a:pt x="88" y="0"/>
                      <a:pt x="8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1"/>
                      <a:pt x="2" y="103"/>
                      <a:pt x="4" y="103"/>
                    </a:cubicBezTo>
                    <a:close/>
                    <a:moveTo>
                      <a:pt x="8" y="8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" y="95"/>
                      <a:pt x="8" y="95"/>
                      <a:pt x="8" y="95"/>
                    </a:cubicBez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12"/>
              <p:cNvSpPr>
                <a:spLocks noEditPoints="1"/>
              </p:cNvSpPr>
              <p:nvPr/>
            </p:nvSpPr>
            <p:spPr bwMode="auto">
              <a:xfrm>
                <a:off x="6361123" y="6330954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89 h 104"/>
                  <a:gd name="T4" fmla="*/ 96 w 105"/>
                  <a:gd name="T5" fmla="*/ 85 h 104"/>
                  <a:gd name="T6" fmla="*/ 92 w 105"/>
                  <a:gd name="T7" fmla="*/ 0 h 104"/>
                  <a:gd name="T8" fmla="*/ 10 w 105"/>
                  <a:gd name="T9" fmla="*/ 4 h 104"/>
                  <a:gd name="T10" fmla="*/ 9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5 h 104"/>
                  <a:gd name="T18" fmla="*/ 0 w 105"/>
                  <a:gd name="T19" fmla="*/ 100 h 104"/>
                  <a:gd name="T20" fmla="*/ 88 w 105"/>
                  <a:gd name="T21" fmla="*/ 20 h 104"/>
                  <a:gd name="T22" fmla="*/ 77 w 105"/>
                  <a:gd name="T23" fmla="*/ 8 h 104"/>
                  <a:gd name="T24" fmla="*/ 88 w 105"/>
                  <a:gd name="T25" fmla="*/ 20 h 104"/>
                  <a:gd name="T26" fmla="*/ 57 w 105"/>
                  <a:gd name="T27" fmla="*/ 73 h 104"/>
                  <a:gd name="T28" fmla="*/ 69 w 105"/>
                  <a:gd name="T29" fmla="*/ 85 h 104"/>
                  <a:gd name="T30" fmla="*/ 36 w 105"/>
                  <a:gd name="T31" fmla="*/ 85 h 104"/>
                  <a:gd name="T32" fmla="*/ 49 w 105"/>
                  <a:gd name="T33" fmla="*/ 73 h 104"/>
                  <a:gd name="T34" fmla="*/ 36 w 105"/>
                  <a:gd name="T35" fmla="*/ 85 h 104"/>
                  <a:gd name="T36" fmla="*/ 57 w 105"/>
                  <a:gd name="T37" fmla="*/ 43 h 104"/>
                  <a:gd name="T38" fmla="*/ 69 w 105"/>
                  <a:gd name="T39" fmla="*/ 28 h 104"/>
                  <a:gd name="T40" fmla="*/ 57 w 105"/>
                  <a:gd name="T41" fmla="*/ 65 h 104"/>
                  <a:gd name="T42" fmla="*/ 69 w 105"/>
                  <a:gd name="T43" fmla="*/ 51 h 104"/>
                  <a:gd name="T44" fmla="*/ 57 w 105"/>
                  <a:gd name="T45" fmla="*/ 65 h 104"/>
                  <a:gd name="T46" fmla="*/ 88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8 w 105"/>
                  <a:gd name="T53" fmla="*/ 43 h 104"/>
                  <a:gd name="T54" fmla="*/ 77 w 105"/>
                  <a:gd name="T55" fmla="*/ 28 h 104"/>
                  <a:gd name="T56" fmla="*/ 49 w 105"/>
                  <a:gd name="T57" fmla="*/ 43 h 104"/>
                  <a:gd name="T58" fmla="*/ 36 w 105"/>
                  <a:gd name="T59" fmla="*/ 28 h 104"/>
                  <a:gd name="T60" fmla="*/ 28 w 105"/>
                  <a:gd name="T61" fmla="*/ 43 h 104"/>
                  <a:gd name="T62" fmla="*/ 18 w 105"/>
                  <a:gd name="T63" fmla="*/ 28 h 104"/>
                  <a:gd name="T64" fmla="*/ 28 w 105"/>
                  <a:gd name="T65" fmla="*/ 43 h 104"/>
                  <a:gd name="T66" fmla="*/ 49 w 105"/>
                  <a:gd name="T67" fmla="*/ 51 h 104"/>
                  <a:gd name="T68" fmla="*/ 36 w 105"/>
                  <a:gd name="T69" fmla="*/ 65 h 104"/>
                  <a:gd name="T70" fmla="*/ 69 w 105"/>
                  <a:gd name="T71" fmla="*/ 20 h 104"/>
                  <a:gd name="T72" fmla="*/ 57 w 105"/>
                  <a:gd name="T73" fmla="*/ 8 h 104"/>
                  <a:gd name="T74" fmla="*/ 69 w 105"/>
                  <a:gd name="T75" fmla="*/ 20 h 104"/>
                  <a:gd name="T76" fmla="*/ 36 w 105"/>
                  <a:gd name="T77" fmla="*/ 20 h 104"/>
                  <a:gd name="T78" fmla="*/ 49 w 105"/>
                  <a:gd name="T79" fmla="*/ 8 h 104"/>
                  <a:gd name="T80" fmla="*/ 18 w 105"/>
                  <a:gd name="T81" fmla="*/ 51 h 104"/>
                  <a:gd name="T82" fmla="*/ 28 w 105"/>
                  <a:gd name="T83" fmla="*/ 65 h 104"/>
                  <a:gd name="T84" fmla="*/ 18 w 105"/>
                  <a:gd name="T85" fmla="*/ 51 h 104"/>
                  <a:gd name="T86" fmla="*/ 77 w 105"/>
                  <a:gd name="T87" fmla="*/ 73 h 104"/>
                  <a:gd name="T88" fmla="*/ 88 w 105"/>
                  <a:gd name="T89" fmla="*/ 85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73 h 104"/>
                  <a:gd name="T98" fmla="*/ 18 w 105"/>
                  <a:gd name="T99" fmla="*/ 85 h 104"/>
                  <a:gd name="T100" fmla="*/ 8 w 105"/>
                  <a:gd name="T101" fmla="*/ 93 h 104"/>
                  <a:gd name="T102" fmla="*/ 97 w 105"/>
                  <a:gd name="T103" fmla="*/ 96 h 104"/>
                  <a:gd name="T104" fmla="*/ 8 w 105"/>
                  <a:gd name="T105" fmla="*/ 9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5" y="87"/>
                      <a:pt x="103" y="85"/>
                      <a:pt x="101" y="85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9" y="69"/>
                      <a:pt x="9" y="69"/>
                    </a:cubicBezTo>
                    <a:cubicBezTo>
                      <a:pt x="9" y="69"/>
                      <a:pt x="10" y="70"/>
                      <a:pt x="10" y="70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" y="85"/>
                      <a:pt x="0" y="87"/>
                      <a:pt x="0" y="8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57" y="85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5"/>
                      <a:pt x="69" y="85"/>
                      <a:pt x="69" y="85"/>
                    </a:cubicBezTo>
                    <a:lnTo>
                      <a:pt x="57" y="85"/>
                    </a:lnTo>
                    <a:close/>
                    <a:moveTo>
                      <a:pt x="36" y="85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5"/>
                      <a:pt x="49" y="85"/>
                      <a:pt x="49" y="85"/>
                    </a:cubicBezTo>
                    <a:lnTo>
                      <a:pt x="36" y="8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77" y="51"/>
                    </a:move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8" y="28"/>
                      <a:pt x="88" y="28"/>
                      <a:pt x="88" y="28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18" y="51"/>
                    </a:move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lnTo>
                      <a:pt x="18" y="51"/>
                    </a:lnTo>
                    <a:close/>
                    <a:moveTo>
                      <a:pt x="77" y="85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5"/>
                      <a:pt x="88" y="85"/>
                      <a:pt x="88" y="85"/>
                    </a:cubicBezTo>
                    <a:lnTo>
                      <a:pt x="77" y="85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18" y="73"/>
                    </a:move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18" y="85"/>
                      <a:pt x="18" y="85"/>
                      <a:pt x="18" y="85"/>
                    </a:cubicBezTo>
                    <a:lnTo>
                      <a:pt x="18" y="73"/>
                    </a:lnTo>
                    <a:close/>
                    <a:moveTo>
                      <a:pt x="8" y="93"/>
                    </a:move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13"/>
              <p:cNvSpPr>
                <a:spLocks noEditPoints="1"/>
              </p:cNvSpPr>
              <p:nvPr/>
            </p:nvSpPr>
            <p:spPr bwMode="auto">
              <a:xfrm>
                <a:off x="6808799" y="6330954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89 h 104"/>
                  <a:gd name="T4" fmla="*/ 96 w 105"/>
                  <a:gd name="T5" fmla="*/ 85 h 104"/>
                  <a:gd name="T6" fmla="*/ 92 w 105"/>
                  <a:gd name="T7" fmla="*/ 0 h 104"/>
                  <a:gd name="T8" fmla="*/ 10 w 105"/>
                  <a:gd name="T9" fmla="*/ 4 h 104"/>
                  <a:gd name="T10" fmla="*/ 10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5 h 104"/>
                  <a:gd name="T18" fmla="*/ 0 w 105"/>
                  <a:gd name="T19" fmla="*/ 100 h 104"/>
                  <a:gd name="T20" fmla="*/ 57 w 105"/>
                  <a:gd name="T21" fmla="*/ 85 h 104"/>
                  <a:gd name="T22" fmla="*/ 69 w 105"/>
                  <a:gd name="T23" fmla="*/ 73 h 104"/>
                  <a:gd name="T24" fmla="*/ 57 w 105"/>
                  <a:gd name="T25" fmla="*/ 85 h 104"/>
                  <a:gd name="T26" fmla="*/ 36 w 105"/>
                  <a:gd name="T27" fmla="*/ 73 h 104"/>
                  <a:gd name="T28" fmla="*/ 49 w 105"/>
                  <a:gd name="T29" fmla="*/ 85 h 104"/>
                  <a:gd name="T30" fmla="*/ 88 w 105"/>
                  <a:gd name="T31" fmla="*/ 43 h 104"/>
                  <a:gd name="T32" fmla="*/ 77 w 105"/>
                  <a:gd name="T33" fmla="*/ 28 h 104"/>
                  <a:gd name="T34" fmla="*/ 88 w 105"/>
                  <a:gd name="T35" fmla="*/ 43 h 104"/>
                  <a:gd name="T36" fmla="*/ 77 w 105"/>
                  <a:gd name="T37" fmla="*/ 65 h 104"/>
                  <a:gd name="T38" fmla="*/ 88 w 105"/>
                  <a:gd name="T39" fmla="*/ 51 h 104"/>
                  <a:gd name="T40" fmla="*/ 69 w 105"/>
                  <a:gd name="T41" fmla="*/ 43 h 104"/>
                  <a:gd name="T42" fmla="*/ 57 w 105"/>
                  <a:gd name="T43" fmla="*/ 28 h 104"/>
                  <a:gd name="T44" fmla="*/ 69 w 105"/>
                  <a:gd name="T45" fmla="*/ 43 h 104"/>
                  <a:gd name="T46" fmla="*/ 57 w 105"/>
                  <a:gd name="T47" fmla="*/ 51 h 104"/>
                  <a:gd name="T48" fmla="*/ 69 w 105"/>
                  <a:gd name="T49" fmla="*/ 65 h 104"/>
                  <a:gd name="T50" fmla="*/ 49 w 105"/>
                  <a:gd name="T51" fmla="*/ 28 h 104"/>
                  <a:gd name="T52" fmla="*/ 36 w 105"/>
                  <a:gd name="T53" fmla="*/ 43 h 104"/>
                  <a:gd name="T54" fmla="*/ 49 w 105"/>
                  <a:gd name="T55" fmla="*/ 28 h 104"/>
                  <a:gd name="T56" fmla="*/ 18 w 105"/>
                  <a:gd name="T57" fmla="*/ 43 h 104"/>
                  <a:gd name="T58" fmla="*/ 28 w 105"/>
                  <a:gd name="T59" fmla="*/ 28 h 104"/>
                  <a:gd name="T60" fmla="*/ 28 w 105"/>
                  <a:gd name="T61" fmla="*/ 51 h 104"/>
                  <a:gd name="T62" fmla="*/ 18 w 105"/>
                  <a:gd name="T63" fmla="*/ 65 h 104"/>
                  <a:gd name="T64" fmla="*/ 28 w 105"/>
                  <a:gd name="T65" fmla="*/ 51 h 104"/>
                  <a:gd name="T66" fmla="*/ 49 w 105"/>
                  <a:gd name="T67" fmla="*/ 51 h 104"/>
                  <a:gd name="T68" fmla="*/ 36 w 105"/>
                  <a:gd name="T69" fmla="*/ 65 h 104"/>
                  <a:gd name="T70" fmla="*/ 88 w 105"/>
                  <a:gd name="T71" fmla="*/ 20 h 104"/>
                  <a:gd name="T72" fmla="*/ 77 w 105"/>
                  <a:gd name="T73" fmla="*/ 8 h 104"/>
                  <a:gd name="T74" fmla="*/ 88 w 105"/>
                  <a:gd name="T75" fmla="*/ 20 h 104"/>
                  <a:gd name="T76" fmla="*/ 57 w 105"/>
                  <a:gd name="T77" fmla="*/ 20 h 104"/>
                  <a:gd name="T78" fmla="*/ 69 w 105"/>
                  <a:gd name="T79" fmla="*/ 8 h 104"/>
                  <a:gd name="T80" fmla="*/ 49 w 105"/>
                  <a:gd name="T81" fmla="*/ 20 h 104"/>
                  <a:gd name="T82" fmla="*/ 36 w 105"/>
                  <a:gd name="T83" fmla="*/ 8 h 104"/>
                  <a:gd name="T84" fmla="*/ 49 w 105"/>
                  <a:gd name="T85" fmla="*/ 20 h 104"/>
                  <a:gd name="T86" fmla="*/ 77 w 105"/>
                  <a:gd name="T87" fmla="*/ 73 h 104"/>
                  <a:gd name="T88" fmla="*/ 88 w 105"/>
                  <a:gd name="T89" fmla="*/ 85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85 h 104"/>
                  <a:gd name="T98" fmla="*/ 18 w 105"/>
                  <a:gd name="T99" fmla="*/ 73 h 104"/>
                  <a:gd name="T100" fmla="*/ 8 w 105"/>
                  <a:gd name="T101" fmla="*/ 93 h 104"/>
                  <a:gd name="T102" fmla="*/ 97 w 105"/>
                  <a:gd name="T103" fmla="*/ 96 h 104"/>
                  <a:gd name="T104" fmla="*/ 8 w 105"/>
                  <a:gd name="T105" fmla="*/ 9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5" y="87"/>
                      <a:pt x="103" y="85"/>
                      <a:pt x="101" y="85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70"/>
                      <a:pt x="10" y="70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" y="85"/>
                      <a:pt x="0" y="87"/>
                      <a:pt x="0" y="8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57" y="85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5"/>
                      <a:pt x="69" y="85"/>
                      <a:pt x="69" y="85"/>
                    </a:cubicBezTo>
                    <a:lnTo>
                      <a:pt x="57" y="85"/>
                    </a:lnTo>
                    <a:close/>
                    <a:moveTo>
                      <a:pt x="36" y="85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5"/>
                      <a:pt x="49" y="85"/>
                      <a:pt x="49" y="85"/>
                    </a:cubicBezTo>
                    <a:lnTo>
                      <a:pt x="36" y="85"/>
                    </a:lnTo>
                    <a:close/>
                    <a:moveTo>
                      <a:pt x="88" y="43"/>
                    </a:move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88" y="28"/>
                      <a:pt x="88" y="28"/>
                      <a:pt x="88" y="28"/>
                    </a:cubicBezTo>
                    <a:lnTo>
                      <a:pt x="88" y="43"/>
                    </a:lnTo>
                    <a:close/>
                    <a:moveTo>
                      <a:pt x="88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88" y="51"/>
                      <a:pt x="88" y="51"/>
                      <a:pt x="88" y="51"/>
                    </a:cubicBezTo>
                    <a:lnTo>
                      <a:pt x="88" y="6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28" y="51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51"/>
                      <a:pt x="18" y="51"/>
                      <a:pt x="18" y="51"/>
                    </a:cubicBezTo>
                    <a:lnTo>
                      <a:pt x="28" y="51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77" y="85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5"/>
                      <a:pt x="88" y="85"/>
                      <a:pt x="88" y="85"/>
                    </a:cubicBezTo>
                    <a:lnTo>
                      <a:pt x="77" y="85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28" y="73"/>
                    </a:moveTo>
                    <a:cubicBezTo>
                      <a:pt x="28" y="85"/>
                      <a:pt x="28" y="85"/>
                      <a:pt x="28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73"/>
                      <a:pt x="18" y="73"/>
                      <a:pt x="18" y="73"/>
                    </a:cubicBezTo>
                    <a:lnTo>
                      <a:pt x="28" y="73"/>
                    </a:lnTo>
                    <a:close/>
                    <a:moveTo>
                      <a:pt x="8" y="93"/>
                    </a:move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14"/>
              <p:cNvSpPr>
                <a:spLocks noEditPoints="1"/>
              </p:cNvSpPr>
              <p:nvPr/>
            </p:nvSpPr>
            <p:spPr bwMode="auto">
              <a:xfrm>
                <a:off x="5915035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5 w 105"/>
                  <a:gd name="T5" fmla="*/ 86 h 104"/>
                  <a:gd name="T6" fmla="*/ 91 w 105"/>
                  <a:gd name="T7" fmla="*/ 0 h 104"/>
                  <a:gd name="T8" fmla="*/ 9 w 105"/>
                  <a:gd name="T9" fmla="*/ 4 h 104"/>
                  <a:gd name="T10" fmla="*/ 9 w 105"/>
                  <a:gd name="T11" fmla="*/ 24 h 104"/>
                  <a:gd name="T12" fmla="*/ 9 w 105"/>
                  <a:gd name="T13" fmla="*/ 69 h 104"/>
                  <a:gd name="T14" fmla="*/ 9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87 w 105"/>
                  <a:gd name="T21" fmla="*/ 20 h 104"/>
                  <a:gd name="T22" fmla="*/ 77 w 105"/>
                  <a:gd name="T23" fmla="*/ 8 h 104"/>
                  <a:gd name="T24" fmla="*/ 87 w 105"/>
                  <a:gd name="T25" fmla="*/ 20 h 104"/>
                  <a:gd name="T26" fmla="*/ 56 w 105"/>
                  <a:gd name="T27" fmla="*/ 73 h 104"/>
                  <a:gd name="T28" fmla="*/ 69 w 105"/>
                  <a:gd name="T29" fmla="*/ 86 h 104"/>
                  <a:gd name="T30" fmla="*/ 35 w 105"/>
                  <a:gd name="T31" fmla="*/ 86 h 104"/>
                  <a:gd name="T32" fmla="*/ 48 w 105"/>
                  <a:gd name="T33" fmla="*/ 73 h 104"/>
                  <a:gd name="T34" fmla="*/ 35 w 105"/>
                  <a:gd name="T35" fmla="*/ 86 h 104"/>
                  <a:gd name="T36" fmla="*/ 56 w 105"/>
                  <a:gd name="T37" fmla="*/ 43 h 104"/>
                  <a:gd name="T38" fmla="*/ 69 w 105"/>
                  <a:gd name="T39" fmla="*/ 28 h 104"/>
                  <a:gd name="T40" fmla="*/ 56 w 105"/>
                  <a:gd name="T41" fmla="*/ 65 h 104"/>
                  <a:gd name="T42" fmla="*/ 69 w 105"/>
                  <a:gd name="T43" fmla="*/ 51 h 104"/>
                  <a:gd name="T44" fmla="*/ 56 w 105"/>
                  <a:gd name="T45" fmla="*/ 65 h 104"/>
                  <a:gd name="T46" fmla="*/ 87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7 w 105"/>
                  <a:gd name="T53" fmla="*/ 43 h 104"/>
                  <a:gd name="T54" fmla="*/ 77 w 105"/>
                  <a:gd name="T55" fmla="*/ 28 h 104"/>
                  <a:gd name="T56" fmla="*/ 48 w 105"/>
                  <a:gd name="T57" fmla="*/ 43 h 104"/>
                  <a:gd name="T58" fmla="*/ 35 w 105"/>
                  <a:gd name="T59" fmla="*/ 28 h 104"/>
                  <a:gd name="T60" fmla="*/ 27 w 105"/>
                  <a:gd name="T61" fmla="*/ 43 h 104"/>
                  <a:gd name="T62" fmla="*/ 17 w 105"/>
                  <a:gd name="T63" fmla="*/ 28 h 104"/>
                  <a:gd name="T64" fmla="*/ 27 w 105"/>
                  <a:gd name="T65" fmla="*/ 43 h 104"/>
                  <a:gd name="T66" fmla="*/ 48 w 105"/>
                  <a:gd name="T67" fmla="*/ 51 h 104"/>
                  <a:gd name="T68" fmla="*/ 35 w 105"/>
                  <a:gd name="T69" fmla="*/ 65 h 104"/>
                  <a:gd name="T70" fmla="*/ 69 w 105"/>
                  <a:gd name="T71" fmla="*/ 20 h 104"/>
                  <a:gd name="T72" fmla="*/ 56 w 105"/>
                  <a:gd name="T73" fmla="*/ 8 h 104"/>
                  <a:gd name="T74" fmla="*/ 69 w 105"/>
                  <a:gd name="T75" fmla="*/ 20 h 104"/>
                  <a:gd name="T76" fmla="*/ 35 w 105"/>
                  <a:gd name="T77" fmla="*/ 20 h 104"/>
                  <a:gd name="T78" fmla="*/ 48 w 105"/>
                  <a:gd name="T79" fmla="*/ 8 h 104"/>
                  <a:gd name="T80" fmla="*/ 17 w 105"/>
                  <a:gd name="T81" fmla="*/ 51 h 104"/>
                  <a:gd name="T82" fmla="*/ 27 w 105"/>
                  <a:gd name="T83" fmla="*/ 65 h 104"/>
                  <a:gd name="T84" fmla="*/ 17 w 105"/>
                  <a:gd name="T85" fmla="*/ 51 h 104"/>
                  <a:gd name="T86" fmla="*/ 77 w 105"/>
                  <a:gd name="T87" fmla="*/ 73 h 104"/>
                  <a:gd name="T88" fmla="*/ 87 w 105"/>
                  <a:gd name="T89" fmla="*/ 86 h 104"/>
                  <a:gd name="T90" fmla="*/ 27 w 105"/>
                  <a:gd name="T91" fmla="*/ 8 h 104"/>
                  <a:gd name="T92" fmla="*/ 17 w 105"/>
                  <a:gd name="T93" fmla="*/ 20 h 104"/>
                  <a:gd name="T94" fmla="*/ 27 w 105"/>
                  <a:gd name="T95" fmla="*/ 8 h 104"/>
                  <a:gd name="T96" fmla="*/ 27 w 105"/>
                  <a:gd name="T97" fmla="*/ 73 h 104"/>
                  <a:gd name="T98" fmla="*/ 17 w 105"/>
                  <a:gd name="T99" fmla="*/ 86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2"/>
                      <a:pt x="94" y="0"/>
                      <a:pt x="9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2"/>
                      <a:pt x="9" y="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9" y="70"/>
                      <a:pt x="9" y="70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7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7" y="8"/>
                      <a:pt x="87" y="8"/>
                      <a:pt x="87" y="8"/>
                    </a:cubicBezTo>
                    <a:lnTo>
                      <a:pt x="87" y="20"/>
                    </a:lnTo>
                    <a:close/>
                    <a:moveTo>
                      <a:pt x="56" y="86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6" y="86"/>
                    </a:lnTo>
                    <a:close/>
                    <a:moveTo>
                      <a:pt x="35" y="86"/>
                    </a:moveTo>
                    <a:cubicBezTo>
                      <a:pt x="35" y="73"/>
                      <a:pt x="35" y="73"/>
                      <a:pt x="35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86"/>
                      <a:pt x="48" y="86"/>
                      <a:pt x="48" y="86"/>
                    </a:cubicBezTo>
                    <a:lnTo>
                      <a:pt x="35" y="86"/>
                    </a:lnTo>
                    <a:close/>
                    <a:moveTo>
                      <a:pt x="69" y="43"/>
                    </a:move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6" y="65"/>
                    </a:moveTo>
                    <a:cubicBezTo>
                      <a:pt x="56" y="51"/>
                      <a:pt x="56" y="51"/>
                      <a:pt x="56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6" y="65"/>
                    </a:lnTo>
                    <a:close/>
                    <a:moveTo>
                      <a:pt x="7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8" y="28"/>
                    </a:moveTo>
                    <a:cubicBezTo>
                      <a:pt x="48" y="43"/>
                      <a:pt x="48" y="43"/>
                      <a:pt x="48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28"/>
                      <a:pt x="35" y="28"/>
                      <a:pt x="35" y="28"/>
                    </a:cubicBezTo>
                    <a:lnTo>
                      <a:pt x="48" y="28"/>
                    </a:lnTo>
                    <a:close/>
                    <a:moveTo>
                      <a:pt x="27" y="43"/>
                    </a:move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27" y="28"/>
                      <a:pt x="27" y="28"/>
                      <a:pt x="27" y="28"/>
                    </a:cubicBezTo>
                    <a:lnTo>
                      <a:pt x="27" y="43"/>
                    </a:lnTo>
                    <a:close/>
                    <a:moveTo>
                      <a:pt x="35" y="51"/>
                    </a:move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35" y="65"/>
                      <a:pt x="35" y="65"/>
                      <a:pt x="35" y="65"/>
                    </a:cubicBezTo>
                    <a:lnTo>
                      <a:pt x="35" y="51"/>
                    </a:lnTo>
                    <a:close/>
                    <a:moveTo>
                      <a:pt x="69" y="20"/>
                    </a:move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8" y="20"/>
                    </a:move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48" y="8"/>
                      <a:pt x="48" y="8"/>
                      <a:pt x="48" y="8"/>
                    </a:cubicBezTo>
                    <a:lnTo>
                      <a:pt x="48" y="20"/>
                    </a:lnTo>
                    <a:close/>
                    <a:moveTo>
                      <a:pt x="17" y="51"/>
                    </a:move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17" y="65"/>
                      <a:pt x="17" y="65"/>
                      <a:pt x="17" y="65"/>
                    </a:cubicBezTo>
                    <a:lnTo>
                      <a:pt x="17" y="51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86"/>
                      <a:pt x="87" y="86"/>
                      <a:pt x="87" y="86"/>
                    </a:cubicBezTo>
                    <a:lnTo>
                      <a:pt x="77" y="86"/>
                    </a:lnTo>
                    <a:close/>
                    <a:moveTo>
                      <a:pt x="27" y="8"/>
                    </a:moveTo>
                    <a:cubicBezTo>
                      <a:pt x="27" y="20"/>
                      <a:pt x="27" y="20"/>
                      <a:pt x="2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8"/>
                      <a:pt x="17" y="8"/>
                      <a:pt x="17" y="8"/>
                    </a:cubicBezTo>
                    <a:lnTo>
                      <a:pt x="27" y="8"/>
                    </a:lnTo>
                    <a:close/>
                    <a:moveTo>
                      <a:pt x="17" y="73"/>
                    </a:move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17" y="86"/>
                      <a:pt x="17" y="86"/>
                      <a:pt x="17" y="86"/>
                    </a:cubicBezTo>
                    <a:lnTo>
                      <a:pt x="17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15"/>
              <p:cNvSpPr>
                <a:spLocks noEditPoints="1"/>
              </p:cNvSpPr>
              <p:nvPr/>
            </p:nvSpPr>
            <p:spPr bwMode="auto">
              <a:xfrm>
                <a:off x="6361123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6 w 105"/>
                  <a:gd name="T5" fmla="*/ 86 h 104"/>
                  <a:gd name="T6" fmla="*/ 92 w 105"/>
                  <a:gd name="T7" fmla="*/ 0 h 104"/>
                  <a:gd name="T8" fmla="*/ 10 w 105"/>
                  <a:gd name="T9" fmla="*/ 4 h 104"/>
                  <a:gd name="T10" fmla="*/ 9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88 w 105"/>
                  <a:gd name="T21" fmla="*/ 20 h 104"/>
                  <a:gd name="T22" fmla="*/ 77 w 105"/>
                  <a:gd name="T23" fmla="*/ 8 h 104"/>
                  <a:gd name="T24" fmla="*/ 88 w 105"/>
                  <a:gd name="T25" fmla="*/ 20 h 104"/>
                  <a:gd name="T26" fmla="*/ 57 w 105"/>
                  <a:gd name="T27" fmla="*/ 73 h 104"/>
                  <a:gd name="T28" fmla="*/ 69 w 105"/>
                  <a:gd name="T29" fmla="*/ 86 h 104"/>
                  <a:gd name="T30" fmla="*/ 36 w 105"/>
                  <a:gd name="T31" fmla="*/ 86 h 104"/>
                  <a:gd name="T32" fmla="*/ 49 w 105"/>
                  <a:gd name="T33" fmla="*/ 73 h 104"/>
                  <a:gd name="T34" fmla="*/ 36 w 105"/>
                  <a:gd name="T35" fmla="*/ 86 h 104"/>
                  <a:gd name="T36" fmla="*/ 57 w 105"/>
                  <a:gd name="T37" fmla="*/ 43 h 104"/>
                  <a:gd name="T38" fmla="*/ 69 w 105"/>
                  <a:gd name="T39" fmla="*/ 28 h 104"/>
                  <a:gd name="T40" fmla="*/ 57 w 105"/>
                  <a:gd name="T41" fmla="*/ 65 h 104"/>
                  <a:gd name="T42" fmla="*/ 69 w 105"/>
                  <a:gd name="T43" fmla="*/ 51 h 104"/>
                  <a:gd name="T44" fmla="*/ 57 w 105"/>
                  <a:gd name="T45" fmla="*/ 65 h 104"/>
                  <a:gd name="T46" fmla="*/ 88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8 w 105"/>
                  <a:gd name="T53" fmla="*/ 43 h 104"/>
                  <a:gd name="T54" fmla="*/ 77 w 105"/>
                  <a:gd name="T55" fmla="*/ 28 h 104"/>
                  <a:gd name="T56" fmla="*/ 49 w 105"/>
                  <a:gd name="T57" fmla="*/ 43 h 104"/>
                  <a:gd name="T58" fmla="*/ 36 w 105"/>
                  <a:gd name="T59" fmla="*/ 28 h 104"/>
                  <a:gd name="T60" fmla="*/ 28 w 105"/>
                  <a:gd name="T61" fmla="*/ 43 h 104"/>
                  <a:gd name="T62" fmla="*/ 18 w 105"/>
                  <a:gd name="T63" fmla="*/ 28 h 104"/>
                  <a:gd name="T64" fmla="*/ 28 w 105"/>
                  <a:gd name="T65" fmla="*/ 43 h 104"/>
                  <a:gd name="T66" fmla="*/ 49 w 105"/>
                  <a:gd name="T67" fmla="*/ 51 h 104"/>
                  <a:gd name="T68" fmla="*/ 36 w 105"/>
                  <a:gd name="T69" fmla="*/ 65 h 104"/>
                  <a:gd name="T70" fmla="*/ 69 w 105"/>
                  <a:gd name="T71" fmla="*/ 20 h 104"/>
                  <a:gd name="T72" fmla="*/ 57 w 105"/>
                  <a:gd name="T73" fmla="*/ 8 h 104"/>
                  <a:gd name="T74" fmla="*/ 69 w 105"/>
                  <a:gd name="T75" fmla="*/ 20 h 104"/>
                  <a:gd name="T76" fmla="*/ 36 w 105"/>
                  <a:gd name="T77" fmla="*/ 20 h 104"/>
                  <a:gd name="T78" fmla="*/ 49 w 105"/>
                  <a:gd name="T79" fmla="*/ 8 h 104"/>
                  <a:gd name="T80" fmla="*/ 18 w 105"/>
                  <a:gd name="T81" fmla="*/ 51 h 104"/>
                  <a:gd name="T82" fmla="*/ 28 w 105"/>
                  <a:gd name="T83" fmla="*/ 65 h 104"/>
                  <a:gd name="T84" fmla="*/ 18 w 105"/>
                  <a:gd name="T85" fmla="*/ 51 h 104"/>
                  <a:gd name="T86" fmla="*/ 77 w 105"/>
                  <a:gd name="T87" fmla="*/ 73 h 104"/>
                  <a:gd name="T88" fmla="*/ 88 w 105"/>
                  <a:gd name="T89" fmla="*/ 86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73 h 104"/>
                  <a:gd name="T98" fmla="*/ 18 w 105"/>
                  <a:gd name="T99" fmla="*/ 86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10" y="25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9" y="69"/>
                      <a:pt x="9" y="69"/>
                    </a:cubicBezTo>
                    <a:cubicBezTo>
                      <a:pt x="9" y="69"/>
                      <a:pt x="10" y="70"/>
                      <a:pt x="10" y="70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57" y="86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7" y="86"/>
                    </a:lnTo>
                    <a:close/>
                    <a:moveTo>
                      <a:pt x="36" y="86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36" y="86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77" y="51"/>
                    </a:move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8" y="28"/>
                      <a:pt x="88" y="28"/>
                      <a:pt x="88" y="28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18" y="51"/>
                    </a:move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lnTo>
                      <a:pt x="18" y="51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6"/>
                      <a:pt x="88" y="86"/>
                      <a:pt x="88" y="86"/>
                    </a:cubicBezTo>
                    <a:lnTo>
                      <a:pt x="77" y="86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18" y="73"/>
                    </a:move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18" y="86"/>
                      <a:pt x="18" y="86"/>
                      <a:pt x="18" y="86"/>
                    </a:cubicBezTo>
                    <a:lnTo>
                      <a:pt x="18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16"/>
              <p:cNvSpPr>
                <a:spLocks noEditPoints="1"/>
              </p:cNvSpPr>
              <p:nvPr/>
            </p:nvSpPr>
            <p:spPr bwMode="auto">
              <a:xfrm>
                <a:off x="6808799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6 w 105"/>
                  <a:gd name="T5" fmla="*/ 86 h 104"/>
                  <a:gd name="T6" fmla="*/ 92 w 105"/>
                  <a:gd name="T7" fmla="*/ 0 h 104"/>
                  <a:gd name="T8" fmla="*/ 10 w 105"/>
                  <a:gd name="T9" fmla="*/ 4 h 104"/>
                  <a:gd name="T10" fmla="*/ 10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57 w 105"/>
                  <a:gd name="T21" fmla="*/ 86 h 104"/>
                  <a:gd name="T22" fmla="*/ 69 w 105"/>
                  <a:gd name="T23" fmla="*/ 73 h 104"/>
                  <a:gd name="T24" fmla="*/ 57 w 105"/>
                  <a:gd name="T25" fmla="*/ 86 h 104"/>
                  <a:gd name="T26" fmla="*/ 36 w 105"/>
                  <a:gd name="T27" fmla="*/ 73 h 104"/>
                  <a:gd name="T28" fmla="*/ 49 w 105"/>
                  <a:gd name="T29" fmla="*/ 86 h 104"/>
                  <a:gd name="T30" fmla="*/ 88 w 105"/>
                  <a:gd name="T31" fmla="*/ 43 h 104"/>
                  <a:gd name="T32" fmla="*/ 77 w 105"/>
                  <a:gd name="T33" fmla="*/ 28 h 104"/>
                  <a:gd name="T34" fmla="*/ 88 w 105"/>
                  <a:gd name="T35" fmla="*/ 43 h 104"/>
                  <a:gd name="T36" fmla="*/ 77 w 105"/>
                  <a:gd name="T37" fmla="*/ 65 h 104"/>
                  <a:gd name="T38" fmla="*/ 88 w 105"/>
                  <a:gd name="T39" fmla="*/ 51 h 104"/>
                  <a:gd name="T40" fmla="*/ 69 w 105"/>
                  <a:gd name="T41" fmla="*/ 43 h 104"/>
                  <a:gd name="T42" fmla="*/ 57 w 105"/>
                  <a:gd name="T43" fmla="*/ 28 h 104"/>
                  <a:gd name="T44" fmla="*/ 69 w 105"/>
                  <a:gd name="T45" fmla="*/ 43 h 104"/>
                  <a:gd name="T46" fmla="*/ 57 w 105"/>
                  <a:gd name="T47" fmla="*/ 51 h 104"/>
                  <a:gd name="T48" fmla="*/ 69 w 105"/>
                  <a:gd name="T49" fmla="*/ 65 h 104"/>
                  <a:gd name="T50" fmla="*/ 49 w 105"/>
                  <a:gd name="T51" fmla="*/ 28 h 104"/>
                  <a:gd name="T52" fmla="*/ 36 w 105"/>
                  <a:gd name="T53" fmla="*/ 43 h 104"/>
                  <a:gd name="T54" fmla="*/ 49 w 105"/>
                  <a:gd name="T55" fmla="*/ 28 h 104"/>
                  <a:gd name="T56" fmla="*/ 18 w 105"/>
                  <a:gd name="T57" fmla="*/ 43 h 104"/>
                  <a:gd name="T58" fmla="*/ 28 w 105"/>
                  <a:gd name="T59" fmla="*/ 28 h 104"/>
                  <a:gd name="T60" fmla="*/ 28 w 105"/>
                  <a:gd name="T61" fmla="*/ 51 h 104"/>
                  <a:gd name="T62" fmla="*/ 18 w 105"/>
                  <a:gd name="T63" fmla="*/ 65 h 104"/>
                  <a:gd name="T64" fmla="*/ 28 w 105"/>
                  <a:gd name="T65" fmla="*/ 51 h 104"/>
                  <a:gd name="T66" fmla="*/ 49 w 105"/>
                  <a:gd name="T67" fmla="*/ 51 h 104"/>
                  <a:gd name="T68" fmla="*/ 36 w 105"/>
                  <a:gd name="T69" fmla="*/ 65 h 104"/>
                  <a:gd name="T70" fmla="*/ 88 w 105"/>
                  <a:gd name="T71" fmla="*/ 20 h 104"/>
                  <a:gd name="T72" fmla="*/ 77 w 105"/>
                  <a:gd name="T73" fmla="*/ 8 h 104"/>
                  <a:gd name="T74" fmla="*/ 88 w 105"/>
                  <a:gd name="T75" fmla="*/ 20 h 104"/>
                  <a:gd name="T76" fmla="*/ 57 w 105"/>
                  <a:gd name="T77" fmla="*/ 20 h 104"/>
                  <a:gd name="T78" fmla="*/ 69 w 105"/>
                  <a:gd name="T79" fmla="*/ 8 h 104"/>
                  <a:gd name="T80" fmla="*/ 49 w 105"/>
                  <a:gd name="T81" fmla="*/ 20 h 104"/>
                  <a:gd name="T82" fmla="*/ 36 w 105"/>
                  <a:gd name="T83" fmla="*/ 8 h 104"/>
                  <a:gd name="T84" fmla="*/ 49 w 105"/>
                  <a:gd name="T85" fmla="*/ 20 h 104"/>
                  <a:gd name="T86" fmla="*/ 77 w 105"/>
                  <a:gd name="T87" fmla="*/ 73 h 104"/>
                  <a:gd name="T88" fmla="*/ 88 w 105"/>
                  <a:gd name="T89" fmla="*/ 86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86 h 104"/>
                  <a:gd name="T98" fmla="*/ 18 w 105"/>
                  <a:gd name="T99" fmla="*/ 73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70"/>
                      <a:pt x="10" y="70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57" y="86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7" y="86"/>
                    </a:lnTo>
                    <a:close/>
                    <a:moveTo>
                      <a:pt x="36" y="86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36" y="86"/>
                    </a:lnTo>
                    <a:close/>
                    <a:moveTo>
                      <a:pt x="88" y="43"/>
                    </a:move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88" y="28"/>
                      <a:pt x="88" y="28"/>
                      <a:pt x="88" y="28"/>
                    </a:cubicBezTo>
                    <a:lnTo>
                      <a:pt x="88" y="43"/>
                    </a:lnTo>
                    <a:close/>
                    <a:moveTo>
                      <a:pt x="88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88" y="51"/>
                      <a:pt x="88" y="51"/>
                      <a:pt x="88" y="51"/>
                    </a:cubicBezTo>
                    <a:lnTo>
                      <a:pt x="88" y="6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28" y="51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51"/>
                      <a:pt x="18" y="51"/>
                      <a:pt x="18" y="51"/>
                    </a:cubicBezTo>
                    <a:lnTo>
                      <a:pt x="28" y="51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6"/>
                      <a:pt x="88" y="86"/>
                      <a:pt x="88" y="86"/>
                    </a:cubicBezTo>
                    <a:lnTo>
                      <a:pt x="77" y="86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28" y="73"/>
                    </a:moveTo>
                    <a:cubicBezTo>
                      <a:pt x="28" y="86"/>
                      <a:pt x="28" y="86"/>
                      <a:pt x="2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73"/>
                      <a:pt x="18" y="73"/>
                      <a:pt x="18" y="73"/>
                    </a:cubicBezTo>
                    <a:lnTo>
                      <a:pt x="28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17"/>
              <p:cNvSpPr>
                <a:spLocks noEditPoints="1"/>
              </p:cNvSpPr>
              <p:nvPr/>
            </p:nvSpPr>
            <p:spPr bwMode="auto">
              <a:xfrm>
                <a:off x="5915035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5 w 105"/>
                  <a:gd name="T3" fmla="*/ 135 h 154"/>
                  <a:gd name="T4" fmla="*/ 95 w 105"/>
                  <a:gd name="T5" fmla="*/ 4 h 154"/>
                  <a:gd name="T6" fmla="*/ 91 w 105"/>
                  <a:gd name="T7" fmla="*/ 0 h 154"/>
                  <a:gd name="T8" fmla="*/ 13 w 105"/>
                  <a:gd name="T9" fmla="*/ 0 h 154"/>
                  <a:gd name="T10" fmla="*/ 9 w 105"/>
                  <a:gd name="T11" fmla="*/ 4 h 154"/>
                  <a:gd name="T12" fmla="*/ 9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87 w 105"/>
                  <a:gd name="T41" fmla="*/ 100 h 154"/>
                  <a:gd name="T42" fmla="*/ 17 w 105"/>
                  <a:gd name="T43" fmla="*/ 100 h 154"/>
                  <a:gd name="T44" fmla="*/ 17 w 105"/>
                  <a:gd name="T45" fmla="*/ 8 h 154"/>
                  <a:gd name="T46" fmla="*/ 87 w 105"/>
                  <a:gd name="T47" fmla="*/ 8 h 154"/>
                  <a:gd name="T48" fmla="*/ 87 w 105"/>
                  <a:gd name="T49" fmla="*/ 100 h 154"/>
                  <a:gd name="T50" fmla="*/ 57 w 105"/>
                  <a:gd name="T51" fmla="*/ 135 h 154"/>
                  <a:gd name="T52" fmla="*/ 57 w 105"/>
                  <a:gd name="T53" fmla="*/ 108 h 154"/>
                  <a:gd name="T54" fmla="*/ 87 w 105"/>
                  <a:gd name="T55" fmla="*/ 108 h 154"/>
                  <a:gd name="T56" fmla="*/ 87 w 105"/>
                  <a:gd name="T57" fmla="*/ 135 h 154"/>
                  <a:gd name="T58" fmla="*/ 57 w 105"/>
                  <a:gd name="T59" fmla="*/ 135 h 154"/>
                  <a:gd name="T60" fmla="*/ 17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7 w 105"/>
                  <a:gd name="T67" fmla="*/ 135 h 154"/>
                  <a:gd name="T68" fmla="*/ 17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5" y="135"/>
                      <a:pt x="95" y="135"/>
                      <a:pt x="95" y="135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2"/>
                      <a:pt x="94" y="0"/>
                      <a:pt x="9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2"/>
                      <a:pt x="9" y="4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87" y="100"/>
                    </a:move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87" y="8"/>
                      <a:pt x="87" y="8"/>
                      <a:pt x="87" y="8"/>
                    </a:cubicBezTo>
                    <a:lnTo>
                      <a:pt x="87" y="100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35"/>
                      <a:pt x="87" y="135"/>
                      <a:pt x="87" y="135"/>
                    </a:cubicBezTo>
                    <a:lnTo>
                      <a:pt x="57" y="135"/>
                    </a:lnTo>
                    <a:close/>
                    <a:moveTo>
                      <a:pt x="17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7" y="135"/>
                      <a:pt x="17" y="135"/>
                      <a:pt x="17" y="135"/>
                    </a:cubicBezTo>
                    <a:lnTo>
                      <a:pt x="17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18"/>
              <p:cNvSpPr>
                <a:spLocks noEditPoints="1"/>
              </p:cNvSpPr>
              <p:nvPr/>
            </p:nvSpPr>
            <p:spPr bwMode="auto">
              <a:xfrm>
                <a:off x="6361123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6 w 105"/>
                  <a:gd name="T3" fmla="*/ 135 h 154"/>
                  <a:gd name="T4" fmla="*/ 96 w 105"/>
                  <a:gd name="T5" fmla="*/ 4 h 154"/>
                  <a:gd name="T6" fmla="*/ 92 w 105"/>
                  <a:gd name="T7" fmla="*/ 0 h 154"/>
                  <a:gd name="T8" fmla="*/ 14 w 105"/>
                  <a:gd name="T9" fmla="*/ 0 h 154"/>
                  <a:gd name="T10" fmla="*/ 10 w 105"/>
                  <a:gd name="T11" fmla="*/ 4 h 154"/>
                  <a:gd name="T12" fmla="*/ 10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88 w 105"/>
                  <a:gd name="T41" fmla="*/ 100 h 154"/>
                  <a:gd name="T42" fmla="*/ 18 w 105"/>
                  <a:gd name="T43" fmla="*/ 100 h 154"/>
                  <a:gd name="T44" fmla="*/ 18 w 105"/>
                  <a:gd name="T45" fmla="*/ 8 h 154"/>
                  <a:gd name="T46" fmla="*/ 88 w 105"/>
                  <a:gd name="T47" fmla="*/ 8 h 154"/>
                  <a:gd name="T48" fmla="*/ 88 w 105"/>
                  <a:gd name="T49" fmla="*/ 100 h 154"/>
                  <a:gd name="T50" fmla="*/ 57 w 105"/>
                  <a:gd name="T51" fmla="*/ 135 h 154"/>
                  <a:gd name="T52" fmla="*/ 57 w 105"/>
                  <a:gd name="T53" fmla="*/ 108 h 154"/>
                  <a:gd name="T54" fmla="*/ 88 w 105"/>
                  <a:gd name="T55" fmla="*/ 108 h 154"/>
                  <a:gd name="T56" fmla="*/ 88 w 105"/>
                  <a:gd name="T57" fmla="*/ 135 h 154"/>
                  <a:gd name="T58" fmla="*/ 57 w 105"/>
                  <a:gd name="T59" fmla="*/ 135 h 154"/>
                  <a:gd name="T60" fmla="*/ 18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8 w 105"/>
                  <a:gd name="T67" fmla="*/ 135 h 154"/>
                  <a:gd name="T68" fmla="*/ 18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88" y="100"/>
                    </a:move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100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35"/>
                      <a:pt x="88" y="135"/>
                      <a:pt x="88" y="135"/>
                    </a:cubicBezTo>
                    <a:lnTo>
                      <a:pt x="57" y="135"/>
                    </a:lnTo>
                    <a:close/>
                    <a:moveTo>
                      <a:pt x="18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8" y="135"/>
                      <a:pt x="18" y="135"/>
                      <a:pt x="18" y="135"/>
                    </a:cubicBezTo>
                    <a:lnTo>
                      <a:pt x="18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19"/>
              <p:cNvSpPr>
                <a:spLocks noEditPoints="1"/>
              </p:cNvSpPr>
              <p:nvPr/>
            </p:nvSpPr>
            <p:spPr bwMode="auto">
              <a:xfrm>
                <a:off x="6808799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6 w 105"/>
                  <a:gd name="T3" fmla="*/ 135 h 154"/>
                  <a:gd name="T4" fmla="*/ 96 w 105"/>
                  <a:gd name="T5" fmla="*/ 4 h 154"/>
                  <a:gd name="T6" fmla="*/ 92 w 105"/>
                  <a:gd name="T7" fmla="*/ 0 h 154"/>
                  <a:gd name="T8" fmla="*/ 14 w 105"/>
                  <a:gd name="T9" fmla="*/ 0 h 154"/>
                  <a:gd name="T10" fmla="*/ 10 w 105"/>
                  <a:gd name="T11" fmla="*/ 4 h 154"/>
                  <a:gd name="T12" fmla="*/ 10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57 w 105"/>
                  <a:gd name="T41" fmla="*/ 135 h 154"/>
                  <a:gd name="T42" fmla="*/ 57 w 105"/>
                  <a:gd name="T43" fmla="*/ 108 h 154"/>
                  <a:gd name="T44" fmla="*/ 88 w 105"/>
                  <a:gd name="T45" fmla="*/ 108 h 154"/>
                  <a:gd name="T46" fmla="*/ 88 w 105"/>
                  <a:gd name="T47" fmla="*/ 135 h 154"/>
                  <a:gd name="T48" fmla="*/ 57 w 105"/>
                  <a:gd name="T49" fmla="*/ 135 h 154"/>
                  <a:gd name="T50" fmla="*/ 88 w 105"/>
                  <a:gd name="T51" fmla="*/ 100 h 154"/>
                  <a:gd name="T52" fmla="*/ 18 w 105"/>
                  <a:gd name="T53" fmla="*/ 100 h 154"/>
                  <a:gd name="T54" fmla="*/ 18 w 105"/>
                  <a:gd name="T55" fmla="*/ 8 h 154"/>
                  <a:gd name="T56" fmla="*/ 88 w 105"/>
                  <a:gd name="T57" fmla="*/ 8 h 154"/>
                  <a:gd name="T58" fmla="*/ 88 w 105"/>
                  <a:gd name="T59" fmla="*/ 100 h 154"/>
                  <a:gd name="T60" fmla="*/ 18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8 w 105"/>
                  <a:gd name="T67" fmla="*/ 135 h 154"/>
                  <a:gd name="T68" fmla="*/ 18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35"/>
                      <a:pt x="88" y="135"/>
                      <a:pt x="88" y="135"/>
                    </a:cubicBezTo>
                    <a:lnTo>
                      <a:pt x="57" y="135"/>
                    </a:lnTo>
                    <a:close/>
                    <a:moveTo>
                      <a:pt x="88" y="100"/>
                    </a:move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100"/>
                    </a:lnTo>
                    <a:close/>
                    <a:moveTo>
                      <a:pt x="18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8" y="135"/>
                      <a:pt x="18" y="135"/>
                      <a:pt x="18" y="135"/>
                    </a:cubicBezTo>
                    <a:lnTo>
                      <a:pt x="18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20"/>
              <p:cNvSpPr/>
              <p:nvPr/>
            </p:nvSpPr>
            <p:spPr bwMode="auto">
              <a:xfrm>
                <a:off x="6153161" y="6591304"/>
                <a:ext cx="28575" cy="95250"/>
              </a:xfrm>
              <a:custGeom>
                <a:avLst/>
                <a:gdLst>
                  <a:gd name="T0" fmla="*/ 4 w 8"/>
                  <a:gd name="T1" fmla="*/ 0 h 26"/>
                  <a:gd name="T2" fmla="*/ 0 w 8"/>
                  <a:gd name="T3" fmla="*/ 4 h 26"/>
                  <a:gd name="T4" fmla="*/ 0 w 8"/>
                  <a:gd name="T5" fmla="*/ 22 h 26"/>
                  <a:gd name="T6" fmla="*/ 4 w 8"/>
                  <a:gd name="T7" fmla="*/ 26 h 26"/>
                  <a:gd name="T8" fmla="*/ 8 w 8"/>
                  <a:gd name="T9" fmla="*/ 22 h 26"/>
                  <a:gd name="T10" fmla="*/ 8 w 8"/>
                  <a:gd name="T11" fmla="*/ 4 h 26"/>
                  <a:gd name="T12" fmla="*/ 4 w 8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6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2" y="26"/>
                      <a:pt x="4" y="26"/>
                    </a:cubicBezTo>
                    <a:cubicBezTo>
                      <a:pt x="6" y="26"/>
                      <a:pt x="8" y="24"/>
                      <a:pt x="8" y="2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1" name="组合 80"/>
            <p:cNvGrpSpPr/>
            <p:nvPr/>
          </p:nvGrpSpPr>
          <p:grpSpPr>
            <a:xfrm>
              <a:off x="4904793" y="2903071"/>
              <a:ext cx="733321" cy="1995810"/>
              <a:chOff x="4541845" y="3765552"/>
              <a:chExt cx="1146177" cy="3119440"/>
            </a:xfrm>
            <a:solidFill>
              <a:srgbClr val="005790"/>
            </a:solidFill>
          </p:grpSpPr>
          <p:sp>
            <p:nvSpPr>
              <p:cNvPr id="82" name="Freeform 387"/>
              <p:cNvSpPr>
                <a:spLocks noEditPoints="1"/>
              </p:cNvSpPr>
              <p:nvPr/>
            </p:nvSpPr>
            <p:spPr bwMode="auto">
              <a:xfrm>
                <a:off x="4541845" y="3765552"/>
                <a:ext cx="1146177" cy="3119440"/>
              </a:xfrm>
              <a:custGeom>
                <a:avLst/>
                <a:gdLst>
                  <a:gd name="T0" fmla="*/ 208 w 313"/>
                  <a:gd name="T1" fmla="*/ 160 h 851"/>
                  <a:gd name="T2" fmla="*/ 226 w 313"/>
                  <a:gd name="T3" fmla="*/ 56 h 851"/>
                  <a:gd name="T4" fmla="*/ 226 w 313"/>
                  <a:gd name="T5" fmla="*/ 48 h 851"/>
                  <a:gd name="T6" fmla="*/ 156 w 313"/>
                  <a:gd name="T7" fmla="*/ 0 h 851"/>
                  <a:gd name="T8" fmla="*/ 87 w 313"/>
                  <a:gd name="T9" fmla="*/ 48 h 851"/>
                  <a:gd name="T10" fmla="*/ 87 w 313"/>
                  <a:gd name="T11" fmla="*/ 56 h 851"/>
                  <a:gd name="T12" fmla="*/ 104 w 313"/>
                  <a:gd name="T13" fmla="*/ 160 h 851"/>
                  <a:gd name="T14" fmla="*/ 0 w 313"/>
                  <a:gd name="T15" fmla="*/ 264 h 851"/>
                  <a:gd name="T16" fmla="*/ 0 w 313"/>
                  <a:gd name="T17" fmla="*/ 677 h 851"/>
                  <a:gd name="T18" fmla="*/ 4 w 313"/>
                  <a:gd name="T19" fmla="*/ 851 h 851"/>
                  <a:gd name="T20" fmla="*/ 52 w 313"/>
                  <a:gd name="T21" fmla="*/ 851 h 851"/>
                  <a:gd name="T22" fmla="*/ 118 w 313"/>
                  <a:gd name="T23" fmla="*/ 851 h 851"/>
                  <a:gd name="T24" fmla="*/ 313 w 313"/>
                  <a:gd name="T25" fmla="*/ 847 h 851"/>
                  <a:gd name="T26" fmla="*/ 313 w 313"/>
                  <a:gd name="T27" fmla="*/ 658 h 851"/>
                  <a:gd name="T28" fmla="*/ 309 w 313"/>
                  <a:gd name="T29" fmla="*/ 260 h 851"/>
                  <a:gd name="T30" fmla="*/ 104 w 313"/>
                  <a:gd name="T31" fmla="*/ 719 h 851"/>
                  <a:gd name="T32" fmla="*/ 56 w 313"/>
                  <a:gd name="T33" fmla="*/ 843 h 851"/>
                  <a:gd name="T34" fmla="*/ 108 w 313"/>
                  <a:gd name="T35" fmla="*/ 711 h 851"/>
                  <a:gd name="T36" fmla="*/ 48 w 313"/>
                  <a:gd name="T37" fmla="*/ 715 h 851"/>
                  <a:gd name="T38" fmla="*/ 46 w 313"/>
                  <a:gd name="T39" fmla="*/ 843 h 851"/>
                  <a:gd name="T40" fmla="*/ 114 w 313"/>
                  <a:gd name="T41" fmla="*/ 708 h 851"/>
                  <a:gd name="T42" fmla="*/ 112 w 313"/>
                  <a:gd name="T43" fmla="*/ 843 h 851"/>
                  <a:gd name="T44" fmla="*/ 108 w 313"/>
                  <a:gd name="T45" fmla="*/ 711 h 851"/>
                  <a:gd name="T46" fmla="*/ 122 w 313"/>
                  <a:gd name="T47" fmla="*/ 704 h 851"/>
                  <a:gd name="T48" fmla="*/ 42 w 313"/>
                  <a:gd name="T49" fmla="*/ 700 h 851"/>
                  <a:gd name="T50" fmla="*/ 38 w 313"/>
                  <a:gd name="T51" fmla="*/ 843 h 851"/>
                  <a:gd name="T52" fmla="*/ 8 w 313"/>
                  <a:gd name="T53" fmla="*/ 681 h 851"/>
                  <a:gd name="T54" fmla="*/ 305 w 313"/>
                  <a:gd name="T55" fmla="*/ 843 h 851"/>
                  <a:gd name="T56" fmla="*/ 305 w 313"/>
                  <a:gd name="T57" fmla="*/ 277 h 851"/>
                  <a:gd name="T58" fmla="*/ 8 w 313"/>
                  <a:gd name="T59" fmla="*/ 268 h 851"/>
                  <a:gd name="T60" fmla="*/ 305 w 313"/>
                  <a:gd name="T61" fmla="*/ 277 h 851"/>
                  <a:gd name="T62" fmla="*/ 305 w 313"/>
                  <a:gd name="T63" fmla="*/ 673 h 851"/>
                  <a:gd name="T64" fmla="*/ 8 w 313"/>
                  <a:gd name="T65" fmla="*/ 662 h 851"/>
                  <a:gd name="T66" fmla="*/ 8 w 313"/>
                  <a:gd name="T67" fmla="*/ 654 h 851"/>
                  <a:gd name="T68" fmla="*/ 305 w 313"/>
                  <a:gd name="T69" fmla="*/ 285 h 851"/>
                  <a:gd name="T70" fmla="*/ 8 w 313"/>
                  <a:gd name="T71" fmla="*/ 654 h 851"/>
                  <a:gd name="T72" fmla="*/ 113 w 313"/>
                  <a:gd name="T73" fmla="*/ 48 h 851"/>
                  <a:gd name="T74" fmla="*/ 200 w 313"/>
                  <a:gd name="T75" fmla="*/ 48 h 851"/>
                  <a:gd name="T76" fmla="*/ 112 w 313"/>
                  <a:gd name="T77" fmla="*/ 56 h 851"/>
                  <a:gd name="T78" fmla="*/ 200 w 313"/>
                  <a:gd name="T79" fmla="*/ 160 h 851"/>
                  <a:gd name="T80" fmla="*/ 45 w 313"/>
                  <a:gd name="T81" fmla="*/ 260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3" h="851">
                    <a:moveTo>
                      <a:pt x="309" y="260"/>
                    </a:moveTo>
                    <a:cubicBezTo>
                      <a:pt x="253" y="260"/>
                      <a:pt x="208" y="215"/>
                      <a:pt x="208" y="160"/>
                    </a:cubicBezTo>
                    <a:cubicBezTo>
                      <a:pt x="208" y="56"/>
                      <a:pt x="208" y="56"/>
                      <a:pt x="208" y="56"/>
                    </a:cubicBezTo>
                    <a:cubicBezTo>
                      <a:pt x="226" y="56"/>
                      <a:pt x="226" y="56"/>
                      <a:pt x="226" y="56"/>
                    </a:cubicBezTo>
                    <a:cubicBezTo>
                      <a:pt x="228" y="56"/>
                      <a:pt x="230" y="55"/>
                      <a:pt x="230" y="52"/>
                    </a:cubicBezTo>
                    <a:cubicBezTo>
                      <a:pt x="230" y="50"/>
                      <a:pt x="228" y="48"/>
                      <a:pt x="226" y="48"/>
                    </a:cubicBezTo>
                    <a:cubicBezTo>
                      <a:pt x="208" y="48"/>
                      <a:pt x="208" y="48"/>
                      <a:pt x="208" y="48"/>
                    </a:cubicBezTo>
                    <a:cubicBezTo>
                      <a:pt x="206" y="22"/>
                      <a:pt x="184" y="0"/>
                      <a:pt x="156" y="0"/>
                    </a:cubicBezTo>
                    <a:cubicBezTo>
                      <a:pt x="129" y="0"/>
                      <a:pt x="107" y="22"/>
                      <a:pt x="105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5" y="48"/>
                      <a:pt x="83" y="50"/>
                      <a:pt x="83" y="52"/>
                    </a:cubicBezTo>
                    <a:cubicBezTo>
                      <a:pt x="83" y="55"/>
                      <a:pt x="85" y="56"/>
                      <a:pt x="87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160"/>
                      <a:pt x="104" y="160"/>
                      <a:pt x="104" y="160"/>
                    </a:cubicBezTo>
                    <a:cubicBezTo>
                      <a:pt x="104" y="215"/>
                      <a:pt x="59" y="260"/>
                      <a:pt x="4" y="260"/>
                    </a:cubicBezTo>
                    <a:cubicBezTo>
                      <a:pt x="2" y="260"/>
                      <a:pt x="0" y="262"/>
                      <a:pt x="0" y="264"/>
                    </a:cubicBezTo>
                    <a:cubicBezTo>
                      <a:pt x="0" y="658"/>
                      <a:pt x="0" y="658"/>
                      <a:pt x="0" y="658"/>
                    </a:cubicBezTo>
                    <a:cubicBezTo>
                      <a:pt x="0" y="677"/>
                      <a:pt x="0" y="677"/>
                      <a:pt x="0" y="677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2" y="851"/>
                      <a:pt x="4" y="851"/>
                    </a:cubicBezTo>
                    <a:cubicBezTo>
                      <a:pt x="42" y="851"/>
                      <a:pt x="42" y="851"/>
                      <a:pt x="42" y="851"/>
                    </a:cubicBezTo>
                    <a:cubicBezTo>
                      <a:pt x="52" y="851"/>
                      <a:pt x="52" y="851"/>
                      <a:pt x="52" y="851"/>
                    </a:cubicBezTo>
                    <a:cubicBezTo>
                      <a:pt x="108" y="851"/>
                      <a:pt x="108" y="851"/>
                      <a:pt x="108" y="851"/>
                    </a:cubicBezTo>
                    <a:cubicBezTo>
                      <a:pt x="118" y="851"/>
                      <a:pt x="118" y="851"/>
                      <a:pt x="118" y="851"/>
                    </a:cubicBezTo>
                    <a:cubicBezTo>
                      <a:pt x="309" y="851"/>
                      <a:pt x="309" y="851"/>
                      <a:pt x="309" y="851"/>
                    </a:cubicBezTo>
                    <a:cubicBezTo>
                      <a:pt x="311" y="851"/>
                      <a:pt x="313" y="849"/>
                      <a:pt x="313" y="847"/>
                    </a:cubicBezTo>
                    <a:cubicBezTo>
                      <a:pt x="313" y="677"/>
                      <a:pt x="313" y="677"/>
                      <a:pt x="313" y="677"/>
                    </a:cubicBezTo>
                    <a:cubicBezTo>
                      <a:pt x="313" y="658"/>
                      <a:pt x="313" y="658"/>
                      <a:pt x="313" y="658"/>
                    </a:cubicBezTo>
                    <a:cubicBezTo>
                      <a:pt x="313" y="264"/>
                      <a:pt x="313" y="264"/>
                      <a:pt x="313" y="264"/>
                    </a:cubicBezTo>
                    <a:cubicBezTo>
                      <a:pt x="313" y="262"/>
                      <a:pt x="311" y="260"/>
                      <a:pt x="309" y="260"/>
                    </a:cubicBezTo>
                    <a:close/>
                    <a:moveTo>
                      <a:pt x="56" y="719"/>
                    </a:moveTo>
                    <a:cubicBezTo>
                      <a:pt x="104" y="719"/>
                      <a:pt x="104" y="719"/>
                      <a:pt x="104" y="719"/>
                    </a:cubicBezTo>
                    <a:cubicBezTo>
                      <a:pt x="104" y="843"/>
                      <a:pt x="104" y="843"/>
                      <a:pt x="104" y="843"/>
                    </a:cubicBezTo>
                    <a:cubicBezTo>
                      <a:pt x="56" y="843"/>
                      <a:pt x="56" y="843"/>
                      <a:pt x="56" y="843"/>
                    </a:cubicBezTo>
                    <a:lnTo>
                      <a:pt x="56" y="719"/>
                    </a:lnTo>
                    <a:close/>
                    <a:moveTo>
                      <a:pt x="108" y="711"/>
                    </a:moveTo>
                    <a:cubicBezTo>
                      <a:pt x="52" y="711"/>
                      <a:pt x="52" y="711"/>
                      <a:pt x="52" y="711"/>
                    </a:cubicBezTo>
                    <a:cubicBezTo>
                      <a:pt x="50" y="711"/>
                      <a:pt x="48" y="713"/>
                      <a:pt x="48" y="715"/>
                    </a:cubicBezTo>
                    <a:cubicBezTo>
                      <a:pt x="48" y="843"/>
                      <a:pt x="48" y="843"/>
                      <a:pt x="48" y="843"/>
                    </a:cubicBezTo>
                    <a:cubicBezTo>
                      <a:pt x="46" y="843"/>
                      <a:pt x="46" y="843"/>
                      <a:pt x="46" y="843"/>
                    </a:cubicBezTo>
                    <a:cubicBezTo>
                      <a:pt x="46" y="708"/>
                      <a:pt x="46" y="708"/>
                      <a:pt x="46" y="708"/>
                    </a:cubicBezTo>
                    <a:cubicBezTo>
                      <a:pt x="114" y="708"/>
                      <a:pt x="114" y="708"/>
                      <a:pt x="114" y="708"/>
                    </a:cubicBezTo>
                    <a:cubicBezTo>
                      <a:pt x="114" y="843"/>
                      <a:pt x="114" y="843"/>
                      <a:pt x="114" y="843"/>
                    </a:cubicBezTo>
                    <a:cubicBezTo>
                      <a:pt x="112" y="843"/>
                      <a:pt x="112" y="843"/>
                      <a:pt x="112" y="843"/>
                    </a:cubicBezTo>
                    <a:cubicBezTo>
                      <a:pt x="112" y="715"/>
                      <a:pt x="112" y="715"/>
                      <a:pt x="112" y="715"/>
                    </a:cubicBezTo>
                    <a:cubicBezTo>
                      <a:pt x="112" y="713"/>
                      <a:pt x="110" y="711"/>
                      <a:pt x="108" y="711"/>
                    </a:cubicBezTo>
                    <a:close/>
                    <a:moveTo>
                      <a:pt x="122" y="843"/>
                    </a:moveTo>
                    <a:cubicBezTo>
                      <a:pt x="122" y="704"/>
                      <a:pt x="122" y="704"/>
                      <a:pt x="122" y="704"/>
                    </a:cubicBezTo>
                    <a:cubicBezTo>
                      <a:pt x="122" y="702"/>
                      <a:pt x="121" y="700"/>
                      <a:pt x="118" y="700"/>
                    </a:cubicBezTo>
                    <a:cubicBezTo>
                      <a:pt x="42" y="700"/>
                      <a:pt x="42" y="700"/>
                      <a:pt x="42" y="700"/>
                    </a:cubicBezTo>
                    <a:cubicBezTo>
                      <a:pt x="39" y="700"/>
                      <a:pt x="38" y="702"/>
                      <a:pt x="38" y="704"/>
                    </a:cubicBezTo>
                    <a:cubicBezTo>
                      <a:pt x="38" y="843"/>
                      <a:pt x="38" y="843"/>
                      <a:pt x="38" y="843"/>
                    </a:cubicBezTo>
                    <a:cubicBezTo>
                      <a:pt x="8" y="843"/>
                      <a:pt x="8" y="843"/>
                      <a:pt x="8" y="843"/>
                    </a:cubicBezTo>
                    <a:cubicBezTo>
                      <a:pt x="8" y="681"/>
                      <a:pt x="8" y="681"/>
                      <a:pt x="8" y="681"/>
                    </a:cubicBezTo>
                    <a:cubicBezTo>
                      <a:pt x="305" y="681"/>
                      <a:pt x="305" y="681"/>
                      <a:pt x="305" y="681"/>
                    </a:cubicBezTo>
                    <a:cubicBezTo>
                      <a:pt x="305" y="843"/>
                      <a:pt x="305" y="843"/>
                      <a:pt x="305" y="843"/>
                    </a:cubicBezTo>
                    <a:lnTo>
                      <a:pt x="122" y="843"/>
                    </a:lnTo>
                    <a:close/>
                    <a:moveTo>
                      <a:pt x="305" y="277"/>
                    </a:moveTo>
                    <a:cubicBezTo>
                      <a:pt x="8" y="277"/>
                      <a:pt x="8" y="277"/>
                      <a:pt x="8" y="277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05" y="268"/>
                      <a:pt x="305" y="268"/>
                      <a:pt x="305" y="268"/>
                    </a:cubicBezTo>
                    <a:lnTo>
                      <a:pt x="305" y="277"/>
                    </a:lnTo>
                    <a:close/>
                    <a:moveTo>
                      <a:pt x="305" y="662"/>
                    </a:moveTo>
                    <a:cubicBezTo>
                      <a:pt x="305" y="673"/>
                      <a:pt x="305" y="673"/>
                      <a:pt x="305" y="673"/>
                    </a:cubicBezTo>
                    <a:cubicBezTo>
                      <a:pt x="8" y="673"/>
                      <a:pt x="8" y="673"/>
                      <a:pt x="8" y="673"/>
                    </a:cubicBezTo>
                    <a:cubicBezTo>
                      <a:pt x="8" y="662"/>
                      <a:pt x="8" y="662"/>
                      <a:pt x="8" y="662"/>
                    </a:cubicBezTo>
                    <a:lnTo>
                      <a:pt x="305" y="662"/>
                    </a:lnTo>
                    <a:close/>
                    <a:moveTo>
                      <a:pt x="8" y="654"/>
                    </a:moveTo>
                    <a:cubicBezTo>
                      <a:pt x="8" y="285"/>
                      <a:pt x="8" y="285"/>
                      <a:pt x="8" y="285"/>
                    </a:cubicBezTo>
                    <a:cubicBezTo>
                      <a:pt x="305" y="285"/>
                      <a:pt x="305" y="285"/>
                      <a:pt x="305" y="285"/>
                    </a:cubicBezTo>
                    <a:cubicBezTo>
                      <a:pt x="305" y="654"/>
                      <a:pt x="305" y="654"/>
                      <a:pt x="305" y="654"/>
                    </a:cubicBezTo>
                    <a:lnTo>
                      <a:pt x="8" y="654"/>
                    </a:lnTo>
                    <a:close/>
                    <a:moveTo>
                      <a:pt x="200" y="48"/>
                    </a:moveTo>
                    <a:cubicBezTo>
                      <a:pt x="113" y="48"/>
                      <a:pt x="113" y="48"/>
                      <a:pt x="113" y="48"/>
                    </a:cubicBezTo>
                    <a:cubicBezTo>
                      <a:pt x="115" y="26"/>
                      <a:pt x="133" y="8"/>
                      <a:pt x="156" y="8"/>
                    </a:cubicBezTo>
                    <a:cubicBezTo>
                      <a:pt x="179" y="8"/>
                      <a:pt x="198" y="26"/>
                      <a:pt x="200" y="48"/>
                    </a:cubicBezTo>
                    <a:close/>
                    <a:moveTo>
                      <a:pt x="112" y="160"/>
                    </a:moveTo>
                    <a:cubicBezTo>
                      <a:pt x="112" y="56"/>
                      <a:pt x="112" y="56"/>
                      <a:pt x="112" y="56"/>
                    </a:cubicBezTo>
                    <a:cubicBezTo>
                      <a:pt x="200" y="56"/>
                      <a:pt x="200" y="56"/>
                      <a:pt x="200" y="56"/>
                    </a:cubicBezTo>
                    <a:cubicBezTo>
                      <a:pt x="200" y="160"/>
                      <a:pt x="200" y="160"/>
                      <a:pt x="200" y="160"/>
                    </a:cubicBezTo>
                    <a:cubicBezTo>
                      <a:pt x="200" y="205"/>
                      <a:pt x="228" y="244"/>
                      <a:pt x="268" y="260"/>
                    </a:cubicBezTo>
                    <a:cubicBezTo>
                      <a:pt x="45" y="260"/>
                      <a:pt x="45" y="260"/>
                      <a:pt x="45" y="260"/>
                    </a:cubicBezTo>
                    <a:cubicBezTo>
                      <a:pt x="84" y="244"/>
                      <a:pt x="112" y="205"/>
                      <a:pt x="11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88"/>
              <p:cNvSpPr>
                <a:spLocks noEditPoints="1"/>
              </p:cNvSpPr>
              <p:nvPr/>
            </p:nvSpPr>
            <p:spPr bwMode="auto">
              <a:xfrm>
                <a:off x="5014921" y="4032252"/>
                <a:ext cx="196850" cy="198438"/>
              </a:xfrm>
              <a:custGeom>
                <a:avLst/>
                <a:gdLst>
                  <a:gd name="T0" fmla="*/ 27 w 54"/>
                  <a:gd name="T1" fmla="*/ 54 h 54"/>
                  <a:gd name="T2" fmla="*/ 54 w 54"/>
                  <a:gd name="T3" fmla="*/ 27 h 54"/>
                  <a:gd name="T4" fmla="*/ 27 w 54"/>
                  <a:gd name="T5" fmla="*/ 0 h 54"/>
                  <a:gd name="T6" fmla="*/ 0 w 54"/>
                  <a:gd name="T7" fmla="*/ 27 h 54"/>
                  <a:gd name="T8" fmla="*/ 27 w 54"/>
                  <a:gd name="T9" fmla="*/ 54 h 54"/>
                  <a:gd name="T10" fmla="*/ 46 w 54"/>
                  <a:gd name="T11" fmla="*/ 27 h 54"/>
                  <a:gd name="T12" fmla="*/ 27 w 54"/>
                  <a:gd name="T13" fmla="*/ 46 h 54"/>
                  <a:gd name="T14" fmla="*/ 8 w 54"/>
                  <a:gd name="T15" fmla="*/ 27 h 54"/>
                  <a:gd name="T16" fmla="*/ 27 w 54"/>
                  <a:gd name="T17" fmla="*/ 8 h 54"/>
                  <a:gd name="T18" fmla="*/ 46 w 54"/>
                  <a:gd name="T1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4">
                    <a:moveTo>
                      <a:pt x="27" y="54"/>
                    </a:moveTo>
                    <a:cubicBezTo>
                      <a:pt x="42" y="54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46" y="27"/>
                    </a:moveTo>
                    <a:cubicBezTo>
                      <a:pt x="46" y="38"/>
                      <a:pt x="38" y="46"/>
                      <a:pt x="27" y="46"/>
                    </a:cubicBezTo>
                    <a:cubicBezTo>
                      <a:pt x="17" y="46"/>
                      <a:pt x="8" y="38"/>
                      <a:pt x="8" y="27"/>
                    </a:cubicBezTo>
                    <a:cubicBezTo>
                      <a:pt x="8" y="17"/>
                      <a:pt x="17" y="8"/>
                      <a:pt x="27" y="8"/>
                    </a:cubicBezTo>
                    <a:cubicBezTo>
                      <a:pt x="38" y="8"/>
                      <a:pt x="46" y="17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89"/>
              <p:cNvSpPr>
                <a:spLocks noEditPoints="1"/>
              </p:cNvSpPr>
              <p:nvPr/>
            </p:nvSpPr>
            <p:spPr bwMode="auto">
              <a:xfrm>
                <a:off x="4976821" y="4297365"/>
                <a:ext cx="274638" cy="376238"/>
              </a:xfrm>
              <a:custGeom>
                <a:avLst/>
                <a:gdLst>
                  <a:gd name="T0" fmla="*/ 37 w 75"/>
                  <a:gd name="T1" fmla="*/ 0 h 103"/>
                  <a:gd name="T2" fmla="*/ 11 w 75"/>
                  <a:gd name="T3" fmla="*/ 11 h 103"/>
                  <a:gd name="T4" fmla="*/ 0 w 75"/>
                  <a:gd name="T5" fmla="*/ 38 h 103"/>
                  <a:gd name="T6" fmla="*/ 0 w 75"/>
                  <a:gd name="T7" fmla="*/ 99 h 103"/>
                  <a:gd name="T8" fmla="*/ 4 w 75"/>
                  <a:gd name="T9" fmla="*/ 103 h 103"/>
                  <a:gd name="T10" fmla="*/ 71 w 75"/>
                  <a:gd name="T11" fmla="*/ 103 h 103"/>
                  <a:gd name="T12" fmla="*/ 75 w 75"/>
                  <a:gd name="T13" fmla="*/ 99 h 103"/>
                  <a:gd name="T14" fmla="*/ 75 w 75"/>
                  <a:gd name="T15" fmla="*/ 38 h 103"/>
                  <a:gd name="T16" fmla="*/ 37 w 75"/>
                  <a:gd name="T17" fmla="*/ 0 h 103"/>
                  <a:gd name="T18" fmla="*/ 67 w 75"/>
                  <a:gd name="T19" fmla="*/ 34 h 103"/>
                  <a:gd name="T20" fmla="*/ 8 w 75"/>
                  <a:gd name="T21" fmla="*/ 34 h 103"/>
                  <a:gd name="T22" fmla="*/ 17 w 75"/>
                  <a:gd name="T23" fmla="*/ 17 h 103"/>
                  <a:gd name="T24" fmla="*/ 37 w 75"/>
                  <a:gd name="T25" fmla="*/ 8 h 103"/>
                  <a:gd name="T26" fmla="*/ 67 w 75"/>
                  <a:gd name="T27" fmla="*/ 34 h 103"/>
                  <a:gd name="T28" fmla="*/ 8 w 75"/>
                  <a:gd name="T29" fmla="*/ 42 h 103"/>
                  <a:gd name="T30" fmla="*/ 67 w 75"/>
                  <a:gd name="T31" fmla="*/ 42 h 103"/>
                  <a:gd name="T32" fmla="*/ 67 w 75"/>
                  <a:gd name="T33" fmla="*/ 95 h 103"/>
                  <a:gd name="T34" fmla="*/ 8 w 75"/>
                  <a:gd name="T35" fmla="*/ 95 h 103"/>
                  <a:gd name="T36" fmla="*/ 8 w 75"/>
                  <a:gd name="T37" fmla="*/ 4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03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8"/>
                      <a:pt x="0" y="28"/>
                      <a:pt x="0" y="3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1"/>
                      <a:pt x="2" y="103"/>
                      <a:pt x="4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3" y="103"/>
                      <a:pt x="75" y="101"/>
                      <a:pt x="75" y="9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17"/>
                      <a:pt x="58" y="0"/>
                      <a:pt x="37" y="0"/>
                    </a:cubicBezTo>
                    <a:close/>
                    <a:moveTo>
                      <a:pt x="67" y="34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9" y="27"/>
                      <a:pt x="12" y="21"/>
                      <a:pt x="17" y="17"/>
                    </a:cubicBezTo>
                    <a:cubicBezTo>
                      <a:pt x="22" y="11"/>
                      <a:pt x="30" y="8"/>
                      <a:pt x="37" y="8"/>
                    </a:cubicBezTo>
                    <a:cubicBezTo>
                      <a:pt x="52" y="8"/>
                      <a:pt x="65" y="19"/>
                      <a:pt x="67" y="34"/>
                    </a:cubicBezTo>
                    <a:close/>
                    <a:moveTo>
                      <a:pt x="8" y="42"/>
                    </a:move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95"/>
                      <a:pt x="67" y="95"/>
                      <a:pt x="67" y="95"/>
                    </a:cubicBezTo>
                    <a:cubicBezTo>
                      <a:pt x="8" y="95"/>
                      <a:pt x="8" y="95"/>
                      <a:pt x="8" y="95"/>
                    </a:cubicBezTo>
                    <a:lnTo>
                      <a:pt x="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90"/>
              <p:cNvSpPr>
                <a:spLocks noEditPoints="1"/>
              </p:cNvSpPr>
              <p:nvPr/>
            </p:nvSpPr>
            <p:spPr bwMode="auto">
              <a:xfrm>
                <a:off x="4603758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8 h 133"/>
                  <a:gd name="T20" fmla="*/ 63 w 71"/>
                  <a:gd name="T21" fmla="*/ 33 h 133"/>
                  <a:gd name="T22" fmla="*/ 39 w 71"/>
                  <a:gd name="T23" fmla="*/ 33 h 133"/>
                  <a:gd name="T24" fmla="*/ 39 w 71"/>
                  <a:gd name="T25" fmla="*/ 8 h 133"/>
                  <a:gd name="T26" fmla="*/ 63 w 71"/>
                  <a:gd name="T27" fmla="*/ 8 h 133"/>
                  <a:gd name="T28" fmla="*/ 31 w 71"/>
                  <a:gd name="T29" fmla="*/ 71 h 133"/>
                  <a:gd name="T30" fmla="*/ 31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1 w 71"/>
                  <a:gd name="T37" fmla="*/ 71 h 133"/>
                  <a:gd name="T38" fmla="*/ 39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39 w 71"/>
                  <a:gd name="T45" fmla="*/ 92 h 133"/>
                  <a:gd name="T46" fmla="*/ 39 w 71"/>
                  <a:gd name="T47" fmla="*/ 71 h 133"/>
                  <a:gd name="T48" fmla="*/ 39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39 w 71"/>
                  <a:gd name="T55" fmla="*/ 63 h 133"/>
                  <a:gd name="T56" fmla="*/ 39 w 71"/>
                  <a:gd name="T57" fmla="*/ 41 h 133"/>
                  <a:gd name="T58" fmla="*/ 31 w 71"/>
                  <a:gd name="T59" fmla="*/ 41 h 133"/>
                  <a:gd name="T60" fmla="*/ 31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1 w 71"/>
                  <a:gd name="T67" fmla="*/ 41 h 133"/>
                  <a:gd name="T68" fmla="*/ 39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39 w 71"/>
                  <a:gd name="T75" fmla="*/ 125 h 133"/>
                  <a:gd name="T76" fmla="*/ 39 w 71"/>
                  <a:gd name="T77" fmla="*/ 100 h 133"/>
                  <a:gd name="T78" fmla="*/ 31 w 71"/>
                  <a:gd name="T79" fmla="*/ 8 h 133"/>
                  <a:gd name="T80" fmla="*/ 31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1 w 71"/>
                  <a:gd name="T87" fmla="*/ 8 h 133"/>
                  <a:gd name="T88" fmla="*/ 8 w 71"/>
                  <a:gd name="T89" fmla="*/ 100 h 133"/>
                  <a:gd name="T90" fmla="*/ 31 w 71"/>
                  <a:gd name="T91" fmla="*/ 100 h 133"/>
                  <a:gd name="T92" fmla="*/ 31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1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9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69" y="0"/>
                      <a:pt x="67" y="0"/>
                    </a:cubicBezTo>
                    <a:close/>
                    <a:moveTo>
                      <a:pt x="63" y="8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8"/>
                      <a:pt x="39" y="8"/>
                      <a:pt x="39" y="8"/>
                    </a:cubicBezTo>
                    <a:lnTo>
                      <a:pt x="63" y="8"/>
                    </a:lnTo>
                    <a:close/>
                    <a:moveTo>
                      <a:pt x="31" y="7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1" y="71"/>
                    </a:lnTo>
                    <a:close/>
                    <a:moveTo>
                      <a:pt x="39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39" y="92"/>
                      <a:pt x="39" y="92"/>
                      <a:pt x="39" y="92"/>
                    </a:cubicBezTo>
                    <a:lnTo>
                      <a:pt x="39" y="71"/>
                    </a:lnTo>
                    <a:close/>
                    <a:moveTo>
                      <a:pt x="39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39" y="63"/>
                      <a:pt x="39" y="63"/>
                      <a:pt x="39" y="63"/>
                    </a:cubicBezTo>
                    <a:lnTo>
                      <a:pt x="39" y="41"/>
                    </a:lnTo>
                    <a:close/>
                    <a:moveTo>
                      <a:pt x="31" y="41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1" y="41"/>
                    </a:lnTo>
                    <a:close/>
                    <a:moveTo>
                      <a:pt x="39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39" y="125"/>
                      <a:pt x="39" y="125"/>
                      <a:pt x="39" y="125"/>
                    </a:cubicBezTo>
                    <a:lnTo>
                      <a:pt x="39" y="100"/>
                    </a:lnTo>
                    <a:close/>
                    <a:moveTo>
                      <a:pt x="31" y="8"/>
                    </a:moveTo>
                    <a:cubicBezTo>
                      <a:pt x="31" y="33"/>
                      <a:pt x="31" y="33"/>
                      <a:pt x="31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1" y="8"/>
                    </a:lnTo>
                    <a:close/>
                    <a:moveTo>
                      <a:pt x="8" y="100"/>
                    </a:move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91"/>
              <p:cNvSpPr>
                <a:spLocks noEditPoints="1"/>
              </p:cNvSpPr>
              <p:nvPr/>
            </p:nvSpPr>
            <p:spPr bwMode="auto">
              <a:xfrm>
                <a:off x="4987934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8 w 71"/>
                  <a:gd name="T19" fmla="*/ 100 h 133"/>
                  <a:gd name="T20" fmla="*/ 32 w 71"/>
                  <a:gd name="T21" fmla="*/ 100 h 133"/>
                  <a:gd name="T22" fmla="*/ 32 w 71"/>
                  <a:gd name="T23" fmla="*/ 125 h 133"/>
                  <a:gd name="T24" fmla="*/ 8 w 71"/>
                  <a:gd name="T25" fmla="*/ 125 h 133"/>
                  <a:gd name="T26" fmla="*/ 8 w 71"/>
                  <a:gd name="T27" fmla="*/ 100 h 133"/>
                  <a:gd name="T28" fmla="*/ 32 w 71"/>
                  <a:gd name="T29" fmla="*/ 92 h 133"/>
                  <a:gd name="T30" fmla="*/ 8 w 71"/>
                  <a:gd name="T31" fmla="*/ 92 h 133"/>
                  <a:gd name="T32" fmla="*/ 8 w 71"/>
                  <a:gd name="T33" fmla="*/ 71 h 133"/>
                  <a:gd name="T34" fmla="*/ 32 w 71"/>
                  <a:gd name="T35" fmla="*/ 71 h 133"/>
                  <a:gd name="T36" fmla="*/ 32 w 71"/>
                  <a:gd name="T37" fmla="*/ 92 h 133"/>
                  <a:gd name="T38" fmla="*/ 32 w 71"/>
                  <a:gd name="T39" fmla="*/ 63 h 133"/>
                  <a:gd name="T40" fmla="*/ 8 w 71"/>
                  <a:gd name="T41" fmla="*/ 63 h 133"/>
                  <a:gd name="T42" fmla="*/ 8 w 71"/>
                  <a:gd name="T43" fmla="*/ 41 h 133"/>
                  <a:gd name="T44" fmla="*/ 32 w 71"/>
                  <a:gd name="T45" fmla="*/ 41 h 133"/>
                  <a:gd name="T46" fmla="*/ 32 w 71"/>
                  <a:gd name="T47" fmla="*/ 63 h 133"/>
                  <a:gd name="T48" fmla="*/ 32 w 71"/>
                  <a:gd name="T49" fmla="*/ 33 h 133"/>
                  <a:gd name="T50" fmla="*/ 8 w 71"/>
                  <a:gd name="T51" fmla="*/ 33 h 133"/>
                  <a:gd name="T52" fmla="*/ 8 w 71"/>
                  <a:gd name="T53" fmla="*/ 8 h 133"/>
                  <a:gd name="T54" fmla="*/ 32 w 71"/>
                  <a:gd name="T55" fmla="*/ 8 h 133"/>
                  <a:gd name="T56" fmla="*/ 32 w 71"/>
                  <a:gd name="T57" fmla="*/ 33 h 133"/>
                  <a:gd name="T58" fmla="*/ 40 w 71"/>
                  <a:gd name="T59" fmla="*/ 71 h 133"/>
                  <a:gd name="T60" fmla="*/ 63 w 71"/>
                  <a:gd name="T61" fmla="*/ 71 h 133"/>
                  <a:gd name="T62" fmla="*/ 63 w 71"/>
                  <a:gd name="T63" fmla="*/ 92 h 133"/>
                  <a:gd name="T64" fmla="*/ 40 w 71"/>
                  <a:gd name="T65" fmla="*/ 92 h 133"/>
                  <a:gd name="T66" fmla="*/ 40 w 71"/>
                  <a:gd name="T67" fmla="*/ 71 h 133"/>
                  <a:gd name="T68" fmla="*/ 40 w 71"/>
                  <a:gd name="T69" fmla="*/ 63 h 133"/>
                  <a:gd name="T70" fmla="*/ 40 w 71"/>
                  <a:gd name="T71" fmla="*/ 41 h 133"/>
                  <a:gd name="T72" fmla="*/ 63 w 71"/>
                  <a:gd name="T73" fmla="*/ 41 h 133"/>
                  <a:gd name="T74" fmla="*/ 63 w 71"/>
                  <a:gd name="T75" fmla="*/ 63 h 133"/>
                  <a:gd name="T76" fmla="*/ 40 w 71"/>
                  <a:gd name="T77" fmla="*/ 63 h 133"/>
                  <a:gd name="T78" fmla="*/ 63 w 71"/>
                  <a:gd name="T79" fmla="*/ 33 h 133"/>
                  <a:gd name="T80" fmla="*/ 40 w 71"/>
                  <a:gd name="T81" fmla="*/ 33 h 133"/>
                  <a:gd name="T82" fmla="*/ 40 w 71"/>
                  <a:gd name="T83" fmla="*/ 8 h 133"/>
                  <a:gd name="T84" fmla="*/ 63 w 71"/>
                  <a:gd name="T85" fmla="*/ 8 h 133"/>
                  <a:gd name="T86" fmla="*/ 63 w 71"/>
                  <a:gd name="T87" fmla="*/ 33 h 133"/>
                  <a:gd name="T88" fmla="*/ 40 w 71"/>
                  <a:gd name="T89" fmla="*/ 125 h 133"/>
                  <a:gd name="T90" fmla="*/ 40 w 71"/>
                  <a:gd name="T91" fmla="*/ 100 h 133"/>
                  <a:gd name="T92" fmla="*/ 63 w 71"/>
                  <a:gd name="T93" fmla="*/ 100 h 133"/>
                  <a:gd name="T94" fmla="*/ 63 w 71"/>
                  <a:gd name="T95" fmla="*/ 125 h 133"/>
                  <a:gd name="T96" fmla="*/ 40 w 71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70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70" y="0"/>
                      <a:pt x="67" y="0"/>
                    </a:cubicBezTo>
                    <a:close/>
                    <a:moveTo>
                      <a:pt x="8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  <a:moveTo>
                      <a:pt x="32" y="92"/>
                    </a:move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32" y="71"/>
                      <a:pt x="32" y="71"/>
                      <a:pt x="32" y="71"/>
                    </a:cubicBezTo>
                    <a:lnTo>
                      <a:pt x="32" y="92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33"/>
                    </a:move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2" y="8"/>
                      <a:pt x="32" y="8"/>
                      <a:pt x="32" y="8"/>
                    </a:cubicBezTo>
                    <a:lnTo>
                      <a:pt x="32" y="33"/>
                    </a:lnTo>
                    <a:close/>
                    <a:moveTo>
                      <a:pt x="40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40" y="92"/>
                      <a:pt x="40" y="92"/>
                      <a:pt x="40" y="92"/>
                    </a:cubicBezTo>
                    <a:lnTo>
                      <a:pt x="40" y="71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lnTo>
                      <a:pt x="40" y="63"/>
                    </a:lnTo>
                    <a:close/>
                    <a:moveTo>
                      <a:pt x="63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3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2"/>
              <p:cNvSpPr>
                <a:spLocks noEditPoints="1"/>
              </p:cNvSpPr>
              <p:nvPr/>
            </p:nvSpPr>
            <p:spPr bwMode="auto">
              <a:xfrm>
                <a:off x="5368934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8 h 133"/>
                  <a:gd name="T20" fmla="*/ 63 w 71"/>
                  <a:gd name="T21" fmla="*/ 33 h 133"/>
                  <a:gd name="T22" fmla="*/ 40 w 71"/>
                  <a:gd name="T23" fmla="*/ 33 h 133"/>
                  <a:gd name="T24" fmla="*/ 40 w 71"/>
                  <a:gd name="T25" fmla="*/ 8 h 133"/>
                  <a:gd name="T26" fmla="*/ 63 w 71"/>
                  <a:gd name="T27" fmla="*/ 8 h 133"/>
                  <a:gd name="T28" fmla="*/ 32 w 71"/>
                  <a:gd name="T29" fmla="*/ 71 h 133"/>
                  <a:gd name="T30" fmla="*/ 32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2 w 71"/>
                  <a:gd name="T37" fmla="*/ 71 h 133"/>
                  <a:gd name="T38" fmla="*/ 40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40 w 71"/>
                  <a:gd name="T45" fmla="*/ 92 h 133"/>
                  <a:gd name="T46" fmla="*/ 40 w 71"/>
                  <a:gd name="T47" fmla="*/ 71 h 133"/>
                  <a:gd name="T48" fmla="*/ 40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40 w 71"/>
                  <a:gd name="T55" fmla="*/ 63 h 133"/>
                  <a:gd name="T56" fmla="*/ 40 w 71"/>
                  <a:gd name="T57" fmla="*/ 41 h 133"/>
                  <a:gd name="T58" fmla="*/ 32 w 71"/>
                  <a:gd name="T59" fmla="*/ 41 h 133"/>
                  <a:gd name="T60" fmla="*/ 32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2 w 71"/>
                  <a:gd name="T67" fmla="*/ 41 h 133"/>
                  <a:gd name="T68" fmla="*/ 40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40 w 71"/>
                  <a:gd name="T75" fmla="*/ 125 h 133"/>
                  <a:gd name="T76" fmla="*/ 40 w 71"/>
                  <a:gd name="T77" fmla="*/ 100 h 133"/>
                  <a:gd name="T78" fmla="*/ 32 w 71"/>
                  <a:gd name="T79" fmla="*/ 8 h 133"/>
                  <a:gd name="T80" fmla="*/ 32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2 w 71"/>
                  <a:gd name="T87" fmla="*/ 8 h 133"/>
                  <a:gd name="T88" fmla="*/ 8 w 71"/>
                  <a:gd name="T89" fmla="*/ 100 h 133"/>
                  <a:gd name="T90" fmla="*/ 32 w 71"/>
                  <a:gd name="T91" fmla="*/ 100 h 133"/>
                  <a:gd name="T92" fmla="*/ 32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70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70" y="0"/>
                      <a:pt x="67" y="0"/>
                    </a:cubicBezTo>
                    <a:close/>
                    <a:moveTo>
                      <a:pt x="63" y="8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lnTo>
                      <a:pt x="63" y="8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40" y="92"/>
                      <a:pt x="40" y="92"/>
                      <a:pt x="40" y="92"/>
                    </a:cubicBezTo>
                    <a:lnTo>
                      <a:pt x="40" y="71"/>
                    </a:lnTo>
                    <a:close/>
                    <a:moveTo>
                      <a:pt x="40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40" y="63"/>
                      <a:pt x="40" y="63"/>
                      <a:pt x="40" y="63"/>
                    </a:cubicBezTo>
                    <a:lnTo>
                      <a:pt x="40" y="41"/>
                    </a:lnTo>
                    <a:close/>
                    <a:moveTo>
                      <a:pt x="32" y="41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2" y="41"/>
                    </a:lnTo>
                    <a:close/>
                    <a:moveTo>
                      <a:pt x="40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40" y="125"/>
                      <a:pt x="40" y="125"/>
                      <a:pt x="40" y="125"/>
                    </a:cubicBezTo>
                    <a:lnTo>
                      <a:pt x="40" y="100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8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93"/>
              <p:cNvSpPr>
                <a:spLocks noEditPoints="1"/>
              </p:cNvSpPr>
              <p:nvPr/>
            </p:nvSpPr>
            <p:spPr bwMode="auto">
              <a:xfrm>
                <a:off x="4603758" y="4949828"/>
                <a:ext cx="263525" cy="487363"/>
              </a:xfrm>
              <a:custGeom>
                <a:avLst/>
                <a:gdLst>
                  <a:gd name="T0" fmla="*/ 68 w 72"/>
                  <a:gd name="T1" fmla="*/ 0 h 133"/>
                  <a:gd name="T2" fmla="*/ 4 w 72"/>
                  <a:gd name="T3" fmla="*/ 0 h 133"/>
                  <a:gd name="T4" fmla="*/ 0 w 72"/>
                  <a:gd name="T5" fmla="*/ 4 h 133"/>
                  <a:gd name="T6" fmla="*/ 0 w 72"/>
                  <a:gd name="T7" fmla="*/ 129 h 133"/>
                  <a:gd name="T8" fmla="*/ 4 w 72"/>
                  <a:gd name="T9" fmla="*/ 133 h 133"/>
                  <a:gd name="T10" fmla="*/ 68 w 72"/>
                  <a:gd name="T11" fmla="*/ 133 h 133"/>
                  <a:gd name="T12" fmla="*/ 72 w 72"/>
                  <a:gd name="T13" fmla="*/ 129 h 133"/>
                  <a:gd name="T14" fmla="*/ 72 w 72"/>
                  <a:gd name="T15" fmla="*/ 4 h 133"/>
                  <a:gd name="T16" fmla="*/ 68 w 72"/>
                  <a:gd name="T17" fmla="*/ 0 h 133"/>
                  <a:gd name="T18" fmla="*/ 8 w 72"/>
                  <a:gd name="T19" fmla="*/ 125 h 133"/>
                  <a:gd name="T20" fmla="*/ 8 w 72"/>
                  <a:gd name="T21" fmla="*/ 100 h 133"/>
                  <a:gd name="T22" fmla="*/ 32 w 72"/>
                  <a:gd name="T23" fmla="*/ 100 h 133"/>
                  <a:gd name="T24" fmla="*/ 32 w 72"/>
                  <a:gd name="T25" fmla="*/ 125 h 133"/>
                  <a:gd name="T26" fmla="*/ 8 w 72"/>
                  <a:gd name="T27" fmla="*/ 125 h 133"/>
                  <a:gd name="T28" fmla="*/ 40 w 72"/>
                  <a:gd name="T29" fmla="*/ 63 h 133"/>
                  <a:gd name="T30" fmla="*/ 40 w 72"/>
                  <a:gd name="T31" fmla="*/ 41 h 133"/>
                  <a:gd name="T32" fmla="*/ 64 w 72"/>
                  <a:gd name="T33" fmla="*/ 41 h 133"/>
                  <a:gd name="T34" fmla="*/ 64 w 72"/>
                  <a:gd name="T35" fmla="*/ 63 h 133"/>
                  <a:gd name="T36" fmla="*/ 40 w 72"/>
                  <a:gd name="T37" fmla="*/ 63 h 133"/>
                  <a:gd name="T38" fmla="*/ 32 w 72"/>
                  <a:gd name="T39" fmla="*/ 63 h 133"/>
                  <a:gd name="T40" fmla="*/ 8 w 72"/>
                  <a:gd name="T41" fmla="*/ 63 h 133"/>
                  <a:gd name="T42" fmla="*/ 8 w 72"/>
                  <a:gd name="T43" fmla="*/ 41 h 133"/>
                  <a:gd name="T44" fmla="*/ 32 w 72"/>
                  <a:gd name="T45" fmla="*/ 41 h 133"/>
                  <a:gd name="T46" fmla="*/ 32 w 72"/>
                  <a:gd name="T47" fmla="*/ 63 h 133"/>
                  <a:gd name="T48" fmla="*/ 32 w 72"/>
                  <a:gd name="T49" fmla="*/ 71 h 133"/>
                  <a:gd name="T50" fmla="*/ 32 w 72"/>
                  <a:gd name="T51" fmla="*/ 92 h 133"/>
                  <a:gd name="T52" fmla="*/ 8 w 72"/>
                  <a:gd name="T53" fmla="*/ 92 h 133"/>
                  <a:gd name="T54" fmla="*/ 8 w 72"/>
                  <a:gd name="T55" fmla="*/ 71 h 133"/>
                  <a:gd name="T56" fmla="*/ 32 w 72"/>
                  <a:gd name="T57" fmla="*/ 71 h 133"/>
                  <a:gd name="T58" fmla="*/ 40 w 72"/>
                  <a:gd name="T59" fmla="*/ 92 h 133"/>
                  <a:gd name="T60" fmla="*/ 40 w 72"/>
                  <a:gd name="T61" fmla="*/ 71 h 133"/>
                  <a:gd name="T62" fmla="*/ 64 w 72"/>
                  <a:gd name="T63" fmla="*/ 71 h 133"/>
                  <a:gd name="T64" fmla="*/ 64 w 72"/>
                  <a:gd name="T65" fmla="*/ 92 h 133"/>
                  <a:gd name="T66" fmla="*/ 40 w 72"/>
                  <a:gd name="T67" fmla="*/ 92 h 133"/>
                  <a:gd name="T68" fmla="*/ 64 w 72"/>
                  <a:gd name="T69" fmla="*/ 33 h 133"/>
                  <a:gd name="T70" fmla="*/ 40 w 72"/>
                  <a:gd name="T71" fmla="*/ 33 h 133"/>
                  <a:gd name="T72" fmla="*/ 40 w 72"/>
                  <a:gd name="T73" fmla="*/ 8 h 133"/>
                  <a:gd name="T74" fmla="*/ 64 w 72"/>
                  <a:gd name="T75" fmla="*/ 8 h 133"/>
                  <a:gd name="T76" fmla="*/ 64 w 72"/>
                  <a:gd name="T77" fmla="*/ 33 h 133"/>
                  <a:gd name="T78" fmla="*/ 32 w 72"/>
                  <a:gd name="T79" fmla="*/ 8 h 133"/>
                  <a:gd name="T80" fmla="*/ 32 w 72"/>
                  <a:gd name="T81" fmla="*/ 33 h 133"/>
                  <a:gd name="T82" fmla="*/ 8 w 72"/>
                  <a:gd name="T83" fmla="*/ 33 h 133"/>
                  <a:gd name="T84" fmla="*/ 8 w 72"/>
                  <a:gd name="T85" fmla="*/ 8 h 133"/>
                  <a:gd name="T86" fmla="*/ 32 w 72"/>
                  <a:gd name="T87" fmla="*/ 8 h 133"/>
                  <a:gd name="T88" fmla="*/ 40 w 72"/>
                  <a:gd name="T89" fmla="*/ 125 h 133"/>
                  <a:gd name="T90" fmla="*/ 40 w 72"/>
                  <a:gd name="T91" fmla="*/ 100 h 133"/>
                  <a:gd name="T92" fmla="*/ 64 w 72"/>
                  <a:gd name="T93" fmla="*/ 100 h 133"/>
                  <a:gd name="T94" fmla="*/ 64 w 72"/>
                  <a:gd name="T95" fmla="*/ 125 h 133"/>
                  <a:gd name="T96" fmla="*/ 40 w 72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133">
                    <a:moveTo>
                      <a:pt x="6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2" y="133"/>
                      <a:pt x="4" y="133"/>
                    </a:cubicBezTo>
                    <a:cubicBezTo>
                      <a:pt x="68" y="133"/>
                      <a:pt x="68" y="133"/>
                      <a:pt x="68" y="133"/>
                    </a:cubicBezTo>
                    <a:cubicBezTo>
                      <a:pt x="70" y="133"/>
                      <a:pt x="72" y="131"/>
                      <a:pt x="72" y="129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0" y="0"/>
                      <a:pt x="68" y="0"/>
                    </a:cubicBezTo>
                    <a:close/>
                    <a:moveTo>
                      <a:pt x="8" y="125"/>
                    </a:moveTo>
                    <a:cubicBezTo>
                      <a:pt x="8" y="100"/>
                      <a:pt x="8" y="100"/>
                      <a:pt x="8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lnTo>
                      <a:pt x="8" y="125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63"/>
                      <a:pt x="64" y="63"/>
                      <a:pt x="64" y="63"/>
                    </a:cubicBezTo>
                    <a:lnTo>
                      <a:pt x="40" y="63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92"/>
                    </a:moveTo>
                    <a:cubicBezTo>
                      <a:pt x="40" y="71"/>
                      <a:pt x="40" y="71"/>
                      <a:pt x="40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92"/>
                      <a:pt x="64" y="92"/>
                      <a:pt x="64" y="92"/>
                    </a:cubicBezTo>
                    <a:lnTo>
                      <a:pt x="40" y="92"/>
                    </a:lnTo>
                    <a:close/>
                    <a:moveTo>
                      <a:pt x="64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64" y="33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25"/>
                      <a:pt x="64" y="125"/>
                      <a:pt x="64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94"/>
              <p:cNvSpPr>
                <a:spLocks noEditPoints="1"/>
              </p:cNvSpPr>
              <p:nvPr/>
            </p:nvSpPr>
            <p:spPr bwMode="auto">
              <a:xfrm>
                <a:off x="4992696" y="4949828"/>
                <a:ext cx="258763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33 h 133"/>
                  <a:gd name="T20" fmla="*/ 39 w 71"/>
                  <a:gd name="T21" fmla="*/ 33 h 133"/>
                  <a:gd name="T22" fmla="*/ 39 w 71"/>
                  <a:gd name="T23" fmla="*/ 8 h 133"/>
                  <a:gd name="T24" fmla="*/ 63 w 71"/>
                  <a:gd name="T25" fmla="*/ 8 h 133"/>
                  <a:gd name="T26" fmla="*/ 63 w 71"/>
                  <a:gd name="T27" fmla="*/ 33 h 133"/>
                  <a:gd name="T28" fmla="*/ 31 w 71"/>
                  <a:gd name="T29" fmla="*/ 71 h 133"/>
                  <a:gd name="T30" fmla="*/ 31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1 w 71"/>
                  <a:gd name="T37" fmla="*/ 71 h 133"/>
                  <a:gd name="T38" fmla="*/ 39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39 w 71"/>
                  <a:gd name="T45" fmla="*/ 92 h 133"/>
                  <a:gd name="T46" fmla="*/ 39 w 71"/>
                  <a:gd name="T47" fmla="*/ 71 h 133"/>
                  <a:gd name="T48" fmla="*/ 39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39 w 71"/>
                  <a:gd name="T55" fmla="*/ 63 h 133"/>
                  <a:gd name="T56" fmla="*/ 39 w 71"/>
                  <a:gd name="T57" fmla="*/ 41 h 133"/>
                  <a:gd name="T58" fmla="*/ 31 w 71"/>
                  <a:gd name="T59" fmla="*/ 41 h 133"/>
                  <a:gd name="T60" fmla="*/ 31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1 w 71"/>
                  <a:gd name="T67" fmla="*/ 41 h 133"/>
                  <a:gd name="T68" fmla="*/ 39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39 w 71"/>
                  <a:gd name="T75" fmla="*/ 125 h 133"/>
                  <a:gd name="T76" fmla="*/ 39 w 71"/>
                  <a:gd name="T77" fmla="*/ 100 h 133"/>
                  <a:gd name="T78" fmla="*/ 31 w 71"/>
                  <a:gd name="T79" fmla="*/ 8 h 133"/>
                  <a:gd name="T80" fmla="*/ 31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1 w 71"/>
                  <a:gd name="T87" fmla="*/ 8 h 133"/>
                  <a:gd name="T88" fmla="*/ 8 w 71"/>
                  <a:gd name="T89" fmla="*/ 100 h 133"/>
                  <a:gd name="T90" fmla="*/ 31 w 71"/>
                  <a:gd name="T91" fmla="*/ 100 h 133"/>
                  <a:gd name="T92" fmla="*/ 31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1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9" y="133"/>
                      <a:pt x="71" y="131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69" y="0"/>
                      <a:pt x="67" y="0"/>
                    </a:cubicBezTo>
                    <a:close/>
                    <a:moveTo>
                      <a:pt x="63" y="33"/>
                    </a:move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3"/>
                    </a:lnTo>
                    <a:close/>
                    <a:moveTo>
                      <a:pt x="31" y="7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1" y="71"/>
                    </a:lnTo>
                    <a:close/>
                    <a:moveTo>
                      <a:pt x="39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39" y="92"/>
                      <a:pt x="39" y="92"/>
                      <a:pt x="39" y="92"/>
                    </a:cubicBezTo>
                    <a:lnTo>
                      <a:pt x="39" y="71"/>
                    </a:lnTo>
                    <a:close/>
                    <a:moveTo>
                      <a:pt x="39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39" y="63"/>
                      <a:pt x="39" y="63"/>
                      <a:pt x="39" y="63"/>
                    </a:cubicBezTo>
                    <a:lnTo>
                      <a:pt x="39" y="41"/>
                    </a:lnTo>
                    <a:close/>
                    <a:moveTo>
                      <a:pt x="31" y="41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1" y="41"/>
                    </a:lnTo>
                    <a:close/>
                    <a:moveTo>
                      <a:pt x="39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39" y="125"/>
                      <a:pt x="39" y="125"/>
                      <a:pt x="39" y="125"/>
                    </a:cubicBezTo>
                    <a:lnTo>
                      <a:pt x="39" y="100"/>
                    </a:lnTo>
                    <a:close/>
                    <a:moveTo>
                      <a:pt x="31" y="8"/>
                    </a:moveTo>
                    <a:cubicBezTo>
                      <a:pt x="31" y="33"/>
                      <a:pt x="31" y="33"/>
                      <a:pt x="31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1" y="8"/>
                    </a:lnTo>
                    <a:close/>
                    <a:moveTo>
                      <a:pt x="8" y="100"/>
                    </a:move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95"/>
              <p:cNvSpPr>
                <a:spLocks noEditPoints="1"/>
              </p:cNvSpPr>
              <p:nvPr/>
            </p:nvSpPr>
            <p:spPr bwMode="auto">
              <a:xfrm>
                <a:off x="5368934" y="4949828"/>
                <a:ext cx="263525" cy="487363"/>
              </a:xfrm>
              <a:custGeom>
                <a:avLst/>
                <a:gdLst>
                  <a:gd name="T0" fmla="*/ 68 w 72"/>
                  <a:gd name="T1" fmla="*/ 0 h 133"/>
                  <a:gd name="T2" fmla="*/ 4 w 72"/>
                  <a:gd name="T3" fmla="*/ 0 h 133"/>
                  <a:gd name="T4" fmla="*/ 0 w 72"/>
                  <a:gd name="T5" fmla="*/ 4 h 133"/>
                  <a:gd name="T6" fmla="*/ 0 w 72"/>
                  <a:gd name="T7" fmla="*/ 129 h 133"/>
                  <a:gd name="T8" fmla="*/ 4 w 72"/>
                  <a:gd name="T9" fmla="*/ 133 h 133"/>
                  <a:gd name="T10" fmla="*/ 68 w 72"/>
                  <a:gd name="T11" fmla="*/ 133 h 133"/>
                  <a:gd name="T12" fmla="*/ 72 w 72"/>
                  <a:gd name="T13" fmla="*/ 129 h 133"/>
                  <a:gd name="T14" fmla="*/ 72 w 72"/>
                  <a:gd name="T15" fmla="*/ 4 h 133"/>
                  <a:gd name="T16" fmla="*/ 68 w 72"/>
                  <a:gd name="T17" fmla="*/ 0 h 133"/>
                  <a:gd name="T18" fmla="*/ 8 w 72"/>
                  <a:gd name="T19" fmla="*/ 125 h 133"/>
                  <a:gd name="T20" fmla="*/ 8 w 72"/>
                  <a:gd name="T21" fmla="*/ 100 h 133"/>
                  <a:gd name="T22" fmla="*/ 32 w 72"/>
                  <a:gd name="T23" fmla="*/ 100 h 133"/>
                  <a:gd name="T24" fmla="*/ 32 w 72"/>
                  <a:gd name="T25" fmla="*/ 125 h 133"/>
                  <a:gd name="T26" fmla="*/ 8 w 72"/>
                  <a:gd name="T27" fmla="*/ 125 h 133"/>
                  <a:gd name="T28" fmla="*/ 40 w 72"/>
                  <a:gd name="T29" fmla="*/ 63 h 133"/>
                  <a:gd name="T30" fmla="*/ 40 w 72"/>
                  <a:gd name="T31" fmla="*/ 41 h 133"/>
                  <a:gd name="T32" fmla="*/ 64 w 72"/>
                  <a:gd name="T33" fmla="*/ 41 h 133"/>
                  <a:gd name="T34" fmla="*/ 64 w 72"/>
                  <a:gd name="T35" fmla="*/ 63 h 133"/>
                  <a:gd name="T36" fmla="*/ 40 w 72"/>
                  <a:gd name="T37" fmla="*/ 63 h 133"/>
                  <a:gd name="T38" fmla="*/ 32 w 72"/>
                  <a:gd name="T39" fmla="*/ 63 h 133"/>
                  <a:gd name="T40" fmla="*/ 8 w 72"/>
                  <a:gd name="T41" fmla="*/ 63 h 133"/>
                  <a:gd name="T42" fmla="*/ 8 w 72"/>
                  <a:gd name="T43" fmla="*/ 41 h 133"/>
                  <a:gd name="T44" fmla="*/ 32 w 72"/>
                  <a:gd name="T45" fmla="*/ 41 h 133"/>
                  <a:gd name="T46" fmla="*/ 32 w 72"/>
                  <a:gd name="T47" fmla="*/ 63 h 133"/>
                  <a:gd name="T48" fmla="*/ 32 w 72"/>
                  <a:gd name="T49" fmla="*/ 71 h 133"/>
                  <a:gd name="T50" fmla="*/ 32 w 72"/>
                  <a:gd name="T51" fmla="*/ 92 h 133"/>
                  <a:gd name="T52" fmla="*/ 8 w 72"/>
                  <a:gd name="T53" fmla="*/ 92 h 133"/>
                  <a:gd name="T54" fmla="*/ 8 w 72"/>
                  <a:gd name="T55" fmla="*/ 71 h 133"/>
                  <a:gd name="T56" fmla="*/ 32 w 72"/>
                  <a:gd name="T57" fmla="*/ 71 h 133"/>
                  <a:gd name="T58" fmla="*/ 40 w 72"/>
                  <a:gd name="T59" fmla="*/ 92 h 133"/>
                  <a:gd name="T60" fmla="*/ 40 w 72"/>
                  <a:gd name="T61" fmla="*/ 71 h 133"/>
                  <a:gd name="T62" fmla="*/ 64 w 72"/>
                  <a:gd name="T63" fmla="*/ 71 h 133"/>
                  <a:gd name="T64" fmla="*/ 64 w 72"/>
                  <a:gd name="T65" fmla="*/ 92 h 133"/>
                  <a:gd name="T66" fmla="*/ 40 w 72"/>
                  <a:gd name="T67" fmla="*/ 92 h 133"/>
                  <a:gd name="T68" fmla="*/ 64 w 72"/>
                  <a:gd name="T69" fmla="*/ 33 h 133"/>
                  <a:gd name="T70" fmla="*/ 40 w 72"/>
                  <a:gd name="T71" fmla="*/ 33 h 133"/>
                  <a:gd name="T72" fmla="*/ 40 w 72"/>
                  <a:gd name="T73" fmla="*/ 8 h 133"/>
                  <a:gd name="T74" fmla="*/ 64 w 72"/>
                  <a:gd name="T75" fmla="*/ 8 h 133"/>
                  <a:gd name="T76" fmla="*/ 64 w 72"/>
                  <a:gd name="T77" fmla="*/ 33 h 133"/>
                  <a:gd name="T78" fmla="*/ 32 w 72"/>
                  <a:gd name="T79" fmla="*/ 8 h 133"/>
                  <a:gd name="T80" fmla="*/ 32 w 72"/>
                  <a:gd name="T81" fmla="*/ 33 h 133"/>
                  <a:gd name="T82" fmla="*/ 8 w 72"/>
                  <a:gd name="T83" fmla="*/ 33 h 133"/>
                  <a:gd name="T84" fmla="*/ 8 w 72"/>
                  <a:gd name="T85" fmla="*/ 8 h 133"/>
                  <a:gd name="T86" fmla="*/ 32 w 72"/>
                  <a:gd name="T87" fmla="*/ 8 h 133"/>
                  <a:gd name="T88" fmla="*/ 40 w 72"/>
                  <a:gd name="T89" fmla="*/ 125 h 133"/>
                  <a:gd name="T90" fmla="*/ 40 w 72"/>
                  <a:gd name="T91" fmla="*/ 100 h 133"/>
                  <a:gd name="T92" fmla="*/ 64 w 72"/>
                  <a:gd name="T93" fmla="*/ 100 h 133"/>
                  <a:gd name="T94" fmla="*/ 64 w 72"/>
                  <a:gd name="T95" fmla="*/ 125 h 133"/>
                  <a:gd name="T96" fmla="*/ 40 w 72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133">
                    <a:moveTo>
                      <a:pt x="6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2" y="133"/>
                      <a:pt x="4" y="133"/>
                    </a:cubicBezTo>
                    <a:cubicBezTo>
                      <a:pt x="68" y="133"/>
                      <a:pt x="68" y="133"/>
                      <a:pt x="68" y="133"/>
                    </a:cubicBezTo>
                    <a:cubicBezTo>
                      <a:pt x="70" y="133"/>
                      <a:pt x="72" y="131"/>
                      <a:pt x="72" y="129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0" y="0"/>
                      <a:pt x="68" y="0"/>
                    </a:cubicBezTo>
                    <a:close/>
                    <a:moveTo>
                      <a:pt x="8" y="125"/>
                    </a:moveTo>
                    <a:cubicBezTo>
                      <a:pt x="8" y="100"/>
                      <a:pt x="8" y="100"/>
                      <a:pt x="8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lnTo>
                      <a:pt x="8" y="125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63"/>
                      <a:pt x="64" y="63"/>
                      <a:pt x="64" y="63"/>
                    </a:cubicBezTo>
                    <a:lnTo>
                      <a:pt x="40" y="63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92"/>
                    </a:moveTo>
                    <a:cubicBezTo>
                      <a:pt x="40" y="71"/>
                      <a:pt x="40" y="71"/>
                      <a:pt x="40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92"/>
                      <a:pt x="64" y="92"/>
                      <a:pt x="64" y="92"/>
                    </a:cubicBezTo>
                    <a:lnTo>
                      <a:pt x="40" y="92"/>
                    </a:lnTo>
                    <a:close/>
                    <a:moveTo>
                      <a:pt x="64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64" y="33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25"/>
                      <a:pt x="64" y="125"/>
                      <a:pt x="64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96"/>
              <p:cNvSpPr>
                <a:spLocks noEditPoints="1"/>
              </p:cNvSpPr>
              <p:nvPr/>
            </p:nvSpPr>
            <p:spPr bwMode="auto">
              <a:xfrm>
                <a:off x="5099059" y="6330954"/>
                <a:ext cx="485776" cy="260350"/>
              </a:xfrm>
              <a:custGeom>
                <a:avLst/>
                <a:gdLst>
                  <a:gd name="T0" fmla="*/ 129 w 133"/>
                  <a:gd name="T1" fmla="*/ 0 h 71"/>
                  <a:gd name="T2" fmla="*/ 4 w 133"/>
                  <a:gd name="T3" fmla="*/ 0 h 71"/>
                  <a:gd name="T4" fmla="*/ 0 w 133"/>
                  <a:gd name="T5" fmla="*/ 4 h 71"/>
                  <a:gd name="T6" fmla="*/ 0 w 133"/>
                  <a:gd name="T7" fmla="*/ 67 h 71"/>
                  <a:gd name="T8" fmla="*/ 4 w 133"/>
                  <a:gd name="T9" fmla="*/ 71 h 71"/>
                  <a:gd name="T10" fmla="*/ 129 w 133"/>
                  <a:gd name="T11" fmla="*/ 71 h 71"/>
                  <a:gd name="T12" fmla="*/ 133 w 133"/>
                  <a:gd name="T13" fmla="*/ 67 h 71"/>
                  <a:gd name="T14" fmla="*/ 133 w 133"/>
                  <a:gd name="T15" fmla="*/ 4 h 71"/>
                  <a:gd name="T16" fmla="*/ 129 w 133"/>
                  <a:gd name="T17" fmla="*/ 0 h 71"/>
                  <a:gd name="T18" fmla="*/ 125 w 133"/>
                  <a:gd name="T19" fmla="*/ 32 h 71"/>
                  <a:gd name="T20" fmla="*/ 100 w 133"/>
                  <a:gd name="T21" fmla="*/ 32 h 71"/>
                  <a:gd name="T22" fmla="*/ 100 w 133"/>
                  <a:gd name="T23" fmla="*/ 8 h 71"/>
                  <a:gd name="T24" fmla="*/ 125 w 133"/>
                  <a:gd name="T25" fmla="*/ 8 h 71"/>
                  <a:gd name="T26" fmla="*/ 125 w 133"/>
                  <a:gd name="T27" fmla="*/ 32 h 71"/>
                  <a:gd name="T28" fmla="*/ 8 w 133"/>
                  <a:gd name="T29" fmla="*/ 40 h 71"/>
                  <a:gd name="T30" fmla="*/ 33 w 133"/>
                  <a:gd name="T31" fmla="*/ 40 h 71"/>
                  <a:gd name="T32" fmla="*/ 33 w 133"/>
                  <a:gd name="T33" fmla="*/ 63 h 71"/>
                  <a:gd name="T34" fmla="*/ 8 w 133"/>
                  <a:gd name="T35" fmla="*/ 63 h 71"/>
                  <a:gd name="T36" fmla="*/ 8 w 133"/>
                  <a:gd name="T37" fmla="*/ 40 h 71"/>
                  <a:gd name="T38" fmla="*/ 92 w 133"/>
                  <a:gd name="T39" fmla="*/ 32 h 71"/>
                  <a:gd name="T40" fmla="*/ 71 w 133"/>
                  <a:gd name="T41" fmla="*/ 32 h 71"/>
                  <a:gd name="T42" fmla="*/ 71 w 133"/>
                  <a:gd name="T43" fmla="*/ 8 h 71"/>
                  <a:gd name="T44" fmla="*/ 92 w 133"/>
                  <a:gd name="T45" fmla="*/ 8 h 71"/>
                  <a:gd name="T46" fmla="*/ 92 w 133"/>
                  <a:gd name="T47" fmla="*/ 32 h 71"/>
                  <a:gd name="T48" fmla="*/ 63 w 133"/>
                  <a:gd name="T49" fmla="*/ 32 h 71"/>
                  <a:gd name="T50" fmla="*/ 41 w 133"/>
                  <a:gd name="T51" fmla="*/ 32 h 71"/>
                  <a:gd name="T52" fmla="*/ 41 w 133"/>
                  <a:gd name="T53" fmla="*/ 8 h 71"/>
                  <a:gd name="T54" fmla="*/ 63 w 133"/>
                  <a:gd name="T55" fmla="*/ 8 h 71"/>
                  <a:gd name="T56" fmla="*/ 63 w 133"/>
                  <a:gd name="T57" fmla="*/ 32 h 71"/>
                  <a:gd name="T58" fmla="*/ 33 w 133"/>
                  <a:gd name="T59" fmla="*/ 32 h 71"/>
                  <a:gd name="T60" fmla="*/ 8 w 133"/>
                  <a:gd name="T61" fmla="*/ 32 h 71"/>
                  <a:gd name="T62" fmla="*/ 8 w 133"/>
                  <a:gd name="T63" fmla="*/ 8 h 71"/>
                  <a:gd name="T64" fmla="*/ 33 w 133"/>
                  <a:gd name="T65" fmla="*/ 8 h 71"/>
                  <a:gd name="T66" fmla="*/ 33 w 133"/>
                  <a:gd name="T67" fmla="*/ 32 h 71"/>
                  <a:gd name="T68" fmla="*/ 41 w 133"/>
                  <a:gd name="T69" fmla="*/ 40 h 71"/>
                  <a:gd name="T70" fmla="*/ 63 w 133"/>
                  <a:gd name="T71" fmla="*/ 40 h 71"/>
                  <a:gd name="T72" fmla="*/ 63 w 133"/>
                  <a:gd name="T73" fmla="*/ 63 h 71"/>
                  <a:gd name="T74" fmla="*/ 41 w 133"/>
                  <a:gd name="T75" fmla="*/ 63 h 71"/>
                  <a:gd name="T76" fmla="*/ 41 w 133"/>
                  <a:gd name="T77" fmla="*/ 40 h 71"/>
                  <a:gd name="T78" fmla="*/ 71 w 133"/>
                  <a:gd name="T79" fmla="*/ 40 h 71"/>
                  <a:gd name="T80" fmla="*/ 92 w 133"/>
                  <a:gd name="T81" fmla="*/ 40 h 71"/>
                  <a:gd name="T82" fmla="*/ 92 w 133"/>
                  <a:gd name="T83" fmla="*/ 63 h 71"/>
                  <a:gd name="T84" fmla="*/ 71 w 133"/>
                  <a:gd name="T85" fmla="*/ 63 h 71"/>
                  <a:gd name="T86" fmla="*/ 71 w 133"/>
                  <a:gd name="T87" fmla="*/ 40 h 71"/>
                  <a:gd name="T88" fmla="*/ 100 w 133"/>
                  <a:gd name="T89" fmla="*/ 63 h 71"/>
                  <a:gd name="T90" fmla="*/ 100 w 133"/>
                  <a:gd name="T91" fmla="*/ 40 h 71"/>
                  <a:gd name="T92" fmla="*/ 125 w 133"/>
                  <a:gd name="T93" fmla="*/ 40 h 71"/>
                  <a:gd name="T94" fmla="*/ 125 w 133"/>
                  <a:gd name="T95" fmla="*/ 63 h 71"/>
                  <a:gd name="T96" fmla="*/ 100 w 133"/>
                  <a:gd name="T97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3" h="71">
                    <a:moveTo>
                      <a:pt x="12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2" y="71"/>
                      <a:pt x="4" y="71"/>
                    </a:cubicBezTo>
                    <a:cubicBezTo>
                      <a:pt x="129" y="71"/>
                      <a:pt x="129" y="71"/>
                      <a:pt x="129" y="71"/>
                    </a:cubicBezTo>
                    <a:cubicBezTo>
                      <a:pt x="132" y="71"/>
                      <a:pt x="133" y="70"/>
                      <a:pt x="133" y="67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3" y="2"/>
                      <a:pt x="132" y="0"/>
                      <a:pt x="129" y="0"/>
                    </a:cubicBezTo>
                    <a:close/>
                    <a:moveTo>
                      <a:pt x="125" y="32"/>
                    </a:move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25" y="8"/>
                      <a:pt x="125" y="8"/>
                      <a:pt x="125" y="8"/>
                    </a:cubicBezTo>
                    <a:lnTo>
                      <a:pt x="125" y="32"/>
                    </a:lnTo>
                    <a:close/>
                    <a:moveTo>
                      <a:pt x="8" y="40"/>
                    </a:move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8" y="63"/>
                      <a:pt x="8" y="63"/>
                      <a:pt x="8" y="63"/>
                    </a:cubicBezTo>
                    <a:lnTo>
                      <a:pt x="8" y="40"/>
                    </a:lnTo>
                    <a:close/>
                    <a:moveTo>
                      <a:pt x="92" y="32"/>
                    </a:move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92" y="8"/>
                      <a:pt x="92" y="8"/>
                      <a:pt x="92" y="8"/>
                    </a:cubicBezTo>
                    <a:lnTo>
                      <a:pt x="92" y="32"/>
                    </a:lnTo>
                    <a:close/>
                    <a:moveTo>
                      <a:pt x="63" y="32"/>
                    </a:move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2"/>
                    </a:lnTo>
                    <a:close/>
                    <a:moveTo>
                      <a:pt x="33" y="32"/>
                    </a:moveTo>
                    <a:cubicBezTo>
                      <a:pt x="8" y="32"/>
                      <a:pt x="8" y="32"/>
                      <a:pt x="8" y="3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3" y="8"/>
                      <a:pt x="33" y="8"/>
                      <a:pt x="33" y="8"/>
                    </a:cubicBezTo>
                    <a:lnTo>
                      <a:pt x="33" y="32"/>
                    </a:lnTo>
                    <a:close/>
                    <a:moveTo>
                      <a:pt x="41" y="40"/>
                    </a:move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41" y="63"/>
                      <a:pt x="41" y="63"/>
                      <a:pt x="41" y="63"/>
                    </a:cubicBezTo>
                    <a:lnTo>
                      <a:pt x="41" y="40"/>
                    </a:lnTo>
                    <a:close/>
                    <a:moveTo>
                      <a:pt x="71" y="40"/>
                    </a:move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63"/>
                      <a:pt x="92" y="63"/>
                      <a:pt x="92" y="63"/>
                    </a:cubicBezTo>
                    <a:cubicBezTo>
                      <a:pt x="71" y="63"/>
                      <a:pt x="71" y="63"/>
                      <a:pt x="71" y="63"/>
                    </a:cubicBezTo>
                    <a:lnTo>
                      <a:pt x="71" y="40"/>
                    </a:lnTo>
                    <a:close/>
                    <a:moveTo>
                      <a:pt x="100" y="63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10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2" name="Freeform 418"/>
            <p:cNvSpPr>
              <a:spLocks noEditPoints="1"/>
            </p:cNvSpPr>
            <p:nvPr/>
          </p:nvSpPr>
          <p:spPr bwMode="auto">
            <a:xfrm>
              <a:off x="7828936" y="4178468"/>
              <a:ext cx="328064" cy="705897"/>
            </a:xfrm>
            <a:custGeom>
              <a:avLst/>
              <a:gdLst>
                <a:gd name="T0" fmla="*/ 131 w 140"/>
                <a:gd name="T1" fmla="*/ 140 h 301"/>
                <a:gd name="T2" fmla="*/ 129 w 140"/>
                <a:gd name="T3" fmla="*/ 131 h 301"/>
                <a:gd name="T4" fmla="*/ 126 w 140"/>
                <a:gd name="T5" fmla="*/ 119 h 301"/>
                <a:gd name="T6" fmla="*/ 120 w 140"/>
                <a:gd name="T7" fmla="*/ 86 h 301"/>
                <a:gd name="T8" fmla="*/ 117 w 140"/>
                <a:gd name="T9" fmla="*/ 70 h 301"/>
                <a:gd name="T10" fmla="*/ 115 w 140"/>
                <a:gd name="T11" fmla="*/ 49 h 301"/>
                <a:gd name="T12" fmla="*/ 70 w 140"/>
                <a:gd name="T13" fmla="*/ 0 h 301"/>
                <a:gd name="T14" fmla="*/ 24 w 140"/>
                <a:gd name="T15" fmla="*/ 44 h 301"/>
                <a:gd name="T16" fmla="*/ 22 w 140"/>
                <a:gd name="T17" fmla="*/ 62 h 301"/>
                <a:gd name="T18" fmla="*/ 19 w 140"/>
                <a:gd name="T19" fmla="*/ 80 h 301"/>
                <a:gd name="T20" fmla="*/ 13 w 140"/>
                <a:gd name="T21" fmla="*/ 111 h 301"/>
                <a:gd name="T22" fmla="*/ 11 w 140"/>
                <a:gd name="T23" fmla="*/ 123 h 301"/>
                <a:gd name="T24" fmla="*/ 8 w 140"/>
                <a:gd name="T25" fmla="*/ 134 h 301"/>
                <a:gd name="T26" fmla="*/ 3 w 140"/>
                <a:gd name="T27" fmla="*/ 158 h 301"/>
                <a:gd name="T28" fmla="*/ 3 w 140"/>
                <a:gd name="T29" fmla="*/ 192 h 301"/>
                <a:gd name="T30" fmla="*/ 65 w 140"/>
                <a:gd name="T31" fmla="*/ 297 h 301"/>
                <a:gd name="T32" fmla="*/ 73 w 140"/>
                <a:gd name="T33" fmla="*/ 297 h 301"/>
                <a:gd name="T34" fmla="*/ 86 w 140"/>
                <a:gd name="T35" fmla="*/ 241 h 301"/>
                <a:gd name="T36" fmla="*/ 135 w 140"/>
                <a:gd name="T37" fmla="*/ 158 h 301"/>
                <a:gd name="T38" fmla="*/ 109 w 140"/>
                <a:gd name="T39" fmla="*/ 158 h 301"/>
                <a:gd name="T40" fmla="*/ 101 w 140"/>
                <a:gd name="T41" fmla="*/ 158 h 301"/>
                <a:gd name="T42" fmla="*/ 73 w 140"/>
                <a:gd name="T43" fmla="*/ 137 h 301"/>
                <a:gd name="T44" fmla="*/ 100 w 140"/>
                <a:gd name="T45" fmla="*/ 98 h 301"/>
                <a:gd name="T46" fmla="*/ 73 w 140"/>
                <a:gd name="T47" fmla="*/ 129 h 301"/>
                <a:gd name="T48" fmla="*/ 96 w 140"/>
                <a:gd name="T49" fmla="*/ 49 h 301"/>
                <a:gd name="T50" fmla="*/ 88 w 140"/>
                <a:gd name="T51" fmla="*/ 49 h 301"/>
                <a:gd name="T52" fmla="*/ 73 w 140"/>
                <a:gd name="T53" fmla="*/ 49 h 301"/>
                <a:gd name="T54" fmla="*/ 65 w 140"/>
                <a:gd name="T55" fmla="*/ 49 h 301"/>
                <a:gd name="T56" fmla="*/ 50 w 140"/>
                <a:gd name="T57" fmla="*/ 72 h 301"/>
                <a:gd name="T58" fmla="*/ 42 w 140"/>
                <a:gd name="T59" fmla="*/ 72 h 301"/>
                <a:gd name="T60" fmla="*/ 65 w 140"/>
                <a:gd name="T61" fmla="*/ 152 h 301"/>
                <a:gd name="T62" fmla="*/ 38 w 140"/>
                <a:gd name="T63" fmla="*/ 121 h 301"/>
                <a:gd name="T64" fmla="*/ 65 w 140"/>
                <a:gd name="T65" fmla="*/ 160 h 301"/>
                <a:gd name="T66" fmla="*/ 37 w 140"/>
                <a:gd name="T67" fmla="*/ 182 h 301"/>
                <a:gd name="T68" fmla="*/ 29 w 140"/>
                <a:gd name="T69" fmla="*/ 182 h 301"/>
                <a:gd name="T70" fmla="*/ 65 w 140"/>
                <a:gd name="T71" fmla="*/ 235 h 301"/>
                <a:gd name="T72" fmla="*/ 10 w 140"/>
                <a:gd name="T73" fmla="*/ 190 h 301"/>
                <a:gd name="T74" fmla="*/ 15 w 140"/>
                <a:gd name="T75" fmla="*/ 142 h 301"/>
                <a:gd name="T76" fmla="*/ 17 w 140"/>
                <a:gd name="T77" fmla="*/ 133 h 301"/>
                <a:gd name="T78" fmla="*/ 19 w 140"/>
                <a:gd name="T79" fmla="*/ 120 h 301"/>
                <a:gd name="T80" fmla="*/ 26 w 140"/>
                <a:gd name="T81" fmla="*/ 88 h 301"/>
                <a:gd name="T82" fmla="*/ 29 w 140"/>
                <a:gd name="T83" fmla="*/ 71 h 301"/>
                <a:gd name="T84" fmla="*/ 31 w 140"/>
                <a:gd name="T85" fmla="*/ 50 h 301"/>
                <a:gd name="T86" fmla="*/ 70 w 140"/>
                <a:gd name="T87" fmla="*/ 8 h 301"/>
                <a:gd name="T88" fmla="*/ 107 w 140"/>
                <a:gd name="T89" fmla="*/ 50 h 301"/>
                <a:gd name="T90" fmla="*/ 109 w 140"/>
                <a:gd name="T91" fmla="*/ 71 h 301"/>
                <a:gd name="T92" fmla="*/ 112 w 140"/>
                <a:gd name="T93" fmla="*/ 88 h 301"/>
                <a:gd name="T94" fmla="*/ 118 w 140"/>
                <a:gd name="T95" fmla="*/ 120 h 301"/>
                <a:gd name="T96" fmla="*/ 121 w 140"/>
                <a:gd name="T97" fmla="*/ 133 h 301"/>
                <a:gd name="T98" fmla="*/ 123 w 140"/>
                <a:gd name="T99" fmla="*/ 142 h 301"/>
                <a:gd name="T100" fmla="*/ 84 w 140"/>
                <a:gd name="T101" fmla="*/ 233 h 301"/>
                <a:gd name="T102" fmla="*/ 73 w 140"/>
                <a:gd name="T103" fmla="*/ 19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" h="301">
                  <a:moveTo>
                    <a:pt x="135" y="158"/>
                  </a:moveTo>
                  <a:cubicBezTo>
                    <a:pt x="131" y="140"/>
                    <a:pt x="131" y="140"/>
                    <a:pt x="131" y="140"/>
                  </a:cubicBezTo>
                  <a:cubicBezTo>
                    <a:pt x="131" y="138"/>
                    <a:pt x="130" y="136"/>
                    <a:pt x="130" y="134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8" y="129"/>
                    <a:pt x="128" y="126"/>
                    <a:pt x="127" y="123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6"/>
                    <a:pt x="125" y="114"/>
                    <a:pt x="125" y="111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19" y="84"/>
                    <a:pt x="119" y="82"/>
                    <a:pt x="119" y="80"/>
                  </a:cubicBezTo>
                  <a:cubicBezTo>
                    <a:pt x="118" y="77"/>
                    <a:pt x="118" y="73"/>
                    <a:pt x="117" y="70"/>
                  </a:cubicBezTo>
                  <a:cubicBezTo>
                    <a:pt x="117" y="67"/>
                    <a:pt x="116" y="64"/>
                    <a:pt x="116" y="62"/>
                  </a:cubicBezTo>
                  <a:cubicBezTo>
                    <a:pt x="115" y="57"/>
                    <a:pt x="115" y="53"/>
                    <a:pt x="115" y="49"/>
                  </a:cubicBezTo>
                  <a:cubicBezTo>
                    <a:pt x="114" y="46"/>
                    <a:pt x="114" y="44"/>
                    <a:pt x="114" y="44"/>
                  </a:cubicBezTo>
                  <a:cubicBezTo>
                    <a:pt x="114" y="20"/>
                    <a:pt x="94" y="1"/>
                    <a:pt x="70" y="0"/>
                  </a:cubicBezTo>
                  <a:cubicBezTo>
                    <a:pt x="70" y="0"/>
                    <a:pt x="69" y="0"/>
                    <a:pt x="69" y="0"/>
                  </a:cubicBezTo>
                  <a:cubicBezTo>
                    <a:pt x="44" y="0"/>
                    <a:pt x="24" y="20"/>
                    <a:pt x="24" y="44"/>
                  </a:cubicBezTo>
                  <a:cubicBezTo>
                    <a:pt x="24" y="44"/>
                    <a:pt x="24" y="46"/>
                    <a:pt x="23" y="49"/>
                  </a:cubicBezTo>
                  <a:cubicBezTo>
                    <a:pt x="23" y="53"/>
                    <a:pt x="23" y="57"/>
                    <a:pt x="22" y="62"/>
                  </a:cubicBezTo>
                  <a:cubicBezTo>
                    <a:pt x="22" y="64"/>
                    <a:pt x="21" y="67"/>
                    <a:pt x="21" y="70"/>
                  </a:cubicBezTo>
                  <a:cubicBezTo>
                    <a:pt x="20" y="73"/>
                    <a:pt x="20" y="77"/>
                    <a:pt x="19" y="80"/>
                  </a:cubicBezTo>
                  <a:cubicBezTo>
                    <a:pt x="19" y="82"/>
                    <a:pt x="18" y="84"/>
                    <a:pt x="18" y="86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4"/>
                    <a:pt x="12" y="116"/>
                    <a:pt x="12" y="119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0" y="126"/>
                    <a:pt x="10" y="129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6"/>
                    <a:pt x="7" y="138"/>
                    <a:pt x="7" y="140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0" y="169"/>
                    <a:pt x="0" y="181"/>
                    <a:pt x="3" y="192"/>
                  </a:cubicBezTo>
                  <a:cubicBezTo>
                    <a:pt x="10" y="221"/>
                    <a:pt x="36" y="241"/>
                    <a:pt x="65" y="243"/>
                  </a:cubicBezTo>
                  <a:cubicBezTo>
                    <a:pt x="65" y="297"/>
                    <a:pt x="65" y="297"/>
                    <a:pt x="65" y="297"/>
                  </a:cubicBezTo>
                  <a:cubicBezTo>
                    <a:pt x="65" y="299"/>
                    <a:pt x="67" y="301"/>
                    <a:pt x="69" y="301"/>
                  </a:cubicBezTo>
                  <a:cubicBezTo>
                    <a:pt x="71" y="301"/>
                    <a:pt x="73" y="299"/>
                    <a:pt x="73" y="297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7" y="243"/>
                    <a:pt x="82" y="242"/>
                    <a:pt x="86" y="241"/>
                  </a:cubicBezTo>
                  <a:cubicBezTo>
                    <a:pt x="104" y="236"/>
                    <a:pt x="118" y="225"/>
                    <a:pt x="128" y="210"/>
                  </a:cubicBezTo>
                  <a:cubicBezTo>
                    <a:pt x="137" y="194"/>
                    <a:pt x="140" y="176"/>
                    <a:pt x="135" y="158"/>
                  </a:cubicBezTo>
                  <a:close/>
                  <a:moveTo>
                    <a:pt x="73" y="198"/>
                  </a:moveTo>
                  <a:cubicBezTo>
                    <a:pt x="93" y="196"/>
                    <a:pt x="109" y="179"/>
                    <a:pt x="109" y="158"/>
                  </a:cubicBezTo>
                  <a:cubicBezTo>
                    <a:pt x="109" y="156"/>
                    <a:pt x="107" y="154"/>
                    <a:pt x="105" y="154"/>
                  </a:cubicBezTo>
                  <a:cubicBezTo>
                    <a:pt x="103" y="154"/>
                    <a:pt x="101" y="156"/>
                    <a:pt x="101" y="158"/>
                  </a:cubicBezTo>
                  <a:cubicBezTo>
                    <a:pt x="101" y="175"/>
                    <a:pt x="89" y="188"/>
                    <a:pt x="73" y="190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90" y="135"/>
                    <a:pt x="104" y="120"/>
                    <a:pt x="104" y="102"/>
                  </a:cubicBezTo>
                  <a:cubicBezTo>
                    <a:pt x="104" y="100"/>
                    <a:pt x="102" y="98"/>
                    <a:pt x="100" y="98"/>
                  </a:cubicBezTo>
                  <a:cubicBezTo>
                    <a:pt x="98" y="98"/>
                    <a:pt x="96" y="100"/>
                    <a:pt x="96" y="102"/>
                  </a:cubicBezTo>
                  <a:cubicBezTo>
                    <a:pt x="96" y="116"/>
                    <a:pt x="86" y="127"/>
                    <a:pt x="73" y="129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86" y="74"/>
                    <a:pt x="96" y="63"/>
                    <a:pt x="96" y="49"/>
                  </a:cubicBezTo>
                  <a:cubicBezTo>
                    <a:pt x="96" y="47"/>
                    <a:pt x="94" y="45"/>
                    <a:pt x="92" y="45"/>
                  </a:cubicBezTo>
                  <a:cubicBezTo>
                    <a:pt x="90" y="45"/>
                    <a:pt x="88" y="47"/>
                    <a:pt x="88" y="49"/>
                  </a:cubicBezTo>
                  <a:cubicBezTo>
                    <a:pt x="88" y="58"/>
                    <a:pt x="82" y="66"/>
                    <a:pt x="73" y="68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7"/>
                    <a:pt x="71" y="45"/>
                    <a:pt x="69" y="45"/>
                  </a:cubicBezTo>
                  <a:cubicBezTo>
                    <a:pt x="67" y="45"/>
                    <a:pt x="65" y="47"/>
                    <a:pt x="65" y="49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56" y="89"/>
                    <a:pt x="50" y="81"/>
                    <a:pt x="50" y="72"/>
                  </a:cubicBezTo>
                  <a:cubicBezTo>
                    <a:pt x="50" y="70"/>
                    <a:pt x="48" y="68"/>
                    <a:pt x="46" y="68"/>
                  </a:cubicBezTo>
                  <a:cubicBezTo>
                    <a:pt x="44" y="68"/>
                    <a:pt x="42" y="70"/>
                    <a:pt x="42" y="72"/>
                  </a:cubicBezTo>
                  <a:cubicBezTo>
                    <a:pt x="42" y="86"/>
                    <a:pt x="52" y="97"/>
                    <a:pt x="65" y="99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52" y="150"/>
                    <a:pt x="42" y="139"/>
                    <a:pt x="42" y="125"/>
                  </a:cubicBezTo>
                  <a:cubicBezTo>
                    <a:pt x="42" y="123"/>
                    <a:pt x="40" y="121"/>
                    <a:pt x="38" y="121"/>
                  </a:cubicBezTo>
                  <a:cubicBezTo>
                    <a:pt x="36" y="121"/>
                    <a:pt x="34" y="123"/>
                    <a:pt x="34" y="125"/>
                  </a:cubicBezTo>
                  <a:cubicBezTo>
                    <a:pt x="34" y="143"/>
                    <a:pt x="48" y="158"/>
                    <a:pt x="65" y="160"/>
                  </a:cubicBezTo>
                  <a:cubicBezTo>
                    <a:pt x="65" y="213"/>
                    <a:pt x="65" y="213"/>
                    <a:pt x="65" y="213"/>
                  </a:cubicBezTo>
                  <a:cubicBezTo>
                    <a:pt x="49" y="211"/>
                    <a:pt x="37" y="198"/>
                    <a:pt x="37" y="182"/>
                  </a:cubicBezTo>
                  <a:cubicBezTo>
                    <a:pt x="37" y="179"/>
                    <a:pt x="35" y="178"/>
                    <a:pt x="33" y="178"/>
                  </a:cubicBezTo>
                  <a:cubicBezTo>
                    <a:pt x="31" y="178"/>
                    <a:pt x="29" y="179"/>
                    <a:pt x="29" y="182"/>
                  </a:cubicBezTo>
                  <a:cubicBezTo>
                    <a:pt x="29" y="202"/>
                    <a:pt x="45" y="219"/>
                    <a:pt x="65" y="221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56" y="234"/>
                    <a:pt x="46" y="232"/>
                    <a:pt x="38" y="227"/>
                  </a:cubicBezTo>
                  <a:cubicBezTo>
                    <a:pt x="24" y="218"/>
                    <a:pt x="14" y="205"/>
                    <a:pt x="10" y="190"/>
                  </a:cubicBezTo>
                  <a:cubicBezTo>
                    <a:pt x="8" y="180"/>
                    <a:pt x="8" y="170"/>
                    <a:pt x="10" y="160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0"/>
                    <a:pt x="16" y="138"/>
                    <a:pt x="16" y="136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130"/>
                    <a:pt x="18" y="127"/>
                    <a:pt x="19" y="12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20" y="118"/>
                    <a:pt x="20" y="115"/>
                    <a:pt x="21" y="113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6"/>
                    <a:pt x="27" y="83"/>
                    <a:pt x="27" y="81"/>
                  </a:cubicBezTo>
                  <a:cubicBezTo>
                    <a:pt x="28" y="78"/>
                    <a:pt x="28" y="75"/>
                    <a:pt x="29" y="71"/>
                  </a:cubicBezTo>
                  <a:cubicBezTo>
                    <a:pt x="29" y="68"/>
                    <a:pt x="30" y="65"/>
                    <a:pt x="30" y="63"/>
                  </a:cubicBezTo>
                  <a:cubicBezTo>
                    <a:pt x="31" y="58"/>
                    <a:pt x="31" y="54"/>
                    <a:pt x="31" y="50"/>
                  </a:cubicBezTo>
                  <a:cubicBezTo>
                    <a:pt x="32" y="46"/>
                    <a:pt x="32" y="44"/>
                    <a:pt x="32" y="44"/>
                  </a:cubicBezTo>
                  <a:cubicBezTo>
                    <a:pt x="32" y="24"/>
                    <a:pt x="49" y="7"/>
                    <a:pt x="70" y="8"/>
                  </a:cubicBezTo>
                  <a:cubicBezTo>
                    <a:pt x="90" y="8"/>
                    <a:pt x="106" y="24"/>
                    <a:pt x="106" y="44"/>
                  </a:cubicBezTo>
                  <a:cubicBezTo>
                    <a:pt x="106" y="44"/>
                    <a:pt x="106" y="46"/>
                    <a:pt x="107" y="50"/>
                  </a:cubicBezTo>
                  <a:cubicBezTo>
                    <a:pt x="107" y="54"/>
                    <a:pt x="107" y="58"/>
                    <a:pt x="108" y="63"/>
                  </a:cubicBezTo>
                  <a:cubicBezTo>
                    <a:pt x="108" y="65"/>
                    <a:pt x="109" y="68"/>
                    <a:pt x="109" y="71"/>
                  </a:cubicBezTo>
                  <a:cubicBezTo>
                    <a:pt x="110" y="75"/>
                    <a:pt x="110" y="78"/>
                    <a:pt x="111" y="81"/>
                  </a:cubicBezTo>
                  <a:cubicBezTo>
                    <a:pt x="111" y="83"/>
                    <a:pt x="112" y="85"/>
                    <a:pt x="112" y="88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5"/>
                    <a:pt x="118" y="118"/>
                    <a:pt x="118" y="120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20" y="127"/>
                    <a:pt x="121" y="130"/>
                    <a:pt x="121" y="133"/>
                  </a:cubicBezTo>
                  <a:cubicBezTo>
                    <a:pt x="122" y="136"/>
                    <a:pt x="122" y="136"/>
                    <a:pt x="122" y="136"/>
                  </a:cubicBezTo>
                  <a:cubicBezTo>
                    <a:pt x="122" y="138"/>
                    <a:pt x="123" y="140"/>
                    <a:pt x="123" y="142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36" y="192"/>
                    <a:pt x="116" y="225"/>
                    <a:pt x="84" y="233"/>
                  </a:cubicBezTo>
                  <a:cubicBezTo>
                    <a:pt x="80" y="234"/>
                    <a:pt x="77" y="235"/>
                    <a:pt x="73" y="235"/>
                  </a:cubicBezTo>
                  <a:lnTo>
                    <a:pt x="73" y="198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93" name="组合 92"/>
            <p:cNvGrpSpPr/>
            <p:nvPr/>
          </p:nvGrpSpPr>
          <p:grpSpPr>
            <a:xfrm>
              <a:off x="3570992" y="3519506"/>
              <a:ext cx="1350768" cy="1393887"/>
              <a:chOff x="1100138" y="4062413"/>
              <a:chExt cx="2735262" cy="2822575"/>
            </a:xfrm>
            <a:solidFill>
              <a:srgbClr val="005790"/>
            </a:solidFill>
          </p:grpSpPr>
          <p:sp>
            <p:nvSpPr>
              <p:cNvPr id="94" name="Freeform 414"/>
              <p:cNvSpPr>
                <a:spLocks noEditPoints="1"/>
              </p:cNvSpPr>
              <p:nvPr/>
            </p:nvSpPr>
            <p:spPr bwMode="auto">
              <a:xfrm>
                <a:off x="2187575" y="6042025"/>
                <a:ext cx="381000" cy="249238"/>
              </a:xfrm>
              <a:custGeom>
                <a:avLst/>
                <a:gdLst>
                  <a:gd name="T0" fmla="*/ 40 w 104"/>
                  <a:gd name="T1" fmla="*/ 0 h 68"/>
                  <a:gd name="T2" fmla="*/ 36 w 104"/>
                  <a:gd name="T3" fmla="*/ 4 h 68"/>
                  <a:gd name="T4" fmla="*/ 36 w 104"/>
                  <a:gd name="T5" fmla="*/ 47 h 68"/>
                  <a:gd name="T6" fmla="*/ 4 w 104"/>
                  <a:gd name="T7" fmla="*/ 47 h 68"/>
                  <a:gd name="T8" fmla="*/ 0 w 104"/>
                  <a:gd name="T9" fmla="*/ 51 h 68"/>
                  <a:gd name="T10" fmla="*/ 4 w 104"/>
                  <a:gd name="T11" fmla="*/ 55 h 68"/>
                  <a:gd name="T12" fmla="*/ 36 w 104"/>
                  <a:gd name="T13" fmla="*/ 55 h 68"/>
                  <a:gd name="T14" fmla="*/ 36 w 104"/>
                  <a:gd name="T15" fmla="*/ 64 h 68"/>
                  <a:gd name="T16" fmla="*/ 40 w 104"/>
                  <a:gd name="T17" fmla="*/ 68 h 68"/>
                  <a:gd name="T18" fmla="*/ 100 w 104"/>
                  <a:gd name="T19" fmla="*/ 68 h 68"/>
                  <a:gd name="T20" fmla="*/ 104 w 104"/>
                  <a:gd name="T21" fmla="*/ 64 h 68"/>
                  <a:gd name="T22" fmla="*/ 104 w 104"/>
                  <a:gd name="T23" fmla="*/ 4 h 68"/>
                  <a:gd name="T24" fmla="*/ 100 w 104"/>
                  <a:gd name="T25" fmla="*/ 0 h 68"/>
                  <a:gd name="T26" fmla="*/ 40 w 104"/>
                  <a:gd name="T27" fmla="*/ 0 h 68"/>
                  <a:gd name="T28" fmla="*/ 96 w 104"/>
                  <a:gd name="T29" fmla="*/ 60 h 68"/>
                  <a:gd name="T30" fmla="*/ 44 w 104"/>
                  <a:gd name="T31" fmla="*/ 60 h 68"/>
                  <a:gd name="T32" fmla="*/ 44 w 104"/>
                  <a:gd name="T33" fmla="*/ 8 h 68"/>
                  <a:gd name="T34" fmla="*/ 96 w 104"/>
                  <a:gd name="T35" fmla="*/ 8 h 68"/>
                  <a:gd name="T36" fmla="*/ 96 w 104"/>
                  <a:gd name="T37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68">
                    <a:moveTo>
                      <a:pt x="40" y="0"/>
                    </a:moveTo>
                    <a:cubicBezTo>
                      <a:pt x="38" y="0"/>
                      <a:pt x="36" y="2"/>
                      <a:pt x="36" y="4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2" y="47"/>
                      <a:pt x="0" y="49"/>
                      <a:pt x="0" y="51"/>
                    </a:cubicBezTo>
                    <a:cubicBezTo>
                      <a:pt x="0" y="53"/>
                      <a:pt x="2" y="55"/>
                      <a:pt x="4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6"/>
                      <a:pt x="38" y="68"/>
                      <a:pt x="40" y="68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2" y="68"/>
                      <a:pt x="104" y="66"/>
                      <a:pt x="104" y="6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2"/>
                      <a:pt x="102" y="0"/>
                      <a:pt x="100" y="0"/>
                    </a:cubicBezTo>
                    <a:lnTo>
                      <a:pt x="40" y="0"/>
                    </a:lnTo>
                    <a:close/>
                    <a:moveTo>
                      <a:pt x="96" y="60"/>
                    </a:move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96" y="8"/>
                      <a:pt x="96" y="8"/>
                      <a:pt x="96" y="8"/>
                    </a:cubicBezTo>
                    <a:lnTo>
                      <a:pt x="96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15"/>
              <p:cNvSpPr/>
              <p:nvPr/>
            </p:nvSpPr>
            <p:spPr bwMode="auto">
              <a:xfrm>
                <a:off x="2619375" y="6375400"/>
                <a:ext cx="165100" cy="28575"/>
              </a:xfrm>
              <a:custGeom>
                <a:avLst/>
                <a:gdLst>
                  <a:gd name="T0" fmla="*/ 4 w 45"/>
                  <a:gd name="T1" fmla="*/ 8 h 8"/>
                  <a:gd name="T2" fmla="*/ 41 w 45"/>
                  <a:gd name="T3" fmla="*/ 8 h 8"/>
                  <a:gd name="T4" fmla="*/ 45 w 45"/>
                  <a:gd name="T5" fmla="*/ 4 h 8"/>
                  <a:gd name="T6" fmla="*/ 41 w 45"/>
                  <a:gd name="T7" fmla="*/ 0 h 8"/>
                  <a:gd name="T8" fmla="*/ 4 w 45"/>
                  <a:gd name="T9" fmla="*/ 0 h 8"/>
                  <a:gd name="T10" fmla="*/ 0 w 45"/>
                  <a:gd name="T11" fmla="*/ 4 h 8"/>
                  <a:gd name="T12" fmla="*/ 4 w 45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8">
                    <a:moveTo>
                      <a:pt x="4" y="8"/>
                    </a:moveTo>
                    <a:cubicBezTo>
                      <a:pt x="41" y="8"/>
                      <a:pt x="41" y="8"/>
                      <a:pt x="41" y="8"/>
                    </a:cubicBezTo>
                    <a:cubicBezTo>
                      <a:pt x="43" y="8"/>
                      <a:pt x="45" y="6"/>
                      <a:pt x="45" y="4"/>
                    </a:cubicBezTo>
                    <a:cubicBezTo>
                      <a:pt x="45" y="2"/>
                      <a:pt x="43" y="0"/>
                      <a:pt x="4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16"/>
              <p:cNvSpPr>
                <a:spLocks noEditPoints="1"/>
              </p:cNvSpPr>
              <p:nvPr/>
            </p:nvSpPr>
            <p:spPr bwMode="auto">
              <a:xfrm>
                <a:off x="1100138" y="4062413"/>
                <a:ext cx="2687638" cy="2822575"/>
              </a:xfrm>
              <a:custGeom>
                <a:avLst/>
                <a:gdLst>
                  <a:gd name="T0" fmla="*/ 489 w 734"/>
                  <a:gd name="T1" fmla="*/ 369 h 770"/>
                  <a:gd name="T2" fmla="*/ 733 w 734"/>
                  <a:gd name="T3" fmla="*/ 125 h 770"/>
                  <a:gd name="T4" fmla="*/ 665 w 734"/>
                  <a:gd name="T5" fmla="*/ 63 h 770"/>
                  <a:gd name="T6" fmla="*/ 366 w 734"/>
                  <a:gd name="T7" fmla="*/ 286 h 770"/>
                  <a:gd name="T8" fmla="*/ 368 w 734"/>
                  <a:gd name="T9" fmla="*/ 240 h 770"/>
                  <a:gd name="T10" fmla="*/ 63 w 734"/>
                  <a:gd name="T11" fmla="*/ 69 h 770"/>
                  <a:gd name="T12" fmla="*/ 287 w 734"/>
                  <a:gd name="T13" fmla="*/ 407 h 770"/>
                  <a:gd name="T14" fmla="*/ 0 w 734"/>
                  <a:gd name="T15" fmla="*/ 607 h 770"/>
                  <a:gd name="T16" fmla="*/ 69 w 734"/>
                  <a:gd name="T17" fmla="*/ 671 h 770"/>
                  <a:gd name="T18" fmla="*/ 225 w 734"/>
                  <a:gd name="T19" fmla="*/ 770 h 770"/>
                  <a:gd name="T20" fmla="*/ 486 w 734"/>
                  <a:gd name="T21" fmla="*/ 615 h 770"/>
                  <a:gd name="T22" fmla="*/ 655 w 734"/>
                  <a:gd name="T23" fmla="*/ 687 h 770"/>
                  <a:gd name="T24" fmla="*/ 455 w 734"/>
                  <a:gd name="T25" fmla="*/ 450 h 770"/>
                  <a:gd name="T26" fmla="*/ 443 w 734"/>
                  <a:gd name="T27" fmla="*/ 323 h 770"/>
                  <a:gd name="T28" fmla="*/ 492 w 734"/>
                  <a:gd name="T29" fmla="*/ 360 h 770"/>
                  <a:gd name="T30" fmla="*/ 668 w 734"/>
                  <a:gd name="T31" fmla="*/ 72 h 770"/>
                  <a:gd name="T32" fmla="*/ 294 w 734"/>
                  <a:gd name="T33" fmla="*/ 414 h 770"/>
                  <a:gd name="T34" fmla="*/ 242 w 734"/>
                  <a:gd name="T35" fmla="*/ 374 h 770"/>
                  <a:gd name="T36" fmla="*/ 242 w 734"/>
                  <a:gd name="T37" fmla="*/ 374 h 770"/>
                  <a:gd name="T38" fmla="*/ 328 w 734"/>
                  <a:gd name="T39" fmla="*/ 323 h 770"/>
                  <a:gd name="T40" fmla="*/ 344 w 734"/>
                  <a:gd name="T41" fmla="*/ 396 h 770"/>
                  <a:gd name="T42" fmla="*/ 297 w 734"/>
                  <a:gd name="T43" fmla="*/ 396 h 770"/>
                  <a:gd name="T44" fmla="*/ 298 w 734"/>
                  <a:gd name="T45" fmla="*/ 430 h 770"/>
                  <a:gd name="T46" fmla="*/ 402 w 734"/>
                  <a:gd name="T47" fmla="*/ 396 h 770"/>
                  <a:gd name="T48" fmla="*/ 402 w 734"/>
                  <a:gd name="T49" fmla="*/ 396 h 770"/>
                  <a:gd name="T50" fmla="*/ 128 w 734"/>
                  <a:gd name="T51" fmla="*/ 10 h 770"/>
                  <a:gd name="T52" fmla="*/ 304 w 734"/>
                  <a:gd name="T53" fmla="*/ 299 h 770"/>
                  <a:gd name="T54" fmla="*/ 333 w 734"/>
                  <a:gd name="T55" fmla="*/ 742 h 770"/>
                  <a:gd name="T56" fmla="*/ 367 w 734"/>
                  <a:gd name="T57" fmla="*/ 660 h 770"/>
                  <a:gd name="T58" fmla="*/ 332 w 734"/>
                  <a:gd name="T59" fmla="*/ 743 h 770"/>
                  <a:gd name="T60" fmla="*/ 443 w 734"/>
                  <a:gd name="T61" fmla="*/ 703 h 770"/>
                  <a:gd name="T62" fmla="*/ 367 w 734"/>
                  <a:gd name="T63" fmla="*/ 652 h 770"/>
                  <a:gd name="T64" fmla="*/ 292 w 734"/>
                  <a:gd name="T65" fmla="*/ 738 h 770"/>
                  <a:gd name="T66" fmla="*/ 324 w 734"/>
                  <a:gd name="T67" fmla="*/ 762 h 770"/>
                  <a:gd name="T68" fmla="*/ 284 w 734"/>
                  <a:gd name="T69" fmla="*/ 665 h 770"/>
                  <a:gd name="T70" fmla="*/ 308 w 734"/>
                  <a:gd name="T71" fmla="*/ 518 h 770"/>
                  <a:gd name="T72" fmla="*/ 286 w 734"/>
                  <a:gd name="T73" fmla="*/ 454 h 770"/>
                  <a:gd name="T74" fmla="*/ 350 w 734"/>
                  <a:gd name="T75" fmla="*/ 429 h 770"/>
                  <a:gd name="T76" fmla="*/ 336 w 734"/>
                  <a:gd name="T77" fmla="*/ 404 h 770"/>
                  <a:gd name="T78" fmla="*/ 411 w 734"/>
                  <a:gd name="T79" fmla="*/ 443 h 770"/>
                  <a:gd name="T80" fmla="*/ 397 w 734"/>
                  <a:gd name="T81" fmla="*/ 443 h 770"/>
                  <a:gd name="T82" fmla="*/ 337 w 734"/>
                  <a:gd name="T83" fmla="*/ 511 h 770"/>
                  <a:gd name="T84" fmla="*/ 393 w 734"/>
                  <a:gd name="T85" fmla="*/ 462 h 770"/>
                  <a:gd name="T86" fmla="*/ 341 w 734"/>
                  <a:gd name="T87" fmla="*/ 503 h 770"/>
                  <a:gd name="T88" fmla="*/ 386 w 734"/>
                  <a:gd name="T89" fmla="*/ 504 h 770"/>
                  <a:gd name="T90" fmla="*/ 400 w 734"/>
                  <a:gd name="T91" fmla="*/ 466 h 770"/>
                  <a:gd name="T92" fmla="*/ 386 w 734"/>
                  <a:gd name="T93" fmla="*/ 504 h 770"/>
                  <a:gd name="T94" fmla="*/ 663 w 734"/>
                  <a:gd name="T95" fmla="*/ 668 h 770"/>
                  <a:gd name="T96" fmla="*/ 439 w 734"/>
                  <a:gd name="T97" fmla="*/ 404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34" h="770">
                    <a:moveTo>
                      <a:pt x="443" y="323"/>
                    </a:moveTo>
                    <a:cubicBezTo>
                      <a:pt x="443" y="323"/>
                      <a:pt x="443" y="323"/>
                      <a:pt x="443" y="323"/>
                    </a:cubicBezTo>
                    <a:cubicBezTo>
                      <a:pt x="443" y="323"/>
                      <a:pt x="443" y="323"/>
                      <a:pt x="443" y="323"/>
                    </a:cubicBezTo>
                    <a:cubicBezTo>
                      <a:pt x="489" y="369"/>
                      <a:pt x="489" y="369"/>
                      <a:pt x="489" y="369"/>
                    </a:cubicBezTo>
                    <a:cubicBezTo>
                      <a:pt x="490" y="369"/>
                      <a:pt x="491" y="370"/>
                      <a:pt x="492" y="370"/>
                    </a:cubicBezTo>
                    <a:cubicBezTo>
                      <a:pt x="493" y="370"/>
                      <a:pt x="494" y="369"/>
                      <a:pt x="495" y="369"/>
                    </a:cubicBezTo>
                    <a:cubicBezTo>
                      <a:pt x="733" y="131"/>
                      <a:pt x="733" y="131"/>
                      <a:pt x="733" y="131"/>
                    </a:cubicBezTo>
                    <a:cubicBezTo>
                      <a:pt x="734" y="129"/>
                      <a:pt x="734" y="126"/>
                      <a:pt x="733" y="125"/>
                    </a:cubicBezTo>
                    <a:cubicBezTo>
                      <a:pt x="687" y="79"/>
                      <a:pt x="687" y="79"/>
                      <a:pt x="687" y="79"/>
                    </a:cubicBezTo>
                    <a:cubicBezTo>
                      <a:pt x="687" y="79"/>
                      <a:pt x="687" y="79"/>
                      <a:pt x="687" y="79"/>
                    </a:cubicBezTo>
                    <a:cubicBezTo>
                      <a:pt x="671" y="63"/>
                      <a:pt x="671" y="63"/>
                      <a:pt x="671" y="63"/>
                    </a:cubicBezTo>
                    <a:cubicBezTo>
                      <a:pt x="669" y="62"/>
                      <a:pt x="667" y="62"/>
                      <a:pt x="665" y="63"/>
                    </a:cubicBezTo>
                    <a:cubicBezTo>
                      <a:pt x="427" y="301"/>
                      <a:pt x="427" y="301"/>
                      <a:pt x="427" y="301"/>
                    </a:cubicBezTo>
                    <a:cubicBezTo>
                      <a:pt x="412" y="317"/>
                      <a:pt x="412" y="317"/>
                      <a:pt x="412" y="317"/>
                    </a:cubicBezTo>
                    <a:cubicBezTo>
                      <a:pt x="400" y="303"/>
                      <a:pt x="385" y="292"/>
                      <a:pt x="368" y="286"/>
                    </a:cubicBezTo>
                    <a:cubicBezTo>
                      <a:pt x="368" y="286"/>
                      <a:pt x="367" y="286"/>
                      <a:pt x="366" y="286"/>
                    </a:cubicBezTo>
                    <a:cubicBezTo>
                      <a:pt x="349" y="292"/>
                      <a:pt x="334" y="303"/>
                      <a:pt x="322" y="317"/>
                    </a:cubicBezTo>
                    <a:cubicBezTo>
                      <a:pt x="310" y="304"/>
                      <a:pt x="310" y="304"/>
                      <a:pt x="310" y="304"/>
                    </a:cubicBezTo>
                    <a:cubicBezTo>
                      <a:pt x="368" y="245"/>
                      <a:pt x="368" y="245"/>
                      <a:pt x="368" y="245"/>
                    </a:cubicBezTo>
                    <a:cubicBezTo>
                      <a:pt x="370" y="244"/>
                      <a:pt x="370" y="241"/>
                      <a:pt x="368" y="240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9" y="0"/>
                      <a:pt x="126" y="0"/>
                      <a:pt x="125" y="2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2" y="65"/>
                      <a:pt x="62" y="67"/>
                      <a:pt x="63" y="69"/>
                    </a:cubicBezTo>
                    <a:cubicBezTo>
                      <a:pt x="301" y="307"/>
                      <a:pt x="301" y="307"/>
                      <a:pt x="301" y="307"/>
                    </a:cubicBezTo>
                    <a:cubicBezTo>
                      <a:pt x="317" y="323"/>
                      <a:pt x="317" y="323"/>
                      <a:pt x="317" y="323"/>
                    </a:cubicBezTo>
                    <a:cubicBezTo>
                      <a:pt x="293" y="356"/>
                      <a:pt x="288" y="396"/>
                      <a:pt x="288" y="400"/>
                    </a:cubicBezTo>
                    <a:cubicBezTo>
                      <a:pt x="287" y="407"/>
                      <a:pt x="287" y="407"/>
                      <a:pt x="287" y="407"/>
                    </a:cubicBezTo>
                    <a:cubicBezTo>
                      <a:pt x="245" y="366"/>
                      <a:pt x="245" y="366"/>
                      <a:pt x="245" y="366"/>
                    </a:cubicBezTo>
                    <a:cubicBezTo>
                      <a:pt x="244" y="364"/>
                      <a:pt x="241" y="364"/>
                      <a:pt x="240" y="366"/>
                    </a:cubicBezTo>
                    <a:cubicBezTo>
                      <a:pt x="2" y="604"/>
                      <a:pt x="2" y="604"/>
                      <a:pt x="2" y="604"/>
                    </a:cubicBezTo>
                    <a:cubicBezTo>
                      <a:pt x="1" y="605"/>
                      <a:pt x="0" y="606"/>
                      <a:pt x="0" y="607"/>
                    </a:cubicBezTo>
                    <a:cubicBezTo>
                      <a:pt x="0" y="608"/>
                      <a:pt x="1" y="609"/>
                      <a:pt x="2" y="610"/>
                    </a:cubicBezTo>
                    <a:cubicBezTo>
                      <a:pt x="63" y="671"/>
                      <a:pt x="63" y="671"/>
                      <a:pt x="63" y="671"/>
                    </a:cubicBezTo>
                    <a:cubicBezTo>
                      <a:pt x="64" y="672"/>
                      <a:pt x="65" y="672"/>
                      <a:pt x="66" y="672"/>
                    </a:cubicBezTo>
                    <a:cubicBezTo>
                      <a:pt x="67" y="672"/>
                      <a:pt x="68" y="672"/>
                      <a:pt x="69" y="671"/>
                    </a:cubicBezTo>
                    <a:cubicBezTo>
                      <a:pt x="276" y="464"/>
                      <a:pt x="276" y="464"/>
                      <a:pt x="276" y="464"/>
                    </a:cubicBezTo>
                    <a:cubicBezTo>
                      <a:pt x="221" y="765"/>
                      <a:pt x="221" y="765"/>
                      <a:pt x="221" y="765"/>
                    </a:cubicBezTo>
                    <a:cubicBezTo>
                      <a:pt x="221" y="766"/>
                      <a:pt x="221" y="768"/>
                      <a:pt x="222" y="769"/>
                    </a:cubicBezTo>
                    <a:cubicBezTo>
                      <a:pt x="222" y="770"/>
                      <a:pt x="223" y="770"/>
                      <a:pt x="225" y="770"/>
                    </a:cubicBezTo>
                    <a:cubicBezTo>
                      <a:pt x="510" y="770"/>
                      <a:pt x="510" y="770"/>
                      <a:pt x="510" y="770"/>
                    </a:cubicBezTo>
                    <a:cubicBezTo>
                      <a:pt x="511" y="770"/>
                      <a:pt x="512" y="770"/>
                      <a:pt x="513" y="769"/>
                    </a:cubicBezTo>
                    <a:cubicBezTo>
                      <a:pt x="513" y="768"/>
                      <a:pt x="514" y="766"/>
                      <a:pt x="513" y="765"/>
                    </a:cubicBezTo>
                    <a:cubicBezTo>
                      <a:pt x="486" y="615"/>
                      <a:pt x="486" y="615"/>
                      <a:pt x="486" y="615"/>
                    </a:cubicBezTo>
                    <a:cubicBezTo>
                      <a:pt x="604" y="733"/>
                      <a:pt x="604" y="733"/>
                      <a:pt x="604" y="733"/>
                    </a:cubicBezTo>
                    <a:cubicBezTo>
                      <a:pt x="605" y="733"/>
                      <a:pt x="606" y="734"/>
                      <a:pt x="607" y="734"/>
                    </a:cubicBezTo>
                    <a:cubicBezTo>
                      <a:pt x="608" y="734"/>
                      <a:pt x="609" y="733"/>
                      <a:pt x="609" y="733"/>
                    </a:cubicBezTo>
                    <a:cubicBezTo>
                      <a:pt x="655" y="687"/>
                      <a:pt x="655" y="687"/>
                      <a:pt x="655" y="687"/>
                    </a:cubicBezTo>
                    <a:cubicBezTo>
                      <a:pt x="655" y="687"/>
                      <a:pt x="655" y="687"/>
                      <a:pt x="655" y="687"/>
                    </a:cubicBezTo>
                    <a:cubicBezTo>
                      <a:pt x="671" y="671"/>
                      <a:pt x="671" y="671"/>
                      <a:pt x="671" y="671"/>
                    </a:cubicBezTo>
                    <a:cubicBezTo>
                      <a:pt x="673" y="670"/>
                      <a:pt x="673" y="667"/>
                      <a:pt x="671" y="665"/>
                    </a:cubicBezTo>
                    <a:cubicBezTo>
                      <a:pt x="455" y="450"/>
                      <a:pt x="455" y="450"/>
                      <a:pt x="455" y="450"/>
                    </a:cubicBezTo>
                    <a:cubicBezTo>
                      <a:pt x="446" y="400"/>
                      <a:pt x="446" y="400"/>
                      <a:pt x="446" y="400"/>
                    </a:cubicBezTo>
                    <a:cubicBezTo>
                      <a:pt x="446" y="396"/>
                      <a:pt x="441" y="356"/>
                      <a:pt x="417" y="323"/>
                    </a:cubicBezTo>
                    <a:cubicBezTo>
                      <a:pt x="430" y="310"/>
                      <a:pt x="430" y="310"/>
                      <a:pt x="430" y="310"/>
                    </a:cubicBezTo>
                    <a:lnTo>
                      <a:pt x="443" y="323"/>
                    </a:lnTo>
                    <a:close/>
                    <a:moveTo>
                      <a:pt x="452" y="320"/>
                    </a:moveTo>
                    <a:cubicBezTo>
                      <a:pt x="684" y="88"/>
                      <a:pt x="684" y="88"/>
                      <a:pt x="684" y="88"/>
                    </a:cubicBezTo>
                    <a:cubicBezTo>
                      <a:pt x="724" y="128"/>
                      <a:pt x="724" y="128"/>
                      <a:pt x="724" y="128"/>
                    </a:cubicBezTo>
                    <a:cubicBezTo>
                      <a:pt x="492" y="360"/>
                      <a:pt x="492" y="360"/>
                      <a:pt x="492" y="360"/>
                    </a:cubicBezTo>
                    <a:lnTo>
                      <a:pt x="452" y="320"/>
                    </a:lnTo>
                    <a:close/>
                    <a:moveTo>
                      <a:pt x="446" y="314"/>
                    </a:moveTo>
                    <a:cubicBezTo>
                      <a:pt x="436" y="304"/>
                      <a:pt x="436" y="304"/>
                      <a:pt x="436" y="304"/>
                    </a:cubicBezTo>
                    <a:cubicBezTo>
                      <a:pt x="668" y="72"/>
                      <a:pt x="668" y="72"/>
                      <a:pt x="668" y="72"/>
                    </a:cubicBezTo>
                    <a:cubicBezTo>
                      <a:pt x="678" y="82"/>
                      <a:pt x="678" y="82"/>
                      <a:pt x="678" y="82"/>
                    </a:cubicBezTo>
                    <a:lnTo>
                      <a:pt x="446" y="314"/>
                    </a:lnTo>
                    <a:close/>
                    <a:moveTo>
                      <a:pt x="304" y="425"/>
                    </a:moveTo>
                    <a:cubicBezTo>
                      <a:pt x="294" y="414"/>
                      <a:pt x="294" y="414"/>
                      <a:pt x="294" y="414"/>
                    </a:cubicBezTo>
                    <a:cubicBezTo>
                      <a:pt x="295" y="404"/>
                      <a:pt x="295" y="404"/>
                      <a:pt x="295" y="404"/>
                    </a:cubicBezTo>
                    <a:cubicBezTo>
                      <a:pt x="325" y="404"/>
                      <a:pt x="325" y="404"/>
                      <a:pt x="325" y="404"/>
                    </a:cubicBezTo>
                    <a:lnTo>
                      <a:pt x="304" y="425"/>
                    </a:lnTo>
                    <a:close/>
                    <a:moveTo>
                      <a:pt x="242" y="374"/>
                    </a:moveTo>
                    <a:cubicBezTo>
                      <a:pt x="283" y="414"/>
                      <a:pt x="283" y="414"/>
                      <a:pt x="283" y="414"/>
                    </a:cubicBezTo>
                    <a:cubicBezTo>
                      <a:pt x="50" y="647"/>
                      <a:pt x="50" y="647"/>
                      <a:pt x="50" y="647"/>
                    </a:cubicBezTo>
                    <a:cubicBezTo>
                      <a:pt x="10" y="607"/>
                      <a:pt x="10" y="607"/>
                      <a:pt x="10" y="607"/>
                    </a:cubicBezTo>
                    <a:lnTo>
                      <a:pt x="242" y="374"/>
                    </a:lnTo>
                    <a:close/>
                    <a:moveTo>
                      <a:pt x="367" y="294"/>
                    </a:moveTo>
                    <a:cubicBezTo>
                      <a:pt x="382" y="300"/>
                      <a:pt x="395" y="309"/>
                      <a:pt x="406" y="323"/>
                    </a:cubicBezTo>
                    <a:cubicBezTo>
                      <a:pt x="367" y="362"/>
                      <a:pt x="367" y="362"/>
                      <a:pt x="367" y="362"/>
                    </a:cubicBezTo>
                    <a:cubicBezTo>
                      <a:pt x="328" y="323"/>
                      <a:pt x="328" y="323"/>
                      <a:pt x="328" y="323"/>
                    </a:cubicBezTo>
                    <a:cubicBezTo>
                      <a:pt x="339" y="309"/>
                      <a:pt x="352" y="300"/>
                      <a:pt x="367" y="294"/>
                    </a:cubicBezTo>
                    <a:close/>
                    <a:moveTo>
                      <a:pt x="367" y="373"/>
                    </a:moveTo>
                    <a:cubicBezTo>
                      <a:pt x="390" y="396"/>
                      <a:pt x="390" y="396"/>
                      <a:pt x="390" y="396"/>
                    </a:cubicBezTo>
                    <a:cubicBezTo>
                      <a:pt x="344" y="396"/>
                      <a:pt x="344" y="396"/>
                      <a:pt x="344" y="396"/>
                    </a:cubicBezTo>
                    <a:lnTo>
                      <a:pt x="367" y="373"/>
                    </a:lnTo>
                    <a:close/>
                    <a:moveTo>
                      <a:pt x="361" y="367"/>
                    </a:moveTo>
                    <a:cubicBezTo>
                      <a:pt x="333" y="396"/>
                      <a:pt x="333" y="396"/>
                      <a:pt x="333" y="396"/>
                    </a:cubicBezTo>
                    <a:cubicBezTo>
                      <a:pt x="297" y="396"/>
                      <a:pt x="297" y="396"/>
                      <a:pt x="297" y="396"/>
                    </a:cubicBezTo>
                    <a:cubicBezTo>
                      <a:pt x="298" y="385"/>
                      <a:pt x="305" y="355"/>
                      <a:pt x="323" y="329"/>
                    </a:cubicBezTo>
                    <a:lnTo>
                      <a:pt x="361" y="367"/>
                    </a:lnTo>
                    <a:close/>
                    <a:moveTo>
                      <a:pt x="288" y="420"/>
                    </a:moveTo>
                    <a:cubicBezTo>
                      <a:pt x="298" y="430"/>
                      <a:pt x="298" y="430"/>
                      <a:pt x="298" y="430"/>
                    </a:cubicBezTo>
                    <a:cubicBezTo>
                      <a:pt x="66" y="663"/>
                      <a:pt x="66" y="663"/>
                      <a:pt x="66" y="663"/>
                    </a:cubicBezTo>
                    <a:cubicBezTo>
                      <a:pt x="56" y="652"/>
                      <a:pt x="56" y="652"/>
                      <a:pt x="56" y="652"/>
                    </a:cubicBezTo>
                    <a:lnTo>
                      <a:pt x="288" y="420"/>
                    </a:lnTo>
                    <a:close/>
                    <a:moveTo>
                      <a:pt x="402" y="396"/>
                    </a:moveTo>
                    <a:cubicBezTo>
                      <a:pt x="373" y="367"/>
                      <a:pt x="373" y="367"/>
                      <a:pt x="373" y="367"/>
                    </a:cubicBezTo>
                    <a:cubicBezTo>
                      <a:pt x="411" y="329"/>
                      <a:pt x="411" y="329"/>
                      <a:pt x="411" y="329"/>
                    </a:cubicBezTo>
                    <a:cubicBezTo>
                      <a:pt x="430" y="355"/>
                      <a:pt x="436" y="385"/>
                      <a:pt x="438" y="396"/>
                    </a:cubicBezTo>
                    <a:lnTo>
                      <a:pt x="402" y="396"/>
                    </a:lnTo>
                    <a:close/>
                    <a:moveTo>
                      <a:pt x="360" y="243"/>
                    </a:moveTo>
                    <a:cubicBezTo>
                      <a:pt x="320" y="283"/>
                      <a:pt x="320" y="283"/>
                      <a:pt x="320" y="283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128" y="10"/>
                      <a:pt x="128" y="10"/>
                      <a:pt x="128" y="10"/>
                    </a:cubicBezTo>
                    <a:lnTo>
                      <a:pt x="360" y="243"/>
                    </a:lnTo>
                    <a:close/>
                    <a:moveTo>
                      <a:pt x="82" y="56"/>
                    </a:moveTo>
                    <a:cubicBezTo>
                      <a:pt x="314" y="288"/>
                      <a:pt x="314" y="288"/>
                      <a:pt x="314" y="288"/>
                    </a:cubicBezTo>
                    <a:cubicBezTo>
                      <a:pt x="304" y="299"/>
                      <a:pt x="304" y="299"/>
                      <a:pt x="304" y="299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82" y="56"/>
                    </a:lnTo>
                    <a:close/>
                    <a:moveTo>
                      <a:pt x="332" y="743"/>
                    </a:moveTo>
                    <a:cubicBezTo>
                      <a:pt x="332" y="743"/>
                      <a:pt x="333" y="742"/>
                      <a:pt x="333" y="742"/>
                    </a:cubicBezTo>
                    <a:cubicBezTo>
                      <a:pt x="333" y="741"/>
                      <a:pt x="332" y="740"/>
                      <a:pt x="332" y="740"/>
                    </a:cubicBezTo>
                    <a:cubicBezTo>
                      <a:pt x="332" y="695"/>
                      <a:pt x="332" y="695"/>
                      <a:pt x="332" y="695"/>
                    </a:cubicBezTo>
                    <a:cubicBezTo>
                      <a:pt x="332" y="686"/>
                      <a:pt x="336" y="677"/>
                      <a:pt x="342" y="671"/>
                    </a:cubicBezTo>
                    <a:cubicBezTo>
                      <a:pt x="349" y="664"/>
                      <a:pt x="358" y="660"/>
                      <a:pt x="367" y="660"/>
                    </a:cubicBezTo>
                    <a:cubicBezTo>
                      <a:pt x="386" y="660"/>
                      <a:pt x="402" y="676"/>
                      <a:pt x="402" y="695"/>
                    </a:cubicBezTo>
                    <a:cubicBezTo>
                      <a:pt x="402" y="762"/>
                      <a:pt x="402" y="762"/>
                      <a:pt x="402" y="762"/>
                    </a:cubicBezTo>
                    <a:cubicBezTo>
                      <a:pt x="332" y="762"/>
                      <a:pt x="332" y="762"/>
                      <a:pt x="332" y="762"/>
                    </a:cubicBezTo>
                    <a:lnTo>
                      <a:pt x="332" y="743"/>
                    </a:lnTo>
                    <a:close/>
                    <a:moveTo>
                      <a:pt x="505" y="762"/>
                    </a:moveTo>
                    <a:cubicBezTo>
                      <a:pt x="410" y="762"/>
                      <a:pt x="410" y="762"/>
                      <a:pt x="410" y="762"/>
                    </a:cubicBezTo>
                    <a:cubicBezTo>
                      <a:pt x="410" y="703"/>
                      <a:pt x="410" y="703"/>
                      <a:pt x="410" y="703"/>
                    </a:cubicBezTo>
                    <a:cubicBezTo>
                      <a:pt x="443" y="703"/>
                      <a:pt x="443" y="703"/>
                      <a:pt x="443" y="703"/>
                    </a:cubicBezTo>
                    <a:cubicBezTo>
                      <a:pt x="445" y="703"/>
                      <a:pt x="447" y="701"/>
                      <a:pt x="447" y="699"/>
                    </a:cubicBezTo>
                    <a:cubicBezTo>
                      <a:pt x="447" y="696"/>
                      <a:pt x="445" y="695"/>
                      <a:pt x="443" y="695"/>
                    </a:cubicBezTo>
                    <a:cubicBezTo>
                      <a:pt x="410" y="695"/>
                      <a:pt x="410" y="695"/>
                      <a:pt x="410" y="695"/>
                    </a:cubicBezTo>
                    <a:cubicBezTo>
                      <a:pt x="410" y="671"/>
                      <a:pt x="391" y="652"/>
                      <a:pt x="367" y="652"/>
                    </a:cubicBezTo>
                    <a:cubicBezTo>
                      <a:pt x="356" y="652"/>
                      <a:pt x="345" y="657"/>
                      <a:pt x="337" y="665"/>
                    </a:cubicBezTo>
                    <a:cubicBezTo>
                      <a:pt x="329" y="673"/>
                      <a:pt x="324" y="684"/>
                      <a:pt x="324" y="695"/>
                    </a:cubicBezTo>
                    <a:cubicBezTo>
                      <a:pt x="324" y="738"/>
                      <a:pt x="324" y="738"/>
                      <a:pt x="324" y="738"/>
                    </a:cubicBezTo>
                    <a:cubicBezTo>
                      <a:pt x="292" y="738"/>
                      <a:pt x="292" y="738"/>
                      <a:pt x="292" y="738"/>
                    </a:cubicBezTo>
                    <a:cubicBezTo>
                      <a:pt x="290" y="738"/>
                      <a:pt x="288" y="739"/>
                      <a:pt x="288" y="742"/>
                    </a:cubicBezTo>
                    <a:cubicBezTo>
                      <a:pt x="288" y="744"/>
                      <a:pt x="290" y="746"/>
                      <a:pt x="292" y="746"/>
                    </a:cubicBezTo>
                    <a:cubicBezTo>
                      <a:pt x="324" y="746"/>
                      <a:pt x="324" y="746"/>
                      <a:pt x="324" y="746"/>
                    </a:cubicBezTo>
                    <a:cubicBezTo>
                      <a:pt x="324" y="762"/>
                      <a:pt x="324" y="762"/>
                      <a:pt x="324" y="762"/>
                    </a:cubicBezTo>
                    <a:cubicBezTo>
                      <a:pt x="229" y="762"/>
                      <a:pt x="229" y="762"/>
                      <a:pt x="229" y="762"/>
                    </a:cubicBezTo>
                    <a:cubicBezTo>
                      <a:pt x="247" y="669"/>
                      <a:pt x="247" y="669"/>
                      <a:pt x="247" y="669"/>
                    </a:cubicBezTo>
                    <a:cubicBezTo>
                      <a:pt x="280" y="669"/>
                      <a:pt x="280" y="669"/>
                      <a:pt x="280" y="669"/>
                    </a:cubicBezTo>
                    <a:cubicBezTo>
                      <a:pt x="282" y="669"/>
                      <a:pt x="284" y="667"/>
                      <a:pt x="284" y="665"/>
                    </a:cubicBezTo>
                    <a:cubicBezTo>
                      <a:pt x="284" y="663"/>
                      <a:pt x="282" y="661"/>
                      <a:pt x="280" y="661"/>
                    </a:cubicBezTo>
                    <a:cubicBezTo>
                      <a:pt x="248" y="661"/>
                      <a:pt x="248" y="661"/>
                      <a:pt x="248" y="661"/>
                    </a:cubicBezTo>
                    <a:cubicBezTo>
                      <a:pt x="274" y="518"/>
                      <a:pt x="274" y="518"/>
                      <a:pt x="274" y="518"/>
                    </a:cubicBezTo>
                    <a:cubicBezTo>
                      <a:pt x="308" y="518"/>
                      <a:pt x="308" y="518"/>
                      <a:pt x="308" y="518"/>
                    </a:cubicBezTo>
                    <a:cubicBezTo>
                      <a:pt x="310" y="518"/>
                      <a:pt x="312" y="517"/>
                      <a:pt x="312" y="514"/>
                    </a:cubicBezTo>
                    <a:cubicBezTo>
                      <a:pt x="312" y="512"/>
                      <a:pt x="310" y="510"/>
                      <a:pt x="308" y="510"/>
                    </a:cubicBezTo>
                    <a:cubicBezTo>
                      <a:pt x="276" y="510"/>
                      <a:pt x="276" y="510"/>
                      <a:pt x="276" y="510"/>
                    </a:cubicBezTo>
                    <a:cubicBezTo>
                      <a:pt x="286" y="454"/>
                      <a:pt x="286" y="454"/>
                      <a:pt x="286" y="454"/>
                    </a:cubicBezTo>
                    <a:cubicBezTo>
                      <a:pt x="307" y="433"/>
                      <a:pt x="307" y="433"/>
                      <a:pt x="307" y="433"/>
                    </a:cubicBezTo>
                    <a:cubicBezTo>
                      <a:pt x="312" y="428"/>
                      <a:pt x="312" y="428"/>
                      <a:pt x="312" y="428"/>
                    </a:cubicBezTo>
                    <a:cubicBezTo>
                      <a:pt x="312" y="429"/>
                      <a:pt x="313" y="429"/>
                      <a:pt x="314" y="429"/>
                    </a:cubicBezTo>
                    <a:cubicBezTo>
                      <a:pt x="350" y="429"/>
                      <a:pt x="350" y="429"/>
                      <a:pt x="350" y="429"/>
                    </a:cubicBezTo>
                    <a:cubicBezTo>
                      <a:pt x="353" y="429"/>
                      <a:pt x="354" y="427"/>
                      <a:pt x="354" y="425"/>
                    </a:cubicBezTo>
                    <a:cubicBezTo>
                      <a:pt x="354" y="423"/>
                      <a:pt x="353" y="421"/>
                      <a:pt x="350" y="421"/>
                    </a:cubicBezTo>
                    <a:cubicBezTo>
                      <a:pt x="319" y="421"/>
                      <a:pt x="319" y="421"/>
                      <a:pt x="319" y="421"/>
                    </a:cubicBezTo>
                    <a:cubicBezTo>
                      <a:pt x="336" y="404"/>
                      <a:pt x="336" y="404"/>
                      <a:pt x="336" y="404"/>
                    </a:cubicBezTo>
                    <a:cubicBezTo>
                      <a:pt x="398" y="404"/>
                      <a:pt x="398" y="404"/>
                      <a:pt x="398" y="404"/>
                    </a:cubicBezTo>
                    <a:cubicBezTo>
                      <a:pt x="424" y="430"/>
                      <a:pt x="424" y="430"/>
                      <a:pt x="424" y="430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01" y="454"/>
                      <a:pt x="401" y="454"/>
                      <a:pt x="401" y="454"/>
                    </a:cubicBezTo>
                    <a:cubicBezTo>
                      <a:pt x="401" y="447"/>
                      <a:pt x="401" y="447"/>
                      <a:pt x="401" y="447"/>
                    </a:cubicBezTo>
                    <a:cubicBezTo>
                      <a:pt x="401" y="445"/>
                      <a:pt x="399" y="443"/>
                      <a:pt x="397" y="443"/>
                    </a:cubicBezTo>
                    <a:cubicBezTo>
                      <a:pt x="337" y="443"/>
                      <a:pt x="337" y="443"/>
                      <a:pt x="337" y="443"/>
                    </a:cubicBezTo>
                    <a:cubicBezTo>
                      <a:pt x="335" y="443"/>
                      <a:pt x="333" y="445"/>
                      <a:pt x="333" y="447"/>
                    </a:cubicBezTo>
                    <a:cubicBezTo>
                      <a:pt x="333" y="507"/>
                      <a:pt x="333" y="507"/>
                      <a:pt x="333" y="507"/>
                    </a:cubicBezTo>
                    <a:cubicBezTo>
                      <a:pt x="333" y="509"/>
                      <a:pt x="335" y="511"/>
                      <a:pt x="337" y="511"/>
                    </a:cubicBezTo>
                    <a:cubicBezTo>
                      <a:pt x="382" y="511"/>
                      <a:pt x="382" y="511"/>
                      <a:pt x="382" y="511"/>
                    </a:cubicBezTo>
                    <a:cubicBezTo>
                      <a:pt x="476" y="605"/>
                      <a:pt x="476" y="605"/>
                      <a:pt x="476" y="605"/>
                    </a:cubicBezTo>
                    <a:lnTo>
                      <a:pt x="505" y="762"/>
                    </a:lnTo>
                    <a:close/>
                    <a:moveTo>
                      <a:pt x="393" y="462"/>
                    </a:moveTo>
                    <a:cubicBezTo>
                      <a:pt x="366" y="489"/>
                      <a:pt x="366" y="489"/>
                      <a:pt x="366" y="489"/>
                    </a:cubicBezTo>
                    <a:cubicBezTo>
                      <a:pt x="364" y="491"/>
                      <a:pt x="364" y="493"/>
                      <a:pt x="366" y="495"/>
                    </a:cubicBezTo>
                    <a:cubicBezTo>
                      <a:pt x="374" y="503"/>
                      <a:pt x="374" y="503"/>
                      <a:pt x="374" y="503"/>
                    </a:cubicBezTo>
                    <a:cubicBezTo>
                      <a:pt x="341" y="503"/>
                      <a:pt x="341" y="503"/>
                      <a:pt x="341" y="503"/>
                    </a:cubicBezTo>
                    <a:cubicBezTo>
                      <a:pt x="341" y="451"/>
                      <a:pt x="341" y="451"/>
                      <a:pt x="341" y="451"/>
                    </a:cubicBezTo>
                    <a:cubicBezTo>
                      <a:pt x="393" y="451"/>
                      <a:pt x="393" y="451"/>
                      <a:pt x="393" y="451"/>
                    </a:cubicBezTo>
                    <a:lnTo>
                      <a:pt x="393" y="462"/>
                    </a:lnTo>
                    <a:close/>
                    <a:moveTo>
                      <a:pt x="386" y="504"/>
                    </a:moveTo>
                    <a:cubicBezTo>
                      <a:pt x="386" y="504"/>
                      <a:pt x="386" y="504"/>
                      <a:pt x="386" y="504"/>
                    </a:cubicBezTo>
                    <a:cubicBezTo>
                      <a:pt x="374" y="492"/>
                      <a:pt x="374" y="492"/>
                      <a:pt x="374" y="492"/>
                    </a:cubicBezTo>
                    <a:cubicBezTo>
                      <a:pt x="400" y="466"/>
                      <a:pt x="400" y="466"/>
                      <a:pt x="400" y="466"/>
                    </a:cubicBezTo>
                    <a:cubicBezTo>
                      <a:pt x="400" y="466"/>
                      <a:pt x="400" y="466"/>
                      <a:pt x="400" y="466"/>
                    </a:cubicBezTo>
                    <a:cubicBezTo>
                      <a:pt x="414" y="452"/>
                      <a:pt x="414" y="452"/>
                      <a:pt x="414" y="452"/>
                    </a:cubicBezTo>
                    <a:cubicBezTo>
                      <a:pt x="647" y="684"/>
                      <a:pt x="647" y="684"/>
                      <a:pt x="647" y="684"/>
                    </a:cubicBezTo>
                    <a:cubicBezTo>
                      <a:pt x="607" y="724"/>
                      <a:pt x="607" y="724"/>
                      <a:pt x="607" y="724"/>
                    </a:cubicBezTo>
                    <a:lnTo>
                      <a:pt x="386" y="504"/>
                    </a:lnTo>
                    <a:close/>
                    <a:moveTo>
                      <a:pt x="652" y="679"/>
                    </a:moveTo>
                    <a:cubicBezTo>
                      <a:pt x="420" y="446"/>
                      <a:pt x="420" y="446"/>
                      <a:pt x="420" y="446"/>
                    </a:cubicBezTo>
                    <a:cubicBezTo>
                      <a:pt x="430" y="436"/>
                      <a:pt x="430" y="436"/>
                      <a:pt x="430" y="436"/>
                    </a:cubicBezTo>
                    <a:cubicBezTo>
                      <a:pt x="663" y="668"/>
                      <a:pt x="663" y="668"/>
                      <a:pt x="663" y="668"/>
                    </a:cubicBezTo>
                    <a:lnTo>
                      <a:pt x="652" y="679"/>
                    </a:lnTo>
                    <a:close/>
                    <a:moveTo>
                      <a:pt x="433" y="427"/>
                    </a:moveTo>
                    <a:cubicBezTo>
                      <a:pt x="410" y="404"/>
                      <a:pt x="410" y="404"/>
                      <a:pt x="410" y="404"/>
                    </a:cubicBezTo>
                    <a:cubicBezTo>
                      <a:pt x="439" y="404"/>
                      <a:pt x="439" y="404"/>
                      <a:pt x="439" y="404"/>
                    </a:cubicBezTo>
                    <a:cubicBezTo>
                      <a:pt x="445" y="440"/>
                      <a:pt x="445" y="440"/>
                      <a:pt x="445" y="440"/>
                    </a:cubicBezTo>
                    <a:lnTo>
                      <a:pt x="433" y="4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27"/>
              <p:cNvSpPr/>
              <p:nvPr/>
            </p:nvSpPr>
            <p:spPr bwMode="auto">
              <a:xfrm>
                <a:off x="3832225" y="6624638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28"/>
              <p:cNvSpPr/>
              <p:nvPr/>
            </p:nvSpPr>
            <p:spPr bwMode="auto">
              <a:xfrm>
                <a:off x="3795713" y="6632575"/>
                <a:ext cx="9525" cy="1111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32"/>
              <p:cNvSpPr/>
              <p:nvPr/>
            </p:nvSpPr>
            <p:spPr bwMode="auto">
              <a:xfrm>
                <a:off x="3636963" y="6635750"/>
                <a:ext cx="22225" cy="7938"/>
              </a:xfrm>
              <a:custGeom>
                <a:avLst/>
                <a:gdLst>
                  <a:gd name="T0" fmla="*/ 3 w 6"/>
                  <a:gd name="T1" fmla="*/ 1 h 2"/>
                  <a:gd name="T2" fmla="*/ 0 w 6"/>
                  <a:gd name="T3" fmla="*/ 2 h 2"/>
                  <a:gd name="T4" fmla="*/ 6 w 6"/>
                  <a:gd name="T5" fmla="*/ 2 h 2"/>
                  <a:gd name="T6" fmla="*/ 6 w 6"/>
                  <a:gd name="T7" fmla="*/ 0 h 2"/>
                  <a:gd name="T8" fmla="*/ 3 w 6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33"/>
              <p:cNvSpPr/>
              <p:nvPr/>
            </p:nvSpPr>
            <p:spPr bwMode="auto">
              <a:xfrm>
                <a:off x="3527425" y="6580188"/>
                <a:ext cx="128588" cy="63500"/>
              </a:xfrm>
              <a:custGeom>
                <a:avLst/>
                <a:gdLst>
                  <a:gd name="T0" fmla="*/ 35 w 35"/>
                  <a:gd name="T1" fmla="*/ 9 h 17"/>
                  <a:gd name="T2" fmla="*/ 31 w 35"/>
                  <a:gd name="T3" fmla="*/ 0 h 17"/>
                  <a:gd name="T4" fmla="*/ 30 w 35"/>
                  <a:gd name="T5" fmla="*/ 2 h 17"/>
                  <a:gd name="T6" fmla="*/ 15 w 35"/>
                  <a:gd name="T7" fmla="*/ 11 h 17"/>
                  <a:gd name="T8" fmla="*/ 13 w 35"/>
                  <a:gd name="T9" fmla="*/ 11 h 17"/>
                  <a:gd name="T10" fmla="*/ 10 w 35"/>
                  <a:gd name="T11" fmla="*/ 9 h 17"/>
                  <a:gd name="T12" fmla="*/ 10 w 35"/>
                  <a:gd name="T13" fmla="*/ 5 h 17"/>
                  <a:gd name="T14" fmla="*/ 0 w 35"/>
                  <a:gd name="T15" fmla="*/ 17 h 17"/>
                  <a:gd name="T16" fmla="*/ 12 w 35"/>
                  <a:gd name="T17" fmla="*/ 17 h 17"/>
                  <a:gd name="T18" fmla="*/ 12 w 35"/>
                  <a:gd name="T19" fmla="*/ 16 h 17"/>
                  <a:gd name="T20" fmla="*/ 15 w 35"/>
                  <a:gd name="T21" fmla="*/ 11 h 17"/>
                  <a:gd name="T22" fmla="*/ 32 w 35"/>
                  <a:gd name="T23" fmla="*/ 8 h 17"/>
                  <a:gd name="T24" fmla="*/ 35 w 35"/>
                  <a:gd name="T2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17">
                    <a:moveTo>
                      <a:pt x="35" y="9"/>
                    </a:moveTo>
                    <a:cubicBezTo>
                      <a:pt x="34" y="6"/>
                      <a:pt x="33" y="3"/>
                      <a:pt x="31" y="0"/>
                    </a:cubicBezTo>
                    <a:cubicBezTo>
                      <a:pt x="31" y="1"/>
                      <a:pt x="31" y="2"/>
                      <a:pt x="30" y="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0" y="10"/>
                      <a:pt x="10" y="9"/>
                    </a:cubicBezTo>
                    <a:cubicBezTo>
                      <a:pt x="9" y="8"/>
                      <a:pt x="9" y="6"/>
                      <a:pt x="10" y="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4"/>
                      <a:pt x="13" y="12"/>
                      <a:pt x="15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4" y="8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2" name="Freeform 445"/>
            <p:cNvSpPr>
              <a:spLocks noEditPoints="1"/>
            </p:cNvSpPr>
            <p:nvPr/>
          </p:nvSpPr>
          <p:spPr bwMode="auto">
            <a:xfrm>
              <a:off x="8133934" y="3936736"/>
              <a:ext cx="464165" cy="947628"/>
            </a:xfrm>
            <a:custGeom>
              <a:avLst/>
              <a:gdLst>
                <a:gd name="T0" fmla="*/ 181 w 198"/>
                <a:gd name="T1" fmla="*/ 73 h 404"/>
                <a:gd name="T2" fmla="*/ 177 w 198"/>
                <a:gd name="T3" fmla="*/ 62 h 404"/>
                <a:gd name="T4" fmla="*/ 169 w 198"/>
                <a:gd name="T5" fmla="*/ 34 h 404"/>
                <a:gd name="T6" fmla="*/ 135 w 198"/>
                <a:gd name="T7" fmla="*/ 0 h 404"/>
                <a:gd name="T8" fmla="*/ 101 w 198"/>
                <a:gd name="T9" fmla="*/ 56 h 404"/>
                <a:gd name="T10" fmla="*/ 96 w 198"/>
                <a:gd name="T11" fmla="*/ 34 h 404"/>
                <a:gd name="T12" fmla="*/ 39 w 198"/>
                <a:gd name="T13" fmla="*/ 10 h 404"/>
                <a:gd name="T14" fmla="*/ 29 w 198"/>
                <a:gd name="T15" fmla="*/ 62 h 404"/>
                <a:gd name="T16" fmla="*/ 16 w 198"/>
                <a:gd name="T17" fmla="*/ 66 h 404"/>
                <a:gd name="T18" fmla="*/ 1 w 198"/>
                <a:gd name="T19" fmla="*/ 88 h 404"/>
                <a:gd name="T20" fmla="*/ 4 w 198"/>
                <a:gd name="T21" fmla="*/ 95 h 404"/>
                <a:gd name="T22" fmla="*/ 33 w 198"/>
                <a:gd name="T23" fmla="*/ 119 h 404"/>
                <a:gd name="T24" fmla="*/ 61 w 198"/>
                <a:gd name="T25" fmla="*/ 95 h 404"/>
                <a:gd name="T26" fmla="*/ 64 w 198"/>
                <a:gd name="T27" fmla="*/ 88 h 404"/>
                <a:gd name="T28" fmla="*/ 49 w 198"/>
                <a:gd name="T29" fmla="*/ 66 h 404"/>
                <a:gd name="T30" fmla="*/ 37 w 198"/>
                <a:gd name="T31" fmla="*/ 62 h 404"/>
                <a:gd name="T32" fmla="*/ 44 w 198"/>
                <a:gd name="T33" fmla="*/ 15 h 404"/>
                <a:gd name="T34" fmla="*/ 88 w 198"/>
                <a:gd name="T35" fmla="*/ 34 h 404"/>
                <a:gd name="T36" fmla="*/ 83 w 198"/>
                <a:gd name="T37" fmla="*/ 56 h 404"/>
                <a:gd name="T38" fmla="*/ 79 w 198"/>
                <a:gd name="T39" fmla="*/ 67 h 404"/>
                <a:gd name="T40" fmla="*/ 95 w 198"/>
                <a:gd name="T41" fmla="*/ 71 h 404"/>
                <a:gd name="T42" fmla="*/ 87 w 198"/>
                <a:gd name="T43" fmla="*/ 288 h 404"/>
                <a:gd name="T44" fmla="*/ 83 w 198"/>
                <a:gd name="T45" fmla="*/ 381 h 404"/>
                <a:gd name="T46" fmla="*/ 67 w 198"/>
                <a:gd name="T47" fmla="*/ 385 h 404"/>
                <a:gd name="T48" fmla="*/ 71 w 198"/>
                <a:gd name="T49" fmla="*/ 404 h 404"/>
                <a:gd name="T50" fmla="*/ 130 w 198"/>
                <a:gd name="T51" fmla="*/ 400 h 404"/>
                <a:gd name="T52" fmla="*/ 126 w 198"/>
                <a:gd name="T53" fmla="*/ 381 h 404"/>
                <a:gd name="T54" fmla="*/ 115 w 198"/>
                <a:gd name="T55" fmla="*/ 292 h 404"/>
                <a:gd name="T56" fmla="*/ 103 w 198"/>
                <a:gd name="T57" fmla="*/ 288 h 404"/>
                <a:gd name="T58" fmla="*/ 114 w 198"/>
                <a:gd name="T59" fmla="*/ 71 h 404"/>
                <a:gd name="T60" fmla="*/ 118 w 198"/>
                <a:gd name="T61" fmla="*/ 60 h 404"/>
                <a:gd name="T62" fmla="*/ 109 w 198"/>
                <a:gd name="T63" fmla="*/ 56 h 404"/>
                <a:gd name="T64" fmla="*/ 135 w 198"/>
                <a:gd name="T65" fmla="*/ 8 h 404"/>
                <a:gd name="T66" fmla="*/ 161 w 198"/>
                <a:gd name="T67" fmla="*/ 34 h 404"/>
                <a:gd name="T68" fmla="*/ 152 w 198"/>
                <a:gd name="T69" fmla="*/ 62 h 404"/>
                <a:gd name="T70" fmla="*/ 148 w 198"/>
                <a:gd name="T71" fmla="*/ 73 h 404"/>
                <a:gd name="T72" fmla="*/ 132 w 198"/>
                <a:gd name="T73" fmla="*/ 93 h 404"/>
                <a:gd name="T74" fmla="*/ 137 w 198"/>
                <a:gd name="T75" fmla="*/ 95 h 404"/>
                <a:gd name="T76" fmla="*/ 192 w 198"/>
                <a:gd name="T77" fmla="*/ 95 h 404"/>
                <a:gd name="T78" fmla="*/ 197 w 198"/>
                <a:gd name="T79" fmla="*/ 93 h 404"/>
                <a:gd name="T80" fmla="*/ 13 w 198"/>
                <a:gd name="T81" fmla="*/ 95 h 404"/>
                <a:gd name="T82" fmla="*/ 33 w 198"/>
                <a:gd name="T83" fmla="*/ 111 h 404"/>
                <a:gd name="T84" fmla="*/ 41 w 198"/>
                <a:gd name="T85" fmla="*/ 70 h 404"/>
                <a:gd name="T86" fmla="*/ 24 w 198"/>
                <a:gd name="T87" fmla="*/ 71 h 404"/>
                <a:gd name="T88" fmla="*/ 41 w 198"/>
                <a:gd name="T89" fmla="*/ 70 h 404"/>
                <a:gd name="T90" fmla="*/ 14 w 198"/>
                <a:gd name="T91" fmla="*/ 87 h 404"/>
                <a:gd name="T92" fmla="*/ 43 w 198"/>
                <a:gd name="T93" fmla="*/ 79 h 404"/>
                <a:gd name="T94" fmla="*/ 122 w 198"/>
                <a:gd name="T95" fmla="*/ 396 h 404"/>
                <a:gd name="T96" fmla="*/ 75 w 198"/>
                <a:gd name="T97" fmla="*/ 389 h 404"/>
                <a:gd name="T98" fmla="*/ 111 w 198"/>
                <a:gd name="T99" fmla="*/ 389 h 404"/>
                <a:gd name="T100" fmla="*/ 122 w 198"/>
                <a:gd name="T101" fmla="*/ 396 h 404"/>
                <a:gd name="T102" fmla="*/ 107 w 198"/>
                <a:gd name="T103" fmla="*/ 381 h 404"/>
                <a:gd name="T104" fmla="*/ 91 w 198"/>
                <a:gd name="T105" fmla="*/ 296 h 404"/>
                <a:gd name="T106" fmla="*/ 145 w 198"/>
                <a:gd name="T107" fmla="*/ 95 h 404"/>
                <a:gd name="T108" fmla="*/ 165 w 198"/>
                <a:gd name="T109" fmla="*/ 111 h 404"/>
                <a:gd name="T110" fmla="*/ 146 w 198"/>
                <a:gd name="T111" fmla="*/ 87 h 404"/>
                <a:gd name="T112" fmla="*/ 175 w 198"/>
                <a:gd name="T113" fmla="*/ 79 h 404"/>
                <a:gd name="T114" fmla="*/ 146 w 198"/>
                <a:gd name="T115" fmla="*/ 87 h 404"/>
                <a:gd name="T116" fmla="*/ 173 w 198"/>
                <a:gd name="T117" fmla="*/ 71 h 404"/>
                <a:gd name="T118" fmla="*/ 156 w 198"/>
                <a:gd name="T119" fmla="*/ 7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404">
                  <a:moveTo>
                    <a:pt x="196" y="88"/>
                  </a:moveTo>
                  <a:cubicBezTo>
                    <a:pt x="181" y="73"/>
                    <a:pt x="181" y="73"/>
                    <a:pt x="181" y="73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1" y="64"/>
                    <a:pt x="179" y="62"/>
                    <a:pt x="177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9" y="24"/>
                    <a:pt x="165" y="16"/>
                    <a:pt x="159" y="10"/>
                  </a:cubicBezTo>
                  <a:cubicBezTo>
                    <a:pt x="152" y="3"/>
                    <a:pt x="144" y="0"/>
                    <a:pt x="135" y="0"/>
                  </a:cubicBezTo>
                  <a:cubicBezTo>
                    <a:pt x="116" y="0"/>
                    <a:pt x="101" y="15"/>
                    <a:pt x="101" y="34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15"/>
                    <a:pt x="81" y="0"/>
                    <a:pt x="63" y="0"/>
                  </a:cubicBezTo>
                  <a:cubicBezTo>
                    <a:pt x="53" y="0"/>
                    <a:pt x="45" y="3"/>
                    <a:pt x="39" y="10"/>
                  </a:cubicBezTo>
                  <a:cubicBezTo>
                    <a:pt x="32" y="16"/>
                    <a:pt x="29" y="24"/>
                    <a:pt x="29" y="34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62"/>
                    <a:pt x="16" y="64"/>
                    <a:pt x="16" y="66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4"/>
                    <a:pt x="2" y="95"/>
                    <a:pt x="4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7" y="109"/>
                    <a:pt x="19" y="119"/>
                    <a:pt x="33" y="119"/>
                  </a:cubicBezTo>
                  <a:cubicBezTo>
                    <a:pt x="47" y="119"/>
                    <a:pt x="58" y="109"/>
                    <a:pt x="60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3" y="95"/>
                    <a:pt x="64" y="94"/>
                    <a:pt x="65" y="93"/>
                  </a:cubicBezTo>
                  <a:cubicBezTo>
                    <a:pt x="66" y="91"/>
                    <a:pt x="65" y="90"/>
                    <a:pt x="64" y="88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4"/>
                    <a:pt x="47" y="62"/>
                    <a:pt x="45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27"/>
                    <a:pt x="39" y="20"/>
                    <a:pt x="44" y="15"/>
                  </a:cubicBezTo>
                  <a:cubicBezTo>
                    <a:pt x="49" y="10"/>
                    <a:pt x="56" y="8"/>
                    <a:pt x="63" y="8"/>
                  </a:cubicBezTo>
                  <a:cubicBezTo>
                    <a:pt x="77" y="8"/>
                    <a:pt x="88" y="19"/>
                    <a:pt x="88" y="34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1" y="56"/>
                    <a:pt x="79" y="58"/>
                    <a:pt x="79" y="60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9"/>
                    <a:pt x="81" y="71"/>
                    <a:pt x="83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288"/>
                    <a:pt x="95" y="288"/>
                    <a:pt x="95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4" y="288"/>
                    <a:pt x="83" y="290"/>
                    <a:pt x="83" y="292"/>
                  </a:cubicBezTo>
                  <a:cubicBezTo>
                    <a:pt x="83" y="381"/>
                    <a:pt x="83" y="381"/>
                    <a:pt x="83" y="381"/>
                  </a:cubicBezTo>
                  <a:cubicBezTo>
                    <a:pt x="71" y="381"/>
                    <a:pt x="71" y="381"/>
                    <a:pt x="71" y="381"/>
                  </a:cubicBezTo>
                  <a:cubicBezTo>
                    <a:pt x="69" y="381"/>
                    <a:pt x="67" y="382"/>
                    <a:pt x="67" y="385"/>
                  </a:cubicBezTo>
                  <a:cubicBezTo>
                    <a:pt x="67" y="400"/>
                    <a:pt x="67" y="400"/>
                    <a:pt x="67" y="400"/>
                  </a:cubicBezTo>
                  <a:cubicBezTo>
                    <a:pt x="67" y="402"/>
                    <a:pt x="69" y="404"/>
                    <a:pt x="71" y="40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9" y="404"/>
                    <a:pt x="130" y="402"/>
                    <a:pt x="130" y="400"/>
                  </a:cubicBezTo>
                  <a:cubicBezTo>
                    <a:pt x="130" y="385"/>
                    <a:pt x="130" y="385"/>
                    <a:pt x="130" y="385"/>
                  </a:cubicBezTo>
                  <a:cubicBezTo>
                    <a:pt x="130" y="382"/>
                    <a:pt x="129" y="381"/>
                    <a:pt x="126" y="381"/>
                  </a:cubicBezTo>
                  <a:cubicBezTo>
                    <a:pt x="115" y="381"/>
                    <a:pt x="115" y="381"/>
                    <a:pt x="115" y="381"/>
                  </a:cubicBezTo>
                  <a:cubicBezTo>
                    <a:pt x="115" y="292"/>
                    <a:pt x="115" y="292"/>
                    <a:pt x="115" y="292"/>
                  </a:cubicBezTo>
                  <a:cubicBezTo>
                    <a:pt x="115" y="290"/>
                    <a:pt x="113" y="288"/>
                    <a:pt x="111" y="288"/>
                  </a:cubicBezTo>
                  <a:cubicBezTo>
                    <a:pt x="103" y="288"/>
                    <a:pt x="103" y="288"/>
                    <a:pt x="103" y="288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6" y="71"/>
                    <a:pt x="118" y="69"/>
                    <a:pt x="118" y="67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58"/>
                    <a:pt x="116" y="56"/>
                    <a:pt x="114" y="56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09" y="19"/>
                    <a:pt x="121" y="8"/>
                    <a:pt x="135" y="8"/>
                  </a:cubicBezTo>
                  <a:cubicBezTo>
                    <a:pt x="142" y="8"/>
                    <a:pt x="148" y="10"/>
                    <a:pt x="153" y="15"/>
                  </a:cubicBezTo>
                  <a:cubicBezTo>
                    <a:pt x="158" y="20"/>
                    <a:pt x="161" y="27"/>
                    <a:pt x="161" y="34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50" y="62"/>
                    <a:pt x="148" y="64"/>
                    <a:pt x="148" y="66"/>
                  </a:cubicBezTo>
                  <a:cubicBezTo>
                    <a:pt x="148" y="73"/>
                    <a:pt x="148" y="73"/>
                    <a:pt x="148" y="73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2" y="90"/>
                    <a:pt x="132" y="91"/>
                    <a:pt x="132" y="93"/>
                  </a:cubicBezTo>
                  <a:cubicBezTo>
                    <a:pt x="133" y="94"/>
                    <a:pt x="134" y="95"/>
                    <a:pt x="136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9" y="109"/>
                    <a:pt x="151" y="119"/>
                    <a:pt x="165" y="119"/>
                  </a:cubicBezTo>
                  <a:cubicBezTo>
                    <a:pt x="179" y="119"/>
                    <a:pt x="190" y="109"/>
                    <a:pt x="192" y="95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5" y="95"/>
                    <a:pt x="196" y="94"/>
                    <a:pt x="197" y="93"/>
                  </a:cubicBezTo>
                  <a:cubicBezTo>
                    <a:pt x="198" y="91"/>
                    <a:pt x="197" y="90"/>
                    <a:pt x="196" y="88"/>
                  </a:cubicBezTo>
                  <a:close/>
                  <a:moveTo>
                    <a:pt x="13" y="95"/>
                  </a:moveTo>
                  <a:cubicBezTo>
                    <a:pt x="52" y="95"/>
                    <a:pt x="52" y="95"/>
                    <a:pt x="52" y="95"/>
                  </a:cubicBezTo>
                  <a:cubicBezTo>
                    <a:pt x="50" y="104"/>
                    <a:pt x="42" y="111"/>
                    <a:pt x="33" y="111"/>
                  </a:cubicBezTo>
                  <a:cubicBezTo>
                    <a:pt x="23" y="111"/>
                    <a:pt x="15" y="104"/>
                    <a:pt x="13" y="95"/>
                  </a:cubicBezTo>
                  <a:close/>
                  <a:moveTo>
                    <a:pt x="41" y="70"/>
                  </a:moveTo>
                  <a:cubicBezTo>
                    <a:pt x="41" y="71"/>
                    <a:pt x="41" y="71"/>
                    <a:pt x="41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0"/>
                    <a:pt x="24" y="70"/>
                    <a:pt x="24" y="70"/>
                  </a:cubicBezTo>
                  <a:lnTo>
                    <a:pt x="41" y="70"/>
                  </a:lnTo>
                  <a:close/>
                  <a:moveTo>
                    <a:pt x="52" y="87"/>
                  </a:moveTo>
                  <a:cubicBezTo>
                    <a:pt x="14" y="87"/>
                    <a:pt x="14" y="87"/>
                    <a:pt x="14" y="87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43" y="79"/>
                    <a:pt x="43" y="79"/>
                    <a:pt x="43" y="79"/>
                  </a:cubicBezTo>
                  <a:lnTo>
                    <a:pt x="52" y="87"/>
                  </a:lnTo>
                  <a:close/>
                  <a:moveTo>
                    <a:pt x="122" y="396"/>
                  </a:moveTo>
                  <a:cubicBezTo>
                    <a:pt x="75" y="396"/>
                    <a:pt x="75" y="396"/>
                    <a:pt x="75" y="396"/>
                  </a:cubicBezTo>
                  <a:cubicBezTo>
                    <a:pt x="75" y="389"/>
                    <a:pt x="75" y="389"/>
                    <a:pt x="75" y="389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111" y="389"/>
                    <a:pt x="111" y="389"/>
                    <a:pt x="111" y="389"/>
                  </a:cubicBezTo>
                  <a:cubicBezTo>
                    <a:pt x="122" y="389"/>
                    <a:pt x="122" y="389"/>
                    <a:pt x="122" y="389"/>
                  </a:cubicBezTo>
                  <a:lnTo>
                    <a:pt x="122" y="396"/>
                  </a:lnTo>
                  <a:close/>
                  <a:moveTo>
                    <a:pt x="107" y="296"/>
                  </a:moveTo>
                  <a:cubicBezTo>
                    <a:pt x="107" y="381"/>
                    <a:pt x="107" y="381"/>
                    <a:pt x="107" y="381"/>
                  </a:cubicBezTo>
                  <a:cubicBezTo>
                    <a:pt x="91" y="381"/>
                    <a:pt x="91" y="381"/>
                    <a:pt x="91" y="381"/>
                  </a:cubicBezTo>
                  <a:cubicBezTo>
                    <a:pt x="91" y="296"/>
                    <a:pt x="91" y="296"/>
                    <a:pt x="91" y="296"/>
                  </a:cubicBezTo>
                  <a:lnTo>
                    <a:pt x="107" y="296"/>
                  </a:lnTo>
                  <a:close/>
                  <a:moveTo>
                    <a:pt x="145" y="95"/>
                  </a:moveTo>
                  <a:cubicBezTo>
                    <a:pt x="184" y="95"/>
                    <a:pt x="184" y="95"/>
                    <a:pt x="184" y="95"/>
                  </a:cubicBezTo>
                  <a:cubicBezTo>
                    <a:pt x="182" y="104"/>
                    <a:pt x="174" y="111"/>
                    <a:pt x="165" y="111"/>
                  </a:cubicBezTo>
                  <a:cubicBezTo>
                    <a:pt x="155" y="111"/>
                    <a:pt x="147" y="104"/>
                    <a:pt x="145" y="95"/>
                  </a:cubicBezTo>
                  <a:close/>
                  <a:moveTo>
                    <a:pt x="146" y="87"/>
                  </a:moveTo>
                  <a:cubicBezTo>
                    <a:pt x="154" y="79"/>
                    <a:pt x="154" y="79"/>
                    <a:pt x="154" y="79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84" y="87"/>
                    <a:pt x="184" y="87"/>
                    <a:pt x="184" y="87"/>
                  </a:cubicBezTo>
                  <a:lnTo>
                    <a:pt x="146" y="87"/>
                  </a:lnTo>
                  <a:close/>
                  <a:moveTo>
                    <a:pt x="173" y="70"/>
                  </a:moveTo>
                  <a:cubicBezTo>
                    <a:pt x="173" y="71"/>
                    <a:pt x="173" y="71"/>
                    <a:pt x="173" y="71"/>
                  </a:cubicBezTo>
                  <a:cubicBezTo>
                    <a:pt x="156" y="71"/>
                    <a:pt x="156" y="71"/>
                    <a:pt x="156" y="71"/>
                  </a:cubicBezTo>
                  <a:cubicBezTo>
                    <a:pt x="156" y="70"/>
                    <a:pt x="156" y="70"/>
                    <a:pt x="156" y="70"/>
                  </a:cubicBezTo>
                  <a:lnTo>
                    <a:pt x="173" y="7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51"/>
            <p:cNvSpPr>
              <a:spLocks noEditPoints="1"/>
            </p:cNvSpPr>
            <p:nvPr/>
          </p:nvSpPr>
          <p:spPr bwMode="auto">
            <a:xfrm>
              <a:off x="3338826" y="3647429"/>
              <a:ext cx="404191" cy="1318567"/>
            </a:xfrm>
            <a:custGeom>
              <a:avLst/>
              <a:gdLst>
                <a:gd name="T0" fmla="*/ 107 w 124"/>
                <a:gd name="T1" fmla="*/ 73 h 404"/>
                <a:gd name="T2" fmla="*/ 103 w 124"/>
                <a:gd name="T3" fmla="*/ 62 h 404"/>
                <a:gd name="T4" fmla="*/ 95 w 124"/>
                <a:gd name="T5" fmla="*/ 34 h 404"/>
                <a:gd name="T6" fmla="*/ 61 w 124"/>
                <a:gd name="T7" fmla="*/ 0 h 404"/>
                <a:gd name="T8" fmla="*/ 27 w 124"/>
                <a:gd name="T9" fmla="*/ 56 h 404"/>
                <a:gd name="T10" fmla="*/ 16 w 124"/>
                <a:gd name="T11" fmla="*/ 60 h 404"/>
                <a:gd name="T12" fmla="*/ 20 w 124"/>
                <a:gd name="T13" fmla="*/ 71 h 404"/>
                <a:gd name="T14" fmla="*/ 27 w 124"/>
                <a:gd name="T15" fmla="*/ 288 h 404"/>
                <a:gd name="T16" fmla="*/ 15 w 124"/>
                <a:gd name="T17" fmla="*/ 292 h 404"/>
                <a:gd name="T18" fmla="*/ 4 w 124"/>
                <a:gd name="T19" fmla="*/ 381 h 404"/>
                <a:gd name="T20" fmla="*/ 0 w 124"/>
                <a:gd name="T21" fmla="*/ 400 h 404"/>
                <a:gd name="T22" fmla="*/ 59 w 124"/>
                <a:gd name="T23" fmla="*/ 404 h 404"/>
                <a:gd name="T24" fmla="*/ 63 w 124"/>
                <a:gd name="T25" fmla="*/ 385 h 404"/>
                <a:gd name="T26" fmla="*/ 48 w 124"/>
                <a:gd name="T27" fmla="*/ 381 h 404"/>
                <a:gd name="T28" fmla="*/ 44 w 124"/>
                <a:gd name="T29" fmla="*/ 288 h 404"/>
                <a:gd name="T30" fmla="*/ 35 w 124"/>
                <a:gd name="T31" fmla="*/ 71 h 404"/>
                <a:gd name="T32" fmla="*/ 47 w 124"/>
                <a:gd name="T33" fmla="*/ 67 h 404"/>
                <a:gd name="T34" fmla="*/ 43 w 124"/>
                <a:gd name="T35" fmla="*/ 56 h 404"/>
                <a:gd name="T36" fmla="*/ 35 w 124"/>
                <a:gd name="T37" fmla="*/ 34 h 404"/>
                <a:gd name="T38" fmla="*/ 79 w 124"/>
                <a:gd name="T39" fmla="*/ 15 h 404"/>
                <a:gd name="T40" fmla="*/ 87 w 124"/>
                <a:gd name="T41" fmla="*/ 62 h 404"/>
                <a:gd name="T42" fmla="*/ 75 w 124"/>
                <a:gd name="T43" fmla="*/ 66 h 404"/>
                <a:gd name="T44" fmla="*/ 60 w 124"/>
                <a:gd name="T45" fmla="*/ 89 h 404"/>
                <a:gd name="T46" fmla="*/ 62 w 124"/>
                <a:gd name="T47" fmla="*/ 95 h 404"/>
                <a:gd name="T48" fmla="*/ 91 w 124"/>
                <a:gd name="T49" fmla="*/ 119 h 404"/>
                <a:gd name="T50" fmla="*/ 120 w 124"/>
                <a:gd name="T51" fmla="*/ 95 h 404"/>
                <a:gd name="T52" fmla="*/ 123 w 124"/>
                <a:gd name="T53" fmla="*/ 89 h 404"/>
                <a:gd name="T54" fmla="*/ 8 w 124"/>
                <a:gd name="T55" fmla="*/ 396 h 404"/>
                <a:gd name="T56" fmla="*/ 19 w 124"/>
                <a:gd name="T57" fmla="*/ 389 h 404"/>
                <a:gd name="T58" fmla="*/ 55 w 124"/>
                <a:gd name="T59" fmla="*/ 389 h 404"/>
                <a:gd name="T60" fmla="*/ 40 w 124"/>
                <a:gd name="T61" fmla="*/ 296 h 404"/>
                <a:gd name="T62" fmla="*/ 23 w 124"/>
                <a:gd name="T63" fmla="*/ 381 h 404"/>
                <a:gd name="T64" fmla="*/ 40 w 124"/>
                <a:gd name="T65" fmla="*/ 296 h 404"/>
                <a:gd name="T66" fmla="*/ 72 w 124"/>
                <a:gd name="T67" fmla="*/ 95 h 404"/>
                <a:gd name="T68" fmla="*/ 91 w 124"/>
                <a:gd name="T69" fmla="*/ 111 h 404"/>
                <a:gd name="T70" fmla="*/ 80 w 124"/>
                <a:gd name="T71" fmla="*/ 79 h 404"/>
                <a:gd name="T72" fmla="*/ 110 w 124"/>
                <a:gd name="T73" fmla="*/ 87 h 404"/>
                <a:gd name="T74" fmla="*/ 99 w 124"/>
                <a:gd name="T75" fmla="*/ 70 h 404"/>
                <a:gd name="T76" fmla="*/ 83 w 124"/>
                <a:gd name="T77" fmla="*/ 71 h 404"/>
                <a:gd name="T78" fmla="*/ 99 w 124"/>
                <a:gd name="T79" fmla="*/ 7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4" h="404">
                  <a:moveTo>
                    <a:pt x="123" y="89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4"/>
                    <a:pt x="106" y="62"/>
                    <a:pt x="103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5"/>
                    <a:pt x="92" y="16"/>
                    <a:pt x="85" y="10"/>
                  </a:cubicBezTo>
                  <a:cubicBezTo>
                    <a:pt x="79" y="3"/>
                    <a:pt x="70" y="0"/>
                    <a:pt x="61" y="0"/>
                  </a:cubicBezTo>
                  <a:cubicBezTo>
                    <a:pt x="43" y="0"/>
                    <a:pt x="27" y="15"/>
                    <a:pt x="27" y="3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8" y="56"/>
                    <a:pt x="16" y="58"/>
                    <a:pt x="16" y="6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9"/>
                    <a:pt x="18" y="71"/>
                    <a:pt x="20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288"/>
                    <a:pt x="27" y="288"/>
                    <a:pt x="27" y="288"/>
                  </a:cubicBezTo>
                  <a:cubicBezTo>
                    <a:pt x="19" y="288"/>
                    <a:pt x="19" y="288"/>
                    <a:pt x="19" y="288"/>
                  </a:cubicBezTo>
                  <a:cubicBezTo>
                    <a:pt x="17" y="288"/>
                    <a:pt x="15" y="290"/>
                    <a:pt x="15" y="292"/>
                  </a:cubicBezTo>
                  <a:cubicBezTo>
                    <a:pt x="15" y="381"/>
                    <a:pt x="15" y="381"/>
                    <a:pt x="15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2" y="381"/>
                    <a:pt x="0" y="382"/>
                    <a:pt x="0" y="385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0" y="402"/>
                    <a:pt x="2" y="404"/>
                    <a:pt x="4" y="404"/>
                  </a:cubicBezTo>
                  <a:cubicBezTo>
                    <a:pt x="59" y="404"/>
                    <a:pt x="59" y="404"/>
                    <a:pt x="59" y="404"/>
                  </a:cubicBezTo>
                  <a:cubicBezTo>
                    <a:pt x="61" y="404"/>
                    <a:pt x="63" y="402"/>
                    <a:pt x="63" y="400"/>
                  </a:cubicBezTo>
                  <a:cubicBezTo>
                    <a:pt x="63" y="385"/>
                    <a:pt x="63" y="385"/>
                    <a:pt x="63" y="385"/>
                  </a:cubicBezTo>
                  <a:cubicBezTo>
                    <a:pt x="63" y="382"/>
                    <a:pt x="61" y="381"/>
                    <a:pt x="59" y="381"/>
                  </a:cubicBezTo>
                  <a:cubicBezTo>
                    <a:pt x="48" y="381"/>
                    <a:pt x="48" y="381"/>
                    <a:pt x="48" y="381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8" y="290"/>
                    <a:pt x="46" y="288"/>
                    <a:pt x="44" y="288"/>
                  </a:cubicBezTo>
                  <a:cubicBezTo>
                    <a:pt x="35" y="288"/>
                    <a:pt x="35" y="288"/>
                    <a:pt x="35" y="288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5" y="71"/>
                    <a:pt x="47" y="69"/>
                    <a:pt x="47" y="67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58"/>
                    <a:pt x="45" y="56"/>
                    <a:pt x="43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19"/>
                    <a:pt x="47" y="8"/>
                    <a:pt x="61" y="8"/>
                  </a:cubicBezTo>
                  <a:cubicBezTo>
                    <a:pt x="68" y="8"/>
                    <a:pt x="75" y="11"/>
                    <a:pt x="79" y="15"/>
                  </a:cubicBezTo>
                  <a:cubicBezTo>
                    <a:pt x="84" y="20"/>
                    <a:pt x="87" y="27"/>
                    <a:pt x="87" y="34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7" y="62"/>
                    <a:pt x="75" y="64"/>
                    <a:pt x="75" y="66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8" y="90"/>
                    <a:pt x="58" y="91"/>
                    <a:pt x="59" y="93"/>
                  </a:cubicBezTo>
                  <a:cubicBezTo>
                    <a:pt x="59" y="94"/>
                    <a:pt x="61" y="95"/>
                    <a:pt x="62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6" y="109"/>
                    <a:pt x="77" y="119"/>
                    <a:pt x="91" y="119"/>
                  </a:cubicBezTo>
                  <a:cubicBezTo>
                    <a:pt x="105" y="119"/>
                    <a:pt x="117" y="109"/>
                    <a:pt x="118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1" y="95"/>
                    <a:pt x="123" y="94"/>
                    <a:pt x="123" y="93"/>
                  </a:cubicBezTo>
                  <a:cubicBezTo>
                    <a:pt x="124" y="91"/>
                    <a:pt x="124" y="90"/>
                    <a:pt x="123" y="89"/>
                  </a:cubicBezTo>
                  <a:close/>
                  <a:moveTo>
                    <a:pt x="55" y="396"/>
                  </a:moveTo>
                  <a:cubicBezTo>
                    <a:pt x="8" y="396"/>
                    <a:pt x="8" y="396"/>
                    <a:pt x="8" y="396"/>
                  </a:cubicBezTo>
                  <a:cubicBezTo>
                    <a:pt x="8" y="389"/>
                    <a:pt x="8" y="389"/>
                    <a:pt x="8" y="389"/>
                  </a:cubicBezTo>
                  <a:cubicBezTo>
                    <a:pt x="19" y="389"/>
                    <a:pt x="19" y="389"/>
                    <a:pt x="19" y="389"/>
                  </a:cubicBezTo>
                  <a:cubicBezTo>
                    <a:pt x="44" y="389"/>
                    <a:pt x="44" y="389"/>
                    <a:pt x="44" y="389"/>
                  </a:cubicBezTo>
                  <a:cubicBezTo>
                    <a:pt x="55" y="389"/>
                    <a:pt x="55" y="389"/>
                    <a:pt x="55" y="389"/>
                  </a:cubicBezTo>
                  <a:lnTo>
                    <a:pt x="55" y="396"/>
                  </a:lnTo>
                  <a:close/>
                  <a:moveTo>
                    <a:pt x="40" y="296"/>
                  </a:moveTo>
                  <a:cubicBezTo>
                    <a:pt x="40" y="381"/>
                    <a:pt x="40" y="381"/>
                    <a:pt x="40" y="381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296"/>
                    <a:pt x="23" y="296"/>
                    <a:pt x="23" y="296"/>
                  </a:cubicBezTo>
                  <a:lnTo>
                    <a:pt x="40" y="296"/>
                  </a:lnTo>
                  <a:close/>
                  <a:moveTo>
                    <a:pt x="91" y="111"/>
                  </a:moveTo>
                  <a:cubicBezTo>
                    <a:pt x="82" y="111"/>
                    <a:pt x="74" y="104"/>
                    <a:pt x="72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09" y="104"/>
                    <a:pt x="101" y="111"/>
                    <a:pt x="91" y="111"/>
                  </a:cubicBezTo>
                  <a:close/>
                  <a:moveTo>
                    <a:pt x="72" y="87"/>
                  </a:moveTo>
                  <a:cubicBezTo>
                    <a:pt x="80" y="79"/>
                    <a:pt x="80" y="79"/>
                    <a:pt x="80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10" y="87"/>
                    <a:pt x="110" y="87"/>
                    <a:pt x="110" y="87"/>
                  </a:cubicBezTo>
                  <a:lnTo>
                    <a:pt x="72" y="87"/>
                  </a:lnTo>
                  <a:close/>
                  <a:moveTo>
                    <a:pt x="99" y="70"/>
                  </a:moveTo>
                  <a:cubicBezTo>
                    <a:pt x="99" y="71"/>
                    <a:pt x="99" y="71"/>
                    <a:pt x="99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0"/>
                    <a:pt x="83" y="70"/>
                    <a:pt x="83" y="70"/>
                  </a:cubicBezTo>
                  <a:lnTo>
                    <a:pt x="99" y="7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7" name="Freeform 453"/>
          <p:cNvSpPr>
            <a:spLocks noEditPoints="1"/>
          </p:cNvSpPr>
          <p:nvPr/>
        </p:nvSpPr>
        <p:spPr bwMode="auto">
          <a:xfrm>
            <a:off x="9258107" y="4710980"/>
            <a:ext cx="1345062" cy="578861"/>
          </a:xfrm>
          <a:custGeom>
            <a:avLst/>
            <a:gdLst>
              <a:gd name="T0" fmla="*/ 187 w 277"/>
              <a:gd name="T1" fmla="*/ 0 h 119"/>
              <a:gd name="T2" fmla="*/ 117 w 277"/>
              <a:gd name="T3" fmla="*/ 33 h 119"/>
              <a:gd name="T4" fmla="*/ 73 w 277"/>
              <a:gd name="T5" fmla="*/ 18 h 119"/>
              <a:gd name="T6" fmla="*/ 0 w 277"/>
              <a:gd name="T7" fmla="*/ 91 h 119"/>
              <a:gd name="T8" fmla="*/ 29 w 277"/>
              <a:gd name="T9" fmla="*/ 119 h 119"/>
              <a:gd name="T10" fmla="*/ 249 w 277"/>
              <a:gd name="T11" fmla="*/ 119 h 119"/>
              <a:gd name="T12" fmla="*/ 277 w 277"/>
              <a:gd name="T13" fmla="*/ 91 h 119"/>
              <a:gd name="T14" fmla="*/ 187 w 277"/>
              <a:gd name="T15" fmla="*/ 0 h 119"/>
              <a:gd name="T16" fmla="*/ 249 w 277"/>
              <a:gd name="T17" fmla="*/ 111 h 119"/>
              <a:gd name="T18" fmla="*/ 29 w 277"/>
              <a:gd name="T19" fmla="*/ 111 h 119"/>
              <a:gd name="T20" fmla="*/ 8 w 277"/>
              <a:gd name="T21" fmla="*/ 91 h 119"/>
              <a:gd name="T22" fmla="*/ 73 w 277"/>
              <a:gd name="T23" fmla="*/ 26 h 119"/>
              <a:gd name="T24" fmla="*/ 115 w 277"/>
              <a:gd name="T25" fmla="*/ 42 h 119"/>
              <a:gd name="T26" fmla="*/ 118 w 277"/>
              <a:gd name="T27" fmla="*/ 43 h 119"/>
              <a:gd name="T28" fmla="*/ 120 w 277"/>
              <a:gd name="T29" fmla="*/ 42 h 119"/>
              <a:gd name="T30" fmla="*/ 187 w 277"/>
              <a:gd name="T31" fmla="*/ 8 h 119"/>
              <a:gd name="T32" fmla="*/ 269 w 277"/>
              <a:gd name="T33" fmla="*/ 91 h 119"/>
              <a:gd name="T34" fmla="*/ 249 w 277"/>
              <a:gd name="T35" fmla="*/ 11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7" h="119">
                <a:moveTo>
                  <a:pt x="187" y="0"/>
                </a:moveTo>
                <a:cubicBezTo>
                  <a:pt x="160" y="0"/>
                  <a:pt x="134" y="12"/>
                  <a:pt x="117" y="33"/>
                </a:cubicBezTo>
                <a:cubicBezTo>
                  <a:pt x="104" y="24"/>
                  <a:pt x="88" y="18"/>
                  <a:pt x="73" y="18"/>
                </a:cubicBezTo>
                <a:cubicBezTo>
                  <a:pt x="33" y="18"/>
                  <a:pt x="0" y="51"/>
                  <a:pt x="0" y="91"/>
                </a:cubicBezTo>
                <a:cubicBezTo>
                  <a:pt x="0" y="106"/>
                  <a:pt x="13" y="119"/>
                  <a:pt x="29" y="119"/>
                </a:cubicBezTo>
                <a:cubicBezTo>
                  <a:pt x="249" y="119"/>
                  <a:pt x="249" y="119"/>
                  <a:pt x="249" y="119"/>
                </a:cubicBezTo>
                <a:cubicBezTo>
                  <a:pt x="264" y="119"/>
                  <a:pt x="277" y="106"/>
                  <a:pt x="277" y="91"/>
                </a:cubicBezTo>
                <a:cubicBezTo>
                  <a:pt x="277" y="41"/>
                  <a:pt x="237" y="0"/>
                  <a:pt x="187" y="0"/>
                </a:cubicBezTo>
                <a:close/>
                <a:moveTo>
                  <a:pt x="24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18" y="111"/>
                  <a:pt x="8" y="102"/>
                  <a:pt x="8" y="91"/>
                </a:cubicBezTo>
                <a:cubicBezTo>
                  <a:pt x="8" y="55"/>
                  <a:pt x="37" y="26"/>
                  <a:pt x="73" y="26"/>
                </a:cubicBezTo>
                <a:cubicBezTo>
                  <a:pt x="88" y="26"/>
                  <a:pt x="103" y="32"/>
                  <a:pt x="115" y="42"/>
                </a:cubicBezTo>
                <a:cubicBezTo>
                  <a:pt x="115" y="43"/>
                  <a:pt x="117" y="43"/>
                  <a:pt x="118" y="43"/>
                </a:cubicBezTo>
                <a:cubicBezTo>
                  <a:pt x="119" y="43"/>
                  <a:pt x="120" y="42"/>
                  <a:pt x="120" y="42"/>
                </a:cubicBezTo>
                <a:cubicBezTo>
                  <a:pt x="136" y="20"/>
                  <a:pt x="160" y="8"/>
                  <a:pt x="187" y="8"/>
                </a:cubicBezTo>
                <a:cubicBezTo>
                  <a:pt x="232" y="8"/>
                  <a:pt x="269" y="45"/>
                  <a:pt x="269" y="91"/>
                </a:cubicBezTo>
                <a:cubicBezTo>
                  <a:pt x="269" y="102"/>
                  <a:pt x="260" y="111"/>
                  <a:pt x="249" y="11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455"/>
          <p:cNvSpPr>
            <a:spLocks noEditPoints="1"/>
          </p:cNvSpPr>
          <p:nvPr/>
        </p:nvSpPr>
        <p:spPr bwMode="auto">
          <a:xfrm>
            <a:off x="2175262" y="4441985"/>
            <a:ext cx="724389" cy="312894"/>
          </a:xfrm>
          <a:custGeom>
            <a:avLst/>
            <a:gdLst>
              <a:gd name="T0" fmla="*/ 176 w 239"/>
              <a:gd name="T1" fmla="*/ 16 h 103"/>
              <a:gd name="T2" fmla="*/ 138 w 239"/>
              <a:gd name="T3" fmla="*/ 28 h 103"/>
              <a:gd name="T4" fmla="*/ 78 w 239"/>
              <a:gd name="T5" fmla="*/ 0 h 103"/>
              <a:gd name="T6" fmla="*/ 0 w 239"/>
              <a:gd name="T7" fmla="*/ 78 h 103"/>
              <a:gd name="T8" fmla="*/ 25 w 239"/>
              <a:gd name="T9" fmla="*/ 103 h 103"/>
              <a:gd name="T10" fmla="*/ 213 w 239"/>
              <a:gd name="T11" fmla="*/ 103 h 103"/>
              <a:gd name="T12" fmla="*/ 239 w 239"/>
              <a:gd name="T13" fmla="*/ 78 h 103"/>
              <a:gd name="T14" fmla="*/ 176 w 239"/>
              <a:gd name="T15" fmla="*/ 16 h 103"/>
              <a:gd name="T16" fmla="*/ 213 w 239"/>
              <a:gd name="T17" fmla="*/ 95 h 103"/>
              <a:gd name="T18" fmla="*/ 25 w 239"/>
              <a:gd name="T19" fmla="*/ 95 h 103"/>
              <a:gd name="T20" fmla="*/ 8 w 239"/>
              <a:gd name="T21" fmla="*/ 78 h 103"/>
              <a:gd name="T22" fmla="*/ 78 w 239"/>
              <a:gd name="T23" fmla="*/ 8 h 103"/>
              <a:gd name="T24" fmla="*/ 135 w 239"/>
              <a:gd name="T25" fmla="*/ 36 h 103"/>
              <a:gd name="T26" fmla="*/ 137 w 239"/>
              <a:gd name="T27" fmla="*/ 38 h 103"/>
              <a:gd name="T28" fmla="*/ 140 w 239"/>
              <a:gd name="T29" fmla="*/ 37 h 103"/>
              <a:gd name="T30" fmla="*/ 176 w 239"/>
              <a:gd name="T31" fmla="*/ 24 h 103"/>
              <a:gd name="T32" fmla="*/ 231 w 239"/>
              <a:gd name="T33" fmla="*/ 78 h 103"/>
              <a:gd name="T34" fmla="*/ 213 w 239"/>
              <a:gd name="T35" fmla="*/ 9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9" h="103">
                <a:moveTo>
                  <a:pt x="176" y="16"/>
                </a:moveTo>
                <a:cubicBezTo>
                  <a:pt x="162" y="16"/>
                  <a:pt x="149" y="20"/>
                  <a:pt x="138" y="28"/>
                </a:cubicBezTo>
                <a:cubicBezTo>
                  <a:pt x="124" y="11"/>
                  <a:pt x="101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92"/>
                  <a:pt x="11" y="103"/>
                  <a:pt x="25" y="103"/>
                </a:cubicBezTo>
                <a:cubicBezTo>
                  <a:pt x="213" y="103"/>
                  <a:pt x="213" y="103"/>
                  <a:pt x="213" y="103"/>
                </a:cubicBezTo>
                <a:cubicBezTo>
                  <a:pt x="227" y="103"/>
                  <a:pt x="239" y="92"/>
                  <a:pt x="239" y="78"/>
                </a:cubicBezTo>
                <a:cubicBezTo>
                  <a:pt x="239" y="44"/>
                  <a:pt x="211" y="16"/>
                  <a:pt x="176" y="16"/>
                </a:cubicBezTo>
                <a:close/>
                <a:moveTo>
                  <a:pt x="213" y="95"/>
                </a:moveTo>
                <a:cubicBezTo>
                  <a:pt x="25" y="95"/>
                  <a:pt x="25" y="95"/>
                  <a:pt x="25" y="95"/>
                </a:cubicBezTo>
                <a:cubicBezTo>
                  <a:pt x="16" y="95"/>
                  <a:pt x="8" y="88"/>
                  <a:pt x="8" y="78"/>
                </a:cubicBezTo>
                <a:cubicBezTo>
                  <a:pt x="8" y="39"/>
                  <a:pt x="39" y="8"/>
                  <a:pt x="78" y="8"/>
                </a:cubicBezTo>
                <a:cubicBezTo>
                  <a:pt x="101" y="8"/>
                  <a:pt x="121" y="18"/>
                  <a:pt x="135" y="36"/>
                </a:cubicBezTo>
                <a:cubicBezTo>
                  <a:pt x="135" y="37"/>
                  <a:pt x="136" y="38"/>
                  <a:pt x="137" y="38"/>
                </a:cubicBezTo>
                <a:cubicBezTo>
                  <a:pt x="138" y="38"/>
                  <a:pt x="140" y="38"/>
                  <a:pt x="140" y="37"/>
                </a:cubicBezTo>
                <a:cubicBezTo>
                  <a:pt x="150" y="28"/>
                  <a:pt x="163" y="24"/>
                  <a:pt x="176" y="24"/>
                </a:cubicBezTo>
                <a:cubicBezTo>
                  <a:pt x="206" y="24"/>
                  <a:pt x="231" y="48"/>
                  <a:pt x="231" y="78"/>
                </a:cubicBezTo>
                <a:cubicBezTo>
                  <a:pt x="231" y="88"/>
                  <a:pt x="223" y="95"/>
                  <a:pt x="213" y="9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457"/>
          <p:cNvSpPr>
            <a:spLocks noEditPoints="1"/>
          </p:cNvSpPr>
          <p:nvPr/>
        </p:nvSpPr>
        <p:spPr bwMode="auto">
          <a:xfrm>
            <a:off x="2598368" y="2959075"/>
            <a:ext cx="840080" cy="347075"/>
          </a:xfrm>
          <a:custGeom>
            <a:avLst/>
            <a:gdLst>
              <a:gd name="T0" fmla="*/ 277 w 277"/>
              <a:gd name="T1" fmla="*/ 85 h 114"/>
              <a:gd name="T2" fmla="*/ 277 w 277"/>
              <a:gd name="T3" fmla="*/ 82 h 114"/>
              <a:gd name="T4" fmla="*/ 220 w 277"/>
              <a:gd name="T5" fmla="*/ 29 h 114"/>
              <a:gd name="T6" fmla="*/ 204 w 277"/>
              <a:gd name="T7" fmla="*/ 32 h 114"/>
              <a:gd name="T8" fmla="*/ 141 w 277"/>
              <a:gd name="T9" fmla="*/ 0 h 114"/>
              <a:gd name="T10" fmla="*/ 77 w 277"/>
              <a:gd name="T11" fmla="*/ 33 h 114"/>
              <a:gd name="T12" fmla="*/ 57 w 277"/>
              <a:gd name="T13" fmla="*/ 29 h 114"/>
              <a:gd name="T14" fmla="*/ 1 w 277"/>
              <a:gd name="T15" fmla="*/ 82 h 114"/>
              <a:gd name="T16" fmla="*/ 0 w 277"/>
              <a:gd name="T17" fmla="*/ 86 h 114"/>
              <a:gd name="T18" fmla="*/ 0 w 277"/>
              <a:gd name="T19" fmla="*/ 86 h 114"/>
              <a:gd name="T20" fmla="*/ 0 w 277"/>
              <a:gd name="T21" fmla="*/ 87 h 114"/>
              <a:gd name="T22" fmla="*/ 29 w 277"/>
              <a:gd name="T23" fmla="*/ 114 h 114"/>
              <a:gd name="T24" fmla="*/ 249 w 277"/>
              <a:gd name="T25" fmla="*/ 114 h 114"/>
              <a:gd name="T26" fmla="*/ 277 w 277"/>
              <a:gd name="T27" fmla="*/ 87 h 114"/>
              <a:gd name="T28" fmla="*/ 277 w 277"/>
              <a:gd name="T29" fmla="*/ 86 h 114"/>
              <a:gd name="T30" fmla="*/ 277 w 277"/>
              <a:gd name="T31" fmla="*/ 86 h 114"/>
              <a:gd name="T32" fmla="*/ 277 w 277"/>
              <a:gd name="T33" fmla="*/ 85 h 114"/>
              <a:gd name="T34" fmla="*/ 249 w 277"/>
              <a:gd name="T35" fmla="*/ 106 h 114"/>
              <a:gd name="T36" fmla="*/ 29 w 277"/>
              <a:gd name="T37" fmla="*/ 106 h 114"/>
              <a:gd name="T38" fmla="*/ 8 w 277"/>
              <a:gd name="T39" fmla="*/ 86 h 114"/>
              <a:gd name="T40" fmla="*/ 8 w 277"/>
              <a:gd name="T41" fmla="*/ 85 h 114"/>
              <a:gd name="T42" fmla="*/ 8 w 277"/>
              <a:gd name="T43" fmla="*/ 85 h 114"/>
              <a:gd name="T44" fmla="*/ 9 w 277"/>
              <a:gd name="T45" fmla="*/ 83 h 114"/>
              <a:gd name="T46" fmla="*/ 57 w 277"/>
              <a:gd name="T47" fmla="*/ 37 h 114"/>
              <a:gd name="T48" fmla="*/ 77 w 277"/>
              <a:gd name="T49" fmla="*/ 41 h 114"/>
              <a:gd name="T50" fmla="*/ 82 w 277"/>
              <a:gd name="T51" fmla="*/ 40 h 114"/>
              <a:gd name="T52" fmla="*/ 141 w 277"/>
              <a:gd name="T53" fmla="*/ 8 h 114"/>
              <a:gd name="T54" fmla="*/ 199 w 277"/>
              <a:gd name="T55" fmla="*/ 39 h 114"/>
              <a:gd name="T56" fmla="*/ 204 w 277"/>
              <a:gd name="T57" fmla="*/ 40 h 114"/>
              <a:gd name="T58" fmla="*/ 220 w 277"/>
              <a:gd name="T59" fmla="*/ 37 h 114"/>
              <a:gd name="T60" fmla="*/ 269 w 277"/>
              <a:gd name="T61" fmla="*/ 83 h 114"/>
              <a:gd name="T62" fmla="*/ 269 w 277"/>
              <a:gd name="T63" fmla="*/ 85 h 114"/>
              <a:gd name="T64" fmla="*/ 269 w 277"/>
              <a:gd name="T65" fmla="*/ 86 h 114"/>
              <a:gd name="T66" fmla="*/ 269 w 277"/>
              <a:gd name="T67" fmla="*/ 86 h 114"/>
              <a:gd name="T68" fmla="*/ 249 w 277"/>
              <a:gd name="T69" fmla="*/ 10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7" h="114">
                <a:moveTo>
                  <a:pt x="277" y="85"/>
                </a:moveTo>
                <a:cubicBezTo>
                  <a:pt x="277" y="84"/>
                  <a:pt x="277" y="83"/>
                  <a:pt x="277" y="82"/>
                </a:cubicBezTo>
                <a:cubicBezTo>
                  <a:pt x="275" y="52"/>
                  <a:pt x="250" y="29"/>
                  <a:pt x="220" y="29"/>
                </a:cubicBezTo>
                <a:cubicBezTo>
                  <a:pt x="215" y="29"/>
                  <a:pt x="209" y="30"/>
                  <a:pt x="204" y="32"/>
                </a:cubicBezTo>
                <a:cubicBezTo>
                  <a:pt x="189" y="12"/>
                  <a:pt x="166" y="0"/>
                  <a:pt x="141" y="0"/>
                </a:cubicBezTo>
                <a:cubicBezTo>
                  <a:pt x="116" y="0"/>
                  <a:pt x="92" y="12"/>
                  <a:pt x="77" y="33"/>
                </a:cubicBezTo>
                <a:cubicBezTo>
                  <a:pt x="71" y="30"/>
                  <a:pt x="64" y="29"/>
                  <a:pt x="57" y="29"/>
                </a:cubicBezTo>
                <a:cubicBezTo>
                  <a:pt x="28" y="29"/>
                  <a:pt x="3" y="52"/>
                  <a:pt x="1" y="82"/>
                </a:cubicBezTo>
                <a:cubicBezTo>
                  <a:pt x="0" y="83"/>
                  <a:pt x="0" y="84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7"/>
                  <a:pt x="0" y="87"/>
                </a:cubicBezTo>
                <a:cubicBezTo>
                  <a:pt x="1" y="102"/>
                  <a:pt x="14" y="114"/>
                  <a:pt x="29" y="114"/>
                </a:cubicBezTo>
                <a:cubicBezTo>
                  <a:pt x="249" y="114"/>
                  <a:pt x="249" y="114"/>
                  <a:pt x="249" y="114"/>
                </a:cubicBezTo>
                <a:cubicBezTo>
                  <a:pt x="264" y="114"/>
                  <a:pt x="277" y="102"/>
                  <a:pt x="277" y="87"/>
                </a:cubicBezTo>
                <a:cubicBezTo>
                  <a:pt x="277" y="87"/>
                  <a:pt x="277" y="86"/>
                  <a:pt x="277" y="86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7" y="86"/>
                  <a:pt x="277" y="85"/>
                  <a:pt x="277" y="85"/>
                </a:cubicBezTo>
                <a:close/>
                <a:moveTo>
                  <a:pt x="249" y="106"/>
                </a:moveTo>
                <a:cubicBezTo>
                  <a:pt x="29" y="106"/>
                  <a:pt x="29" y="106"/>
                  <a:pt x="29" y="106"/>
                </a:cubicBezTo>
                <a:cubicBezTo>
                  <a:pt x="18" y="106"/>
                  <a:pt x="9" y="97"/>
                  <a:pt x="8" y="86"/>
                </a:cubicBezTo>
                <a:cubicBezTo>
                  <a:pt x="8" y="86"/>
                  <a:pt x="8" y="86"/>
                  <a:pt x="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5"/>
                  <a:pt x="8" y="84"/>
                  <a:pt x="9" y="83"/>
                </a:cubicBezTo>
                <a:cubicBezTo>
                  <a:pt x="10" y="57"/>
                  <a:pt x="32" y="37"/>
                  <a:pt x="57" y="37"/>
                </a:cubicBezTo>
                <a:cubicBezTo>
                  <a:pt x="64" y="37"/>
                  <a:pt x="71" y="38"/>
                  <a:pt x="77" y="41"/>
                </a:cubicBezTo>
                <a:cubicBezTo>
                  <a:pt x="79" y="42"/>
                  <a:pt x="81" y="41"/>
                  <a:pt x="82" y="40"/>
                </a:cubicBezTo>
                <a:cubicBezTo>
                  <a:pt x="95" y="20"/>
                  <a:pt x="117" y="8"/>
                  <a:pt x="141" y="8"/>
                </a:cubicBezTo>
                <a:cubicBezTo>
                  <a:pt x="164" y="8"/>
                  <a:pt x="186" y="20"/>
                  <a:pt x="199" y="39"/>
                </a:cubicBezTo>
                <a:cubicBezTo>
                  <a:pt x="200" y="40"/>
                  <a:pt x="202" y="41"/>
                  <a:pt x="204" y="40"/>
                </a:cubicBezTo>
                <a:cubicBezTo>
                  <a:pt x="209" y="38"/>
                  <a:pt x="215" y="37"/>
                  <a:pt x="220" y="37"/>
                </a:cubicBezTo>
                <a:cubicBezTo>
                  <a:pt x="246" y="37"/>
                  <a:pt x="268" y="57"/>
                  <a:pt x="269" y="83"/>
                </a:cubicBezTo>
                <a:cubicBezTo>
                  <a:pt x="269" y="84"/>
                  <a:pt x="269" y="85"/>
                  <a:pt x="269" y="85"/>
                </a:cubicBezTo>
                <a:cubicBezTo>
                  <a:pt x="269" y="85"/>
                  <a:pt x="269" y="86"/>
                  <a:pt x="269" y="86"/>
                </a:cubicBezTo>
                <a:cubicBezTo>
                  <a:pt x="269" y="86"/>
                  <a:pt x="269" y="86"/>
                  <a:pt x="269" y="86"/>
                </a:cubicBezTo>
                <a:cubicBezTo>
                  <a:pt x="269" y="97"/>
                  <a:pt x="260" y="106"/>
                  <a:pt x="249" y="10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459"/>
          <p:cNvSpPr>
            <a:spLocks noEditPoints="1"/>
          </p:cNvSpPr>
          <p:nvPr/>
        </p:nvSpPr>
        <p:spPr bwMode="auto">
          <a:xfrm>
            <a:off x="8822003" y="1710032"/>
            <a:ext cx="595737" cy="245713"/>
          </a:xfrm>
          <a:custGeom>
            <a:avLst/>
            <a:gdLst>
              <a:gd name="T0" fmla="*/ 223 w 223"/>
              <a:gd name="T1" fmla="*/ 68 h 92"/>
              <a:gd name="T2" fmla="*/ 223 w 223"/>
              <a:gd name="T3" fmla="*/ 66 h 92"/>
              <a:gd name="T4" fmla="*/ 177 w 223"/>
              <a:gd name="T5" fmla="*/ 23 h 92"/>
              <a:gd name="T6" fmla="*/ 164 w 223"/>
              <a:gd name="T7" fmla="*/ 24 h 92"/>
              <a:gd name="T8" fmla="*/ 113 w 223"/>
              <a:gd name="T9" fmla="*/ 0 h 92"/>
              <a:gd name="T10" fmla="*/ 62 w 223"/>
              <a:gd name="T11" fmla="*/ 25 h 92"/>
              <a:gd name="T12" fmla="*/ 46 w 223"/>
              <a:gd name="T13" fmla="*/ 23 h 92"/>
              <a:gd name="T14" fmla="*/ 0 w 223"/>
              <a:gd name="T15" fmla="*/ 66 h 92"/>
              <a:gd name="T16" fmla="*/ 0 w 223"/>
              <a:gd name="T17" fmla="*/ 69 h 92"/>
              <a:gd name="T18" fmla="*/ 0 w 223"/>
              <a:gd name="T19" fmla="*/ 69 h 92"/>
              <a:gd name="T20" fmla="*/ 0 w 223"/>
              <a:gd name="T21" fmla="*/ 70 h 92"/>
              <a:gd name="T22" fmla="*/ 24 w 223"/>
              <a:gd name="T23" fmla="*/ 92 h 92"/>
              <a:gd name="T24" fmla="*/ 199 w 223"/>
              <a:gd name="T25" fmla="*/ 92 h 92"/>
              <a:gd name="T26" fmla="*/ 223 w 223"/>
              <a:gd name="T27" fmla="*/ 70 h 92"/>
              <a:gd name="T28" fmla="*/ 223 w 223"/>
              <a:gd name="T29" fmla="*/ 69 h 92"/>
              <a:gd name="T30" fmla="*/ 223 w 223"/>
              <a:gd name="T31" fmla="*/ 69 h 92"/>
              <a:gd name="T32" fmla="*/ 223 w 223"/>
              <a:gd name="T33" fmla="*/ 68 h 92"/>
              <a:gd name="T34" fmla="*/ 199 w 223"/>
              <a:gd name="T35" fmla="*/ 84 h 92"/>
              <a:gd name="T36" fmla="*/ 24 w 223"/>
              <a:gd name="T37" fmla="*/ 84 h 92"/>
              <a:gd name="T38" fmla="*/ 8 w 223"/>
              <a:gd name="T39" fmla="*/ 69 h 92"/>
              <a:gd name="T40" fmla="*/ 8 w 223"/>
              <a:gd name="T41" fmla="*/ 69 h 92"/>
              <a:gd name="T42" fmla="*/ 8 w 223"/>
              <a:gd name="T43" fmla="*/ 68 h 92"/>
              <a:gd name="T44" fmla="*/ 8 w 223"/>
              <a:gd name="T45" fmla="*/ 66 h 92"/>
              <a:gd name="T46" fmla="*/ 46 w 223"/>
              <a:gd name="T47" fmla="*/ 31 h 92"/>
              <a:gd name="T48" fmla="*/ 61 w 223"/>
              <a:gd name="T49" fmla="*/ 34 h 92"/>
              <a:gd name="T50" fmla="*/ 66 w 223"/>
              <a:gd name="T51" fmla="*/ 32 h 92"/>
              <a:gd name="T52" fmla="*/ 113 w 223"/>
              <a:gd name="T53" fmla="*/ 8 h 92"/>
              <a:gd name="T54" fmla="*/ 159 w 223"/>
              <a:gd name="T55" fmla="*/ 31 h 92"/>
              <a:gd name="T56" fmla="*/ 164 w 223"/>
              <a:gd name="T57" fmla="*/ 33 h 92"/>
              <a:gd name="T58" fmla="*/ 177 w 223"/>
              <a:gd name="T59" fmla="*/ 31 h 92"/>
              <a:gd name="T60" fmla="*/ 215 w 223"/>
              <a:gd name="T61" fmla="*/ 67 h 92"/>
              <a:gd name="T62" fmla="*/ 215 w 223"/>
              <a:gd name="T63" fmla="*/ 68 h 92"/>
              <a:gd name="T64" fmla="*/ 215 w 223"/>
              <a:gd name="T65" fmla="*/ 69 h 92"/>
              <a:gd name="T66" fmla="*/ 215 w 223"/>
              <a:gd name="T67" fmla="*/ 69 h 92"/>
              <a:gd name="T68" fmla="*/ 199 w 223"/>
              <a:gd name="T69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3" h="92">
                <a:moveTo>
                  <a:pt x="223" y="68"/>
                </a:moveTo>
                <a:cubicBezTo>
                  <a:pt x="223" y="68"/>
                  <a:pt x="223" y="67"/>
                  <a:pt x="223" y="66"/>
                </a:cubicBezTo>
                <a:cubicBezTo>
                  <a:pt x="221" y="42"/>
                  <a:pt x="201" y="23"/>
                  <a:pt x="177" y="23"/>
                </a:cubicBezTo>
                <a:cubicBezTo>
                  <a:pt x="172" y="23"/>
                  <a:pt x="168" y="23"/>
                  <a:pt x="164" y="24"/>
                </a:cubicBezTo>
                <a:cubicBezTo>
                  <a:pt x="152" y="9"/>
                  <a:pt x="133" y="0"/>
                  <a:pt x="113" y="0"/>
                </a:cubicBezTo>
                <a:cubicBezTo>
                  <a:pt x="93" y="0"/>
                  <a:pt x="74" y="9"/>
                  <a:pt x="62" y="25"/>
                </a:cubicBezTo>
                <a:cubicBezTo>
                  <a:pt x="57" y="24"/>
                  <a:pt x="51" y="23"/>
                  <a:pt x="46" y="23"/>
                </a:cubicBezTo>
                <a:cubicBezTo>
                  <a:pt x="22" y="23"/>
                  <a:pt x="2" y="42"/>
                  <a:pt x="0" y="66"/>
                </a:cubicBezTo>
                <a:cubicBezTo>
                  <a:pt x="0" y="67"/>
                  <a:pt x="0" y="68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70"/>
                </a:cubicBezTo>
                <a:cubicBezTo>
                  <a:pt x="0" y="82"/>
                  <a:pt x="11" y="92"/>
                  <a:pt x="24" y="92"/>
                </a:cubicBezTo>
                <a:cubicBezTo>
                  <a:pt x="199" y="92"/>
                  <a:pt x="199" y="92"/>
                  <a:pt x="199" y="92"/>
                </a:cubicBezTo>
                <a:cubicBezTo>
                  <a:pt x="212" y="92"/>
                  <a:pt x="222" y="82"/>
                  <a:pt x="223" y="70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8"/>
                  <a:pt x="223" y="68"/>
                </a:cubicBezTo>
                <a:close/>
                <a:moveTo>
                  <a:pt x="199" y="84"/>
                </a:moveTo>
                <a:cubicBezTo>
                  <a:pt x="24" y="84"/>
                  <a:pt x="24" y="84"/>
                  <a:pt x="24" y="84"/>
                </a:cubicBezTo>
                <a:cubicBezTo>
                  <a:pt x="15" y="84"/>
                  <a:pt x="8" y="77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8"/>
                  <a:pt x="8" y="67"/>
                  <a:pt x="8" y="66"/>
                </a:cubicBezTo>
                <a:cubicBezTo>
                  <a:pt x="9" y="46"/>
                  <a:pt x="26" y="31"/>
                  <a:pt x="46" y="31"/>
                </a:cubicBezTo>
                <a:cubicBezTo>
                  <a:pt x="51" y="31"/>
                  <a:pt x="57" y="32"/>
                  <a:pt x="61" y="34"/>
                </a:cubicBezTo>
                <a:cubicBezTo>
                  <a:pt x="63" y="35"/>
                  <a:pt x="65" y="34"/>
                  <a:pt x="66" y="32"/>
                </a:cubicBezTo>
                <a:cubicBezTo>
                  <a:pt x="77" y="17"/>
                  <a:pt x="94" y="8"/>
                  <a:pt x="113" y="8"/>
                </a:cubicBezTo>
                <a:cubicBezTo>
                  <a:pt x="131" y="8"/>
                  <a:pt x="148" y="17"/>
                  <a:pt x="159" y="31"/>
                </a:cubicBezTo>
                <a:cubicBezTo>
                  <a:pt x="160" y="33"/>
                  <a:pt x="162" y="34"/>
                  <a:pt x="164" y="33"/>
                </a:cubicBezTo>
                <a:cubicBezTo>
                  <a:pt x="168" y="31"/>
                  <a:pt x="172" y="31"/>
                  <a:pt x="177" y="31"/>
                </a:cubicBezTo>
                <a:cubicBezTo>
                  <a:pt x="197" y="31"/>
                  <a:pt x="214" y="46"/>
                  <a:pt x="215" y="67"/>
                </a:cubicBezTo>
                <a:cubicBezTo>
                  <a:pt x="215" y="67"/>
                  <a:pt x="215" y="68"/>
                  <a:pt x="215" y="68"/>
                </a:cubicBezTo>
                <a:cubicBezTo>
                  <a:pt x="215" y="68"/>
                  <a:pt x="215" y="69"/>
                  <a:pt x="215" y="69"/>
                </a:cubicBezTo>
                <a:cubicBezTo>
                  <a:pt x="215" y="69"/>
                  <a:pt x="215" y="69"/>
                  <a:pt x="215" y="69"/>
                </a:cubicBezTo>
                <a:cubicBezTo>
                  <a:pt x="215" y="77"/>
                  <a:pt x="208" y="84"/>
                  <a:pt x="199" y="84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6" name="矩形 2015"/>
          <p:cNvSpPr/>
          <p:nvPr/>
        </p:nvSpPr>
        <p:spPr>
          <a:xfrm>
            <a:off x="898445" y="1238235"/>
            <a:ext cx="1251045" cy="4687950"/>
          </a:xfrm>
          <a:prstGeom prst="rect">
            <a:avLst/>
          </a:prstGeom>
          <a:solidFill>
            <a:schemeClr val="accent2"/>
          </a:solidFill>
          <a:ln w="28575">
            <a:noFill/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solidFill>
                  <a:prstClr val="whit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735" dirty="0">
              <a:solidFill>
                <a:prstClr val="whit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1167" name="矩形 1166"/>
          <p:cNvSpPr/>
          <p:nvPr/>
        </p:nvSpPr>
        <p:spPr>
          <a:xfrm>
            <a:off x="898445" y="1238235"/>
            <a:ext cx="1251045" cy="4687950"/>
          </a:xfrm>
          <a:prstGeom prst="rect">
            <a:avLst/>
          </a:prstGeom>
          <a:solidFill>
            <a:schemeClr val="accent2"/>
          </a:solidFill>
          <a:ln w="28575">
            <a:noFill/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170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solidFill>
                  <a:prstClr val="whit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735" dirty="0">
              <a:solidFill>
                <a:prstClr val="whit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" name="组合 176"/>
          <p:cNvGrpSpPr/>
          <p:nvPr/>
        </p:nvGrpSpPr>
        <p:grpSpPr>
          <a:xfrm>
            <a:off x="1289675" y="4723473"/>
            <a:ext cx="423070" cy="405365"/>
            <a:chOff x="1231900" y="3257535"/>
            <a:chExt cx="423070" cy="405365"/>
          </a:xfrm>
        </p:grpSpPr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1231900" y="3257535"/>
              <a:ext cx="423070" cy="405365"/>
            </a:xfrm>
            <a:custGeom>
              <a:avLst/>
              <a:gdLst>
                <a:gd name="T0" fmla="*/ 174 w 192"/>
                <a:gd name="T1" fmla="*/ 8 h 184"/>
                <a:gd name="T2" fmla="*/ 184 w 192"/>
                <a:gd name="T3" fmla="*/ 18 h 184"/>
                <a:gd name="T4" fmla="*/ 184 w 192"/>
                <a:gd name="T5" fmla="*/ 165 h 184"/>
                <a:gd name="T6" fmla="*/ 151 w 192"/>
                <a:gd name="T7" fmla="*/ 131 h 184"/>
                <a:gd name="T8" fmla="*/ 149 w 192"/>
                <a:gd name="T9" fmla="*/ 129 h 184"/>
                <a:gd name="T10" fmla="*/ 145 w 192"/>
                <a:gd name="T11" fmla="*/ 129 h 184"/>
                <a:gd name="T12" fmla="*/ 18 w 192"/>
                <a:gd name="T13" fmla="*/ 129 h 184"/>
                <a:gd name="T14" fmla="*/ 8 w 192"/>
                <a:gd name="T15" fmla="*/ 119 h 184"/>
                <a:gd name="T16" fmla="*/ 8 w 192"/>
                <a:gd name="T17" fmla="*/ 18 h 184"/>
                <a:gd name="T18" fmla="*/ 18 w 192"/>
                <a:gd name="T19" fmla="*/ 8 h 184"/>
                <a:gd name="T20" fmla="*/ 174 w 192"/>
                <a:gd name="T21" fmla="*/ 8 h 184"/>
                <a:gd name="T22" fmla="*/ 174 w 192"/>
                <a:gd name="T23" fmla="*/ 0 h 184"/>
                <a:gd name="T24" fmla="*/ 18 w 192"/>
                <a:gd name="T25" fmla="*/ 0 h 184"/>
                <a:gd name="T26" fmla="*/ 0 w 192"/>
                <a:gd name="T27" fmla="*/ 18 h 184"/>
                <a:gd name="T28" fmla="*/ 0 w 192"/>
                <a:gd name="T29" fmla="*/ 119 h 184"/>
                <a:gd name="T30" fmla="*/ 18 w 192"/>
                <a:gd name="T31" fmla="*/ 137 h 184"/>
                <a:gd name="T32" fmla="*/ 145 w 192"/>
                <a:gd name="T33" fmla="*/ 137 h 184"/>
                <a:gd name="T34" fmla="*/ 192 w 192"/>
                <a:gd name="T35" fmla="*/ 184 h 184"/>
                <a:gd name="T36" fmla="*/ 192 w 192"/>
                <a:gd name="T37" fmla="*/ 18 h 184"/>
                <a:gd name="T38" fmla="*/ 174 w 192"/>
                <a:gd name="T3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184">
                  <a:moveTo>
                    <a:pt x="174" y="8"/>
                  </a:moveTo>
                  <a:cubicBezTo>
                    <a:pt x="179" y="8"/>
                    <a:pt x="184" y="12"/>
                    <a:pt x="184" y="18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3" y="129"/>
                    <a:pt x="8" y="125"/>
                    <a:pt x="8" y="1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3" y="8"/>
                    <a:pt x="18" y="8"/>
                  </a:cubicBezTo>
                  <a:cubicBezTo>
                    <a:pt x="174" y="8"/>
                    <a:pt x="174" y="8"/>
                    <a:pt x="174" y="8"/>
                  </a:cubicBezTo>
                  <a:moveTo>
                    <a:pt x="17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9"/>
                    <a:pt x="9" y="137"/>
                    <a:pt x="18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2" y="8"/>
                    <a:pt x="184" y="0"/>
                    <a:pt x="174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1320428" y="3375883"/>
              <a:ext cx="68027" cy="68959"/>
            </a:xfrm>
            <a:custGeom>
              <a:avLst/>
              <a:gdLst>
                <a:gd name="T0" fmla="*/ 16 w 31"/>
                <a:gd name="T1" fmla="*/ 31 h 31"/>
                <a:gd name="T2" fmla="*/ 0 w 31"/>
                <a:gd name="T3" fmla="*/ 16 h 31"/>
                <a:gd name="T4" fmla="*/ 16 w 31"/>
                <a:gd name="T5" fmla="*/ 0 h 31"/>
                <a:gd name="T6" fmla="*/ 31 w 31"/>
                <a:gd name="T7" fmla="*/ 16 h 31"/>
                <a:gd name="T8" fmla="*/ 16 w 31"/>
                <a:gd name="T9" fmla="*/ 31 h 31"/>
                <a:gd name="T10" fmla="*/ 16 w 31"/>
                <a:gd name="T11" fmla="*/ 4 h 31"/>
                <a:gd name="T12" fmla="*/ 4 w 31"/>
                <a:gd name="T13" fmla="*/ 16 h 31"/>
                <a:gd name="T14" fmla="*/ 16 w 31"/>
                <a:gd name="T15" fmla="*/ 27 h 31"/>
                <a:gd name="T16" fmla="*/ 27 w 31"/>
                <a:gd name="T17" fmla="*/ 16 h 31"/>
                <a:gd name="T18" fmla="*/ 16 w 31"/>
                <a:gd name="T1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6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1" y="7"/>
                    <a:pt x="31" y="16"/>
                  </a:cubicBezTo>
                  <a:cubicBezTo>
                    <a:pt x="31" y="24"/>
                    <a:pt x="24" y="31"/>
                    <a:pt x="16" y="31"/>
                  </a:cubicBezTo>
                  <a:close/>
                  <a:moveTo>
                    <a:pt x="16" y="4"/>
                  </a:moveTo>
                  <a:cubicBezTo>
                    <a:pt x="10" y="4"/>
                    <a:pt x="4" y="9"/>
                    <a:pt x="4" y="16"/>
                  </a:cubicBezTo>
                  <a:cubicBezTo>
                    <a:pt x="4" y="22"/>
                    <a:pt x="10" y="27"/>
                    <a:pt x="16" y="27"/>
                  </a:cubicBezTo>
                  <a:cubicBezTo>
                    <a:pt x="22" y="27"/>
                    <a:pt x="27" y="22"/>
                    <a:pt x="27" y="16"/>
                  </a:cubicBezTo>
                  <a:cubicBezTo>
                    <a:pt x="27" y="9"/>
                    <a:pt x="22" y="4"/>
                    <a:pt x="16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1410820" y="3375883"/>
              <a:ext cx="68027" cy="68959"/>
            </a:xfrm>
            <a:custGeom>
              <a:avLst/>
              <a:gdLst>
                <a:gd name="T0" fmla="*/ 15 w 31"/>
                <a:gd name="T1" fmla="*/ 31 h 31"/>
                <a:gd name="T2" fmla="*/ 0 w 31"/>
                <a:gd name="T3" fmla="*/ 16 h 31"/>
                <a:gd name="T4" fmla="*/ 15 w 31"/>
                <a:gd name="T5" fmla="*/ 0 h 31"/>
                <a:gd name="T6" fmla="*/ 31 w 31"/>
                <a:gd name="T7" fmla="*/ 16 h 31"/>
                <a:gd name="T8" fmla="*/ 15 w 31"/>
                <a:gd name="T9" fmla="*/ 31 h 31"/>
                <a:gd name="T10" fmla="*/ 15 w 31"/>
                <a:gd name="T11" fmla="*/ 4 h 31"/>
                <a:gd name="T12" fmla="*/ 4 w 31"/>
                <a:gd name="T13" fmla="*/ 16 h 31"/>
                <a:gd name="T14" fmla="*/ 15 w 31"/>
                <a:gd name="T15" fmla="*/ 27 h 31"/>
                <a:gd name="T16" fmla="*/ 27 w 31"/>
                <a:gd name="T17" fmla="*/ 16 h 31"/>
                <a:gd name="T18" fmla="*/ 15 w 31"/>
                <a:gd name="T1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5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1" y="7"/>
                    <a:pt x="31" y="16"/>
                  </a:cubicBezTo>
                  <a:cubicBezTo>
                    <a:pt x="31" y="24"/>
                    <a:pt x="24" y="31"/>
                    <a:pt x="15" y="31"/>
                  </a:cubicBezTo>
                  <a:close/>
                  <a:moveTo>
                    <a:pt x="15" y="4"/>
                  </a:moveTo>
                  <a:cubicBezTo>
                    <a:pt x="9" y="4"/>
                    <a:pt x="4" y="9"/>
                    <a:pt x="4" y="16"/>
                  </a:cubicBezTo>
                  <a:cubicBezTo>
                    <a:pt x="4" y="22"/>
                    <a:pt x="9" y="27"/>
                    <a:pt x="15" y="27"/>
                  </a:cubicBezTo>
                  <a:cubicBezTo>
                    <a:pt x="22" y="27"/>
                    <a:pt x="27" y="22"/>
                    <a:pt x="27" y="16"/>
                  </a:cubicBezTo>
                  <a:cubicBezTo>
                    <a:pt x="27" y="9"/>
                    <a:pt x="22" y="4"/>
                    <a:pt x="15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1496552" y="3375883"/>
              <a:ext cx="68027" cy="68959"/>
            </a:xfrm>
            <a:custGeom>
              <a:avLst/>
              <a:gdLst>
                <a:gd name="T0" fmla="*/ 16 w 31"/>
                <a:gd name="T1" fmla="*/ 31 h 31"/>
                <a:gd name="T2" fmla="*/ 0 w 31"/>
                <a:gd name="T3" fmla="*/ 16 h 31"/>
                <a:gd name="T4" fmla="*/ 16 w 31"/>
                <a:gd name="T5" fmla="*/ 0 h 31"/>
                <a:gd name="T6" fmla="*/ 31 w 31"/>
                <a:gd name="T7" fmla="*/ 16 h 31"/>
                <a:gd name="T8" fmla="*/ 16 w 31"/>
                <a:gd name="T9" fmla="*/ 31 h 31"/>
                <a:gd name="T10" fmla="*/ 16 w 31"/>
                <a:gd name="T11" fmla="*/ 4 h 31"/>
                <a:gd name="T12" fmla="*/ 4 w 31"/>
                <a:gd name="T13" fmla="*/ 16 h 31"/>
                <a:gd name="T14" fmla="*/ 16 w 31"/>
                <a:gd name="T15" fmla="*/ 27 h 31"/>
                <a:gd name="T16" fmla="*/ 27 w 31"/>
                <a:gd name="T17" fmla="*/ 16 h 31"/>
                <a:gd name="T18" fmla="*/ 16 w 31"/>
                <a:gd name="T1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6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1" y="7"/>
                    <a:pt x="31" y="16"/>
                  </a:cubicBezTo>
                  <a:cubicBezTo>
                    <a:pt x="31" y="24"/>
                    <a:pt x="24" y="31"/>
                    <a:pt x="16" y="31"/>
                  </a:cubicBezTo>
                  <a:close/>
                  <a:moveTo>
                    <a:pt x="16" y="4"/>
                  </a:moveTo>
                  <a:cubicBezTo>
                    <a:pt x="9" y="4"/>
                    <a:pt x="4" y="9"/>
                    <a:pt x="4" y="16"/>
                  </a:cubicBezTo>
                  <a:cubicBezTo>
                    <a:pt x="4" y="22"/>
                    <a:pt x="9" y="27"/>
                    <a:pt x="16" y="27"/>
                  </a:cubicBezTo>
                  <a:cubicBezTo>
                    <a:pt x="22" y="27"/>
                    <a:pt x="27" y="22"/>
                    <a:pt x="27" y="16"/>
                  </a:cubicBezTo>
                  <a:cubicBezTo>
                    <a:pt x="27" y="9"/>
                    <a:pt x="22" y="4"/>
                    <a:pt x="16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4681693" y="4716018"/>
            <a:ext cx="407228" cy="350384"/>
            <a:chOff x="4623918" y="3250080"/>
            <a:chExt cx="407228" cy="350384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4623918" y="3250080"/>
              <a:ext cx="407228" cy="350384"/>
            </a:xfrm>
            <a:custGeom>
              <a:avLst/>
              <a:gdLst>
                <a:gd name="T0" fmla="*/ 22 w 185"/>
                <a:gd name="T1" fmla="*/ 159 h 159"/>
                <a:gd name="T2" fmla="*/ 13 w 185"/>
                <a:gd name="T3" fmla="*/ 152 h 159"/>
                <a:gd name="T4" fmla="*/ 13 w 185"/>
                <a:gd name="T5" fmla="*/ 152 h 159"/>
                <a:gd name="T6" fmla="*/ 16 w 185"/>
                <a:gd name="T7" fmla="*/ 144 h 159"/>
                <a:gd name="T8" fmla="*/ 17 w 185"/>
                <a:gd name="T9" fmla="*/ 143 h 159"/>
                <a:gd name="T10" fmla="*/ 19 w 185"/>
                <a:gd name="T11" fmla="*/ 140 h 159"/>
                <a:gd name="T12" fmla="*/ 33 w 185"/>
                <a:gd name="T13" fmla="*/ 118 h 159"/>
                <a:gd name="T14" fmla="*/ 0 w 185"/>
                <a:gd name="T15" fmla="*/ 67 h 159"/>
                <a:gd name="T16" fmla="*/ 93 w 185"/>
                <a:gd name="T17" fmla="*/ 0 h 159"/>
                <a:gd name="T18" fmla="*/ 185 w 185"/>
                <a:gd name="T19" fmla="*/ 67 h 159"/>
                <a:gd name="T20" fmla="*/ 93 w 185"/>
                <a:gd name="T21" fmla="*/ 134 h 159"/>
                <a:gd name="T22" fmla="*/ 80 w 185"/>
                <a:gd name="T23" fmla="*/ 133 h 159"/>
                <a:gd name="T24" fmla="*/ 34 w 185"/>
                <a:gd name="T25" fmla="*/ 157 h 159"/>
                <a:gd name="T26" fmla="*/ 22 w 185"/>
                <a:gd name="T27" fmla="*/ 159 h 159"/>
                <a:gd name="T28" fmla="*/ 21 w 185"/>
                <a:gd name="T29" fmla="*/ 151 h 159"/>
                <a:gd name="T30" fmla="*/ 22 w 185"/>
                <a:gd name="T31" fmla="*/ 151 h 159"/>
                <a:gd name="T32" fmla="*/ 32 w 185"/>
                <a:gd name="T33" fmla="*/ 149 h 159"/>
                <a:gd name="T34" fmla="*/ 76 w 185"/>
                <a:gd name="T35" fmla="*/ 126 h 159"/>
                <a:gd name="T36" fmla="*/ 77 w 185"/>
                <a:gd name="T37" fmla="*/ 125 h 159"/>
                <a:gd name="T38" fmla="*/ 79 w 185"/>
                <a:gd name="T39" fmla="*/ 125 h 159"/>
                <a:gd name="T40" fmla="*/ 93 w 185"/>
                <a:gd name="T41" fmla="*/ 126 h 159"/>
                <a:gd name="T42" fmla="*/ 177 w 185"/>
                <a:gd name="T43" fmla="*/ 67 h 159"/>
                <a:gd name="T44" fmla="*/ 93 w 185"/>
                <a:gd name="T45" fmla="*/ 8 h 159"/>
                <a:gd name="T46" fmla="*/ 8 w 185"/>
                <a:gd name="T47" fmla="*/ 67 h 159"/>
                <a:gd name="T48" fmla="*/ 40 w 185"/>
                <a:gd name="T49" fmla="*/ 113 h 159"/>
                <a:gd name="T50" fmla="*/ 42 w 185"/>
                <a:gd name="T51" fmla="*/ 114 h 159"/>
                <a:gd name="T52" fmla="*/ 42 w 185"/>
                <a:gd name="T53" fmla="*/ 118 h 159"/>
                <a:gd name="T54" fmla="*/ 25 w 185"/>
                <a:gd name="T55" fmla="*/ 146 h 159"/>
                <a:gd name="T56" fmla="*/ 23 w 185"/>
                <a:gd name="T57" fmla="*/ 148 h 159"/>
                <a:gd name="T58" fmla="*/ 22 w 185"/>
                <a:gd name="T59" fmla="*/ 149 h 159"/>
                <a:gd name="T60" fmla="*/ 21 w 185"/>
                <a:gd name="T61" fmla="*/ 15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5" h="159">
                  <a:moveTo>
                    <a:pt x="22" y="159"/>
                  </a:moveTo>
                  <a:cubicBezTo>
                    <a:pt x="18" y="159"/>
                    <a:pt x="14" y="156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3" y="148"/>
                    <a:pt x="15" y="145"/>
                    <a:pt x="16" y="144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8" y="142"/>
                    <a:pt x="19" y="141"/>
                    <a:pt x="19" y="140"/>
                  </a:cubicBezTo>
                  <a:cubicBezTo>
                    <a:pt x="24" y="135"/>
                    <a:pt x="29" y="130"/>
                    <a:pt x="33" y="118"/>
                  </a:cubicBezTo>
                  <a:cubicBezTo>
                    <a:pt x="12" y="106"/>
                    <a:pt x="0" y="87"/>
                    <a:pt x="0" y="67"/>
                  </a:cubicBezTo>
                  <a:cubicBezTo>
                    <a:pt x="0" y="30"/>
                    <a:pt x="42" y="0"/>
                    <a:pt x="93" y="0"/>
                  </a:cubicBezTo>
                  <a:cubicBezTo>
                    <a:pt x="143" y="0"/>
                    <a:pt x="185" y="30"/>
                    <a:pt x="185" y="67"/>
                  </a:cubicBezTo>
                  <a:cubicBezTo>
                    <a:pt x="185" y="104"/>
                    <a:pt x="143" y="134"/>
                    <a:pt x="93" y="134"/>
                  </a:cubicBezTo>
                  <a:cubicBezTo>
                    <a:pt x="88" y="134"/>
                    <a:pt x="84" y="134"/>
                    <a:pt x="80" y="133"/>
                  </a:cubicBezTo>
                  <a:cubicBezTo>
                    <a:pt x="67" y="145"/>
                    <a:pt x="51" y="153"/>
                    <a:pt x="34" y="157"/>
                  </a:cubicBezTo>
                  <a:cubicBezTo>
                    <a:pt x="31" y="158"/>
                    <a:pt x="27" y="159"/>
                    <a:pt x="22" y="159"/>
                  </a:cubicBezTo>
                  <a:close/>
                  <a:moveTo>
                    <a:pt x="21" y="151"/>
                  </a:moveTo>
                  <a:cubicBezTo>
                    <a:pt x="21" y="151"/>
                    <a:pt x="21" y="151"/>
                    <a:pt x="22" y="151"/>
                  </a:cubicBezTo>
                  <a:cubicBezTo>
                    <a:pt x="25" y="151"/>
                    <a:pt x="29" y="150"/>
                    <a:pt x="32" y="149"/>
                  </a:cubicBezTo>
                  <a:cubicBezTo>
                    <a:pt x="49" y="145"/>
                    <a:pt x="63" y="137"/>
                    <a:pt x="76" y="126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3" y="126"/>
                    <a:pt x="88" y="126"/>
                    <a:pt x="93" y="126"/>
                  </a:cubicBezTo>
                  <a:cubicBezTo>
                    <a:pt x="139" y="126"/>
                    <a:pt x="177" y="100"/>
                    <a:pt x="177" y="67"/>
                  </a:cubicBezTo>
                  <a:cubicBezTo>
                    <a:pt x="177" y="35"/>
                    <a:pt x="139" y="8"/>
                    <a:pt x="93" y="8"/>
                  </a:cubicBezTo>
                  <a:cubicBezTo>
                    <a:pt x="46" y="8"/>
                    <a:pt x="8" y="35"/>
                    <a:pt x="8" y="67"/>
                  </a:cubicBezTo>
                  <a:cubicBezTo>
                    <a:pt x="8" y="85"/>
                    <a:pt x="20" y="102"/>
                    <a:pt x="40" y="113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37" y="133"/>
                    <a:pt x="31" y="140"/>
                    <a:pt x="25" y="146"/>
                  </a:cubicBezTo>
                  <a:cubicBezTo>
                    <a:pt x="24" y="147"/>
                    <a:pt x="24" y="147"/>
                    <a:pt x="23" y="148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2" y="150"/>
                    <a:pt x="21" y="150"/>
                    <a:pt x="21" y="15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4696604" y="3367496"/>
              <a:ext cx="68027" cy="68027"/>
            </a:xfrm>
            <a:custGeom>
              <a:avLst/>
              <a:gdLst>
                <a:gd name="T0" fmla="*/ 16 w 31"/>
                <a:gd name="T1" fmla="*/ 31 h 31"/>
                <a:gd name="T2" fmla="*/ 0 w 31"/>
                <a:gd name="T3" fmla="*/ 16 h 31"/>
                <a:gd name="T4" fmla="*/ 16 w 31"/>
                <a:gd name="T5" fmla="*/ 0 h 31"/>
                <a:gd name="T6" fmla="*/ 31 w 31"/>
                <a:gd name="T7" fmla="*/ 16 h 31"/>
                <a:gd name="T8" fmla="*/ 16 w 31"/>
                <a:gd name="T9" fmla="*/ 31 h 31"/>
                <a:gd name="T10" fmla="*/ 16 w 31"/>
                <a:gd name="T11" fmla="*/ 4 h 31"/>
                <a:gd name="T12" fmla="*/ 4 w 31"/>
                <a:gd name="T13" fmla="*/ 16 h 31"/>
                <a:gd name="T14" fmla="*/ 16 w 31"/>
                <a:gd name="T15" fmla="*/ 27 h 31"/>
                <a:gd name="T16" fmla="*/ 27 w 31"/>
                <a:gd name="T17" fmla="*/ 16 h 31"/>
                <a:gd name="T18" fmla="*/ 16 w 31"/>
                <a:gd name="T1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6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1" y="7"/>
                    <a:pt x="31" y="16"/>
                  </a:cubicBezTo>
                  <a:cubicBezTo>
                    <a:pt x="31" y="24"/>
                    <a:pt x="24" y="31"/>
                    <a:pt x="16" y="31"/>
                  </a:cubicBezTo>
                  <a:close/>
                  <a:moveTo>
                    <a:pt x="16" y="4"/>
                  </a:moveTo>
                  <a:cubicBezTo>
                    <a:pt x="9" y="4"/>
                    <a:pt x="4" y="9"/>
                    <a:pt x="4" y="16"/>
                  </a:cubicBezTo>
                  <a:cubicBezTo>
                    <a:pt x="4" y="22"/>
                    <a:pt x="9" y="27"/>
                    <a:pt x="16" y="27"/>
                  </a:cubicBezTo>
                  <a:cubicBezTo>
                    <a:pt x="22" y="27"/>
                    <a:pt x="27" y="22"/>
                    <a:pt x="27" y="16"/>
                  </a:cubicBezTo>
                  <a:cubicBezTo>
                    <a:pt x="27" y="9"/>
                    <a:pt x="22" y="4"/>
                    <a:pt x="16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4786995" y="3367496"/>
              <a:ext cx="68027" cy="68027"/>
            </a:xfrm>
            <a:custGeom>
              <a:avLst/>
              <a:gdLst>
                <a:gd name="T0" fmla="*/ 15 w 31"/>
                <a:gd name="T1" fmla="*/ 31 h 31"/>
                <a:gd name="T2" fmla="*/ 0 w 31"/>
                <a:gd name="T3" fmla="*/ 16 h 31"/>
                <a:gd name="T4" fmla="*/ 15 w 31"/>
                <a:gd name="T5" fmla="*/ 0 h 31"/>
                <a:gd name="T6" fmla="*/ 31 w 31"/>
                <a:gd name="T7" fmla="*/ 16 h 31"/>
                <a:gd name="T8" fmla="*/ 15 w 31"/>
                <a:gd name="T9" fmla="*/ 31 h 31"/>
                <a:gd name="T10" fmla="*/ 15 w 31"/>
                <a:gd name="T11" fmla="*/ 4 h 31"/>
                <a:gd name="T12" fmla="*/ 4 w 31"/>
                <a:gd name="T13" fmla="*/ 16 h 31"/>
                <a:gd name="T14" fmla="*/ 15 w 31"/>
                <a:gd name="T15" fmla="*/ 27 h 31"/>
                <a:gd name="T16" fmla="*/ 27 w 31"/>
                <a:gd name="T17" fmla="*/ 16 h 31"/>
                <a:gd name="T18" fmla="*/ 15 w 31"/>
                <a:gd name="T1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5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1" y="7"/>
                    <a:pt x="31" y="16"/>
                  </a:cubicBezTo>
                  <a:cubicBezTo>
                    <a:pt x="31" y="24"/>
                    <a:pt x="24" y="31"/>
                    <a:pt x="15" y="31"/>
                  </a:cubicBezTo>
                  <a:close/>
                  <a:moveTo>
                    <a:pt x="15" y="4"/>
                  </a:moveTo>
                  <a:cubicBezTo>
                    <a:pt x="9" y="4"/>
                    <a:pt x="4" y="9"/>
                    <a:pt x="4" y="16"/>
                  </a:cubicBezTo>
                  <a:cubicBezTo>
                    <a:pt x="4" y="22"/>
                    <a:pt x="9" y="27"/>
                    <a:pt x="15" y="27"/>
                  </a:cubicBezTo>
                  <a:cubicBezTo>
                    <a:pt x="21" y="27"/>
                    <a:pt x="27" y="22"/>
                    <a:pt x="27" y="16"/>
                  </a:cubicBezTo>
                  <a:cubicBezTo>
                    <a:pt x="27" y="9"/>
                    <a:pt x="21" y="4"/>
                    <a:pt x="15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4872728" y="3367496"/>
              <a:ext cx="68027" cy="68027"/>
            </a:xfrm>
            <a:custGeom>
              <a:avLst/>
              <a:gdLst>
                <a:gd name="T0" fmla="*/ 15 w 31"/>
                <a:gd name="T1" fmla="*/ 31 h 31"/>
                <a:gd name="T2" fmla="*/ 0 w 31"/>
                <a:gd name="T3" fmla="*/ 16 h 31"/>
                <a:gd name="T4" fmla="*/ 15 w 31"/>
                <a:gd name="T5" fmla="*/ 0 h 31"/>
                <a:gd name="T6" fmla="*/ 31 w 31"/>
                <a:gd name="T7" fmla="*/ 16 h 31"/>
                <a:gd name="T8" fmla="*/ 15 w 31"/>
                <a:gd name="T9" fmla="*/ 31 h 31"/>
                <a:gd name="T10" fmla="*/ 15 w 31"/>
                <a:gd name="T11" fmla="*/ 4 h 31"/>
                <a:gd name="T12" fmla="*/ 4 w 31"/>
                <a:gd name="T13" fmla="*/ 16 h 31"/>
                <a:gd name="T14" fmla="*/ 15 w 31"/>
                <a:gd name="T15" fmla="*/ 27 h 31"/>
                <a:gd name="T16" fmla="*/ 27 w 31"/>
                <a:gd name="T17" fmla="*/ 16 h 31"/>
                <a:gd name="T18" fmla="*/ 15 w 31"/>
                <a:gd name="T1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5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1" y="7"/>
                    <a:pt x="31" y="16"/>
                  </a:cubicBezTo>
                  <a:cubicBezTo>
                    <a:pt x="31" y="24"/>
                    <a:pt x="24" y="31"/>
                    <a:pt x="15" y="31"/>
                  </a:cubicBezTo>
                  <a:close/>
                  <a:moveTo>
                    <a:pt x="15" y="4"/>
                  </a:moveTo>
                  <a:cubicBezTo>
                    <a:pt x="9" y="4"/>
                    <a:pt x="4" y="9"/>
                    <a:pt x="4" y="16"/>
                  </a:cubicBezTo>
                  <a:cubicBezTo>
                    <a:pt x="4" y="22"/>
                    <a:pt x="9" y="27"/>
                    <a:pt x="15" y="27"/>
                  </a:cubicBezTo>
                  <a:cubicBezTo>
                    <a:pt x="22" y="27"/>
                    <a:pt x="27" y="22"/>
                    <a:pt x="27" y="16"/>
                  </a:cubicBezTo>
                  <a:cubicBezTo>
                    <a:pt x="27" y="9"/>
                    <a:pt x="22" y="4"/>
                    <a:pt x="15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2135816" y="4723473"/>
            <a:ext cx="423070" cy="405365"/>
            <a:chOff x="2078041" y="3257535"/>
            <a:chExt cx="423070" cy="405365"/>
          </a:xfrm>
        </p:grpSpPr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2078041" y="3257535"/>
              <a:ext cx="423070" cy="405365"/>
            </a:xfrm>
            <a:custGeom>
              <a:avLst/>
              <a:gdLst>
                <a:gd name="T0" fmla="*/ 174 w 192"/>
                <a:gd name="T1" fmla="*/ 8 h 184"/>
                <a:gd name="T2" fmla="*/ 184 w 192"/>
                <a:gd name="T3" fmla="*/ 18 h 184"/>
                <a:gd name="T4" fmla="*/ 184 w 192"/>
                <a:gd name="T5" fmla="*/ 165 h 184"/>
                <a:gd name="T6" fmla="*/ 151 w 192"/>
                <a:gd name="T7" fmla="*/ 131 h 184"/>
                <a:gd name="T8" fmla="*/ 149 w 192"/>
                <a:gd name="T9" fmla="*/ 129 h 184"/>
                <a:gd name="T10" fmla="*/ 145 w 192"/>
                <a:gd name="T11" fmla="*/ 129 h 184"/>
                <a:gd name="T12" fmla="*/ 18 w 192"/>
                <a:gd name="T13" fmla="*/ 129 h 184"/>
                <a:gd name="T14" fmla="*/ 8 w 192"/>
                <a:gd name="T15" fmla="*/ 119 h 184"/>
                <a:gd name="T16" fmla="*/ 8 w 192"/>
                <a:gd name="T17" fmla="*/ 18 h 184"/>
                <a:gd name="T18" fmla="*/ 18 w 192"/>
                <a:gd name="T19" fmla="*/ 8 h 184"/>
                <a:gd name="T20" fmla="*/ 174 w 192"/>
                <a:gd name="T21" fmla="*/ 8 h 184"/>
                <a:gd name="T22" fmla="*/ 174 w 192"/>
                <a:gd name="T23" fmla="*/ 0 h 184"/>
                <a:gd name="T24" fmla="*/ 18 w 192"/>
                <a:gd name="T25" fmla="*/ 0 h 184"/>
                <a:gd name="T26" fmla="*/ 0 w 192"/>
                <a:gd name="T27" fmla="*/ 18 h 184"/>
                <a:gd name="T28" fmla="*/ 0 w 192"/>
                <a:gd name="T29" fmla="*/ 119 h 184"/>
                <a:gd name="T30" fmla="*/ 18 w 192"/>
                <a:gd name="T31" fmla="*/ 137 h 184"/>
                <a:gd name="T32" fmla="*/ 145 w 192"/>
                <a:gd name="T33" fmla="*/ 137 h 184"/>
                <a:gd name="T34" fmla="*/ 192 w 192"/>
                <a:gd name="T35" fmla="*/ 184 h 184"/>
                <a:gd name="T36" fmla="*/ 192 w 192"/>
                <a:gd name="T37" fmla="*/ 18 h 184"/>
                <a:gd name="T38" fmla="*/ 174 w 192"/>
                <a:gd name="T3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184">
                  <a:moveTo>
                    <a:pt x="174" y="8"/>
                  </a:moveTo>
                  <a:cubicBezTo>
                    <a:pt x="179" y="8"/>
                    <a:pt x="184" y="12"/>
                    <a:pt x="184" y="18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3" y="129"/>
                    <a:pt x="8" y="125"/>
                    <a:pt x="8" y="1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3" y="8"/>
                    <a:pt x="18" y="8"/>
                  </a:cubicBezTo>
                  <a:cubicBezTo>
                    <a:pt x="174" y="8"/>
                    <a:pt x="174" y="8"/>
                    <a:pt x="174" y="8"/>
                  </a:cubicBezTo>
                  <a:moveTo>
                    <a:pt x="17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9"/>
                    <a:pt x="9" y="137"/>
                    <a:pt x="18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2" y="8"/>
                    <a:pt x="184" y="0"/>
                    <a:pt x="174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Rectangle 17"/>
            <p:cNvSpPr>
              <a:spLocks noChangeArrowheads="1"/>
            </p:cNvSpPr>
            <p:nvPr/>
          </p:nvSpPr>
          <p:spPr bwMode="auto">
            <a:xfrm>
              <a:off x="2218753" y="3400112"/>
              <a:ext cx="140713" cy="9319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2284916" y="3333949"/>
              <a:ext cx="8387" cy="141645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5525038" y="4716018"/>
            <a:ext cx="405365" cy="350384"/>
            <a:chOff x="5467263" y="3250080"/>
            <a:chExt cx="405365" cy="350384"/>
          </a:xfrm>
        </p:grpSpPr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467263" y="3250080"/>
              <a:ext cx="405365" cy="350384"/>
            </a:xfrm>
            <a:custGeom>
              <a:avLst/>
              <a:gdLst>
                <a:gd name="T0" fmla="*/ 21 w 184"/>
                <a:gd name="T1" fmla="*/ 159 h 159"/>
                <a:gd name="T2" fmla="*/ 13 w 184"/>
                <a:gd name="T3" fmla="*/ 152 h 159"/>
                <a:gd name="T4" fmla="*/ 13 w 184"/>
                <a:gd name="T5" fmla="*/ 152 h 159"/>
                <a:gd name="T6" fmla="*/ 16 w 184"/>
                <a:gd name="T7" fmla="*/ 144 h 159"/>
                <a:gd name="T8" fmla="*/ 17 w 184"/>
                <a:gd name="T9" fmla="*/ 143 h 159"/>
                <a:gd name="T10" fmla="*/ 19 w 184"/>
                <a:gd name="T11" fmla="*/ 140 h 159"/>
                <a:gd name="T12" fmla="*/ 33 w 184"/>
                <a:gd name="T13" fmla="*/ 118 h 159"/>
                <a:gd name="T14" fmla="*/ 0 w 184"/>
                <a:gd name="T15" fmla="*/ 67 h 159"/>
                <a:gd name="T16" fmla="*/ 92 w 184"/>
                <a:gd name="T17" fmla="*/ 0 h 159"/>
                <a:gd name="T18" fmla="*/ 184 w 184"/>
                <a:gd name="T19" fmla="*/ 67 h 159"/>
                <a:gd name="T20" fmla="*/ 92 w 184"/>
                <a:gd name="T21" fmla="*/ 134 h 159"/>
                <a:gd name="T22" fmla="*/ 79 w 184"/>
                <a:gd name="T23" fmla="*/ 133 h 159"/>
                <a:gd name="T24" fmla="*/ 34 w 184"/>
                <a:gd name="T25" fmla="*/ 157 h 159"/>
                <a:gd name="T26" fmla="*/ 22 w 184"/>
                <a:gd name="T27" fmla="*/ 159 h 159"/>
                <a:gd name="T28" fmla="*/ 21 w 184"/>
                <a:gd name="T29" fmla="*/ 159 h 159"/>
                <a:gd name="T30" fmla="*/ 21 w 184"/>
                <a:gd name="T31" fmla="*/ 151 h 159"/>
                <a:gd name="T32" fmla="*/ 21 w 184"/>
                <a:gd name="T33" fmla="*/ 151 h 159"/>
                <a:gd name="T34" fmla="*/ 32 w 184"/>
                <a:gd name="T35" fmla="*/ 149 h 159"/>
                <a:gd name="T36" fmla="*/ 75 w 184"/>
                <a:gd name="T37" fmla="*/ 126 h 159"/>
                <a:gd name="T38" fmla="*/ 77 w 184"/>
                <a:gd name="T39" fmla="*/ 125 h 159"/>
                <a:gd name="T40" fmla="*/ 79 w 184"/>
                <a:gd name="T41" fmla="*/ 125 h 159"/>
                <a:gd name="T42" fmla="*/ 92 w 184"/>
                <a:gd name="T43" fmla="*/ 126 h 159"/>
                <a:gd name="T44" fmla="*/ 176 w 184"/>
                <a:gd name="T45" fmla="*/ 67 h 159"/>
                <a:gd name="T46" fmla="*/ 92 w 184"/>
                <a:gd name="T47" fmla="*/ 8 h 159"/>
                <a:gd name="T48" fmla="*/ 8 w 184"/>
                <a:gd name="T49" fmla="*/ 67 h 159"/>
                <a:gd name="T50" fmla="*/ 40 w 184"/>
                <a:gd name="T51" fmla="*/ 113 h 159"/>
                <a:gd name="T52" fmla="*/ 42 w 184"/>
                <a:gd name="T53" fmla="*/ 114 h 159"/>
                <a:gd name="T54" fmla="*/ 41 w 184"/>
                <a:gd name="T55" fmla="*/ 118 h 159"/>
                <a:gd name="T56" fmla="*/ 25 w 184"/>
                <a:gd name="T57" fmla="*/ 146 h 159"/>
                <a:gd name="T58" fmla="*/ 23 w 184"/>
                <a:gd name="T59" fmla="*/ 148 h 159"/>
                <a:gd name="T60" fmla="*/ 22 w 184"/>
                <a:gd name="T61" fmla="*/ 149 h 159"/>
                <a:gd name="T62" fmla="*/ 21 w 184"/>
                <a:gd name="T63" fmla="*/ 15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59">
                  <a:moveTo>
                    <a:pt x="21" y="159"/>
                  </a:moveTo>
                  <a:cubicBezTo>
                    <a:pt x="17" y="159"/>
                    <a:pt x="14" y="156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2" y="148"/>
                    <a:pt x="15" y="145"/>
                    <a:pt x="16" y="144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8" y="142"/>
                    <a:pt x="18" y="141"/>
                    <a:pt x="19" y="140"/>
                  </a:cubicBezTo>
                  <a:cubicBezTo>
                    <a:pt x="24" y="135"/>
                    <a:pt x="29" y="130"/>
                    <a:pt x="33" y="118"/>
                  </a:cubicBezTo>
                  <a:cubicBezTo>
                    <a:pt x="12" y="106"/>
                    <a:pt x="0" y="87"/>
                    <a:pt x="0" y="67"/>
                  </a:cubicBezTo>
                  <a:cubicBezTo>
                    <a:pt x="0" y="30"/>
                    <a:pt x="42" y="0"/>
                    <a:pt x="92" y="0"/>
                  </a:cubicBezTo>
                  <a:cubicBezTo>
                    <a:pt x="143" y="0"/>
                    <a:pt x="184" y="30"/>
                    <a:pt x="184" y="67"/>
                  </a:cubicBezTo>
                  <a:cubicBezTo>
                    <a:pt x="184" y="104"/>
                    <a:pt x="143" y="134"/>
                    <a:pt x="92" y="134"/>
                  </a:cubicBezTo>
                  <a:cubicBezTo>
                    <a:pt x="88" y="134"/>
                    <a:pt x="84" y="134"/>
                    <a:pt x="79" y="133"/>
                  </a:cubicBezTo>
                  <a:cubicBezTo>
                    <a:pt x="66" y="145"/>
                    <a:pt x="51" y="153"/>
                    <a:pt x="34" y="157"/>
                  </a:cubicBezTo>
                  <a:cubicBezTo>
                    <a:pt x="31" y="158"/>
                    <a:pt x="27" y="159"/>
                    <a:pt x="22" y="159"/>
                  </a:cubicBezTo>
                  <a:lnTo>
                    <a:pt x="21" y="159"/>
                  </a:lnTo>
                  <a:close/>
                  <a:moveTo>
                    <a:pt x="21" y="151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5" y="151"/>
                    <a:pt x="29" y="150"/>
                    <a:pt x="32" y="149"/>
                  </a:cubicBezTo>
                  <a:cubicBezTo>
                    <a:pt x="48" y="145"/>
                    <a:pt x="63" y="137"/>
                    <a:pt x="75" y="126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3" y="126"/>
                    <a:pt x="88" y="126"/>
                    <a:pt x="92" y="126"/>
                  </a:cubicBezTo>
                  <a:cubicBezTo>
                    <a:pt x="139" y="126"/>
                    <a:pt x="176" y="100"/>
                    <a:pt x="176" y="67"/>
                  </a:cubicBezTo>
                  <a:cubicBezTo>
                    <a:pt x="176" y="35"/>
                    <a:pt x="139" y="8"/>
                    <a:pt x="92" y="8"/>
                  </a:cubicBezTo>
                  <a:cubicBezTo>
                    <a:pt x="46" y="8"/>
                    <a:pt x="8" y="35"/>
                    <a:pt x="8" y="67"/>
                  </a:cubicBezTo>
                  <a:cubicBezTo>
                    <a:pt x="8" y="85"/>
                    <a:pt x="20" y="102"/>
                    <a:pt x="40" y="113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7" y="133"/>
                    <a:pt x="31" y="140"/>
                    <a:pt x="25" y="146"/>
                  </a:cubicBezTo>
                  <a:cubicBezTo>
                    <a:pt x="24" y="147"/>
                    <a:pt x="23" y="147"/>
                    <a:pt x="23" y="148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2" y="150"/>
                    <a:pt x="21" y="150"/>
                    <a:pt x="21" y="15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5602384" y="3400112"/>
              <a:ext cx="140713" cy="9319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5667615" y="3333949"/>
              <a:ext cx="9319" cy="141645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5" name="组合 174"/>
          <p:cNvGrpSpPr/>
          <p:nvPr/>
        </p:nvGrpSpPr>
        <p:grpSpPr>
          <a:xfrm>
            <a:off x="2981024" y="4723473"/>
            <a:ext cx="423070" cy="405365"/>
            <a:chOff x="2923249" y="3257535"/>
            <a:chExt cx="423070" cy="405365"/>
          </a:xfrm>
        </p:grpSpPr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2923249" y="3257535"/>
              <a:ext cx="423070" cy="405365"/>
            </a:xfrm>
            <a:custGeom>
              <a:avLst/>
              <a:gdLst>
                <a:gd name="T0" fmla="*/ 174 w 192"/>
                <a:gd name="T1" fmla="*/ 8 h 184"/>
                <a:gd name="T2" fmla="*/ 184 w 192"/>
                <a:gd name="T3" fmla="*/ 18 h 184"/>
                <a:gd name="T4" fmla="*/ 184 w 192"/>
                <a:gd name="T5" fmla="*/ 165 h 184"/>
                <a:gd name="T6" fmla="*/ 151 w 192"/>
                <a:gd name="T7" fmla="*/ 131 h 184"/>
                <a:gd name="T8" fmla="*/ 149 w 192"/>
                <a:gd name="T9" fmla="*/ 129 h 184"/>
                <a:gd name="T10" fmla="*/ 145 w 192"/>
                <a:gd name="T11" fmla="*/ 129 h 184"/>
                <a:gd name="T12" fmla="*/ 18 w 192"/>
                <a:gd name="T13" fmla="*/ 129 h 184"/>
                <a:gd name="T14" fmla="*/ 8 w 192"/>
                <a:gd name="T15" fmla="*/ 119 h 184"/>
                <a:gd name="T16" fmla="*/ 8 w 192"/>
                <a:gd name="T17" fmla="*/ 18 h 184"/>
                <a:gd name="T18" fmla="*/ 18 w 192"/>
                <a:gd name="T19" fmla="*/ 8 h 184"/>
                <a:gd name="T20" fmla="*/ 174 w 192"/>
                <a:gd name="T21" fmla="*/ 8 h 184"/>
                <a:gd name="T22" fmla="*/ 174 w 192"/>
                <a:gd name="T23" fmla="*/ 0 h 184"/>
                <a:gd name="T24" fmla="*/ 18 w 192"/>
                <a:gd name="T25" fmla="*/ 0 h 184"/>
                <a:gd name="T26" fmla="*/ 0 w 192"/>
                <a:gd name="T27" fmla="*/ 18 h 184"/>
                <a:gd name="T28" fmla="*/ 0 w 192"/>
                <a:gd name="T29" fmla="*/ 119 h 184"/>
                <a:gd name="T30" fmla="*/ 18 w 192"/>
                <a:gd name="T31" fmla="*/ 137 h 184"/>
                <a:gd name="T32" fmla="*/ 145 w 192"/>
                <a:gd name="T33" fmla="*/ 137 h 184"/>
                <a:gd name="T34" fmla="*/ 192 w 192"/>
                <a:gd name="T35" fmla="*/ 184 h 184"/>
                <a:gd name="T36" fmla="*/ 192 w 192"/>
                <a:gd name="T37" fmla="*/ 18 h 184"/>
                <a:gd name="T38" fmla="*/ 174 w 192"/>
                <a:gd name="T3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184">
                  <a:moveTo>
                    <a:pt x="174" y="8"/>
                  </a:moveTo>
                  <a:cubicBezTo>
                    <a:pt x="179" y="8"/>
                    <a:pt x="184" y="12"/>
                    <a:pt x="184" y="18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3" y="129"/>
                    <a:pt x="8" y="125"/>
                    <a:pt x="8" y="1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3" y="8"/>
                    <a:pt x="18" y="8"/>
                  </a:cubicBezTo>
                  <a:cubicBezTo>
                    <a:pt x="174" y="8"/>
                    <a:pt x="174" y="8"/>
                    <a:pt x="174" y="8"/>
                  </a:cubicBezTo>
                  <a:moveTo>
                    <a:pt x="17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9"/>
                    <a:pt x="9" y="137"/>
                    <a:pt x="18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2" y="8"/>
                    <a:pt x="184" y="0"/>
                    <a:pt x="174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3064894" y="3400112"/>
              <a:ext cx="140713" cy="9319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3843007" y="2153368"/>
            <a:ext cx="389523" cy="421207"/>
          </a:xfrm>
          <a:custGeom>
            <a:avLst/>
            <a:gdLst>
              <a:gd name="T0" fmla="*/ 39 w 177"/>
              <a:gd name="T1" fmla="*/ 191 h 191"/>
              <a:gd name="T2" fmla="*/ 0 w 177"/>
              <a:gd name="T3" fmla="*/ 166 h 191"/>
              <a:gd name="T4" fmla="*/ 39 w 177"/>
              <a:gd name="T5" fmla="*/ 141 h 191"/>
              <a:gd name="T6" fmla="*/ 56 w 177"/>
              <a:gd name="T7" fmla="*/ 143 h 191"/>
              <a:gd name="T8" fmla="*/ 56 w 177"/>
              <a:gd name="T9" fmla="*/ 43 h 191"/>
              <a:gd name="T10" fmla="*/ 67 w 177"/>
              <a:gd name="T11" fmla="*/ 29 h 191"/>
              <a:gd name="T12" fmla="*/ 158 w 177"/>
              <a:gd name="T13" fmla="*/ 1 h 191"/>
              <a:gd name="T14" fmla="*/ 162 w 177"/>
              <a:gd name="T15" fmla="*/ 0 h 191"/>
              <a:gd name="T16" fmla="*/ 177 w 177"/>
              <a:gd name="T17" fmla="*/ 15 h 191"/>
              <a:gd name="T18" fmla="*/ 177 w 177"/>
              <a:gd name="T19" fmla="*/ 138 h 191"/>
              <a:gd name="T20" fmla="*/ 138 w 177"/>
              <a:gd name="T21" fmla="*/ 163 h 191"/>
              <a:gd name="T22" fmla="*/ 98 w 177"/>
              <a:gd name="T23" fmla="*/ 138 h 191"/>
              <a:gd name="T24" fmla="*/ 138 w 177"/>
              <a:gd name="T25" fmla="*/ 113 h 191"/>
              <a:gd name="T26" fmla="*/ 155 w 177"/>
              <a:gd name="T27" fmla="*/ 115 h 191"/>
              <a:gd name="T28" fmla="*/ 155 w 177"/>
              <a:gd name="T29" fmla="*/ 68 h 191"/>
              <a:gd name="T30" fmla="*/ 78 w 177"/>
              <a:gd name="T31" fmla="*/ 91 h 191"/>
              <a:gd name="T32" fmla="*/ 78 w 177"/>
              <a:gd name="T33" fmla="*/ 166 h 191"/>
              <a:gd name="T34" fmla="*/ 39 w 177"/>
              <a:gd name="T35" fmla="*/ 191 h 191"/>
              <a:gd name="T36" fmla="*/ 39 w 177"/>
              <a:gd name="T37" fmla="*/ 149 h 191"/>
              <a:gd name="T38" fmla="*/ 8 w 177"/>
              <a:gd name="T39" fmla="*/ 166 h 191"/>
              <a:gd name="T40" fmla="*/ 39 w 177"/>
              <a:gd name="T41" fmla="*/ 183 h 191"/>
              <a:gd name="T42" fmla="*/ 70 w 177"/>
              <a:gd name="T43" fmla="*/ 166 h 191"/>
              <a:gd name="T44" fmla="*/ 70 w 177"/>
              <a:gd name="T45" fmla="*/ 85 h 191"/>
              <a:gd name="T46" fmla="*/ 163 w 177"/>
              <a:gd name="T47" fmla="*/ 57 h 191"/>
              <a:gd name="T48" fmla="*/ 163 w 177"/>
              <a:gd name="T49" fmla="*/ 127 h 191"/>
              <a:gd name="T50" fmla="*/ 157 w 177"/>
              <a:gd name="T51" fmla="*/ 125 h 191"/>
              <a:gd name="T52" fmla="*/ 138 w 177"/>
              <a:gd name="T53" fmla="*/ 121 h 191"/>
              <a:gd name="T54" fmla="*/ 106 w 177"/>
              <a:gd name="T55" fmla="*/ 138 h 191"/>
              <a:gd name="T56" fmla="*/ 138 w 177"/>
              <a:gd name="T57" fmla="*/ 155 h 191"/>
              <a:gd name="T58" fmla="*/ 169 w 177"/>
              <a:gd name="T59" fmla="*/ 138 h 191"/>
              <a:gd name="T60" fmla="*/ 169 w 177"/>
              <a:gd name="T61" fmla="*/ 15 h 191"/>
              <a:gd name="T62" fmla="*/ 162 w 177"/>
              <a:gd name="T63" fmla="*/ 8 h 191"/>
              <a:gd name="T64" fmla="*/ 160 w 177"/>
              <a:gd name="T65" fmla="*/ 9 h 191"/>
              <a:gd name="T66" fmla="*/ 69 w 177"/>
              <a:gd name="T67" fmla="*/ 37 h 191"/>
              <a:gd name="T68" fmla="*/ 64 w 177"/>
              <a:gd name="T69" fmla="*/ 43 h 191"/>
              <a:gd name="T70" fmla="*/ 64 w 177"/>
              <a:gd name="T71" fmla="*/ 155 h 191"/>
              <a:gd name="T72" fmla="*/ 59 w 177"/>
              <a:gd name="T73" fmla="*/ 153 h 191"/>
              <a:gd name="T74" fmla="*/ 39 w 177"/>
              <a:gd name="T75" fmla="*/ 149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7" h="191">
                <a:moveTo>
                  <a:pt x="39" y="191"/>
                </a:moveTo>
                <a:cubicBezTo>
                  <a:pt x="27" y="191"/>
                  <a:pt x="0" y="185"/>
                  <a:pt x="0" y="166"/>
                </a:cubicBezTo>
                <a:cubicBezTo>
                  <a:pt x="0" y="147"/>
                  <a:pt x="27" y="141"/>
                  <a:pt x="39" y="141"/>
                </a:cubicBezTo>
                <a:cubicBezTo>
                  <a:pt x="45" y="141"/>
                  <a:pt x="51" y="142"/>
                  <a:pt x="56" y="1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37"/>
                  <a:pt x="60" y="31"/>
                  <a:pt x="67" y="29"/>
                </a:cubicBezTo>
                <a:cubicBezTo>
                  <a:pt x="158" y="1"/>
                  <a:pt x="158" y="1"/>
                  <a:pt x="158" y="1"/>
                </a:cubicBezTo>
                <a:cubicBezTo>
                  <a:pt x="159" y="1"/>
                  <a:pt x="160" y="0"/>
                  <a:pt x="162" y="0"/>
                </a:cubicBezTo>
                <a:cubicBezTo>
                  <a:pt x="170" y="0"/>
                  <a:pt x="177" y="7"/>
                  <a:pt x="177" y="15"/>
                </a:cubicBezTo>
                <a:cubicBezTo>
                  <a:pt x="177" y="138"/>
                  <a:pt x="177" y="138"/>
                  <a:pt x="177" y="138"/>
                </a:cubicBezTo>
                <a:cubicBezTo>
                  <a:pt x="177" y="157"/>
                  <a:pt x="150" y="163"/>
                  <a:pt x="138" y="163"/>
                </a:cubicBezTo>
                <a:cubicBezTo>
                  <a:pt x="125" y="163"/>
                  <a:pt x="98" y="157"/>
                  <a:pt x="98" y="138"/>
                </a:cubicBezTo>
                <a:cubicBezTo>
                  <a:pt x="98" y="119"/>
                  <a:pt x="125" y="113"/>
                  <a:pt x="138" y="113"/>
                </a:cubicBezTo>
                <a:cubicBezTo>
                  <a:pt x="144" y="113"/>
                  <a:pt x="149" y="114"/>
                  <a:pt x="155" y="115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78" y="91"/>
                  <a:pt x="78" y="91"/>
                  <a:pt x="78" y="91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78" y="185"/>
                  <a:pt x="52" y="191"/>
                  <a:pt x="39" y="191"/>
                </a:cubicBezTo>
                <a:close/>
                <a:moveTo>
                  <a:pt x="39" y="149"/>
                </a:moveTo>
                <a:cubicBezTo>
                  <a:pt x="28" y="149"/>
                  <a:pt x="8" y="154"/>
                  <a:pt x="8" y="166"/>
                </a:cubicBezTo>
                <a:cubicBezTo>
                  <a:pt x="8" y="178"/>
                  <a:pt x="28" y="183"/>
                  <a:pt x="39" y="183"/>
                </a:cubicBezTo>
                <a:cubicBezTo>
                  <a:pt x="50" y="183"/>
                  <a:pt x="70" y="178"/>
                  <a:pt x="70" y="166"/>
                </a:cubicBezTo>
                <a:cubicBezTo>
                  <a:pt x="70" y="85"/>
                  <a:pt x="70" y="85"/>
                  <a:pt x="70" y="85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1" y="122"/>
                  <a:pt x="145" y="121"/>
                  <a:pt x="138" y="121"/>
                </a:cubicBezTo>
                <a:cubicBezTo>
                  <a:pt x="127" y="121"/>
                  <a:pt x="106" y="126"/>
                  <a:pt x="106" y="138"/>
                </a:cubicBezTo>
                <a:cubicBezTo>
                  <a:pt x="106" y="150"/>
                  <a:pt x="127" y="155"/>
                  <a:pt x="138" y="155"/>
                </a:cubicBezTo>
                <a:cubicBezTo>
                  <a:pt x="148" y="155"/>
                  <a:pt x="169" y="150"/>
                  <a:pt x="169" y="138"/>
                </a:cubicBezTo>
                <a:cubicBezTo>
                  <a:pt x="169" y="15"/>
                  <a:pt x="169" y="15"/>
                  <a:pt x="169" y="15"/>
                </a:cubicBezTo>
                <a:cubicBezTo>
                  <a:pt x="169" y="11"/>
                  <a:pt x="166" y="8"/>
                  <a:pt x="162" y="8"/>
                </a:cubicBezTo>
                <a:cubicBezTo>
                  <a:pt x="161" y="8"/>
                  <a:pt x="161" y="8"/>
                  <a:pt x="160" y="9"/>
                </a:cubicBezTo>
                <a:cubicBezTo>
                  <a:pt x="69" y="37"/>
                  <a:pt x="69" y="37"/>
                  <a:pt x="69" y="37"/>
                </a:cubicBezTo>
                <a:cubicBezTo>
                  <a:pt x="66" y="38"/>
                  <a:pt x="64" y="40"/>
                  <a:pt x="64" y="43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53" y="150"/>
                  <a:pt x="46" y="149"/>
                  <a:pt x="39" y="14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Freeform 24"/>
          <p:cNvSpPr>
            <a:spLocks noEditPoints="1"/>
          </p:cNvSpPr>
          <p:nvPr/>
        </p:nvSpPr>
        <p:spPr bwMode="auto">
          <a:xfrm>
            <a:off x="1298062" y="2204621"/>
            <a:ext cx="421207" cy="313109"/>
          </a:xfrm>
          <a:custGeom>
            <a:avLst/>
            <a:gdLst>
              <a:gd name="T0" fmla="*/ 151 w 191"/>
              <a:gd name="T1" fmla="*/ 142 h 142"/>
              <a:gd name="T2" fmla="*/ 47 w 191"/>
              <a:gd name="T3" fmla="*/ 142 h 142"/>
              <a:gd name="T4" fmla="*/ 0 w 191"/>
              <a:gd name="T5" fmla="*/ 95 h 142"/>
              <a:gd name="T6" fmla="*/ 25 w 191"/>
              <a:gd name="T7" fmla="*/ 54 h 142"/>
              <a:gd name="T8" fmla="*/ 25 w 191"/>
              <a:gd name="T9" fmla="*/ 53 h 142"/>
              <a:gd name="T10" fmla="*/ 78 w 191"/>
              <a:gd name="T11" fmla="*/ 0 h 142"/>
              <a:gd name="T12" fmla="*/ 124 w 191"/>
              <a:gd name="T13" fmla="*/ 28 h 142"/>
              <a:gd name="T14" fmla="*/ 139 w 191"/>
              <a:gd name="T15" fmla="*/ 24 h 142"/>
              <a:gd name="T16" fmla="*/ 167 w 191"/>
              <a:gd name="T17" fmla="*/ 53 h 142"/>
              <a:gd name="T18" fmla="*/ 165 w 191"/>
              <a:gd name="T19" fmla="*/ 63 h 142"/>
              <a:gd name="T20" fmla="*/ 191 w 191"/>
              <a:gd name="T21" fmla="*/ 101 h 142"/>
              <a:gd name="T22" fmla="*/ 151 w 191"/>
              <a:gd name="T23" fmla="*/ 142 h 142"/>
              <a:gd name="T24" fmla="*/ 78 w 191"/>
              <a:gd name="T25" fmla="*/ 8 h 142"/>
              <a:gd name="T26" fmla="*/ 33 w 191"/>
              <a:gd name="T27" fmla="*/ 53 h 142"/>
              <a:gd name="T28" fmla="*/ 33 w 191"/>
              <a:gd name="T29" fmla="*/ 56 h 142"/>
              <a:gd name="T30" fmla="*/ 33 w 191"/>
              <a:gd name="T31" fmla="*/ 59 h 142"/>
              <a:gd name="T32" fmla="*/ 31 w 191"/>
              <a:gd name="T33" fmla="*/ 60 h 142"/>
              <a:gd name="T34" fmla="*/ 8 w 191"/>
              <a:gd name="T35" fmla="*/ 95 h 142"/>
              <a:gd name="T36" fmla="*/ 47 w 191"/>
              <a:gd name="T37" fmla="*/ 134 h 142"/>
              <a:gd name="T38" fmla="*/ 151 w 191"/>
              <a:gd name="T39" fmla="*/ 134 h 142"/>
              <a:gd name="T40" fmla="*/ 183 w 191"/>
              <a:gd name="T41" fmla="*/ 101 h 142"/>
              <a:gd name="T42" fmla="*/ 158 w 191"/>
              <a:gd name="T43" fmla="*/ 70 h 142"/>
              <a:gd name="T44" fmla="*/ 153 w 191"/>
              <a:gd name="T45" fmla="*/ 68 h 142"/>
              <a:gd name="T46" fmla="*/ 156 w 191"/>
              <a:gd name="T47" fmla="*/ 64 h 142"/>
              <a:gd name="T48" fmla="*/ 159 w 191"/>
              <a:gd name="T49" fmla="*/ 53 h 142"/>
              <a:gd name="T50" fmla="*/ 139 w 191"/>
              <a:gd name="T51" fmla="*/ 32 h 142"/>
              <a:gd name="T52" fmla="*/ 125 w 191"/>
              <a:gd name="T53" fmla="*/ 37 h 142"/>
              <a:gd name="T54" fmla="*/ 121 w 191"/>
              <a:gd name="T55" fmla="*/ 41 h 142"/>
              <a:gd name="T56" fmla="*/ 119 w 191"/>
              <a:gd name="T57" fmla="*/ 36 h 142"/>
              <a:gd name="T58" fmla="*/ 78 w 191"/>
              <a:gd name="T59" fmla="*/ 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1" h="142">
                <a:moveTo>
                  <a:pt x="151" y="142"/>
                </a:moveTo>
                <a:cubicBezTo>
                  <a:pt x="47" y="142"/>
                  <a:pt x="47" y="142"/>
                  <a:pt x="47" y="142"/>
                </a:cubicBezTo>
                <a:cubicBezTo>
                  <a:pt x="21" y="142"/>
                  <a:pt x="0" y="121"/>
                  <a:pt x="0" y="95"/>
                </a:cubicBezTo>
                <a:cubicBezTo>
                  <a:pt x="0" y="78"/>
                  <a:pt x="10" y="62"/>
                  <a:pt x="25" y="54"/>
                </a:cubicBezTo>
                <a:cubicBezTo>
                  <a:pt x="25" y="54"/>
                  <a:pt x="25" y="53"/>
                  <a:pt x="25" y="53"/>
                </a:cubicBezTo>
                <a:cubicBezTo>
                  <a:pt x="25" y="24"/>
                  <a:pt x="49" y="0"/>
                  <a:pt x="78" y="0"/>
                </a:cubicBezTo>
                <a:cubicBezTo>
                  <a:pt x="97" y="0"/>
                  <a:pt x="115" y="11"/>
                  <a:pt x="124" y="28"/>
                </a:cubicBezTo>
                <a:cubicBezTo>
                  <a:pt x="129" y="26"/>
                  <a:pt x="134" y="24"/>
                  <a:pt x="139" y="24"/>
                </a:cubicBezTo>
                <a:cubicBezTo>
                  <a:pt x="154" y="24"/>
                  <a:pt x="167" y="37"/>
                  <a:pt x="167" y="53"/>
                </a:cubicBezTo>
                <a:cubicBezTo>
                  <a:pt x="167" y="56"/>
                  <a:pt x="166" y="60"/>
                  <a:pt x="165" y="63"/>
                </a:cubicBezTo>
                <a:cubicBezTo>
                  <a:pt x="181" y="69"/>
                  <a:pt x="191" y="84"/>
                  <a:pt x="191" y="101"/>
                </a:cubicBezTo>
                <a:cubicBezTo>
                  <a:pt x="191" y="124"/>
                  <a:pt x="173" y="142"/>
                  <a:pt x="151" y="142"/>
                </a:cubicBezTo>
                <a:close/>
                <a:moveTo>
                  <a:pt x="78" y="8"/>
                </a:moveTo>
                <a:cubicBezTo>
                  <a:pt x="53" y="8"/>
                  <a:pt x="33" y="28"/>
                  <a:pt x="33" y="53"/>
                </a:cubicBezTo>
                <a:cubicBezTo>
                  <a:pt x="33" y="54"/>
                  <a:pt x="33" y="55"/>
                  <a:pt x="33" y="56"/>
                </a:cubicBezTo>
                <a:cubicBezTo>
                  <a:pt x="33" y="59"/>
                  <a:pt x="33" y="59"/>
                  <a:pt x="33" y="59"/>
                </a:cubicBezTo>
                <a:cubicBezTo>
                  <a:pt x="31" y="60"/>
                  <a:pt x="31" y="60"/>
                  <a:pt x="31" y="60"/>
                </a:cubicBezTo>
                <a:cubicBezTo>
                  <a:pt x="17" y="67"/>
                  <a:pt x="8" y="80"/>
                  <a:pt x="8" y="95"/>
                </a:cubicBezTo>
                <a:cubicBezTo>
                  <a:pt x="8" y="117"/>
                  <a:pt x="26" y="134"/>
                  <a:pt x="47" y="134"/>
                </a:cubicBezTo>
                <a:cubicBezTo>
                  <a:pt x="151" y="134"/>
                  <a:pt x="151" y="134"/>
                  <a:pt x="151" y="134"/>
                </a:cubicBezTo>
                <a:cubicBezTo>
                  <a:pt x="169" y="134"/>
                  <a:pt x="183" y="119"/>
                  <a:pt x="183" y="101"/>
                </a:cubicBezTo>
                <a:cubicBezTo>
                  <a:pt x="183" y="86"/>
                  <a:pt x="173" y="73"/>
                  <a:pt x="158" y="70"/>
                </a:cubicBezTo>
                <a:cubicBezTo>
                  <a:pt x="153" y="68"/>
                  <a:pt x="153" y="68"/>
                  <a:pt x="153" y="68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158" y="60"/>
                  <a:pt x="159" y="57"/>
                  <a:pt x="159" y="53"/>
                </a:cubicBezTo>
                <a:cubicBezTo>
                  <a:pt x="159" y="41"/>
                  <a:pt x="150" y="32"/>
                  <a:pt x="139" y="32"/>
                </a:cubicBezTo>
                <a:cubicBezTo>
                  <a:pt x="134" y="32"/>
                  <a:pt x="129" y="34"/>
                  <a:pt x="125" y="37"/>
                </a:cubicBezTo>
                <a:cubicBezTo>
                  <a:pt x="121" y="41"/>
                  <a:pt x="121" y="41"/>
                  <a:pt x="121" y="41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12" y="19"/>
                  <a:pt x="96" y="8"/>
                  <a:pt x="78" y="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5" name="Freeform 25"/>
          <p:cNvSpPr>
            <a:spLocks noEditPoints="1"/>
          </p:cNvSpPr>
          <p:nvPr/>
        </p:nvSpPr>
        <p:spPr bwMode="auto">
          <a:xfrm>
            <a:off x="2168431" y="2209280"/>
            <a:ext cx="355044" cy="349452"/>
          </a:xfrm>
          <a:custGeom>
            <a:avLst/>
            <a:gdLst>
              <a:gd name="T0" fmla="*/ 81 w 161"/>
              <a:gd name="T1" fmla="*/ 159 h 159"/>
              <a:gd name="T2" fmla="*/ 78 w 161"/>
              <a:gd name="T3" fmla="*/ 158 h 159"/>
              <a:gd name="T4" fmla="*/ 70 w 161"/>
              <a:gd name="T5" fmla="*/ 148 h 159"/>
              <a:gd name="T6" fmla="*/ 70 w 161"/>
              <a:gd name="T7" fmla="*/ 90 h 159"/>
              <a:gd name="T8" fmla="*/ 12 w 161"/>
              <a:gd name="T9" fmla="*/ 90 h 159"/>
              <a:gd name="T10" fmla="*/ 2 w 161"/>
              <a:gd name="T11" fmla="*/ 82 h 159"/>
              <a:gd name="T12" fmla="*/ 7 w 161"/>
              <a:gd name="T13" fmla="*/ 70 h 159"/>
              <a:gd name="T14" fmla="*/ 144 w 161"/>
              <a:gd name="T15" fmla="*/ 1 h 159"/>
              <a:gd name="T16" fmla="*/ 149 w 161"/>
              <a:gd name="T17" fmla="*/ 0 h 159"/>
              <a:gd name="T18" fmla="*/ 157 w 161"/>
              <a:gd name="T19" fmla="*/ 3 h 159"/>
              <a:gd name="T20" fmla="*/ 159 w 161"/>
              <a:gd name="T21" fmla="*/ 16 h 159"/>
              <a:gd name="T22" fmla="*/ 90 w 161"/>
              <a:gd name="T23" fmla="*/ 153 h 159"/>
              <a:gd name="T24" fmla="*/ 81 w 161"/>
              <a:gd name="T25" fmla="*/ 159 h 159"/>
              <a:gd name="T26" fmla="*/ 149 w 161"/>
              <a:gd name="T27" fmla="*/ 8 h 159"/>
              <a:gd name="T28" fmla="*/ 148 w 161"/>
              <a:gd name="T29" fmla="*/ 8 h 159"/>
              <a:gd name="T30" fmla="*/ 11 w 161"/>
              <a:gd name="T31" fmla="*/ 77 h 159"/>
              <a:gd name="T32" fmla="*/ 9 w 161"/>
              <a:gd name="T33" fmla="*/ 80 h 159"/>
              <a:gd name="T34" fmla="*/ 12 w 161"/>
              <a:gd name="T35" fmla="*/ 82 h 159"/>
              <a:gd name="T36" fmla="*/ 78 w 161"/>
              <a:gd name="T37" fmla="*/ 82 h 159"/>
              <a:gd name="T38" fmla="*/ 78 w 161"/>
              <a:gd name="T39" fmla="*/ 148 h 159"/>
              <a:gd name="T40" fmla="*/ 80 w 161"/>
              <a:gd name="T41" fmla="*/ 151 h 159"/>
              <a:gd name="T42" fmla="*/ 81 w 161"/>
              <a:gd name="T43" fmla="*/ 151 h 159"/>
              <a:gd name="T44" fmla="*/ 83 w 161"/>
              <a:gd name="T45" fmla="*/ 149 h 159"/>
              <a:gd name="T46" fmla="*/ 152 w 161"/>
              <a:gd name="T47" fmla="*/ 12 h 159"/>
              <a:gd name="T48" fmla="*/ 151 w 161"/>
              <a:gd name="T49" fmla="*/ 9 h 159"/>
              <a:gd name="T50" fmla="*/ 149 w 161"/>
              <a:gd name="T51" fmla="*/ 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1" h="159">
                <a:moveTo>
                  <a:pt x="81" y="159"/>
                </a:moveTo>
                <a:cubicBezTo>
                  <a:pt x="80" y="159"/>
                  <a:pt x="79" y="159"/>
                  <a:pt x="78" y="158"/>
                </a:cubicBezTo>
                <a:cubicBezTo>
                  <a:pt x="73" y="157"/>
                  <a:pt x="70" y="153"/>
                  <a:pt x="70" y="148"/>
                </a:cubicBezTo>
                <a:cubicBezTo>
                  <a:pt x="70" y="90"/>
                  <a:pt x="70" y="90"/>
                  <a:pt x="7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7" y="90"/>
                  <a:pt x="3" y="87"/>
                  <a:pt x="2" y="82"/>
                </a:cubicBezTo>
                <a:cubicBezTo>
                  <a:pt x="0" y="77"/>
                  <a:pt x="3" y="72"/>
                  <a:pt x="7" y="70"/>
                </a:cubicBezTo>
                <a:cubicBezTo>
                  <a:pt x="144" y="1"/>
                  <a:pt x="144" y="1"/>
                  <a:pt x="144" y="1"/>
                </a:cubicBezTo>
                <a:cubicBezTo>
                  <a:pt x="145" y="0"/>
                  <a:pt x="147" y="0"/>
                  <a:pt x="149" y="0"/>
                </a:cubicBezTo>
                <a:cubicBezTo>
                  <a:pt x="152" y="0"/>
                  <a:pt x="155" y="1"/>
                  <a:pt x="157" y="3"/>
                </a:cubicBezTo>
                <a:cubicBezTo>
                  <a:pt x="160" y="6"/>
                  <a:pt x="161" y="12"/>
                  <a:pt x="159" y="16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88" y="156"/>
                  <a:pt x="85" y="159"/>
                  <a:pt x="81" y="159"/>
                </a:cubicBezTo>
                <a:close/>
                <a:moveTo>
                  <a:pt x="149" y="8"/>
                </a:moveTo>
                <a:cubicBezTo>
                  <a:pt x="149" y="8"/>
                  <a:pt x="148" y="8"/>
                  <a:pt x="148" y="8"/>
                </a:cubicBezTo>
                <a:cubicBezTo>
                  <a:pt x="11" y="77"/>
                  <a:pt x="11" y="77"/>
                  <a:pt x="11" y="77"/>
                </a:cubicBezTo>
                <a:cubicBezTo>
                  <a:pt x="10" y="77"/>
                  <a:pt x="9" y="79"/>
                  <a:pt x="9" y="80"/>
                </a:cubicBezTo>
                <a:cubicBezTo>
                  <a:pt x="10" y="81"/>
                  <a:pt x="11" y="82"/>
                  <a:pt x="12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78" y="149"/>
                  <a:pt x="79" y="150"/>
                  <a:pt x="80" y="151"/>
                </a:cubicBezTo>
                <a:cubicBezTo>
                  <a:pt x="80" y="151"/>
                  <a:pt x="80" y="151"/>
                  <a:pt x="81" y="151"/>
                </a:cubicBezTo>
                <a:cubicBezTo>
                  <a:pt x="82" y="151"/>
                  <a:pt x="83" y="150"/>
                  <a:pt x="83" y="149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11"/>
                  <a:pt x="152" y="10"/>
                  <a:pt x="151" y="9"/>
                </a:cubicBezTo>
                <a:cubicBezTo>
                  <a:pt x="150" y="8"/>
                  <a:pt x="150" y="8"/>
                  <a:pt x="149" y="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6" name="Freeform 26"/>
          <p:cNvSpPr>
            <a:spLocks noEditPoints="1"/>
          </p:cNvSpPr>
          <p:nvPr/>
        </p:nvSpPr>
        <p:spPr bwMode="auto">
          <a:xfrm>
            <a:off x="4699398" y="2156164"/>
            <a:ext cx="394182" cy="410024"/>
          </a:xfrm>
          <a:custGeom>
            <a:avLst/>
            <a:gdLst>
              <a:gd name="T0" fmla="*/ 137 w 179"/>
              <a:gd name="T1" fmla="*/ 186 h 186"/>
              <a:gd name="T2" fmla="*/ 42 w 179"/>
              <a:gd name="T3" fmla="*/ 186 h 186"/>
              <a:gd name="T4" fmla="*/ 31 w 179"/>
              <a:gd name="T5" fmla="*/ 175 h 186"/>
              <a:gd name="T6" fmla="*/ 42 w 179"/>
              <a:gd name="T7" fmla="*/ 164 h 186"/>
              <a:gd name="T8" fmla="*/ 72 w 179"/>
              <a:gd name="T9" fmla="*/ 164 h 186"/>
              <a:gd name="T10" fmla="*/ 72 w 179"/>
              <a:gd name="T11" fmla="*/ 88 h 186"/>
              <a:gd name="T12" fmla="*/ 6 w 179"/>
              <a:gd name="T13" fmla="*/ 22 h 186"/>
              <a:gd name="T14" fmla="*/ 0 w 179"/>
              <a:gd name="T15" fmla="*/ 11 h 186"/>
              <a:gd name="T16" fmla="*/ 14 w 179"/>
              <a:gd name="T17" fmla="*/ 0 h 186"/>
              <a:gd name="T18" fmla="*/ 165 w 179"/>
              <a:gd name="T19" fmla="*/ 0 h 186"/>
              <a:gd name="T20" fmla="*/ 179 w 179"/>
              <a:gd name="T21" fmla="*/ 11 h 186"/>
              <a:gd name="T22" fmla="*/ 173 w 179"/>
              <a:gd name="T23" fmla="*/ 22 h 186"/>
              <a:gd name="T24" fmla="*/ 107 w 179"/>
              <a:gd name="T25" fmla="*/ 88 h 186"/>
              <a:gd name="T26" fmla="*/ 107 w 179"/>
              <a:gd name="T27" fmla="*/ 164 h 186"/>
              <a:gd name="T28" fmla="*/ 137 w 179"/>
              <a:gd name="T29" fmla="*/ 164 h 186"/>
              <a:gd name="T30" fmla="*/ 148 w 179"/>
              <a:gd name="T31" fmla="*/ 175 h 186"/>
              <a:gd name="T32" fmla="*/ 137 w 179"/>
              <a:gd name="T33" fmla="*/ 186 h 186"/>
              <a:gd name="T34" fmla="*/ 42 w 179"/>
              <a:gd name="T35" fmla="*/ 172 h 186"/>
              <a:gd name="T36" fmla="*/ 39 w 179"/>
              <a:gd name="T37" fmla="*/ 175 h 186"/>
              <a:gd name="T38" fmla="*/ 42 w 179"/>
              <a:gd name="T39" fmla="*/ 178 h 186"/>
              <a:gd name="T40" fmla="*/ 137 w 179"/>
              <a:gd name="T41" fmla="*/ 178 h 186"/>
              <a:gd name="T42" fmla="*/ 140 w 179"/>
              <a:gd name="T43" fmla="*/ 175 h 186"/>
              <a:gd name="T44" fmla="*/ 137 w 179"/>
              <a:gd name="T45" fmla="*/ 172 h 186"/>
              <a:gd name="T46" fmla="*/ 99 w 179"/>
              <a:gd name="T47" fmla="*/ 172 h 186"/>
              <a:gd name="T48" fmla="*/ 99 w 179"/>
              <a:gd name="T49" fmla="*/ 85 h 186"/>
              <a:gd name="T50" fmla="*/ 168 w 179"/>
              <a:gd name="T51" fmla="*/ 16 h 186"/>
              <a:gd name="T52" fmla="*/ 171 w 179"/>
              <a:gd name="T53" fmla="*/ 11 h 186"/>
              <a:gd name="T54" fmla="*/ 165 w 179"/>
              <a:gd name="T55" fmla="*/ 8 h 186"/>
              <a:gd name="T56" fmla="*/ 14 w 179"/>
              <a:gd name="T57" fmla="*/ 8 h 186"/>
              <a:gd name="T58" fmla="*/ 8 w 179"/>
              <a:gd name="T59" fmla="*/ 11 h 186"/>
              <a:gd name="T60" fmla="*/ 11 w 179"/>
              <a:gd name="T61" fmla="*/ 16 h 186"/>
              <a:gd name="T62" fmla="*/ 80 w 179"/>
              <a:gd name="T63" fmla="*/ 85 h 186"/>
              <a:gd name="T64" fmla="*/ 80 w 179"/>
              <a:gd name="T65" fmla="*/ 172 h 186"/>
              <a:gd name="T66" fmla="*/ 42 w 179"/>
              <a:gd name="T67" fmla="*/ 17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9" h="186">
                <a:moveTo>
                  <a:pt x="137" y="186"/>
                </a:moveTo>
                <a:cubicBezTo>
                  <a:pt x="42" y="186"/>
                  <a:pt x="42" y="186"/>
                  <a:pt x="42" y="186"/>
                </a:cubicBezTo>
                <a:cubicBezTo>
                  <a:pt x="36" y="186"/>
                  <a:pt x="31" y="181"/>
                  <a:pt x="31" y="175"/>
                </a:cubicBezTo>
                <a:cubicBezTo>
                  <a:pt x="31" y="169"/>
                  <a:pt x="36" y="164"/>
                  <a:pt x="42" y="164"/>
                </a:cubicBezTo>
                <a:cubicBezTo>
                  <a:pt x="72" y="164"/>
                  <a:pt x="72" y="164"/>
                  <a:pt x="72" y="164"/>
                </a:cubicBezTo>
                <a:cubicBezTo>
                  <a:pt x="72" y="88"/>
                  <a:pt x="72" y="88"/>
                  <a:pt x="72" y="88"/>
                </a:cubicBezTo>
                <a:cubicBezTo>
                  <a:pt x="6" y="22"/>
                  <a:pt x="6" y="22"/>
                  <a:pt x="6" y="22"/>
                </a:cubicBezTo>
                <a:cubicBezTo>
                  <a:pt x="2" y="18"/>
                  <a:pt x="0" y="14"/>
                  <a:pt x="0" y="11"/>
                </a:cubicBezTo>
                <a:cubicBezTo>
                  <a:pt x="0" y="4"/>
                  <a:pt x="5" y="0"/>
                  <a:pt x="14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74" y="0"/>
                  <a:pt x="179" y="4"/>
                  <a:pt x="179" y="11"/>
                </a:cubicBezTo>
                <a:cubicBezTo>
                  <a:pt x="179" y="14"/>
                  <a:pt x="177" y="18"/>
                  <a:pt x="173" y="22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7" y="164"/>
                  <a:pt x="107" y="164"/>
                  <a:pt x="107" y="164"/>
                </a:cubicBezTo>
                <a:cubicBezTo>
                  <a:pt x="137" y="164"/>
                  <a:pt x="137" y="164"/>
                  <a:pt x="137" y="164"/>
                </a:cubicBezTo>
                <a:cubicBezTo>
                  <a:pt x="143" y="164"/>
                  <a:pt x="148" y="169"/>
                  <a:pt x="148" y="175"/>
                </a:cubicBezTo>
                <a:cubicBezTo>
                  <a:pt x="148" y="181"/>
                  <a:pt x="143" y="186"/>
                  <a:pt x="137" y="186"/>
                </a:cubicBezTo>
                <a:close/>
                <a:moveTo>
                  <a:pt x="42" y="172"/>
                </a:moveTo>
                <a:cubicBezTo>
                  <a:pt x="40" y="172"/>
                  <a:pt x="39" y="174"/>
                  <a:pt x="39" y="175"/>
                </a:cubicBezTo>
                <a:cubicBezTo>
                  <a:pt x="39" y="177"/>
                  <a:pt x="40" y="178"/>
                  <a:pt x="42" y="178"/>
                </a:cubicBezTo>
                <a:cubicBezTo>
                  <a:pt x="137" y="178"/>
                  <a:pt x="137" y="178"/>
                  <a:pt x="137" y="178"/>
                </a:cubicBezTo>
                <a:cubicBezTo>
                  <a:pt x="139" y="178"/>
                  <a:pt x="140" y="177"/>
                  <a:pt x="140" y="175"/>
                </a:cubicBezTo>
                <a:cubicBezTo>
                  <a:pt x="140" y="174"/>
                  <a:pt x="139" y="172"/>
                  <a:pt x="137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9" y="85"/>
                  <a:pt x="99" y="85"/>
                  <a:pt x="99" y="85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71" y="13"/>
                  <a:pt x="171" y="11"/>
                  <a:pt x="171" y="11"/>
                </a:cubicBezTo>
                <a:cubicBezTo>
                  <a:pt x="171" y="9"/>
                  <a:pt x="167" y="8"/>
                  <a:pt x="165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8" y="9"/>
                  <a:pt x="8" y="11"/>
                </a:cubicBezTo>
                <a:cubicBezTo>
                  <a:pt x="8" y="11"/>
                  <a:pt x="8" y="13"/>
                  <a:pt x="11" y="16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172"/>
                  <a:pt x="80" y="172"/>
                  <a:pt x="80" y="172"/>
                </a:cubicBezTo>
                <a:lnTo>
                  <a:pt x="42" y="172"/>
                </a:lnTo>
                <a:close/>
              </a:path>
            </a:pathLst>
          </a:custGeom>
          <a:blipFill>
            <a:blip r:embed="rId1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7" name="Freeform 27"/>
          <p:cNvSpPr>
            <a:spLocks noEditPoints="1"/>
          </p:cNvSpPr>
          <p:nvPr/>
        </p:nvSpPr>
        <p:spPr bwMode="auto">
          <a:xfrm>
            <a:off x="5525038" y="2171074"/>
            <a:ext cx="410024" cy="355044"/>
          </a:xfrm>
          <a:custGeom>
            <a:avLst/>
            <a:gdLst>
              <a:gd name="T0" fmla="*/ 93 w 186"/>
              <a:gd name="T1" fmla="*/ 161 h 161"/>
              <a:gd name="T2" fmla="*/ 86 w 186"/>
              <a:gd name="T3" fmla="*/ 158 h 161"/>
              <a:gd name="T4" fmla="*/ 24 w 186"/>
              <a:gd name="T5" fmla="*/ 98 h 161"/>
              <a:gd name="T6" fmla="*/ 0 w 186"/>
              <a:gd name="T7" fmla="*/ 51 h 161"/>
              <a:gd name="T8" fmla="*/ 52 w 186"/>
              <a:gd name="T9" fmla="*/ 0 h 161"/>
              <a:gd name="T10" fmla="*/ 93 w 186"/>
              <a:gd name="T11" fmla="*/ 20 h 161"/>
              <a:gd name="T12" fmla="*/ 135 w 186"/>
              <a:gd name="T13" fmla="*/ 0 h 161"/>
              <a:gd name="T14" fmla="*/ 186 w 186"/>
              <a:gd name="T15" fmla="*/ 51 h 161"/>
              <a:gd name="T16" fmla="*/ 162 w 186"/>
              <a:gd name="T17" fmla="*/ 98 h 161"/>
              <a:gd name="T18" fmla="*/ 100 w 186"/>
              <a:gd name="T19" fmla="*/ 158 h 161"/>
              <a:gd name="T20" fmla="*/ 93 w 186"/>
              <a:gd name="T21" fmla="*/ 161 h 161"/>
              <a:gd name="T22" fmla="*/ 52 w 186"/>
              <a:gd name="T23" fmla="*/ 8 h 161"/>
              <a:gd name="T24" fmla="*/ 8 w 186"/>
              <a:gd name="T25" fmla="*/ 51 h 161"/>
              <a:gd name="T26" fmla="*/ 30 w 186"/>
              <a:gd name="T27" fmla="*/ 92 h 161"/>
              <a:gd name="T28" fmla="*/ 92 w 186"/>
              <a:gd name="T29" fmla="*/ 152 h 161"/>
              <a:gd name="T30" fmla="*/ 93 w 186"/>
              <a:gd name="T31" fmla="*/ 153 h 161"/>
              <a:gd name="T32" fmla="*/ 95 w 186"/>
              <a:gd name="T33" fmla="*/ 152 h 161"/>
              <a:gd name="T34" fmla="*/ 157 w 186"/>
              <a:gd name="T35" fmla="*/ 93 h 161"/>
              <a:gd name="T36" fmla="*/ 178 w 186"/>
              <a:gd name="T37" fmla="*/ 51 h 161"/>
              <a:gd name="T38" fmla="*/ 135 w 186"/>
              <a:gd name="T39" fmla="*/ 8 h 161"/>
              <a:gd name="T40" fmla="*/ 96 w 186"/>
              <a:gd name="T41" fmla="*/ 29 h 161"/>
              <a:gd name="T42" fmla="*/ 93 w 186"/>
              <a:gd name="T43" fmla="*/ 31 h 161"/>
              <a:gd name="T44" fmla="*/ 90 w 186"/>
              <a:gd name="T45" fmla="*/ 29 h 161"/>
              <a:gd name="T46" fmla="*/ 52 w 186"/>
              <a:gd name="T47" fmla="*/ 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6" h="161">
                <a:moveTo>
                  <a:pt x="93" y="161"/>
                </a:moveTo>
                <a:cubicBezTo>
                  <a:pt x="91" y="161"/>
                  <a:pt x="88" y="160"/>
                  <a:pt x="86" y="158"/>
                </a:cubicBezTo>
                <a:cubicBezTo>
                  <a:pt x="24" y="98"/>
                  <a:pt x="24" y="98"/>
                  <a:pt x="24" y="98"/>
                </a:cubicBezTo>
                <a:cubicBezTo>
                  <a:pt x="24" y="98"/>
                  <a:pt x="0" y="77"/>
                  <a:pt x="0" y="51"/>
                </a:cubicBezTo>
                <a:cubicBezTo>
                  <a:pt x="0" y="20"/>
                  <a:pt x="20" y="0"/>
                  <a:pt x="52" y="0"/>
                </a:cubicBezTo>
                <a:cubicBezTo>
                  <a:pt x="69" y="0"/>
                  <a:pt x="84" y="12"/>
                  <a:pt x="93" y="20"/>
                </a:cubicBezTo>
                <a:cubicBezTo>
                  <a:pt x="102" y="12"/>
                  <a:pt x="118" y="0"/>
                  <a:pt x="135" y="0"/>
                </a:cubicBezTo>
                <a:cubicBezTo>
                  <a:pt x="166" y="0"/>
                  <a:pt x="186" y="20"/>
                  <a:pt x="186" y="51"/>
                </a:cubicBezTo>
                <a:cubicBezTo>
                  <a:pt x="186" y="74"/>
                  <a:pt x="168" y="93"/>
                  <a:pt x="162" y="98"/>
                </a:cubicBezTo>
                <a:cubicBezTo>
                  <a:pt x="100" y="158"/>
                  <a:pt x="100" y="158"/>
                  <a:pt x="100" y="158"/>
                </a:cubicBezTo>
                <a:cubicBezTo>
                  <a:pt x="99" y="160"/>
                  <a:pt x="96" y="161"/>
                  <a:pt x="93" y="161"/>
                </a:cubicBezTo>
                <a:close/>
                <a:moveTo>
                  <a:pt x="52" y="8"/>
                </a:moveTo>
                <a:cubicBezTo>
                  <a:pt x="24" y="8"/>
                  <a:pt x="8" y="24"/>
                  <a:pt x="8" y="51"/>
                </a:cubicBezTo>
                <a:cubicBezTo>
                  <a:pt x="8" y="73"/>
                  <a:pt x="29" y="92"/>
                  <a:pt x="30" y="92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53"/>
                  <a:pt x="93" y="153"/>
                  <a:pt x="93" y="153"/>
                </a:cubicBezTo>
                <a:cubicBezTo>
                  <a:pt x="94" y="153"/>
                  <a:pt x="94" y="153"/>
                  <a:pt x="95" y="152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62" y="88"/>
                  <a:pt x="178" y="71"/>
                  <a:pt x="178" y="51"/>
                </a:cubicBezTo>
                <a:cubicBezTo>
                  <a:pt x="178" y="24"/>
                  <a:pt x="162" y="8"/>
                  <a:pt x="135" y="8"/>
                </a:cubicBezTo>
                <a:cubicBezTo>
                  <a:pt x="119" y="8"/>
                  <a:pt x="104" y="21"/>
                  <a:pt x="96" y="29"/>
                </a:cubicBezTo>
                <a:cubicBezTo>
                  <a:pt x="93" y="31"/>
                  <a:pt x="93" y="31"/>
                  <a:pt x="93" y="31"/>
                </a:cubicBezTo>
                <a:cubicBezTo>
                  <a:pt x="90" y="29"/>
                  <a:pt x="90" y="29"/>
                  <a:pt x="90" y="29"/>
                </a:cubicBezTo>
                <a:cubicBezTo>
                  <a:pt x="83" y="21"/>
                  <a:pt x="68" y="8"/>
                  <a:pt x="52" y="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8" name="Freeform 28"/>
          <p:cNvSpPr>
            <a:spLocks noEditPoints="1"/>
          </p:cNvSpPr>
          <p:nvPr/>
        </p:nvSpPr>
        <p:spPr bwMode="auto">
          <a:xfrm>
            <a:off x="9782765" y="5618071"/>
            <a:ext cx="355044" cy="279562"/>
          </a:xfrm>
          <a:custGeom>
            <a:avLst/>
            <a:gdLst>
              <a:gd name="T0" fmla="*/ 63 w 161"/>
              <a:gd name="T1" fmla="*/ 127 h 127"/>
              <a:gd name="T2" fmla="*/ 53 w 161"/>
              <a:gd name="T3" fmla="*/ 123 h 127"/>
              <a:gd name="T4" fmla="*/ 3 w 161"/>
              <a:gd name="T5" fmla="*/ 74 h 127"/>
              <a:gd name="T6" fmla="*/ 0 w 161"/>
              <a:gd name="T7" fmla="*/ 64 h 127"/>
              <a:gd name="T8" fmla="*/ 3 w 161"/>
              <a:gd name="T9" fmla="*/ 54 h 127"/>
              <a:gd name="T10" fmla="*/ 17 w 161"/>
              <a:gd name="T11" fmla="*/ 41 h 127"/>
              <a:gd name="T12" fmla="*/ 36 w 161"/>
              <a:gd name="T13" fmla="*/ 41 h 127"/>
              <a:gd name="T14" fmla="*/ 63 w 161"/>
              <a:gd name="T15" fmla="*/ 67 h 127"/>
              <a:gd name="T16" fmla="*/ 125 w 161"/>
              <a:gd name="T17" fmla="*/ 5 h 127"/>
              <a:gd name="T18" fmla="*/ 144 w 161"/>
              <a:gd name="T19" fmla="*/ 5 h 127"/>
              <a:gd name="T20" fmla="*/ 158 w 161"/>
              <a:gd name="T21" fmla="*/ 19 h 127"/>
              <a:gd name="T22" fmla="*/ 161 w 161"/>
              <a:gd name="T23" fmla="*/ 28 h 127"/>
              <a:gd name="T24" fmla="*/ 158 w 161"/>
              <a:gd name="T25" fmla="*/ 38 h 127"/>
              <a:gd name="T26" fmla="*/ 72 w 161"/>
              <a:gd name="T27" fmla="*/ 123 h 127"/>
              <a:gd name="T28" fmla="*/ 63 w 161"/>
              <a:gd name="T29" fmla="*/ 127 h 127"/>
              <a:gd name="T30" fmla="*/ 27 w 161"/>
              <a:gd name="T31" fmla="*/ 45 h 127"/>
              <a:gd name="T32" fmla="*/ 23 w 161"/>
              <a:gd name="T33" fmla="*/ 47 h 127"/>
              <a:gd name="T34" fmla="*/ 9 w 161"/>
              <a:gd name="T35" fmla="*/ 60 h 127"/>
              <a:gd name="T36" fmla="*/ 8 w 161"/>
              <a:gd name="T37" fmla="*/ 64 h 127"/>
              <a:gd name="T38" fmla="*/ 9 w 161"/>
              <a:gd name="T39" fmla="*/ 68 h 127"/>
              <a:gd name="T40" fmla="*/ 59 w 161"/>
              <a:gd name="T41" fmla="*/ 117 h 127"/>
              <a:gd name="T42" fmla="*/ 66 w 161"/>
              <a:gd name="T43" fmla="*/ 117 h 127"/>
              <a:gd name="T44" fmla="*/ 152 w 161"/>
              <a:gd name="T45" fmla="*/ 32 h 127"/>
              <a:gd name="T46" fmla="*/ 153 w 161"/>
              <a:gd name="T47" fmla="*/ 28 h 127"/>
              <a:gd name="T48" fmla="*/ 152 w 161"/>
              <a:gd name="T49" fmla="*/ 24 h 127"/>
              <a:gd name="T50" fmla="*/ 138 w 161"/>
              <a:gd name="T51" fmla="*/ 11 h 127"/>
              <a:gd name="T52" fmla="*/ 130 w 161"/>
              <a:gd name="T53" fmla="*/ 11 h 127"/>
              <a:gd name="T54" fmla="*/ 63 w 161"/>
              <a:gd name="T55" fmla="*/ 79 h 127"/>
              <a:gd name="T56" fmla="*/ 30 w 161"/>
              <a:gd name="T57" fmla="*/ 47 h 127"/>
              <a:gd name="T58" fmla="*/ 27 w 161"/>
              <a:gd name="T59" fmla="*/ 45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1" h="127">
                <a:moveTo>
                  <a:pt x="63" y="127"/>
                </a:moveTo>
                <a:cubicBezTo>
                  <a:pt x="59" y="127"/>
                  <a:pt x="55" y="126"/>
                  <a:pt x="53" y="123"/>
                </a:cubicBezTo>
                <a:cubicBezTo>
                  <a:pt x="3" y="74"/>
                  <a:pt x="3" y="74"/>
                  <a:pt x="3" y="74"/>
                </a:cubicBezTo>
                <a:cubicBezTo>
                  <a:pt x="1" y="71"/>
                  <a:pt x="0" y="68"/>
                  <a:pt x="0" y="64"/>
                </a:cubicBezTo>
                <a:cubicBezTo>
                  <a:pt x="0" y="60"/>
                  <a:pt x="1" y="57"/>
                  <a:pt x="3" y="54"/>
                </a:cubicBezTo>
                <a:cubicBezTo>
                  <a:pt x="17" y="41"/>
                  <a:pt x="17" y="41"/>
                  <a:pt x="17" y="41"/>
                </a:cubicBezTo>
                <a:cubicBezTo>
                  <a:pt x="22" y="36"/>
                  <a:pt x="31" y="36"/>
                  <a:pt x="36" y="41"/>
                </a:cubicBezTo>
                <a:cubicBezTo>
                  <a:pt x="63" y="67"/>
                  <a:pt x="63" y="67"/>
                  <a:pt x="63" y="67"/>
                </a:cubicBezTo>
                <a:cubicBezTo>
                  <a:pt x="125" y="5"/>
                  <a:pt x="125" y="5"/>
                  <a:pt x="125" y="5"/>
                </a:cubicBezTo>
                <a:cubicBezTo>
                  <a:pt x="130" y="0"/>
                  <a:pt x="139" y="0"/>
                  <a:pt x="144" y="5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0" y="21"/>
                  <a:pt x="161" y="25"/>
                  <a:pt x="161" y="28"/>
                </a:cubicBezTo>
                <a:cubicBezTo>
                  <a:pt x="161" y="32"/>
                  <a:pt x="160" y="35"/>
                  <a:pt x="158" y="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0" y="126"/>
                  <a:pt x="66" y="127"/>
                  <a:pt x="63" y="127"/>
                </a:cubicBezTo>
                <a:close/>
                <a:moveTo>
                  <a:pt x="27" y="45"/>
                </a:moveTo>
                <a:cubicBezTo>
                  <a:pt x="25" y="45"/>
                  <a:pt x="24" y="46"/>
                  <a:pt x="23" y="47"/>
                </a:cubicBezTo>
                <a:cubicBezTo>
                  <a:pt x="9" y="60"/>
                  <a:pt x="9" y="60"/>
                  <a:pt x="9" y="60"/>
                </a:cubicBezTo>
                <a:cubicBezTo>
                  <a:pt x="8" y="61"/>
                  <a:pt x="8" y="63"/>
                  <a:pt x="8" y="64"/>
                </a:cubicBezTo>
                <a:cubicBezTo>
                  <a:pt x="8" y="65"/>
                  <a:pt x="8" y="67"/>
                  <a:pt x="9" y="68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61" y="119"/>
                  <a:pt x="64" y="119"/>
                  <a:pt x="66" y="117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3" y="31"/>
                  <a:pt x="153" y="30"/>
                  <a:pt x="153" y="28"/>
                </a:cubicBezTo>
                <a:cubicBezTo>
                  <a:pt x="153" y="27"/>
                  <a:pt x="153" y="25"/>
                  <a:pt x="152" y="24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6" y="9"/>
                  <a:pt x="133" y="9"/>
                  <a:pt x="130" y="11"/>
                </a:cubicBezTo>
                <a:cubicBezTo>
                  <a:pt x="63" y="79"/>
                  <a:pt x="63" y="79"/>
                  <a:pt x="63" y="79"/>
                </a:cubicBezTo>
                <a:cubicBezTo>
                  <a:pt x="30" y="47"/>
                  <a:pt x="30" y="47"/>
                  <a:pt x="30" y="47"/>
                </a:cubicBezTo>
                <a:cubicBezTo>
                  <a:pt x="29" y="46"/>
                  <a:pt x="28" y="45"/>
                  <a:pt x="27" y="45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9" name="Freeform 29"/>
          <p:cNvSpPr>
            <a:spLocks noEditPoints="1"/>
          </p:cNvSpPr>
          <p:nvPr/>
        </p:nvSpPr>
        <p:spPr bwMode="auto">
          <a:xfrm>
            <a:off x="9800471" y="2159891"/>
            <a:ext cx="324292" cy="392318"/>
          </a:xfrm>
          <a:custGeom>
            <a:avLst/>
            <a:gdLst>
              <a:gd name="T0" fmla="*/ 132 w 147"/>
              <a:gd name="T1" fmla="*/ 178 h 178"/>
              <a:gd name="T2" fmla="*/ 16 w 147"/>
              <a:gd name="T3" fmla="*/ 178 h 178"/>
              <a:gd name="T4" fmla="*/ 0 w 147"/>
              <a:gd name="T5" fmla="*/ 162 h 178"/>
              <a:gd name="T6" fmla="*/ 0 w 147"/>
              <a:gd name="T7" fmla="*/ 93 h 178"/>
              <a:gd name="T8" fmla="*/ 15 w 147"/>
              <a:gd name="T9" fmla="*/ 77 h 178"/>
              <a:gd name="T10" fmla="*/ 15 w 147"/>
              <a:gd name="T11" fmla="*/ 58 h 178"/>
              <a:gd name="T12" fmla="*/ 74 w 147"/>
              <a:gd name="T13" fmla="*/ 0 h 178"/>
              <a:gd name="T14" fmla="*/ 132 w 147"/>
              <a:gd name="T15" fmla="*/ 58 h 178"/>
              <a:gd name="T16" fmla="*/ 132 w 147"/>
              <a:gd name="T17" fmla="*/ 77 h 178"/>
              <a:gd name="T18" fmla="*/ 147 w 147"/>
              <a:gd name="T19" fmla="*/ 93 h 178"/>
              <a:gd name="T20" fmla="*/ 147 w 147"/>
              <a:gd name="T21" fmla="*/ 162 h 178"/>
              <a:gd name="T22" fmla="*/ 132 w 147"/>
              <a:gd name="T23" fmla="*/ 178 h 178"/>
              <a:gd name="T24" fmla="*/ 16 w 147"/>
              <a:gd name="T25" fmla="*/ 85 h 178"/>
              <a:gd name="T26" fmla="*/ 8 w 147"/>
              <a:gd name="T27" fmla="*/ 93 h 178"/>
              <a:gd name="T28" fmla="*/ 8 w 147"/>
              <a:gd name="T29" fmla="*/ 162 h 178"/>
              <a:gd name="T30" fmla="*/ 16 w 147"/>
              <a:gd name="T31" fmla="*/ 170 h 178"/>
              <a:gd name="T32" fmla="*/ 132 w 147"/>
              <a:gd name="T33" fmla="*/ 170 h 178"/>
              <a:gd name="T34" fmla="*/ 139 w 147"/>
              <a:gd name="T35" fmla="*/ 162 h 178"/>
              <a:gd name="T36" fmla="*/ 139 w 147"/>
              <a:gd name="T37" fmla="*/ 93 h 178"/>
              <a:gd name="T38" fmla="*/ 132 w 147"/>
              <a:gd name="T39" fmla="*/ 85 h 178"/>
              <a:gd name="T40" fmla="*/ 124 w 147"/>
              <a:gd name="T41" fmla="*/ 85 h 178"/>
              <a:gd name="T42" fmla="*/ 124 w 147"/>
              <a:gd name="T43" fmla="*/ 58 h 178"/>
              <a:gd name="T44" fmla="*/ 74 w 147"/>
              <a:gd name="T45" fmla="*/ 8 h 178"/>
              <a:gd name="T46" fmla="*/ 23 w 147"/>
              <a:gd name="T47" fmla="*/ 58 h 178"/>
              <a:gd name="T48" fmla="*/ 23 w 147"/>
              <a:gd name="T49" fmla="*/ 85 h 178"/>
              <a:gd name="T50" fmla="*/ 16 w 147"/>
              <a:gd name="T51" fmla="*/ 85 h 178"/>
              <a:gd name="T52" fmla="*/ 109 w 147"/>
              <a:gd name="T53" fmla="*/ 85 h 178"/>
              <a:gd name="T54" fmla="*/ 39 w 147"/>
              <a:gd name="T55" fmla="*/ 85 h 178"/>
              <a:gd name="T56" fmla="*/ 39 w 147"/>
              <a:gd name="T57" fmla="*/ 58 h 178"/>
              <a:gd name="T58" fmla="*/ 74 w 147"/>
              <a:gd name="T59" fmla="*/ 23 h 178"/>
              <a:gd name="T60" fmla="*/ 109 w 147"/>
              <a:gd name="T61" fmla="*/ 58 h 178"/>
              <a:gd name="T62" fmla="*/ 109 w 147"/>
              <a:gd name="T63" fmla="*/ 85 h 178"/>
              <a:gd name="T64" fmla="*/ 47 w 147"/>
              <a:gd name="T65" fmla="*/ 77 h 178"/>
              <a:gd name="T66" fmla="*/ 101 w 147"/>
              <a:gd name="T67" fmla="*/ 77 h 178"/>
              <a:gd name="T68" fmla="*/ 101 w 147"/>
              <a:gd name="T69" fmla="*/ 58 h 178"/>
              <a:gd name="T70" fmla="*/ 74 w 147"/>
              <a:gd name="T71" fmla="*/ 31 h 178"/>
              <a:gd name="T72" fmla="*/ 47 w 147"/>
              <a:gd name="T73" fmla="*/ 58 h 178"/>
              <a:gd name="T74" fmla="*/ 47 w 147"/>
              <a:gd name="T75" fmla="*/ 77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7" h="178">
                <a:moveTo>
                  <a:pt x="132" y="178"/>
                </a:moveTo>
                <a:cubicBezTo>
                  <a:pt x="16" y="178"/>
                  <a:pt x="16" y="178"/>
                  <a:pt x="16" y="178"/>
                </a:cubicBezTo>
                <a:cubicBezTo>
                  <a:pt x="7" y="178"/>
                  <a:pt x="0" y="171"/>
                  <a:pt x="0" y="162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4"/>
                  <a:pt x="7" y="77"/>
                  <a:pt x="15" y="77"/>
                </a:cubicBezTo>
                <a:cubicBezTo>
                  <a:pt x="15" y="58"/>
                  <a:pt x="15" y="58"/>
                  <a:pt x="15" y="58"/>
                </a:cubicBezTo>
                <a:cubicBezTo>
                  <a:pt x="15" y="26"/>
                  <a:pt x="42" y="0"/>
                  <a:pt x="74" y="0"/>
                </a:cubicBezTo>
                <a:cubicBezTo>
                  <a:pt x="106" y="0"/>
                  <a:pt x="132" y="26"/>
                  <a:pt x="132" y="58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40" y="77"/>
                  <a:pt x="147" y="84"/>
                  <a:pt x="147" y="93"/>
                </a:cubicBezTo>
                <a:cubicBezTo>
                  <a:pt x="147" y="162"/>
                  <a:pt x="147" y="162"/>
                  <a:pt x="147" y="162"/>
                </a:cubicBezTo>
                <a:cubicBezTo>
                  <a:pt x="147" y="171"/>
                  <a:pt x="140" y="178"/>
                  <a:pt x="132" y="178"/>
                </a:cubicBezTo>
                <a:close/>
                <a:moveTo>
                  <a:pt x="16" y="85"/>
                </a:moveTo>
                <a:cubicBezTo>
                  <a:pt x="11" y="85"/>
                  <a:pt x="8" y="89"/>
                  <a:pt x="8" y="93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67"/>
                  <a:pt x="11" y="170"/>
                  <a:pt x="16" y="170"/>
                </a:cubicBezTo>
                <a:cubicBezTo>
                  <a:pt x="132" y="170"/>
                  <a:pt x="132" y="170"/>
                  <a:pt x="132" y="170"/>
                </a:cubicBezTo>
                <a:cubicBezTo>
                  <a:pt x="136" y="170"/>
                  <a:pt x="139" y="167"/>
                  <a:pt x="139" y="162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39" y="89"/>
                  <a:pt x="136" y="85"/>
                  <a:pt x="132" y="85"/>
                </a:cubicBezTo>
                <a:cubicBezTo>
                  <a:pt x="124" y="85"/>
                  <a:pt x="124" y="85"/>
                  <a:pt x="124" y="85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4" y="30"/>
                  <a:pt x="101" y="8"/>
                  <a:pt x="74" y="8"/>
                </a:cubicBezTo>
                <a:cubicBezTo>
                  <a:pt x="46" y="8"/>
                  <a:pt x="23" y="30"/>
                  <a:pt x="23" y="58"/>
                </a:cubicBezTo>
                <a:cubicBezTo>
                  <a:pt x="23" y="85"/>
                  <a:pt x="23" y="85"/>
                  <a:pt x="23" y="85"/>
                </a:cubicBezTo>
                <a:lnTo>
                  <a:pt x="16" y="85"/>
                </a:lnTo>
                <a:close/>
                <a:moveTo>
                  <a:pt x="109" y="85"/>
                </a:moveTo>
                <a:cubicBezTo>
                  <a:pt x="39" y="85"/>
                  <a:pt x="39" y="85"/>
                  <a:pt x="39" y="85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39"/>
                  <a:pt x="54" y="23"/>
                  <a:pt x="74" y="23"/>
                </a:cubicBezTo>
                <a:cubicBezTo>
                  <a:pt x="93" y="23"/>
                  <a:pt x="109" y="39"/>
                  <a:pt x="109" y="58"/>
                </a:cubicBezTo>
                <a:lnTo>
                  <a:pt x="109" y="85"/>
                </a:lnTo>
                <a:close/>
                <a:moveTo>
                  <a:pt x="47" y="77"/>
                </a:moveTo>
                <a:cubicBezTo>
                  <a:pt x="101" y="77"/>
                  <a:pt x="101" y="77"/>
                  <a:pt x="101" y="77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43"/>
                  <a:pt x="88" y="31"/>
                  <a:pt x="74" y="31"/>
                </a:cubicBezTo>
                <a:cubicBezTo>
                  <a:pt x="59" y="31"/>
                  <a:pt x="47" y="43"/>
                  <a:pt x="47" y="58"/>
                </a:cubicBezTo>
                <a:lnTo>
                  <a:pt x="47" y="77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10653134" y="2156164"/>
            <a:ext cx="303791" cy="400705"/>
          </a:xfrm>
          <a:custGeom>
            <a:avLst/>
            <a:gdLst>
              <a:gd name="T0" fmla="*/ 123 w 138"/>
              <a:gd name="T1" fmla="*/ 182 h 182"/>
              <a:gd name="T2" fmla="*/ 15 w 138"/>
              <a:gd name="T3" fmla="*/ 182 h 182"/>
              <a:gd name="T4" fmla="*/ 0 w 138"/>
              <a:gd name="T5" fmla="*/ 167 h 182"/>
              <a:gd name="T6" fmla="*/ 0 w 138"/>
              <a:gd name="T7" fmla="*/ 102 h 182"/>
              <a:gd name="T8" fmla="*/ 14 w 138"/>
              <a:gd name="T9" fmla="*/ 87 h 182"/>
              <a:gd name="T10" fmla="*/ 14 w 138"/>
              <a:gd name="T11" fmla="*/ 55 h 182"/>
              <a:gd name="T12" fmla="*/ 69 w 138"/>
              <a:gd name="T13" fmla="*/ 0 h 182"/>
              <a:gd name="T14" fmla="*/ 123 w 138"/>
              <a:gd name="T15" fmla="*/ 55 h 182"/>
              <a:gd name="T16" fmla="*/ 112 w 138"/>
              <a:gd name="T17" fmla="*/ 66 h 182"/>
              <a:gd name="T18" fmla="*/ 105 w 138"/>
              <a:gd name="T19" fmla="*/ 66 h 182"/>
              <a:gd name="T20" fmla="*/ 94 w 138"/>
              <a:gd name="T21" fmla="*/ 55 h 182"/>
              <a:gd name="T22" fmla="*/ 69 w 138"/>
              <a:gd name="T23" fmla="*/ 30 h 182"/>
              <a:gd name="T24" fmla="*/ 44 w 138"/>
              <a:gd name="T25" fmla="*/ 55 h 182"/>
              <a:gd name="T26" fmla="*/ 44 w 138"/>
              <a:gd name="T27" fmla="*/ 87 h 182"/>
              <a:gd name="T28" fmla="*/ 123 w 138"/>
              <a:gd name="T29" fmla="*/ 87 h 182"/>
              <a:gd name="T30" fmla="*/ 138 w 138"/>
              <a:gd name="T31" fmla="*/ 102 h 182"/>
              <a:gd name="T32" fmla="*/ 138 w 138"/>
              <a:gd name="T33" fmla="*/ 167 h 182"/>
              <a:gd name="T34" fmla="*/ 123 w 138"/>
              <a:gd name="T35" fmla="*/ 182 h 182"/>
              <a:gd name="T36" fmla="*/ 15 w 138"/>
              <a:gd name="T37" fmla="*/ 95 h 182"/>
              <a:gd name="T38" fmla="*/ 8 w 138"/>
              <a:gd name="T39" fmla="*/ 102 h 182"/>
              <a:gd name="T40" fmla="*/ 8 w 138"/>
              <a:gd name="T41" fmla="*/ 167 h 182"/>
              <a:gd name="T42" fmla="*/ 15 w 138"/>
              <a:gd name="T43" fmla="*/ 174 h 182"/>
              <a:gd name="T44" fmla="*/ 123 w 138"/>
              <a:gd name="T45" fmla="*/ 174 h 182"/>
              <a:gd name="T46" fmla="*/ 130 w 138"/>
              <a:gd name="T47" fmla="*/ 167 h 182"/>
              <a:gd name="T48" fmla="*/ 130 w 138"/>
              <a:gd name="T49" fmla="*/ 102 h 182"/>
              <a:gd name="T50" fmla="*/ 123 w 138"/>
              <a:gd name="T51" fmla="*/ 95 h 182"/>
              <a:gd name="T52" fmla="*/ 36 w 138"/>
              <a:gd name="T53" fmla="*/ 95 h 182"/>
              <a:gd name="T54" fmla="*/ 36 w 138"/>
              <a:gd name="T55" fmla="*/ 55 h 182"/>
              <a:gd name="T56" fmla="*/ 69 w 138"/>
              <a:gd name="T57" fmla="*/ 22 h 182"/>
              <a:gd name="T58" fmla="*/ 102 w 138"/>
              <a:gd name="T59" fmla="*/ 55 h 182"/>
              <a:gd name="T60" fmla="*/ 105 w 138"/>
              <a:gd name="T61" fmla="*/ 58 h 182"/>
              <a:gd name="T62" fmla="*/ 112 w 138"/>
              <a:gd name="T63" fmla="*/ 58 h 182"/>
              <a:gd name="T64" fmla="*/ 115 w 138"/>
              <a:gd name="T65" fmla="*/ 55 h 182"/>
              <a:gd name="T66" fmla="*/ 69 w 138"/>
              <a:gd name="T67" fmla="*/ 8 h 182"/>
              <a:gd name="T68" fmla="*/ 22 w 138"/>
              <a:gd name="T69" fmla="*/ 55 h 182"/>
              <a:gd name="T70" fmla="*/ 22 w 138"/>
              <a:gd name="T71" fmla="*/ 95 h 182"/>
              <a:gd name="T72" fmla="*/ 15 w 138"/>
              <a:gd name="T73" fmla="*/ 95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8" h="182">
                <a:moveTo>
                  <a:pt x="123" y="182"/>
                </a:moveTo>
                <a:cubicBezTo>
                  <a:pt x="15" y="182"/>
                  <a:pt x="15" y="182"/>
                  <a:pt x="15" y="182"/>
                </a:cubicBezTo>
                <a:cubicBezTo>
                  <a:pt x="6" y="182"/>
                  <a:pt x="0" y="175"/>
                  <a:pt x="0" y="167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94"/>
                  <a:pt x="6" y="87"/>
                  <a:pt x="14" y="87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25"/>
                  <a:pt x="39" y="0"/>
                  <a:pt x="69" y="0"/>
                </a:cubicBezTo>
                <a:cubicBezTo>
                  <a:pt x="99" y="0"/>
                  <a:pt x="123" y="25"/>
                  <a:pt x="123" y="55"/>
                </a:cubicBezTo>
                <a:cubicBezTo>
                  <a:pt x="123" y="61"/>
                  <a:pt x="118" y="66"/>
                  <a:pt x="112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99" y="66"/>
                  <a:pt x="94" y="61"/>
                  <a:pt x="94" y="55"/>
                </a:cubicBezTo>
                <a:cubicBezTo>
                  <a:pt x="94" y="41"/>
                  <a:pt x="83" y="30"/>
                  <a:pt x="69" y="30"/>
                </a:cubicBezTo>
                <a:cubicBezTo>
                  <a:pt x="55" y="30"/>
                  <a:pt x="44" y="41"/>
                  <a:pt x="44" y="55"/>
                </a:cubicBezTo>
                <a:cubicBezTo>
                  <a:pt x="44" y="87"/>
                  <a:pt x="44" y="87"/>
                  <a:pt x="44" y="87"/>
                </a:cubicBezTo>
                <a:cubicBezTo>
                  <a:pt x="123" y="87"/>
                  <a:pt x="123" y="87"/>
                  <a:pt x="123" y="87"/>
                </a:cubicBezTo>
                <a:cubicBezTo>
                  <a:pt x="131" y="87"/>
                  <a:pt x="138" y="94"/>
                  <a:pt x="138" y="102"/>
                </a:cubicBezTo>
                <a:cubicBezTo>
                  <a:pt x="138" y="167"/>
                  <a:pt x="138" y="167"/>
                  <a:pt x="138" y="167"/>
                </a:cubicBezTo>
                <a:cubicBezTo>
                  <a:pt x="138" y="175"/>
                  <a:pt x="131" y="182"/>
                  <a:pt x="123" y="182"/>
                </a:cubicBezTo>
                <a:close/>
                <a:moveTo>
                  <a:pt x="15" y="95"/>
                </a:moveTo>
                <a:cubicBezTo>
                  <a:pt x="11" y="95"/>
                  <a:pt x="8" y="98"/>
                  <a:pt x="8" y="102"/>
                </a:cubicBezTo>
                <a:cubicBezTo>
                  <a:pt x="8" y="167"/>
                  <a:pt x="8" y="167"/>
                  <a:pt x="8" y="167"/>
                </a:cubicBezTo>
                <a:cubicBezTo>
                  <a:pt x="8" y="171"/>
                  <a:pt x="11" y="174"/>
                  <a:pt x="15" y="174"/>
                </a:cubicBezTo>
                <a:cubicBezTo>
                  <a:pt x="123" y="174"/>
                  <a:pt x="123" y="174"/>
                  <a:pt x="123" y="174"/>
                </a:cubicBezTo>
                <a:cubicBezTo>
                  <a:pt x="127" y="174"/>
                  <a:pt x="130" y="171"/>
                  <a:pt x="130" y="167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98"/>
                  <a:pt x="127" y="95"/>
                  <a:pt x="123" y="95"/>
                </a:cubicBezTo>
                <a:cubicBezTo>
                  <a:pt x="36" y="95"/>
                  <a:pt x="36" y="95"/>
                  <a:pt x="36" y="95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37"/>
                  <a:pt x="51" y="22"/>
                  <a:pt x="69" y="22"/>
                </a:cubicBezTo>
                <a:cubicBezTo>
                  <a:pt x="87" y="22"/>
                  <a:pt x="102" y="37"/>
                  <a:pt x="102" y="55"/>
                </a:cubicBezTo>
                <a:cubicBezTo>
                  <a:pt x="102" y="57"/>
                  <a:pt x="103" y="58"/>
                  <a:pt x="105" y="58"/>
                </a:cubicBezTo>
                <a:cubicBezTo>
                  <a:pt x="112" y="58"/>
                  <a:pt x="112" y="58"/>
                  <a:pt x="112" y="58"/>
                </a:cubicBezTo>
                <a:cubicBezTo>
                  <a:pt x="114" y="58"/>
                  <a:pt x="115" y="57"/>
                  <a:pt x="115" y="55"/>
                </a:cubicBezTo>
                <a:cubicBezTo>
                  <a:pt x="115" y="29"/>
                  <a:pt x="95" y="8"/>
                  <a:pt x="69" y="8"/>
                </a:cubicBezTo>
                <a:cubicBezTo>
                  <a:pt x="43" y="8"/>
                  <a:pt x="22" y="29"/>
                  <a:pt x="22" y="55"/>
                </a:cubicBezTo>
                <a:cubicBezTo>
                  <a:pt x="22" y="95"/>
                  <a:pt x="22" y="95"/>
                  <a:pt x="22" y="95"/>
                </a:cubicBezTo>
                <a:lnTo>
                  <a:pt x="15" y="95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1" name="Freeform 31"/>
          <p:cNvSpPr>
            <a:spLocks noEditPoints="1"/>
          </p:cNvSpPr>
          <p:nvPr/>
        </p:nvSpPr>
        <p:spPr bwMode="auto">
          <a:xfrm>
            <a:off x="8904009" y="2159891"/>
            <a:ext cx="460345" cy="392318"/>
          </a:xfrm>
          <a:custGeom>
            <a:avLst/>
            <a:gdLst>
              <a:gd name="T0" fmla="*/ 132 w 209"/>
              <a:gd name="T1" fmla="*/ 178 h 178"/>
              <a:gd name="T2" fmla="*/ 16 w 209"/>
              <a:gd name="T3" fmla="*/ 178 h 178"/>
              <a:gd name="T4" fmla="*/ 0 w 209"/>
              <a:gd name="T5" fmla="*/ 162 h 178"/>
              <a:gd name="T6" fmla="*/ 0 w 209"/>
              <a:gd name="T7" fmla="*/ 93 h 178"/>
              <a:gd name="T8" fmla="*/ 16 w 209"/>
              <a:gd name="T9" fmla="*/ 77 h 178"/>
              <a:gd name="T10" fmla="*/ 93 w 209"/>
              <a:gd name="T11" fmla="*/ 77 h 178"/>
              <a:gd name="T12" fmla="*/ 93 w 209"/>
              <a:gd name="T13" fmla="*/ 58 h 178"/>
              <a:gd name="T14" fmla="*/ 151 w 209"/>
              <a:gd name="T15" fmla="*/ 0 h 178"/>
              <a:gd name="T16" fmla="*/ 209 w 209"/>
              <a:gd name="T17" fmla="*/ 58 h 178"/>
              <a:gd name="T18" fmla="*/ 209 w 209"/>
              <a:gd name="T19" fmla="*/ 89 h 178"/>
              <a:gd name="T20" fmla="*/ 198 w 209"/>
              <a:gd name="T21" fmla="*/ 101 h 178"/>
              <a:gd name="T22" fmla="*/ 190 w 209"/>
              <a:gd name="T23" fmla="*/ 101 h 178"/>
              <a:gd name="T24" fmla="*/ 178 w 209"/>
              <a:gd name="T25" fmla="*/ 89 h 178"/>
              <a:gd name="T26" fmla="*/ 178 w 209"/>
              <a:gd name="T27" fmla="*/ 58 h 178"/>
              <a:gd name="T28" fmla="*/ 151 w 209"/>
              <a:gd name="T29" fmla="*/ 31 h 178"/>
              <a:gd name="T30" fmla="*/ 124 w 209"/>
              <a:gd name="T31" fmla="*/ 58 h 178"/>
              <a:gd name="T32" fmla="*/ 124 w 209"/>
              <a:gd name="T33" fmla="*/ 77 h 178"/>
              <a:gd name="T34" fmla="*/ 132 w 209"/>
              <a:gd name="T35" fmla="*/ 77 h 178"/>
              <a:gd name="T36" fmla="*/ 148 w 209"/>
              <a:gd name="T37" fmla="*/ 93 h 178"/>
              <a:gd name="T38" fmla="*/ 148 w 209"/>
              <a:gd name="T39" fmla="*/ 162 h 178"/>
              <a:gd name="T40" fmla="*/ 132 w 209"/>
              <a:gd name="T41" fmla="*/ 178 h 178"/>
              <a:gd name="T42" fmla="*/ 16 w 209"/>
              <a:gd name="T43" fmla="*/ 85 h 178"/>
              <a:gd name="T44" fmla="*/ 8 w 209"/>
              <a:gd name="T45" fmla="*/ 93 h 178"/>
              <a:gd name="T46" fmla="*/ 8 w 209"/>
              <a:gd name="T47" fmla="*/ 162 h 178"/>
              <a:gd name="T48" fmla="*/ 16 w 209"/>
              <a:gd name="T49" fmla="*/ 170 h 178"/>
              <a:gd name="T50" fmla="*/ 132 w 209"/>
              <a:gd name="T51" fmla="*/ 170 h 178"/>
              <a:gd name="T52" fmla="*/ 140 w 209"/>
              <a:gd name="T53" fmla="*/ 162 h 178"/>
              <a:gd name="T54" fmla="*/ 140 w 209"/>
              <a:gd name="T55" fmla="*/ 93 h 178"/>
              <a:gd name="T56" fmla="*/ 132 w 209"/>
              <a:gd name="T57" fmla="*/ 85 h 178"/>
              <a:gd name="T58" fmla="*/ 116 w 209"/>
              <a:gd name="T59" fmla="*/ 85 h 178"/>
              <a:gd name="T60" fmla="*/ 116 w 209"/>
              <a:gd name="T61" fmla="*/ 58 h 178"/>
              <a:gd name="T62" fmla="*/ 151 w 209"/>
              <a:gd name="T63" fmla="*/ 23 h 178"/>
              <a:gd name="T64" fmla="*/ 186 w 209"/>
              <a:gd name="T65" fmla="*/ 58 h 178"/>
              <a:gd name="T66" fmla="*/ 186 w 209"/>
              <a:gd name="T67" fmla="*/ 89 h 178"/>
              <a:gd name="T68" fmla="*/ 190 w 209"/>
              <a:gd name="T69" fmla="*/ 93 h 178"/>
              <a:gd name="T70" fmla="*/ 198 w 209"/>
              <a:gd name="T71" fmla="*/ 93 h 178"/>
              <a:gd name="T72" fmla="*/ 201 w 209"/>
              <a:gd name="T73" fmla="*/ 89 h 178"/>
              <a:gd name="T74" fmla="*/ 201 w 209"/>
              <a:gd name="T75" fmla="*/ 58 h 178"/>
              <a:gd name="T76" fmla="*/ 151 w 209"/>
              <a:gd name="T77" fmla="*/ 8 h 178"/>
              <a:gd name="T78" fmla="*/ 101 w 209"/>
              <a:gd name="T79" fmla="*/ 58 h 178"/>
              <a:gd name="T80" fmla="*/ 101 w 209"/>
              <a:gd name="T81" fmla="*/ 85 h 178"/>
              <a:gd name="T82" fmla="*/ 16 w 209"/>
              <a:gd name="T83" fmla="*/ 8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9" h="178">
                <a:moveTo>
                  <a:pt x="132" y="178"/>
                </a:moveTo>
                <a:cubicBezTo>
                  <a:pt x="16" y="178"/>
                  <a:pt x="16" y="178"/>
                  <a:pt x="16" y="178"/>
                </a:cubicBezTo>
                <a:cubicBezTo>
                  <a:pt x="7" y="178"/>
                  <a:pt x="0" y="171"/>
                  <a:pt x="0" y="162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4"/>
                  <a:pt x="7" y="77"/>
                  <a:pt x="16" y="77"/>
                </a:cubicBezTo>
                <a:cubicBezTo>
                  <a:pt x="93" y="77"/>
                  <a:pt x="93" y="77"/>
                  <a:pt x="93" y="77"/>
                </a:cubicBezTo>
                <a:cubicBezTo>
                  <a:pt x="93" y="58"/>
                  <a:pt x="93" y="58"/>
                  <a:pt x="93" y="58"/>
                </a:cubicBezTo>
                <a:cubicBezTo>
                  <a:pt x="93" y="26"/>
                  <a:pt x="119" y="0"/>
                  <a:pt x="151" y="0"/>
                </a:cubicBezTo>
                <a:cubicBezTo>
                  <a:pt x="183" y="0"/>
                  <a:pt x="209" y="26"/>
                  <a:pt x="209" y="58"/>
                </a:cubicBezTo>
                <a:cubicBezTo>
                  <a:pt x="209" y="89"/>
                  <a:pt x="209" y="89"/>
                  <a:pt x="209" y="89"/>
                </a:cubicBezTo>
                <a:cubicBezTo>
                  <a:pt x="209" y="95"/>
                  <a:pt x="204" y="101"/>
                  <a:pt x="198" y="101"/>
                </a:cubicBezTo>
                <a:cubicBezTo>
                  <a:pt x="190" y="101"/>
                  <a:pt x="190" y="101"/>
                  <a:pt x="190" y="101"/>
                </a:cubicBezTo>
                <a:cubicBezTo>
                  <a:pt x="183" y="101"/>
                  <a:pt x="178" y="95"/>
                  <a:pt x="178" y="89"/>
                </a:cubicBezTo>
                <a:cubicBezTo>
                  <a:pt x="178" y="58"/>
                  <a:pt x="178" y="58"/>
                  <a:pt x="178" y="58"/>
                </a:cubicBezTo>
                <a:cubicBezTo>
                  <a:pt x="178" y="43"/>
                  <a:pt x="166" y="31"/>
                  <a:pt x="151" y="31"/>
                </a:cubicBezTo>
                <a:cubicBezTo>
                  <a:pt x="136" y="31"/>
                  <a:pt x="124" y="43"/>
                  <a:pt x="124" y="58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41" y="77"/>
                  <a:pt x="148" y="84"/>
                  <a:pt x="148" y="93"/>
                </a:cubicBezTo>
                <a:cubicBezTo>
                  <a:pt x="148" y="162"/>
                  <a:pt x="148" y="162"/>
                  <a:pt x="148" y="162"/>
                </a:cubicBezTo>
                <a:cubicBezTo>
                  <a:pt x="148" y="171"/>
                  <a:pt x="141" y="178"/>
                  <a:pt x="132" y="178"/>
                </a:cubicBezTo>
                <a:close/>
                <a:moveTo>
                  <a:pt x="16" y="85"/>
                </a:moveTo>
                <a:cubicBezTo>
                  <a:pt x="12" y="85"/>
                  <a:pt x="8" y="89"/>
                  <a:pt x="8" y="93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67"/>
                  <a:pt x="12" y="170"/>
                  <a:pt x="16" y="170"/>
                </a:cubicBezTo>
                <a:cubicBezTo>
                  <a:pt x="132" y="170"/>
                  <a:pt x="132" y="170"/>
                  <a:pt x="132" y="170"/>
                </a:cubicBezTo>
                <a:cubicBezTo>
                  <a:pt x="136" y="170"/>
                  <a:pt x="140" y="167"/>
                  <a:pt x="140" y="162"/>
                </a:cubicBezTo>
                <a:cubicBezTo>
                  <a:pt x="140" y="93"/>
                  <a:pt x="140" y="93"/>
                  <a:pt x="140" y="93"/>
                </a:cubicBezTo>
                <a:cubicBezTo>
                  <a:pt x="140" y="89"/>
                  <a:pt x="136" y="85"/>
                  <a:pt x="132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39"/>
                  <a:pt x="132" y="23"/>
                  <a:pt x="151" y="23"/>
                </a:cubicBezTo>
                <a:cubicBezTo>
                  <a:pt x="171" y="23"/>
                  <a:pt x="186" y="39"/>
                  <a:pt x="186" y="58"/>
                </a:cubicBezTo>
                <a:cubicBezTo>
                  <a:pt x="186" y="89"/>
                  <a:pt x="186" y="89"/>
                  <a:pt x="186" y="89"/>
                </a:cubicBezTo>
                <a:cubicBezTo>
                  <a:pt x="186" y="91"/>
                  <a:pt x="188" y="93"/>
                  <a:pt x="190" y="93"/>
                </a:cubicBezTo>
                <a:cubicBezTo>
                  <a:pt x="198" y="93"/>
                  <a:pt x="198" y="93"/>
                  <a:pt x="198" y="93"/>
                </a:cubicBezTo>
                <a:cubicBezTo>
                  <a:pt x="200" y="93"/>
                  <a:pt x="201" y="91"/>
                  <a:pt x="201" y="89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1" y="30"/>
                  <a:pt x="179" y="8"/>
                  <a:pt x="151" y="8"/>
                </a:cubicBezTo>
                <a:cubicBezTo>
                  <a:pt x="124" y="8"/>
                  <a:pt x="101" y="30"/>
                  <a:pt x="101" y="58"/>
                </a:cubicBezTo>
                <a:cubicBezTo>
                  <a:pt x="101" y="85"/>
                  <a:pt x="101" y="85"/>
                  <a:pt x="101" y="85"/>
                </a:cubicBezTo>
                <a:lnTo>
                  <a:pt x="16" y="85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1364225" y="5551908"/>
            <a:ext cx="258129" cy="398842"/>
          </a:xfrm>
          <a:custGeom>
            <a:avLst/>
            <a:gdLst>
              <a:gd name="T0" fmla="*/ 104 w 117"/>
              <a:gd name="T1" fmla="*/ 181 h 181"/>
              <a:gd name="T2" fmla="*/ 95 w 117"/>
              <a:gd name="T3" fmla="*/ 177 h 181"/>
              <a:gd name="T4" fmla="*/ 48 w 117"/>
              <a:gd name="T5" fmla="*/ 131 h 181"/>
              <a:gd name="T6" fmla="*/ 13 w 117"/>
              <a:gd name="T7" fmla="*/ 131 h 181"/>
              <a:gd name="T8" fmla="*/ 0 w 117"/>
              <a:gd name="T9" fmla="*/ 118 h 181"/>
              <a:gd name="T10" fmla="*/ 0 w 117"/>
              <a:gd name="T11" fmla="*/ 63 h 181"/>
              <a:gd name="T12" fmla="*/ 13 w 117"/>
              <a:gd name="T13" fmla="*/ 50 h 181"/>
              <a:gd name="T14" fmla="*/ 48 w 117"/>
              <a:gd name="T15" fmla="*/ 50 h 181"/>
              <a:gd name="T16" fmla="*/ 95 w 117"/>
              <a:gd name="T17" fmla="*/ 4 h 181"/>
              <a:gd name="T18" fmla="*/ 104 w 117"/>
              <a:gd name="T19" fmla="*/ 0 h 181"/>
              <a:gd name="T20" fmla="*/ 117 w 117"/>
              <a:gd name="T21" fmla="*/ 13 h 181"/>
              <a:gd name="T22" fmla="*/ 117 w 117"/>
              <a:gd name="T23" fmla="*/ 168 h 181"/>
              <a:gd name="T24" fmla="*/ 104 w 117"/>
              <a:gd name="T25" fmla="*/ 181 h 181"/>
              <a:gd name="T26" fmla="*/ 13 w 117"/>
              <a:gd name="T27" fmla="*/ 58 h 181"/>
              <a:gd name="T28" fmla="*/ 8 w 117"/>
              <a:gd name="T29" fmla="*/ 63 h 181"/>
              <a:gd name="T30" fmla="*/ 8 w 117"/>
              <a:gd name="T31" fmla="*/ 118 h 181"/>
              <a:gd name="T32" fmla="*/ 13 w 117"/>
              <a:gd name="T33" fmla="*/ 123 h 181"/>
              <a:gd name="T34" fmla="*/ 52 w 117"/>
              <a:gd name="T35" fmla="*/ 123 h 181"/>
              <a:gd name="T36" fmla="*/ 100 w 117"/>
              <a:gd name="T37" fmla="*/ 172 h 181"/>
              <a:gd name="T38" fmla="*/ 104 w 117"/>
              <a:gd name="T39" fmla="*/ 173 h 181"/>
              <a:gd name="T40" fmla="*/ 109 w 117"/>
              <a:gd name="T41" fmla="*/ 168 h 181"/>
              <a:gd name="T42" fmla="*/ 109 w 117"/>
              <a:gd name="T43" fmla="*/ 13 h 181"/>
              <a:gd name="T44" fmla="*/ 104 w 117"/>
              <a:gd name="T45" fmla="*/ 8 h 181"/>
              <a:gd name="T46" fmla="*/ 100 w 117"/>
              <a:gd name="T47" fmla="*/ 10 h 181"/>
              <a:gd name="T48" fmla="*/ 52 w 117"/>
              <a:gd name="T49" fmla="*/ 58 h 181"/>
              <a:gd name="T50" fmla="*/ 13 w 117"/>
              <a:gd name="T51" fmla="*/ 58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7" h="181">
                <a:moveTo>
                  <a:pt x="104" y="181"/>
                </a:moveTo>
                <a:cubicBezTo>
                  <a:pt x="100" y="181"/>
                  <a:pt x="97" y="180"/>
                  <a:pt x="95" y="177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6" y="131"/>
                  <a:pt x="0" y="125"/>
                  <a:pt x="0" y="11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6"/>
                  <a:pt x="6" y="50"/>
                  <a:pt x="13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95" y="4"/>
                  <a:pt x="95" y="4"/>
                  <a:pt x="95" y="4"/>
                </a:cubicBezTo>
                <a:cubicBezTo>
                  <a:pt x="97" y="2"/>
                  <a:pt x="100" y="0"/>
                  <a:pt x="104" y="0"/>
                </a:cubicBezTo>
                <a:cubicBezTo>
                  <a:pt x="111" y="0"/>
                  <a:pt x="117" y="6"/>
                  <a:pt x="117" y="13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7" y="175"/>
                  <a:pt x="111" y="181"/>
                  <a:pt x="104" y="181"/>
                </a:cubicBezTo>
                <a:close/>
                <a:moveTo>
                  <a:pt x="13" y="58"/>
                </a:moveTo>
                <a:cubicBezTo>
                  <a:pt x="10" y="58"/>
                  <a:pt x="8" y="61"/>
                  <a:pt x="8" y="63"/>
                </a:cubicBezTo>
                <a:cubicBezTo>
                  <a:pt x="8" y="118"/>
                  <a:pt x="8" y="118"/>
                  <a:pt x="8" y="118"/>
                </a:cubicBezTo>
                <a:cubicBezTo>
                  <a:pt x="8" y="121"/>
                  <a:pt x="10" y="123"/>
                  <a:pt x="1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1" y="173"/>
                  <a:pt x="102" y="173"/>
                  <a:pt x="104" y="173"/>
                </a:cubicBezTo>
                <a:cubicBezTo>
                  <a:pt x="107" y="173"/>
                  <a:pt x="109" y="171"/>
                  <a:pt x="109" y="168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1"/>
                  <a:pt x="107" y="8"/>
                  <a:pt x="104" y="8"/>
                </a:cubicBezTo>
                <a:cubicBezTo>
                  <a:pt x="102" y="8"/>
                  <a:pt x="101" y="9"/>
                  <a:pt x="100" y="10"/>
                </a:cubicBezTo>
                <a:cubicBezTo>
                  <a:pt x="52" y="58"/>
                  <a:pt x="52" y="58"/>
                  <a:pt x="52" y="58"/>
                </a:cubicBezTo>
                <a:lnTo>
                  <a:pt x="13" y="5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" name="Freeform 33"/>
          <p:cNvSpPr>
            <a:spLocks noEditPoints="1"/>
          </p:cNvSpPr>
          <p:nvPr/>
        </p:nvSpPr>
        <p:spPr bwMode="auto">
          <a:xfrm>
            <a:off x="8102598" y="2156164"/>
            <a:ext cx="347589" cy="410024"/>
          </a:xfrm>
          <a:custGeom>
            <a:avLst/>
            <a:gdLst>
              <a:gd name="T0" fmla="*/ 17 w 158"/>
              <a:gd name="T1" fmla="*/ 186 h 186"/>
              <a:gd name="T2" fmla="*/ 10 w 158"/>
              <a:gd name="T3" fmla="*/ 185 h 186"/>
              <a:gd name="T4" fmla="*/ 0 w 158"/>
              <a:gd name="T5" fmla="*/ 169 h 186"/>
              <a:gd name="T6" fmla="*/ 0 w 158"/>
              <a:gd name="T7" fmla="*/ 17 h 186"/>
              <a:gd name="T8" fmla="*/ 11 w 158"/>
              <a:gd name="T9" fmla="*/ 1 h 186"/>
              <a:gd name="T10" fmla="*/ 17 w 158"/>
              <a:gd name="T11" fmla="*/ 0 h 186"/>
              <a:gd name="T12" fmla="*/ 141 w 158"/>
              <a:gd name="T13" fmla="*/ 0 h 186"/>
              <a:gd name="T14" fmla="*/ 147 w 158"/>
              <a:gd name="T15" fmla="*/ 2 h 186"/>
              <a:gd name="T16" fmla="*/ 158 w 158"/>
              <a:gd name="T17" fmla="*/ 17 h 186"/>
              <a:gd name="T18" fmla="*/ 158 w 158"/>
              <a:gd name="T19" fmla="*/ 169 h 186"/>
              <a:gd name="T20" fmla="*/ 147 w 158"/>
              <a:gd name="T21" fmla="*/ 185 h 186"/>
              <a:gd name="T22" fmla="*/ 141 w 158"/>
              <a:gd name="T23" fmla="*/ 186 h 186"/>
              <a:gd name="T24" fmla="*/ 128 w 158"/>
              <a:gd name="T25" fmla="*/ 181 h 186"/>
              <a:gd name="T26" fmla="*/ 79 w 158"/>
              <a:gd name="T27" fmla="*/ 134 h 186"/>
              <a:gd name="T28" fmla="*/ 30 w 158"/>
              <a:gd name="T29" fmla="*/ 181 h 186"/>
              <a:gd name="T30" fmla="*/ 17 w 158"/>
              <a:gd name="T31" fmla="*/ 186 h 186"/>
              <a:gd name="T32" fmla="*/ 17 w 158"/>
              <a:gd name="T33" fmla="*/ 8 h 186"/>
              <a:gd name="T34" fmla="*/ 14 w 158"/>
              <a:gd name="T35" fmla="*/ 9 h 186"/>
              <a:gd name="T36" fmla="*/ 8 w 158"/>
              <a:gd name="T37" fmla="*/ 17 h 186"/>
              <a:gd name="T38" fmla="*/ 8 w 158"/>
              <a:gd name="T39" fmla="*/ 169 h 186"/>
              <a:gd name="T40" fmla="*/ 13 w 158"/>
              <a:gd name="T41" fmla="*/ 177 h 186"/>
              <a:gd name="T42" fmla="*/ 24 w 158"/>
              <a:gd name="T43" fmla="*/ 175 h 186"/>
              <a:gd name="T44" fmla="*/ 79 w 158"/>
              <a:gd name="T45" fmla="*/ 123 h 186"/>
              <a:gd name="T46" fmla="*/ 134 w 158"/>
              <a:gd name="T47" fmla="*/ 175 h 186"/>
              <a:gd name="T48" fmla="*/ 141 w 158"/>
              <a:gd name="T49" fmla="*/ 178 h 186"/>
              <a:gd name="T50" fmla="*/ 144 w 158"/>
              <a:gd name="T51" fmla="*/ 177 h 186"/>
              <a:gd name="T52" fmla="*/ 150 w 158"/>
              <a:gd name="T53" fmla="*/ 169 h 186"/>
              <a:gd name="T54" fmla="*/ 150 w 158"/>
              <a:gd name="T55" fmla="*/ 17 h 186"/>
              <a:gd name="T56" fmla="*/ 144 w 158"/>
              <a:gd name="T57" fmla="*/ 9 h 186"/>
              <a:gd name="T58" fmla="*/ 141 w 158"/>
              <a:gd name="T59" fmla="*/ 8 h 186"/>
              <a:gd name="T60" fmla="*/ 17 w 158"/>
              <a:gd name="T61" fmla="*/ 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8" h="186">
                <a:moveTo>
                  <a:pt x="17" y="186"/>
                </a:moveTo>
                <a:cubicBezTo>
                  <a:pt x="15" y="186"/>
                  <a:pt x="13" y="186"/>
                  <a:pt x="10" y="185"/>
                </a:cubicBezTo>
                <a:cubicBezTo>
                  <a:pt x="4" y="182"/>
                  <a:pt x="0" y="176"/>
                  <a:pt x="0" y="169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0"/>
                  <a:pt x="4" y="4"/>
                  <a:pt x="11" y="1"/>
                </a:cubicBezTo>
                <a:cubicBezTo>
                  <a:pt x="13" y="1"/>
                  <a:pt x="15" y="0"/>
                  <a:pt x="17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3" y="0"/>
                  <a:pt x="145" y="1"/>
                  <a:pt x="147" y="2"/>
                </a:cubicBezTo>
                <a:cubicBezTo>
                  <a:pt x="154" y="4"/>
                  <a:pt x="158" y="10"/>
                  <a:pt x="158" y="17"/>
                </a:cubicBezTo>
                <a:cubicBezTo>
                  <a:pt x="158" y="169"/>
                  <a:pt x="158" y="169"/>
                  <a:pt x="158" y="169"/>
                </a:cubicBezTo>
                <a:cubicBezTo>
                  <a:pt x="158" y="176"/>
                  <a:pt x="154" y="182"/>
                  <a:pt x="147" y="185"/>
                </a:cubicBezTo>
                <a:cubicBezTo>
                  <a:pt x="145" y="186"/>
                  <a:pt x="143" y="186"/>
                  <a:pt x="141" y="186"/>
                </a:cubicBezTo>
                <a:cubicBezTo>
                  <a:pt x="136" y="186"/>
                  <a:pt x="131" y="184"/>
                  <a:pt x="128" y="181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26" y="184"/>
                  <a:pt x="22" y="186"/>
                  <a:pt x="17" y="186"/>
                </a:cubicBezTo>
                <a:close/>
                <a:moveTo>
                  <a:pt x="17" y="8"/>
                </a:moveTo>
                <a:cubicBezTo>
                  <a:pt x="16" y="8"/>
                  <a:pt x="15" y="8"/>
                  <a:pt x="14" y="9"/>
                </a:cubicBezTo>
                <a:cubicBezTo>
                  <a:pt x="10" y="10"/>
                  <a:pt x="8" y="14"/>
                  <a:pt x="8" y="17"/>
                </a:cubicBezTo>
                <a:cubicBezTo>
                  <a:pt x="8" y="169"/>
                  <a:pt x="8" y="169"/>
                  <a:pt x="8" y="169"/>
                </a:cubicBezTo>
                <a:cubicBezTo>
                  <a:pt x="8" y="173"/>
                  <a:pt x="10" y="176"/>
                  <a:pt x="13" y="177"/>
                </a:cubicBezTo>
                <a:cubicBezTo>
                  <a:pt x="17" y="179"/>
                  <a:pt x="21" y="178"/>
                  <a:pt x="24" y="175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134" y="175"/>
                  <a:pt x="134" y="175"/>
                  <a:pt x="134" y="175"/>
                </a:cubicBezTo>
                <a:cubicBezTo>
                  <a:pt x="135" y="177"/>
                  <a:pt x="138" y="178"/>
                  <a:pt x="141" y="178"/>
                </a:cubicBezTo>
                <a:cubicBezTo>
                  <a:pt x="142" y="178"/>
                  <a:pt x="143" y="178"/>
                  <a:pt x="144" y="177"/>
                </a:cubicBezTo>
                <a:cubicBezTo>
                  <a:pt x="148" y="176"/>
                  <a:pt x="150" y="173"/>
                  <a:pt x="150" y="169"/>
                </a:cubicBezTo>
                <a:cubicBezTo>
                  <a:pt x="150" y="17"/>
                  <a:pt x="150" y="17"/>
                  <a:pt x="150" y="17"/>
                </a:cubicBezTo>
                <a:cubicBezTo>
                  <a:pt x="150" y="14"/>
                  <a:pt x="148" y="10"/>
                  <a:pt x="144" y="9"/>
                </a:cubicBezTo>
                <a:cubicBezTo>
                  <a:pt x="143" y="8"/>
                  <a:pt x="142" y="8"/>
                  <a:pt x="141" y="8"/>
                </a:cubicBezTo>
                <a:lnTo>
                  <a:pt x="17" y="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" name="Freeform 34"/>
          <p:cNvSpPr>
            <a:spLocks noEditPoints="1"/>
          </p:cNvSpPr>
          <p:nvPr/>
        </p:nvSpPr>
        <p:spPr bwMode="auto">
          <a:xfrm>
            <a:off x="7221046" y="2156164"/>
            <a:ext cx="405365" cy="407228"/>
          </a:xfrm>
          <a:custGeom>
            <a:avLst/>
            <a:gdLst>
              <a:gd name="T0" fmla="*/ 108 w 184"/>
              <a:gd name="T1" fmla="*/ 185 h 185"/>
              <a:gd name="T2" fmla="*/ 95 w 184"/>
              <a:gd name="T3" fmla="*/ 179 h 185"/>
              <a:gd name="T4" fmla="*/ 11 w 184"/>
              <a:gd name="T5" fmla="*/ 96 h 185"/>
              <a:gd name="T6" fmla="*/ 0 w 184"/>
              <a:gd name="T7" fmla="*/ 67 h 185"/>
              <a:gd name="T8" fmla="*/ 0 w 184"/>
              <a:gd name="T9" fmla="*/ 19 h 185"/>
              <a:gd name="T10" fmla="*/ 19 w 184"/>
              <a:gd name="T11" fmla="*/ 0 h 185"/>
              <a:gd name="T12" fmla="*/ 67 w 184"/>
              <a:gd name="T13" fmla="*/ 0 h 185"/>
              <a:gd name="T14" fmla="*/ 96 w 184"/>
              <a:gd name="T15" fmla="*/ 12 h 185"/>
              <a:gd name="T16" fmla="*/ 179 w 184"/>
              <a:gd name="T17" fmla="*/ 95 h 185"/>
              <a:gd name="T18" fmla="*/ 184 w 184"/>
              <a:gd name="T19" fmla="*/ 108 h 185"/>
              <a:gd name="T20" fmla="*/ 179 w 184"/>
              <a:gd name="T21" fmla="*/ 122 h 185"/>
              <a:gd name="T22" fmla="*/ 122 w 184"/>
              <a:gd name="T23" fmla="*/ 179 h 185"/>
              <a:gd name="T24" fmla="*/ 108 w 184"/>
              <a:gd name="T25" fmla="*/ 185 h 185"/>
              <a:gd name="T26" fmla="*/ 19 w 184"/>
              <a:gd name="T27" fmla="*/ 8 h 185"/>
              <a:gd name="T28" fmla="*/ 8 w 184"/>
              <a:gd name="T29" fmla="*/ 19 h 185"/>
              <a:gd name="T30" fmla="*/ 8 w 184"/>
              <a:gd name="T31" fmla="*/ 67 h 185"/>
              <a:gd name="T32" fmla="*/ 17 w 184"/>
              <a:gd name="T33" fmla="*/ 90 h 185"/>
              <a:gd name="T34" fmla="*/ 101 w 184"/>
              <a:gd name="T35" fmla="*/ 173 h 185"/>
              <a:gd name="T36" fmla="*/ 116 w 184"/>
              <a:gd name="T37" fmla="*/ 173 h 185"/>
              <a:gd name="T38" fmla="*/ 173 w 184"/>
              <a:gd name="T39" fmla="*/ 116 h 185"/>
              <a:gd name="T40" fmla="*/ 176 w 184"/>
              <a:gd name="T41" fmla="*/ 108 h 185"/>
              <a:gd name="T42" fmla="*/ 173 w 184"/>
              <a:gd name="T43" fmla="*/ 101 h 185"/>
              <a:gd name="T44" fmla="*/ 90 w 184"/>
              <a:gd name="T45" fmla="*/ 17 h 185"/>
              <a:gd name="T46" fmla="*/ 67 w 184"/>
              <a:gd name="T47" fmla="*/ 8 h 185"/>
              <a:gd name="T48" fmla="*/ 19 w 184"/>
              <a:gd name="T49" fmla="*/ 8 h 185"/>
              <a:gd name="T50" fmla="*/ 41 w 184"/>
              <a:gd name="T51" fmla="*/ 60 h 185"/>
              <a:gd name="T52" fmla="*/ 22 w 184"/>
              <a:gd name="T53" fmla="*/ 41 h 185"/>
              <a:gd name="T54" fmla="*/ 41 w 184"/>
              <a:gd name="T55" fmla="*/ 22 h 185"/>
              <a:gd name="T56" fmla="*/ 60 w 184"/>
              <a:gd name="T57" fmla="*/ 41 h 185"/>
              <a:gd name="T58" fmla="*/ 41 w 184"/>
              <a:gd name="T59" fmla="*/ 60 h 185"/>
              <a:gd name="T60" fmla="*/ 41 w 184"/>
              <a:gd name="T61" fmla="*/ 30 h 185"/>
              <a:gd name="T62" fmla="*/ 30 w 184"/>
              <a:gd name="T63" fmla="*/ 41 h 185"/>
              <a:gd name="T64" fmla="*/ 41 w 184"/>
              <a:gd name="T65" fmla="*/ 52 h 185"/>
              <a:gd name="T66" fmla="*/ 52 w 184"/>
              <a:gd name="T67" fmla="*/ 41 h 185"/>
              <a:gd name="T68" fmla="*/ 41 w 184"/>
              <a:gd name="T69" fmla="*/ 3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85">
                <a:moveTo>
                  <a:pt x="108" y="185"/>
                </a:moveTo>
                <a:cubicBezTo>
                  <a:pt x="103" y="185"/>
                  <a:pt x="98" y="183"/>
                  <a:pt x="95" y="179"/>
                </a:cubicBezTo>
                <a:cubicBezTo>
                  <a:pt x="11" y="96"/>
                  <a:pt x="11" y="96"/>
                  <a:pt x="11" y="96"/>
                </a:cubicBezTo>
                <a:cubicBezTo>
                  <a:pt x="5" y="89"/>
                  <a:pt x="0" y="77"/>
                  <a:pt x="0" y="67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7" y="0"/>
                  <a:pt x="89" y="5"/>
                  <a:pt x="96" y="12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82" y="99"/>
                  <a:pt x="184" y="103"/>
                  <a:pt x="184" y="108"/>
                </a:cubicBezTo>
                <a:cubicBezTo>
                  <a:pt x="184" y="113"/>
                  <a:pt x="182" y="118"/>
                  <a:pt x="179" y="122"/>
                </a:cubicBezTo>
                <a:cubicBezTo>
                  <a:pt x="122" y="179"/>
                  <a:pt x="122" y="179"/>
                  <a:pt x="122" y="179"/>
                </a:cubicBezTo>
                <a:cubicBezTo>
                  <a:pt x="118" y="183"/>
                  <a:pt x="113" y="185"/>
                  <a:pt x="108" y="185"/>
                </a:cubicBezTo>
                <a:close/>
                <a:moveTo>
                  <a:pt x="19" y="8"/>
                </a:moveTo>
                <a:cubicBezTo>
                  <a:pt x="13" y="8"/>
                  <a:pt x="8" y="13"/>
                  <a:pt x="8" y="19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75"/>
                  <a:pt x="12" y="85"/>
                  <a:pt x="17" y="90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4" y="177"/>
                  <a:pt x="112" y="177"/>
                  <a:pt x="116" y="173"/>
                </a:cubicBezTo>
                <a:cubicBezTo>
                  <a:pt x="173" y="116"/>
                  <a:pt x="173" y="116"/>
                  <a:pt x="173" y="116"/>
                </a:cubicBezTo>
                <a:cubicBezTo>
                  <a:pt x="175" y="114"/>
                  <a:pt x="176" y="111"/>
                  <a:pt x="176" y="108"/>
                </a:cubicBezTo>
                <a:cubicBezTo>
                  <a:pt x="176" y="105"/>
                  <a:pt x="175" y="103"/>
                  <a:pt x="173" y="101"/>
                </a:cubicBezTo>
                <a:cubicBezTo>
                  <a:pt x="90" y="17"/>
                  <a:pt x="90" y="17"/>
                  <a:pt x="90" y="17"/>
                </a:cubicBezTo>
                <a:cubicBezTo>
                  <a:pt x="85" y="12"/>
                  <a:pt x="74" y="8"/>
                  <a:pt x="67" y="8"/>
                </a:cubicBezTo>
                <a:lnTo>
                  <a:pt x="19" y="8"/>
                </a:lnTo>
                <a:close/>
                <a:moveTo>
                  <a:pt x="41" y="60"/>
                </a:moveTo>
                <a:cubicBezTo>
                  <a:pt x="31" y="60"/>
                  <a:pt x="22" y="52"/>
                  <a:pt x="22" y="41"/>
                </a:cubicBezTo>
                <a:cubicBezTo>
                  <a:pt x="22" y="31"/>
                  <a:pt x="31" y="22"/>
                  <a:pt x="41" y="22"/>
                </a:cubicBezTo>
                <a:cubicBezTo>
                  <a:pt x="51" y="22"/>
                  <a:pt x="60" y="31"/>
                  <a:pt x="60" y="41"/>
                </a:cubicBezTo>
                <a:cubicBezTo>
                  <a:pt x="60" y="52"/>
                  <a:pt x="51" y="60"/>
                  <a:pt x="41" y="60"/>
                </a:cubicBezTo>
                <a:close/>
                <a:moveTo>
                  <a:pt x="41" y="30"/>
                </a:moveTo>
                <a:cubicBezTo>
                  <a:pt x="35" y="30"/>
                  <a:pt x="30" y="35"/>
                  <a:pt x="30" y="41"/>
                </a:cubicBezTo>
                <a:cubicBezTo>
                  <a:pt x="30" y="47"/>
                  <a:pt x="35" y="52"/>
                  <a:pt x="41" y="52"/>
                </a:cubicBezTo>
                <a:cubicBezTo>
                  <a:pt x="47" y="52"/>
                  <a:pt x="52" y="47"/>
                  <a:pt x="52" y="41"/>
                </a:cubicBezTo>
                <a:cubicBezTo>
                  <a:pt x="52" y="35"/>
                  <a:pt x="47" y="30"/>
                  <a:pt x="41" y="3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6" name="Freeform 36"/>
          <p:cNvSpPr>
            <a:spLocks noEditPoints="1"/>
          </p:cNvSpPr>
          <p:nvPr/>
        </p:nvSpPr>
        <p:spPr bwMode="auto">
          <a:xfrm>
            <a:off x="7208000" y="4756089"/>
            <a:ext cx="403501" cy="293540"/>
          </a:xfrm>
          <a:custGeom>
            <a:avLst/>
            <a:gdLst>
              <a:gd name="T0" fmla="*/ 101 w 183"/>
              <a:gd name="T1" fmla="*/ 133 h 133"/>
              <a:gd name="T2" fmla="*/ 32 w 183"/>
              <a:gd name="T3" fmla="*/ 133 h 133"/>
              <a:gd name="T4" fmla="*/ 0 w 183"/>
              <a:gd name="T5" fmla="*/ 101 h 133"/>
              <a:gd name="T6" fmla="*/ 0 w 183"/>
              <a:gd name="T7" fmla="*/ 32 h 133"/>
              <a:gd name="T8" fmla="*/ 32 w 183"/>
              <a:gd name="T9" fmla="*/ 0 h 133"/>
              <a:gd name="T10" fmla="*/ 101 w 183"/>
              <a:gd name="T11" fmla="*/ 0 h 133"/>
              <a:gd name="T12" fmla="*/ 133 w 183"/>
              <a:gd name="T13" fmla="*/ 32 h 133"/>
              <a:gd name="T14" fmla="*/ 133 w 183"/>
              <a:gd name="T15" fmla="*/ 39 h 133"/>
              <a:gd name="T16" fmla="*/ 165 w 183"/>
              <a:gd name="T17" fmla="*/ 6 h 133"/>
              <a:gd name="T18" fmla="*/ 173 w 183"/>
              <a:gd name="T19" fmla="*/ 3 h 133"/>
              <a:gd name="T20" fmla="*/ 177 w 183"/>
              <a:gd name="T21" fmla="*/ 4 h 133"/>
              <a:gd name="T22" fmla="*/ 183 w 183"/>
              <a:gd name="T23" fmla="*/ 14 h 133"/>
              <a:gd name="T24" fmla="*/ 183 w 183"/>
              <a:gd name="T25" fmla="*/ 120 h 133"/>
              <a:gd name="T26" fmla="*/ 177 w 183"/>
              <a:gd name="T27" fmla="*/ 129 h 133"/>
              <a:gd name="T28" fmla="*/ 173 w 183"/>
              <a:gd name="T29" fmla="*/ 130 h 133"/>
              <a:gd name="T30" fmla="*/ 165 w 183"/>
              <a:gd name="T31" fmla="*/ 127 h 133"/>
              <a:gd name="T32" fmla="*/ 133 w 183"/>
              <a:gd name="T33" fmla="*/ 94 h 133"/>
              <a:gd name="T34" fmla="*/ 133 w 183"/>
              <a:gd name="T35" fmla="*/ 101 h 133"/>
              <a:gd name="T36" fmla="*/ 101 w 183"/>
              <a:gd name="T37" fmla="*/ 133 h 133"/>
              <a:gd name="T38" fmla="*/ 32 w 183"/>
              <a:gd name="T39" fmla="*/ 8 h 133"/>
              <a:gd name="T40" fmla="*/ 8 w 183"/>
              <a:gd name="T41" fmla="*/ 32 h 133"/>
              <a:gd name="T42" fmla="*/ 8 w 183"/>
              <a:gd name="T43" fmla="*/ 101 h 133"/>
              <a:gd name="T44" fmla="*/ 32 w 183"/>
              <a:gd name="T45" fmla="*/ 125 h 133"/>
              <a:gd name="T46" fmla="*/ 101 w 183"/>
              <a:gd name="T47" fmla="*/ 125 h 133"/>
              <a:gd name="T48" fmla="*/ 125 w 183"/>
              <a:gd name="T49" fmla="*/ 101 h 133"/>
              <a:gd name="T50" fmla="*/ 125 w 183"/>
              <a:gd name="T51" fmla="*/ 75 h 133"/>
              <a:gd name="T52" fmla="*/ 171 w 183"/>
              <a:gd name="T53" fmla="*/ 121 h 133"/>
              <a:gd name="T54" fmla="*/ 173 w 183"/>
              <a:gd name="T55" fmla="*/ 122 h 133"/>
              <a:gd name="T56" fmla="*/ 174 w 183"/>
              <a:gd name="T57" fmla="*/ 122 h 133"/>
              <a:gd name="T58" fmla="*/ 175 w 183"/>
              <a:gd name="T59" fmla="*/ 120 h 133"/>
              <a:gd name="T60" fmla="*/ 175 w 183"/>
              <a:gd name="T61" fmla="*/ 14 h 133"/>
              <a:gd name="T62" fmla="*/ 174 w 183"/>
              <a:gd name="T63" fmla="*/ 11 h 133"/>
              <a:gd name="T64" fmla="*/ 171 w 183"/>
              <a:gd name="T65" fmla="*/ 12 h 133"/>
              <a:gd name="T66" fmla="*/ 125 w 183"/>
              <a:gd name="T67" fmla="*/ 58 h 133"/>
              <a:gd name="T68" fmla="*/ 125 w 183"/>
              <a:gd name="T69" fmla="*/ 32 h 133"/>
              <a:gd name="T70" fmla="*/ 101 w 183"/>
              <a:gd name="T71" fmla="*/ 8 h 133"/>
              <a:gd name="T72" fmla="*/ 32 w 183"/>
              <a:gd name="T73" fmla="*/ 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3" h="133">
                <a:moveTo>
                  <a:pt x="101" y="133"/>
                </a:moveTo>
                <a:cubicBezTo>
                  <a:pt x="32" y="133"/>
                  <a:pt x="32" y="133"/>
                  <a:pt x="32" y="133"/>
                </a:cubicBezTo>
                <a:cubicBezTo>
                  <a:pt x="15" y="133"/>
                  <a:pt x="0" y="119"/>
                  <a:pt x="0" y="10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5"/>
                  <a:pt x="15" y="0"/>
                  <a:pt x="32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19" y="0"/>
                  <a:pt x="133" y="15"/>
                  <a:pt x="133" y="32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65" y="6"/>
                  <a:pt x="165" y="6"/>
                  <a:pt x="165" y="6"/>
                </a:cubicBezTo>
                <a:cubicBezTo>
                  <a:pt x="167" y="4"/>
                  <a:pt x="170" y="3"/>
                  <a:pt x="173" y="3"/>
                </a:cubicBezTo>
                <a:cubicBezTo>
                  <a:pt x="174" y="3"/>
                  <a:pt x="176" y="4"/>
                  <a:pt x="177" y="4"/>
                </a:cubicBezTo>
                <a:cubicBezTo>
                  <a:pt x="180" y="6"/>
                  <a:pt x="183" y="9"/>
                  <a:pt x="183" y="14"/>
                </a:cubicBezTo>
                <a:cubicBezTo>
                  <a:pt x="183" y="120"/>
                  <a:pt x="183" y="120"/>
                  <a:pt x="183" y="120"/>
                </a:cubicBezTo>
                <a:cubicBezTo>
                  <a:pt x="183" y="124"/>
                  <a:pt x="180" y="127"/>
                  <a:pt x="177" y="129"/>
                </a:cubicBezTo>
                <a:cubicBezTo>
                  <a:pt x="176" y="130"/>
                  <a:pt x="174" y="130"/>
                  <a:pt x="173" y="130"/>
                </a:cubicBezTo>
                <a:cubicBezTo>
                  <a:pt x="170" y="130"/>
                  <a:pt x="167" y="129"/>
                  <a:pt x="165" y="127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33" y="119"/>
                  <a:pt x="119" y="133"/>
                  <a:pt x="101" y="133"/>
                </a:cubicBezTo>
                <a:close/>
                <a:moveTo>
                  <a:pt x="32" y="8"/>
                </a:moveTo>
                <a:cubicBezTo>
                  <a:pt x="19" y="8"/>
                  <a:pt x="8" y="19"/>
                  <a:pt x="8" y="32"/>
                </a:cubicBezTo>
                <a:cubicBezTo>
                  <a:pt x="8" y="101"/>
                  <a:pt x="8" y="101"/>
                  <a:pt x="8" y="101"/>
                </a:cubicBezTo>
                <a:cubicBezTo>
                  <a:pt x="8" y="114"/>
                  <a:pt x="19" y="125"/>
                  <a:pt x="32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14" y="125"/>
                  <a:pt x="125" y="114"/>
                  <a:pt x="125" y="101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71" y="121"/>
                  <a:pt x="171" y="121"/>
                  <a:pt x="171" y="121"/>
                </a:cubicBezTo>
                <a:cubicBezTo>
                  <a:pt x="171" y="122"/>
                  <a:pt x="172" y="122"/>
                  <a:pt x="173" y="122"/>
                </a:cubicBezTo>
                <a:cubicBezTo>
                  <a:pt x="173" y="122"/>
                  <a:pt x="173" y="122"/>
                  <a:pt x="174" y="122"/>
                </a:cubicBezTo>
                <a:cubicBezTo>
                  <a:pt x="174" y="121"/>
                  <a:pt x="175" y="121"/>
                  <a:pt x="175" y="120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5" y="13"/>
                  <a:pt x="174" y="12"/>
                  <a:pt x="174" y="11"/>
                </a:cubicBezTo>
                <a:cubicBezTo>
                  <a:pt x="172" y="11"/>
                  <a:pt x="171" y="12"/>
                  <a:pt x="171" y="12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5" y="19"/>
                  <a:pt x="114" y="8"/>
                  <a:pt x="101" y="8"/>
                </a:cubicBezTo>
                <a:lnTo>
                  <a:pt x="32" y="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7" name="Freeform 37"/>
          <p:cNvSpPr>
            <a:spLocks noEditPoints="1"/>
          </p:cNvSpPr>
          <p:nvPr/>
        </p:nvSpPr>
        <p:spPr bwMode="auto">
          <a:xfrm>
            <a:off x="8987877" y="3006964"/>
            <a:ext cx="264652" cy="387659"/>
          </a:xfrm>
          <a:custGeom>
            <a:avLst/>
            <a:gdLst>
              <a:gd name="T0" fmla="*/ 60 w 120"/>
              <a:gd name="T1" fmla="*/ 176 h 176"/>
              <a:gd name="T2" fmla="*/ 44 w 120"/>
              <a:gd name="T3" fmla="*/ 166 h 176"/>
              <a:gd name="T4" fmla="*/ 4 w 120"/>
              <a:gd name="T5" fmla="*/ 81 h 176"/>
              <a:gd name="T6" fmla="*/ 0 w 120"/>
              <a:gd name="T7" fmla="*/ 60 h 176"/>
              <a:gd name="T8" fmla="*/ 60 w 120"/>
              <a:gd name="T9" fmla="*/ 0 h 176"/>
              <a:gd name="T10" fmla="*/ 120 w 120"/>
              <a:gd name="T11" fmla="*/ 60 h 176"/>
              <a:gd name="T12" fmla="*/ 116 w 120"/>
              <a:gd name="T13" fmla="*/ 81 h 176"/>
              <a:gd name="T14" fmla="*/ 76 w 120"/>
              <a:gd name="T15" fmla="*/ 166 h 176"/>
              <a:gd name="T16" fmla="*/ 60 w 120"/>
              <a:gd name="T17" fmla="*/ 176 h 176"/>
              <a:gd name="T18" fmla="*/ 60 w 120"/>
              <a:gd name="T19" fmla="*/ 8 h 176"/>
              <a:gd name="T20" fmla="*/ 8 w 120"/>
              <a:gd name="T21" fmla="*/ 60 h 176"/>
              <a:gd name="T22" fmla="*/ 11 w 120"/>
              <a:gd name="T23" fmla="*/ 78 h 176"/>
              <a:gd name="T24" fmla="*/ 51 w 120"/>
              <a:gd name="T25" fmla="*/ 163 h 176"/>
              <a:gd name="T26" fmla="*/ 60 w 120"/>
              <a:gd name="T27" fmla="*/ 168 h 176"/>
              <a:gd name="T28" fmla="*/ 69 w 120"/>
              <a:gd name="T29" fmla="*/ 163 h 176"/>
              <a:gd name="T30" fmla="*/ 108 w 120"/>
              <a:gd name="T31" fmla="*/ 78 h 176"/>
              <a:gd name="T32" fmla="*/ 112 w 120"/>
              <a:gd name="T33" fmla="*/ 60 h 176"/>
              <a:gd name="T34" fmla="*/ 60 w 120"/>
              <a:gd name="T35" fmla="*/ 8 h 176"/>
              <a:gd name="T36" fmla="*/ 60 w 120"/>
              <a:gd name="T37" fmla="*/ 92 h 176"/>
              <a:gd name="T38" fmla="*/ 28 w 120"/>
              <a:gd name="T39" fmla="*/ 60 h 176"/>
              <a:gd name="T40" fmla="*/ 60 w 120"/>
              <a:gd name="T41" fmla="*/ 28 h 176"/>
              <a:gd name="T42" fmla="*/ 92 w 120"/>
              <a:gd name="T43" fmla="*/ 60 h 176"/>
              <a:gd name="T44" fmla="*/ 60 w 120"/>
              <a:gd name="T45" fmla="*/ 92 h 176"/>
              <a:gd name="T46" fmla="*/ 60 w 120"/>
              <a:gd name="T47" fmla="*/ 36 h 176"/>
              <a:gd name="T48" fmla="*/ 36 w 120"/>
              <a:gd name="T49" fmla="*/ 60 h 176"/>
              <a:gd name="T50" fmla="*/ 60 w 120"/>
              <a:gd name="T51" fmla="*/ 84 h 176"/>
              <a:gd name="T52" fmla="*/ 84 w 120"/>
              <a:gd name="T53" fmla="*/ 60 h 176"/>
              <a:gd name="T54" fmla="*/ 60 w 120"/>
              <a:gd name="T55" fmla="*/ 3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0" h="176">
                <a:moveTo>
                  <a:pt x="60" y="176"/>
                </a:moveTo>
                <a:cubicBezTo>
                  <a:pt x="53" y="176"/>
                  <a:pt x="46" y="172"/>
                  <a:pt x="44" y="166"/>
                </a:cubicBezTo>
                <a:cubicBezTo>
                  <a:pt x="4" y="81"/>
                  <a:pt x="4" y="81"/>
                  <a:pt x="4" y="81"/>
                </a:cubicBezTo>
                <a:cubicBezTo>
                  <a:pt x="1" y="76"/>
                  <a:pt x="0" y="69"/>
                  <a:pt x="0" y="60"/>
                </a:cubicBezTo>
                <a:cubicBezTo>
                  <a:pt x="0" y="27"/>
                  <a:pt x="27" y="0"/>
                  <a:pt x="60" y="0"/>
                </a:cubicBezTo>
                <a:cubicBezTo>
                  <a:pt x="93" y="0"/>
                  <a:pt x="120" y="27"/>
                  <a:pt x="120" y="60"/>
                </a:cubicBezTo>
                <a:cubicBezTo>
                  <a:pt x="120" y="69"/>
                  <a:pt x="118" y="76"/>
                  <a:pt x="116" y="81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73" y="172"/>
                  <a:pt x="67" y="176"/>
                  <a:pt x="60" y="176"/>
                </a:cubicBezTo>
                <a:close/>
                <a:moveTo>
                  <a:pt x="60" y="8"/>
                </a:moveTo>
                <a:cubicBezTo>
                  <a:pt x="31" y="8"/>
                  <a:pt x="8" y="32"/>
                  <a:pt x="8" y="60"/>
                </a:cubicBezTo>
                <a:cubicBezTo>
                  <a:pt x="8" y="68"/>
                  <a:pt x="9" y="73"/>
                  <a:pt x="11" y="78"/>
                </a:cubicBezTo>
                <a:cubicBezTo>
                  <a:pt x="51" y="163"/>
                  <a:pt x="51" y="163"/>
                  <a:pt x="51" y="163"/>
                </a:cubicBezTo>
                <a:cubicBezTo>
                  <a:pt x="52" y="166"/>
                  <a:pt x="56" y="168"/>
                  <a:pt x="60" y="168"/>
                </a:cubicBezTo>
                <a:cubicBezTo>
                  <a:pt x="64" y="168"/>
                  <a:pt x="67" y="166"/>
                  <a:pt x="69" y="163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11" y="73"/>
                  <a:pt x="112" y="68"/>
                  <a:pt x="112" y="60"/>
                </a:cubicBezTo>
                <a:cubicBezTo>
                  <a:pt x="112" y="32"/>
                  <a:pt x="88" y="8"/>
                  <a:pt x="60" y="8"/>
                </a:cubicBezTo>
                <a:close/>
                <a:moveTo>
                  <a:pt x="60" y="92"/>
                </a:moveTo>
                <a:cubicBezTo>
                  <a:pt x="42" y="92"/>
                  <a:pt x="28" y="78"/>
                  <a:pt x="28" y="60"/>
                </a:cubicBezTo>
                <a:cubicBezTo>
                  <a:pt x="28" y="43"/>
                  <a:pt x="42" y="28"/>
                  <a:pt x="60" y="28"/>
                </a:cubicBezTo>
                <a:cubicBezTo>
                  <a:pt x="77" y="28"/>
                  <a:pt x="92" y="43"/>
                  <a:pt x="92" y="60"/>
                </a:cubicBezTo>
                <a:cubicBezTo>
                  <a:pt x="92" y="78"/>
                  <a:pt x="77" y="92"/>
                  <a:pt x="60" y="92"/>
                </a:cubicBezTo>
                <a:close/>
                <a:moveTo>
                  <a:pt x="60" y="36"/>
                </a:moveTo>
                <a:cubicBezTo>
                  <a:pt x="46" y="36"/>
                  <a:pt x="36" y="47"/>
                  <a:pt x="36" y="60"/>
                </a:cubicBezTo>
                <a:cubicBezTo>
                  <a:pt x="36" y="73"/>
                  <a:pt x="46" y="84"/>
                  <a:pt x="60" y="84"/>
                </a:cubicBezTo>
                <a:cubicBezTo>
                  <a:pt x="73" y="84"/>
                  <a:pt x="84" y="73"/>
                  <a:pt x="84" y="60"/>
                </a:cubicBezTo>
                <a:cubicBezTo>
                  <a:pt x="84" y="47"/>
                  <a:pt x="73" y="36"/>
                  <a:pt x="60" y="36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8" name="Freeform 38"/>
          <p:cNvSpPr>
            <a:spLocks noEditPoints="1"/>
          </p:cNvSpPr>
          <p:nvPr/>
        </p:nvSpPr>
        <p:spPr bwMode="auto">
          <a:xfrm>
            <a:off x="8928237" y="4714155"/>
            <a:ext cx="356907" cy="355044"/>
          </a:xfrm>
          <a:custGeom>
            <a:avLst/>
            <a:gdLst>
              <a:gd name="T0" fmla="*/ 56 w 162"/>
              <a:gd name="T1" fmla="*/ 161 h 161"/>
              <a:gd name="T2" fmla="*/ 56 w 162"/>
              <a:gd name="T3" fmla="*/ 161 h 161"/>
              <a:gd name="T4" fmla="*/ 50 w 162"/>
              <a:gd name="T5" fmla="*/ 158 h 161"/>
              <a:gd name="T6" fmla="*/ 30 w 162"/>
              <a:gd name="T7" fmla="*/ 131 h 161"/>
              <a:gd name="T8" fmla="*/ 3 w 162"/>
              <a:gd name="T9" fmla="*/ 111 h 161"/>
              <a:gd name="T10" fmla="*/ 0 w 162"/>
              <a:gd name="T11" fmla="*/ 105 h 161"/>
              <a:gd name="T12" fmla="*/ 2 w 162"/>
              <a:gd name="T13" fmla="*/ 100 h 161"/>
              <a:gd name="T14" fmla="*/ 13 w 162"/>
              <a:gd name="T15" fmla="*/ 89 h 161"/>
              <a:gd name="T16" fmla="*/ 18 w 162"/>
              <a:gd name="T17" fmla="*/ 87 h 161"/>
              <a:gd name="T18" fmla="*/ 20 w 162"/>
              <a:gd name="T19" fmla="*/ 87 h 161"/>
              <a:gd name="T20" fmla="*/ 39 w 162"/>
              <a:gd name="T21" fmla="*/ 92 h 161"/>
              <a:gd name="T22" fmla="*/ 62 w 162"/>
              <a:gd name="T23" fmla="*/ 69 h 161"/>
              <a:gd name="T24" fmla="*/ 11 w 162"/>
              <a:gd name="T25" fmla="*/ 41 h 161"/>
              <a:gd name="T26" fmla="*/ 7 w 162"/>
              <a:gd name="T27" fmla="*/ 36 h 161"/>
              <a:gd name="T28" fmla="*/ 9 w 162"/>
              <a:gd name="T29" fmla="*/ 29 h 161"/>
              <a:gd name="T30" fmla="*/ 23 w 162"/>
              <a:gd name="T31" fmla="*/ 15 h 161"/>
              <a:gd name="T32" fmla="*/ 30 w 162"/>
              <a:gd name="T33" fmla="*/ 13 h 161"/>
              <a:gd name="T34" fmla="*/ 101 w 162"/>
              <a:gd name="T35" fmla="*/ 30 h 161"/>
              <a:gd name="T36" fmla="*/ 116 w 162"/>
              <a:gd name="T37" fmla="*/ 14 h 161"/>
              <a:gd name="T38" fmla="*/ 146 w 162"/>
              <a:gd name="T39" fmla="*/ 0 h 161"/>
              <a:gd name="T40" fmla="*/ 157 w 162"/>
              <a:gd name="T41" fmla="*/ 4 h 161"/>
              <a:gd name="T42" fmla="*/ 159 w 162"/>
              <a:gd name="T43" fmla="*/ 24 h 161"/>
              <a:gd name="T44" fmla="*/ 147 w 162"/>
              <a:gd name="T45" fmla="*/ 44 h 161"/>
              <a:gd name="T46" fmla="*/ 131 w 162"/>
              <a:gd name="T47" fmla="*/ 61 h 161"/>
              <a:gd name="T48" fmla="*/ 148 w 162"/>
              <a:gd name="T49" fmla="*/ 134 h 161"/>
              <a:gd name="T50" fmla="*/ 145 w 162"/>
              <a:gd name="T51" fmla="*/ 142 h 161"/>
              <a:gd name="T52" fmla="*/ 131 w 162"/>
              <a:gd name="T53" fmla="*/ 153 h 161"/>
              <a:gd name="T54" fmla="*/ 126 w 162"/>
              <a:gd name="T55" fmla="*/ 154 h 161"/>
              <a:gd name="T56" fmla="*/ 124 w 162"/>
              <a:gd name="T57" fmla="*/ 154 h 161"/>
              <a:gd name="T58" fmla="*/ 120 w 162"/>
              <a:gd name="T59" fmla="*/ 150 h 161"/>
              <a:gd name="T60" fmla="*/ 92 w 162"/>
              <a:gd name="T61" fmla="*/ 99 h 161"/>
              <a:gd name="T62" fmla="*/ 69 w 162"/>
              <a:gd name="T63" fmla="*/ 122 h 161"/>
              <a:gd name="T64" fmla="*/ 74 w 162"/>
              <a:gd name="T65" fmla="*/ 141 h 161"/>
              <a:gd name="T66" fmla="*/ 72 w 162"/>
              <a:gd name="T67" fmla="*/ 148 h 161"/>
              <a:gd name="T68" fmla="*/ 62 w 162"/>
              <a:gd name="T69" fmla="*/ 159 h 161"/>
              <a:gd name="T70" fmla="*/ 56 w 162"/>
              <a:gd name="T71" fmla="*/ 161 h 161"/>
              <a:gd name="T72" fmla="*/ 8 w 162"/>
              <a:gd name="T73" fmla="*/ 105 h 161"/>
              <a:gd name="T74" fmla="*/ 36 w 162"/>
              <a:gd name="T75" fmla="*/ 126 h 161"/>
              <a:gd name="T76" fmla="*/ 56 w 162"/>
              <a:gd name="T77" fmla="*/ 153 h 161"/>
              <a:gd name="T78" fmla="*/ 66 w 162"/>
              <a:gd name="T79" fmla="*/ 143 h 161"/>
              <a:gd name="T80" fmla="*/ 60 w 162"/>
              <a:gd name="T81" fmla="*/ 120 h 161"/>
              <a:gd name="T82" fmla="*/ 94 w 162"/>
              <a:gd name="T83" fmla="*/ 86 h 161"/>
              <a:gd name="T84" fmla="*/ 126 w 162"/>
              <a:gd name="T85" fmla="*/ 146 h 161"/>
              <a:gd name="T86" fmla="*/ 140 w 162"/>
              <a:gd name="T87" fmla="*/ 136 h 161"/>
              <a:gd name="T88" fmla="*/ 122 w 162"/>
              <a:gd name="T89" fmla="*/ 58 h 161"/>
              <a:gd name="T90" fmla="*/ 141 w 162"/>
              <a:gd name="T91" fmla="*/ 39 h 161"/>
              <a:gd name="T92" fmla="*/ 152 w 162"/>
              <a:gd name="T93" fmla="*/ 22 h 161"/>
              <a:gd name="T94" fmla="*/ 151 w 162"/>
              <a:gd name="T95" fmla="*/ 10 h 161"/>
              <a:gd name="T96" fmla="*/ 146 w 162"/>
              <a:gd name="T97" fmla="*/ 8 h 161"/>
              <a:gd name="T98" fmla="*/ 122 w 162"/>
              <a:gd name="T99" fmla="*/ 20 h 161"/>
              <a:gd name="T100" fmla="*/ 103 w 162"/>
              <a:gd name="T101" fmla="*/ 39 h 161"/>
              <a:gd name="T102" fmla="*/ 28 w 162"/>
              <a:gd name="T103" fmla="*/ 21 h 161"/>
              <a:gd name="T104" fmla="*/ 15 w 162"/>
              <a:gd name="T105" fmla="*/ 35 h 161"/>
              <a:gd name="T106" fmla="*/ 75 w 162"/>
              <a:gd name="T107" fmla="*/ 67 h 161"/>
              <a:gd name="T108" fmla="*/ 41 w 162"/>
              <a:gd name="T109" fmla="*/ 101 h 161"/>
              <a:gd name="T110" fmla="*/ 18 w 162"/>
              <a:gd name="T111" fmla="*/ 95 h 161"/>
              <a:gd name="T112" fmla="*/ 8 w 162"/>
              <a:gd name="T113" fmla="*/ 10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161">
                <a:moveTo>
                  <a:pt x="56" y="161"/>
                </a:moveTo>
                <a:cubicBezTo>
                  <a:pt x="56" y="161"/>
                  <a:pt x="56" y="161"/>
                  <a:pt x="56" y="161"/>
                </a:cubicBezTo>
                <a:cubicBezTo>
                  <a:pt x="53" y="161"/>
                  <a:pt x="52" y="160"/>
                  <a:pt x="50" y="158"/>
                </a:cubicBezTo>
                <a:cubicBezTo>
                  <a:pt x="30" y="131"/>
                  <a:pt x="30" y="131"/>
                  <a:pt x="30" y="131"/>
                </a:cubicBezTo>
                <a:cubicBezTo>
                  <a:pt x="3" y="111"/>
                  <a:pt x="3" y="111"/>
                  <a:pt x="3" y="111"/>
                </a:cubicBezTo>
                <a:cubicBezTo>
                  <a:pt x="1" y="110"/>
                  <a:pt x="0" y="108"/>
                  <a:pt x="0" y="105"/>
                </a:cubicBezTo>
                <a:cubicBezTo>
                  <a:pt x="0" y="103"/>
                  <a:pt x="0" y="101"/>
                  <a:pt x="2" y="100"/>
                </a:cubicBezTo>
                <a:cubicBezTo>
                  <a:pt x="13" y="89"/>
                  <a:pt x="13" y="89"/>
                  <a:pt x="13" y="89"/>
                </a:cubicBezTo>
                <a:cubicBezTo>
                  <a:pt x="14" y="87"/>
                  <a:pt x="16" y="87"/>
                  <a:pt x="18" y="87"/>
                </a:cubicBezTo>
                <a:cubicBezTo>
                  <a:pt x="18" y="87"/>
                  <a:pt x="19" y="87"/>
                  <a:pt x="20" y="87"/>
                </a:cubicBezTo>
                <a:cubicBezTo>
                  <a:pt x="39" y="92"/>
                  <a:pt x="39" y="92"/>
                  <a:pt x="39" y="92"/>
                </a:cubicBezTo>
                <a:cubicBezTo>
                  <a:pt x="62" y="69"/>
                  <a:pt x="62" y="69"/>
                  <a:pt x="62" y="69"/>
                </a:cubicBezTo>
                <a:cubicBezTo>
                  <a:pt x="11" y="41"/>
                  <a:pt x="11" y="41"/>
                  <a:pt x="11" y="41"/>
                </a:cubicBezTo>
                <a:cubicBezTo>
                  <a:pt x="9" y="40"/>
                  <a:pt x="7" y="38"/>
                  <a:pt x="7" y="36"/>
                </a:cubicBezTo>
                <a:cubicBezTo>
                  <a:pt x="7" y="33"/>
                  <a:pt x="7" y="31"/>
                  <a:pt x="9" y="29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3"/>
                  <a:pt x="28" y="13"/>
                  <a:pt x="30" y="13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25" y="6"/>
                  <a:pt x="137" y="0"/>
                  <a:pt x="146" y="0"/>
                </a:cubicBezTo>
                <a:cubicBezTo>
                  <a:pt x="151" y="0"/>
                  <a:pt x="154" y="1"/>
                  <a:pt x="157" y="4"/>
                </a:cubicBezTo>
                <a:cubicBezTo>
                  <a:pt x="161" y="8"/>
                  <a:pt x="162" y="15"/>
                  <a:pt x="159" y="24"/>
                </a:cubicBezTo>
                <a:cubicBezTo>
                  <a:pt x="157" y="31"/>
                  <a:pt x="152" y="39"/>
                  <a:pt x="147" y="44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48" y="134"/>
                  <a:pt x="148" y="134"/>
                  <a:pt x="148" y="134"/>
                </a:cubicBezTo>
                <a:cubicBezTo>
                  <a:pt x="148" y="137"/>
                  <a:pt x="147" y="140"/>
                  <a:pt x="145" y="142"/>
                </a:cubicBezTo>
                <a:cubicBezTo>
                  <a:pt x="131" y="153"/>
                  <a:pt x="131" y="153"/>
                  <a:pt x="131" y="153"/>
                </a:cubicBezTo>
                <a:cubicBezTo>
                  <a:pt x="130" y="154"/>
                  <a:pt x="128" y="154"/>
                  <a:pt x="126" y="154"/>
                </a:cubicBezTo>
                <a:cubicBezTo>
                  <a:pt x="126" y="154"/>
                  <a:pt x="125" y="154"/>
                  <a:pt x="124" y="154"/>
                </a:cubicBezTo>
                <a:cubicBezTo>
                  <a:pt x="122" y="153"/>
                  <a:pt x="120" y="152"/>
                  <a:pt x="120" y="150"/>
                </a:cubicBezTo>
                <a:cubicBezTo>
                  <a:pt x="92" y="99"/>
                  <a:pt x="92" y="99"/>
                  <a:pt x="92" y="99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5" y="144"/>
                  <a:pt x="74" y="146"/>
                  <a:pt x="72" y="148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0" y="160"/>
                  <a:pt x="58" y="161"/>
                  <a:pt x="56" y="161"/>
                </a:cubicBezTo>
                <a:close/>
                <a:moveTo>
                  <a:pt x="8" y="105"/>
                </a:moveTo>
                <a:cubicBezTo>
                  <a:pt x="36" y="126"/>
                  <a:pt x="36" y="126"/>
                  <a:pt x="36" y="126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94" y="86"/>
                  <a:pt x="94" y="86"/>
                  <a:pt x="94" y="86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6" y="34"/>
                  <a:pt x="150" y="28"/>
                  <a:pt x="152" y="22"/>
                </a:cubicBezTo>
                <a:cubicBezTo>
                  <a:pt x="154" y="16"/>
                  <a:pt x="153" y="12"/>
                  <a:pt x="151" y="10"/>
                </a:cubicBezTo>
                <a:cubicBezTo>
                  <a:pt x="150" y="8"/>
                  <a:pt x="149" y="8"/>
                  <a:pt x="146" y="8"/>
                </a:cubicBezTo>
                <a:cubicBezTo>
                  <a:pt x="139" y="8"/>
                  <a:pt x="129" y="13"/>
                  <a:pt x="122" y="20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28" y="21"/>
                  <a:pt x="28" y="21"/>
                  <a:pt x="28" y="21"/>
                </a:cubicBezTo>
                <a:cubicBezTo>
                  <a:pt x="15" y="35"/>
                  <a:pt x="15" y="35"/>
                  <a:pt x="15" y="35"/>
                </a:cubicBezTo>
                <a:cubicBezTo>
                  <a:pt x="75" y="67"/>
                  <a:pt x="75" y="67"/>
                  <a:pt x="75" y="67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18" y="95"/>
                  <a:pt x="18" y="95"/>
                  <a:pt x="18" y="95"/>
                </a:cubicBezTo>
                <a:lnTo>
                  <a:pt x="8" y="105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9" name="Freeform 39"/>
          <p:cNvSpPr>
            <a:spLocks noEditPoints="1"/>
          </p:cNvSpPr>
          <p:nvPr/>
        </p:nvSpPr>
        <p:spPr bwMode="auto">
          <a:xfrm>
            <a:off x="3843007" y="4716018"/>
            <a:ext cx="404433" cy="350384"/>
          </a:xfrm>
          <a:custGeom>
            <a:avLst/>
            <a:gdLst>
              <a:gd name="T0" fmla="*/ 21 w 184"/>
              <a:gd name="T1" fmla="*/ 159 h 159"/>
              <a:gd name="T2" fmla="*/ 13 w 184"/>
              <a:gd name="T3" fmla="*/ 152 h 159"/>
              <a:gd name="T4" fmla="*/ 13 w 184"/>
              <a:gd name="T5" fmla="*/ 152 h 159"/>
              <a:gd name="T6" fmla="*/ 16 w 184"/>
              <a:gd name="T7" fmla="*/ 144 h 159"/>
              <a:gd name="T8" fmla="*/ 16 w 184"/>
              <a:gd name="T9" fmla="*/ 143 h 159"/>
              <a:gd name="T10" fmla="*/ 19 w 184"/>
              <a:gd name="T11" fmla="*/ 140 h 159"/>
              <a:gd name="T12" fmla="*/ 33 w 184"/>
              <a:gd name="T13" fmla="*/ 118 h 159"/>
              <a:gd name="T14" fmla="*/ 0 w 184"/>
              <a:gd name="T15" fmla="*/ 67 h 159"/>
              <a:gd name="T16" fmla="*/ 92 w 184"/>
              <a:gd name="T17" fmla="*/ 0 h 159"/>
              <a:gd name="T18" fmla="*/ 184 w 184"/>
              <a:gd name="T19" fmla="*/ 67 h 159"/>
              <a:gd name="T20" fmla="*/ 92 w 184"/>
              <a:gd name="T21" fmla="*/ 134 h 159"/>
              <a:gd name="T22" fmla="*/ 79 w 184"/>
              <a:gd name="T23" fmla="*/ 133 h 159"/>
              <a:gd name="T24" fmla="*/ 34 w 184"/>
              <a:gd name="T25" fmla="*/ 157 h 159"/>
              <a:gd name="T26" fmla="*/ 22 w 184"/>
              <a:gd name="T27" fmla="*/ 159 h 159"/>
              <a:gd name="T28" fmla="*/ 21 w 184"/>
              <a:gd name="T29" fmla="*/ 159 h 159"/>
              <a:gd name="T30" fmla="*/ 21 w 184"/>
              <a:gd name="T31" fmla="*/ 151 h 159"/>
              <a:gd name="T32" fmla="*/ 21 w 184"/>
              <a:gd name="T33" fmla="*/ 151 h 159"/>
              <a:gd name="T34" fmla="*/ 32 w 184"/>
              <a:gd name="T35" fmla="*/ 149 h 159"/>
              <a:gd name="T36" fmla="*/ 75 w 184"/>
              <a:gd name="T37" fmla="*/ 126 h 159"/>
              <a:gd name="T38" fmla="*/ 77 w 184"/>
              <a:gd name="T39" fmla="*/ 125 h 159"/>
              <a:gd name="T40" fmla="*/ 78 w 184"/>
              <a:gd name="T41" fmla="*/ 125 h 159"/>
              <a:gd name="T42" fmla="*/ 92 w 184"/>
              <a:gd name="T43" fmla="*/ 126 h 159"/>
              <a:gd name="T44" fmla="*/ 176 w 184"/>
              <a:gd name="T45" fmla="*/ 67 h 159"/>
              <a:gd name="T46" fmla="*/ 92 w 184"/>
              <a:gd name="T47" fmla="*/ 8 h 159"/>
              <a:gd name="T48" fmla="*/ 8 w 184"/>
              <a:gd name="T49" fmla="*/ 67 h 159"/>
              <a:gd name="T50" fmla="*/ 39 w 184"/>
              <a:gd name="T51" fmla="*/ 113 h 159"/>
              <a:gd name="T52" fmla="*/ 42 w 184"/>
              <a:gd name="T53" fmla="*/ 114 h 159"/>
              <a:gd name="T54" fmla="*/ 41 w 184"/>
              <a:gd name="T55" fmla="*/ 118 h 159"/>
              <a:gd name="T56" fmla="*/ 25 w 184"/>
              <a:gd name="T57" fmla="*/ 146 h 159"/>
              <a:gd name="T58" fmla="*/ 22 w 184"/>
              <a:gd name="T59" fmla="*/ 148 h 159"/>
              <a:gd name="T60" fmla="*/ 22 w 184"/>
              <a:gd name="T61" fmla="*/ 149 h 159"/>
              <a:gd name="T62" fmla="*/ 21 w 184"/>
              <a:gd name="T63" fmla="*/ 15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159">
                <a:moveTo>
                  <a:pt x="21" y="159"/>
                </a:moveTo>
                <a:cubicBezTo>
                  <a:pt x="17" y="159"/>
                  <a:pt x="14" y="156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2" y="148"/>
                  <a:pt x="14" y="145"/>
                  <a:pt x="16" y="144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7" y="142"/>
                  <a:pt x="18" y="141"/>
                  <a:pt x="19" y="140"/>
                </a:cubicBezTo>
                <a:cubicBezTo>
                  <a:pt x="24" y="135"/>
                  <a:pt x="29" y="130"/>
                  <a:pt x="33" y="118"/>
                </a:cubicBezTo>
                <a:cubicBezTo>
                  <a:pt x="12" y="106"/>
                  <a:pt x="0" y="87"/>
                  <a:pt x="0" y="67"/>
                </a:cubicBezTo>
                <a:cubicBezTo>
                  <a:pt x="0" y="30"/>
                  <a:pt x="41" y="0"/>
                  <a:pt x="92" y="0"/>
                </a:cubicBezTo>
                <a:cubicBezTo>
                  <a:pt x="143" y="0"/>
                  <a:pt x="184" y="30"/>
                  <a:pt x="184" y="67"/>
                </a:cubicBezTo>
                <a:cubicBezTo>
                  <a:pt x="184" y="104"/>
                  <a:pt x="143" y="134"/>
                  <a:pt x="92" y="134"/>
                </a:cubicBezTo>
                <a:cubicBezTo>
                  <a:pt x="88" y="134"/>
                  <a:pt x="84" y="134"/>
                  <a:pt x="79" y="133"/>
                </a:cubicBezTo>
                <a:cubicBezTo>
                  <a:pt x="66" y="145"/>
                  <a:pt x="51" y="153"/>
                  <a:pt x="34" y="157"/>
                </a:cubicBezTo>
                <a:cubicBezTo>
                  <a:pt x="30" y="158"/>
                  <a:pt x="27" y="159"/>
                  <a:pt x="22" y="159"/>
                </a:cubicBezTo>
                <a:lnTo>
                  <a:pt x="21" y="159"/>
                </a:lnTo>
                <a:close/>
                <a:moveTo>
                  <a:pt x="21" y="151"/>
                </a:moveTo>
                <a:cubicBezTo>
                  <a:pt x="21" y="151"/>
                  <a:pt x="21" y="151"/>
                  <a:pt x="21" y="151"/>
                </a:cubicBezTo>
                <a:cubicBezTo>
                  <a:pt x="25" y="151"/>
                  <a:pt x="29" y="150"/>
                  <a:pt x="32" y="149"/>
                </a:cubicBezTo>
                <a:cubicBezTo>
                  <a:pt x="48" y="145"/>
                  <a:pt x="63" y="137"/>
                  <a:pt x="75" y="126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83" y="126"/>
                  <a:pt x="88" y="126"/>
                  <a:pt x="92" y="126"/>
                </a:cubicBezTo>
                <a:cubicBezTo>
                  <a:pt x="139" y="126"/>
                  <a:pt x="176" y="100"/>
                  <a:pt x="176" y="67"/>
                </a:cubicBezTo>
                <a:cubicBezTo>
                  <a:pt x="176" y="35"/>
                  <a:pt x="139" y="8"/>
                  <a:pt x="92" y="8"/>
                </a:cubicBezTo>
                <a:cubicBezTo>
                  <a:pt x="46" y="8"/>
                  <a:pt x="8" y="35"/>
                  <a:pt x="8" y="67"/>
                </a:cubicBezTo>
                <a:cubicBezTo>
                  <a:pt x="8" y="85"/>
                  <a:pt x="20" y="102"/>
                  <a:pt x="39" y="113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37" y="133"/>
                  <a:pt x="31" y="140"/>
                  <a:pt x="25" y="146"/>
                </a:cubicBezTo>
                <a:cubicBezTo>
                  <a:pt x="24" y="147"/>
                  <a:pt x="23" y="147"/>
                  <a:pt x="22" y="148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1" y="150"/>
                  <a:pt x="21" y="150"/>
                  <a:pt x="21" y="151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72" name="组合 171"/>
          <p:cNvGrpSpPr/>
          <p:nvPr/>
        </p:nvGrpSpPr>
        <p:grpSpPr>
          <a:xfrm>
            <a:off x="6373042" y="4716018"/>
            <a:ext cx="405365" cy="350384"/>
            <a:chOff x="6315267" y="3250080"/>
            <a:chExt cx="405365" cy="350384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6315267" y="3250080"/>
              <a:ext cx="405365" cy="350384"/>
            </a:xfrm>
            <a:custGeom>
              <a:avLst/>
              <a:gdLst>
                <a:gd name="T0" fmla="*/ 21 w 184"/>
                <a:gd name="T1" fmla="*/ 159 h 159"/>
                <a:gd name="T2" fmla="*/ 13 w 184"/>
                <a:gd name="T3" fmla="*/ 152 h 159"/>
                <a:gd name="T4" fmla="*/ 13 w 184"/>
                <a:gd name="T5" fmla="*/ 152 h 159"/>
                <a:gd name="T6" fmla="*/ 16 w 184"/>
                <a:gd name="T7" fmla="*/ 144 h 159"/>
                <a:gd name="T8" fmla="*/ 16 w 184"/>
                <a:gd name="T9" fmla="*/ 143 h 159"/>
                <a:gd name="T10" fmla="*/ 19 w 184"/>
                <a:gd name="T11" fmla="*/ 140 h 159"/>
                <a:gd name="T12" fmla="*/ 33 w 184"/>
                <a:gd name="T13" fmla="*/ 118 h 159"/>
                <a:gd name="T14" fmla="*/ 0 w 184"/>
                <a:gd name="T15" fmla="*/ 67 h 159"/>
                <a:gd name="T16" fmla="*/ 92 w 184"/>
                <a:gd name="T17" fmla="*/ 0 h 159"/>
                <a:gd name="T18" fmla="*/ 184 w 184"/>
                <a:gd name="T19" fmla="*/ 67 h 159"/>
                <a:gd name="T20" fmla="*/ 92 w 184"/>
                <a:gd name="T21" fmla="*/ 134 h 159"/>
                <a:gd name="T22" fmla="*/ 79 w 184"/>
                <a:gd name="T23" fmla="*/ 133 h 159"/>
                <a:gd name="T24" fmla="*/ 34 w 184"/>
                <a:gd name="T25" fmla="*/ 157 h 159"/>
                <a:gd name="T26" fmla="*/ 22 w 184"/>
                <a:gd name="T27" fmla="*/ 159 h 159"/>
                <a:gd name="T28" fmla="*/ 21 w 184"/>
                <a:gd name="T29" fmla="*/ 159 h 159"/>
                <a:gd name="T30" fmla="*/ 21 w 184"/>
                <a:gd name="T31" fmla="*/ 151 h 159"/>
                <a:gd name="T32" fmla="*/ 21 w 184"/>
                <a:gd name="T33" fmla="*/ 151 h 159"/>
                <a:gd name="T34" fmla="*/ 32 w 184"/>
                <a:gd name="T35" fmla="*/ 149 h 159"/>
                <a:gd name="T36" fmla="*/ 75 w 184"/>
                <a:gd name="T37" fmla="*/ 126 h 159"/>
                <a:gd name="T38" fmla="*/ 77 w 184"/>
                <a:gd name="T39" fmla="*/ 125 h 159"/>
                <a:gd name="T40" fmla="*/ 78 w 184"/>
                <a:gd name="T41" fmla="*/ 125 h 159"/>
                <a:gd name="T42" fmla="*/ 92 w 184"/>
                <a:gd name="T43" fmla="*/ 126 h 159"/>
                <a:gd name="T44" fmla="*/ 176 w 184"/>
                <a:gd name="T45" fmla="*/ 67 h 159"/>
                <a:gd name="T46" fmla="*/ 92 w 184"/>
                <a:gd name="T47" fmla="*/ 8 h 159"/>
                <a:gd name="T48" fmla="*/ 8 w 184"/>
                <a:gd name="T49" fmla="*/ 67 h 159"/>
                <a:gd name="T50" fmla="*/ 39 w 184"/>
                <a:gd name="T51" fmla="*/ 113 h 159"/>
                <a:gd name="T52" fmla="*/ 42 w 184"/>
                <a:gd name="T53" fmla="*/ 114 h 159"/>
                <a:gd name="T54" fmla="*/ 41 w 184"/>
                <a:gd name="T55" fmla="*/ 118 h 159"/>
                <a:gd name="T56" fmla="*/ 25 w 184"/>
                <a:gd name="T57" fmla="*/ 146 h 159"/>
                <a:gd name="T58" fmla="*/ 22 w 184"/>
                <a:gd name="T59" fmla="*/ 148 h 159"/>
                <a:gd name="T60" fmla="*/ 22 w 184"/>
                <a:gd name="T61" fmla="*/ 149 h 159"/>
                <a:gd name="T62" fmla="*/ 21 w 184"/>
                <a:gd name="T63" fmla="*/ 15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59">
                  <a:moveTo>
                    <a:pt x="21" y="159"/>
                  </a:moveTo>
                  <a:cubicBezTo>
                    <a:pt x="17" y="159"/>
                    <a:pt x="14" y="156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2" y="148"/>
                    <a:pt x="14" y="145"/>
                    <a:pt x="16" y="144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7" y="142"/>
                    <a:pt x="18" y="141"/>
                    <a:pt x="19" y="140"/>
                  </a:cubicBezTo>
                  <a:cubicBezTo>
                    <a:pt x="24" y="135"/>
                    <a:pt x="29" y="130"/>
                    <a:pt x="33" y="118"/>
                  </a:cubicBezTo>
                  <a:cubicBezTo>
                    <a:pt x="12" y="106"/>
                    <a:pt x="0" y="87"/>
                    <a:pt x="0" y="67"/>
                  </a:cubicBezTo>
                  <a:cubicBezTo>
                    <a:pt x="0" y="30"/>
                    <a:pt x="41" y="0"/>
                    <a:pt x="92" y="0"/>
                  </a:cubicBezTo>
                  <a:cubicBezTo>
                    <a:pt x="143" y="0"/>
                    <a:pt x="184" y="30"/>
                    <a:pt x="184" y="67"/>
                  </a:cubicBezTo>
                  <a:cubicBezTo>
                    <a:pt x="184" y="104"/>
                    <a:pt x="143" y="134"/>
                    <a:pt x="92" y="134"/>
                  </a:cubicBezTo>
                  <a:cubicBezTo>
                    <a:pt x="88" y="134"/>
                    <a:pt x="84" y="134"/>
                    <a:pt x="79" y="133"/>
                  </a:cubicBezTo>
                  <a:cubicBezTo>
                    <a:pt x="66" y="145"/>
                    <a:pt x="51" y="153"/>
                    <a:pt x="34" y="157"/>
                  </a:cubicBezTo>
                  <a:cubicBezTo>
                    <a:pt x="30" y="158"/>
                    <a:pt x="27" y="159"/>
                    <a:pt x="22" y="159"/>
                  </a:cubicBezTo>
                  <a:lnTo>
                    <a:pt x="21" y="159"/>
                  </a:lnTo>
                  <a:close/>
                  <a:moveTo>
                    <a:pt x="21" y="151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5" y="151"/>
                    <a:pt x="29" y="150"/>
                    <a:pt x="32" y="149"/>
                  </a:cubicBezTo>
                  <a:cubicBezTo>
                    <a:pt x="48" y="145"/>
                    <a:pt x="63" y="137"/>
                    <a:pt x="75" y="126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83" y="126"/>
                    <a:pt x="88" y="126"/>
                    <a:pt x="92" y="126"/>
                  </a:cubicBezTo>
                  <a:cubicBezTo>
                    <a:pt x="139" y="126"/>
                    <a:pt x="176" y="100"/>
                    <a:pt x="176" y="67"/>
                  </a:cubicBezTo>
                  <a:cubicBezTo>
                    <a:pt x="176" y="35"/>
                    <a:pt x="139" y="8"/>
                    <a:pt x="92" y="8"/>
                  </a:cubicBezTo>
                  <a:cubicBezTo>
                    <a:pt x="46" y="8"/>
                    <a:pt x="8" y="35"/>
                    <a:pt x="8" y="67"/>
                  </a:cubicBezTo>
                  <a:cubicBezTo>
                    <a:pt x="8" y="85"/>
                    <a:pt x="20" y="102"/>
                    <a:pt x="39" y="113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7" y="133"/>
                    <a:pt x="31" y="140"/>
                    <a:pt x="25" y="146"/>
                  </a:cubicBezTo>
                  <a:cubicBezTo>
                    <a:pt x="24" y="147"/>
                    <a:pt x="23" y="147"/>
                    <a:pt x="22" y="148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1" y="150"/>
                    <a:pt x="21" y="150"/>
                    <a:pt x="21" y="15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3"/>
            <p:cNvSpPr>
              <a:spLocks noChangeArrowheads="1"/>
            </p:cNvSpPr>
            <p:nvPr/>
          </p:nvSpPr>
          <p:spPr bwMode="auto">
            <a:xfrm>
              <a:off x="6450388" y="3400112"/>
              <a:ext cx="140713" cy="9319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44" name="Freeform 44"/>
          <p:cNvSpPr>
            <a:spLocks noEditPoints="1"/>
          </p:cNvSpPr>
          <p:nvPr/>
        </p:nvSpPr>
        <p:spPr bwMode="auto">
          <a:xfrm>
            <a:off x="6373042" y="5606889"/>
            <a:ext cx="379272" cy="321496"/>
          </a:xfrm>
          <a:custGeom>
            <a:avLst/>
            <a:gdLst>
              <a:gd name="T0" fmla="*/ 126 w 172"/>
              <a:gd name="T1" fmla="*/ 129 h 146"/>
              <a:gd name="T2" fmla="*/ 69 w 172"/>
              <a:gd name="T3" fmla="*/ 121 h 146"/>
              <a:gd name="T4" fmla="*/ 54 w 172"/>
              <a:gd name="T5" fmla="*/ 146 h 146"/>
              <a:gd name="T6" fmla="*/ 42 w 172"/>
              <a:gd name="T7" fmla="*/ 119 h 146"/>
              <a:gd name="T8" fmla="*/ 43 w 172"/>
              <a:gd name="T9" fmla="*/ 98 h 146"/>
              <a:gd name="T10" fmla="*/ 27 w 172"/>
              <a:gd name="T11" fmla="*/ 20 h 146"/>
              <a:gd name="T12" fmla="*/ 0 w 172"/>
              <a:gd name="T13" fmla="*/ 10 h 146"/>
              <a:gd name="T14" fmla="*/ 36 w 172"/>
              <a:gd name="T15" fmla="*/ 0 h 146"/>
              <a:gd name="T16" fmla="*/ 161 w 172"/>
              <a:gd name="T17" fmla="*/ 12 h 146"/>
              <a:gd name="T18" fmla="*/ 172 w 172"/>
              <a:gd name="T19" fmla="*/ 73 h 146"/>
              <a:gd name="T20" fmla="*/ 64 w 172"/>
              <a:gd name="T21" fmla="*/ 95 h 146"/>
              <a:gd name="T22" fmla="*/ 64 w 172"/>
              <a:gd name="T23" fmla="*/ 100 h 146"/>
              <a:gd name="T24" fmla="*/ 159 w 172"/>
              <a:gd name="T25" fmla="*/ 111 h 146"/>
              <a:gd name="T26" fmla="*/ 159 w 172"/>
              <a:gd name="T27" fmla="*/ 129 h 146"/>
              <a:gd name="T28" fmla="*/ 143 w 172"/>
              <a:gd name="T29" fmla="*/ 121 h 146"/>
              <a:gd name="T30" fmla="*/ 143 w 172"/>
              <a:gd name="T31" fmla="*/ 138 h 146"/>
              <a:gd name="T32" fmla="*/ 143 w 172"/>
              <a:gd name="T33" fmla="*/ 121 h 146"/>
              <a:gd name="T34" fmla="*/ 46 w 172"/>
              <a:gd name="T35" fmla="*/ 129 h 146"/>
              <a:gd name="T36" fmla="*/ 63 w 172"/>
              <a:gd name="T37" fmla="*/ 129 h 146"/>
              <a:gd name="T38" fmla="*/ 143 w 172"/>
              <a:gd name="T39" fmla="*/ 113 h 146"/>
              <a:gd name="T40" fmla="*/ 151 w 172"/>
              <a:gd name="T41" fmla="*/ 111 h 146"/>
              <a:gd name="T42" fmla="*/ 52 w 172"/>
              <a:gd name="T43" fmla="*/ 108 h 146"/>
              <a:gd name="T44" fmla="*/ 57 w 172"/>
              <a:gd name="T45" fmla="*/ 98 h 146"/>
              <a:gd name="T46" fmla="*/ 56 w 172"/>
              <a:gd name="T47" fmla="*/ 92 h 146"/>
              <a:gd name="T48" fmla="*/ 162 w 172"/>
              <a:gd name="T49" fmla="*/ 75 h 146"/>
              <a:gd name="T50" fmla="*/ 164 w 172"/>
              <a:gd name="T51" fmla="*/ 22 h 146"/>
              <a:gd name="T52" fmla="*/ 40 w 172"/>
              <a:gd name="T53" fmla="*/ 20 h 146"/>
              <a:gd name="T54" fmla="*/ 39 w 172"/>
              <a:gd name="T55" fmla="*/ 15 h 146"/>
              <a:gd name="T56" fmla="*/ 10 w 172"/>
              <a:gd name="T57" fmla="*/ 8 h 146"/>
              <a:gd name="T58" fmla="*/ 10 w 172"/>
              <a:gd name="T59" fmla="*/ 12 h 146"/>
              <a:gd name="T60" fmla="*/ 52 w 172"/>
              <a:gd name="T61" fmla="*/ 98 h 146"/>
              <a:gd name="T62" fmla="*/ 50 w 172"/>
              <a:gd name="T63" fmla="*/ 102 h 146"/>
              <a:gd name="T64" fmla="*/ 48 w 172"/>
              <a:gd name="T65" fmla="*/ 11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2" h="146">
                <a:moveTo>
                  <a:pt x="143" y="146"/>
                </a:moveTo>
                <a:cubicBezTo>
                  <a:pt x="133" y="146"/>
                  <a:pt x="126" y="139"/>
                  <a:pt x="126" y="129"/>
                </a:cubicBezTo>
                <a:cubicBezTo>
                  <a:pt x="126" y="126"/>
                  <a:pt x="127" y="123"/>
                  <a:pt x="128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70" y="123"/>
                  <a:pt x="71" y="126"/>
                  <a:pt x="71" y="129"/>
                </a:cubicBezTo>
                <a:cubicBezTo>
                  <a:pt x="71" y="139"/>
                  <a:pt x="64" y="146"/>
                  <a:pt x="54" y="146"/>
                </a:cubicBezTo>
                <a:cubicBezTo>
                  <a:pt x="45" y="146"/>
                  <a:pt x="38" y="139"/>
                  <a:pt x="38" y="129"/>
                </a:cubicBezTo>
                <a:cubicBezTo>
                  <a:pt x="38" y="125"/>
                  <a:pt x="39" y="122"/>
                  <a:pt x="42" y="119"/>
                </a:cubicBezTo>
                <a:cubicBezTo>
                  <a:pt x="39" y="117"/>
                  <a:pt x="38" y="114"/>
                  <a:pt x="38" y="111"/>
                </a:cubicBezTo>
                <a:cubicBezTo>
                  <a:pt x="38" y="107"/>
                  <a:pt x="40" y="103"/>
                  <a:pt x="43" y="98"/>
                </a:cubicBezTo>
                <a:cubicBezTo>
                  <a:pt x="43" y="97"/>
                  <a:pt x="43" y="97"/>
                  <a:pt x="44" y="97"/>
                </a:cubicBezTo>
                <a:cubicBezTo>
                  <a:pt x="27" y="20"/>
                  <a:pt x="27" y="20"/>
                  <a:pt x="2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5" y="20"/>
                  <a:pt x="0" y="16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4" y="0"/>
                  <a:pt x="46" y="7"/>
                  <a:pt x="47" y="12"/>
                </a:cubicBezTo>
                <a:cubicBezTo>
                  <a:pt x="161" y="12"/>
                  <a:pt x="161" y="12"/>
                  <a:pt x="161" y="12"/>
                </a:cubicBezTo>
                <a:cubicBezTo>
                  <a:pt x="167" y="12"/>
                  <a:pt x="172" y="17"/>
                  <a:pt x="172" y="22"/>
                </a:cubicBezTo>
                <a:cubicBezTo>
                  <a:pt x="172" y="73"/>
                  <a:pt x="172" y="73"/>
                  <a:pt x="172" y="73"/>
                </a:cubicBezTo>
                <a:cubicBezTo>
                  <a:pt x="172" y="78"/>
                  <a:pt x="168" y="82"/>
                  <a:pt x="163" y="83"/>
                </a:cubicBezTo>
                <a:cubicBezTo>
                  <a:pt x="64" y="95"/>
                  <a:pt x="64" y="95"/>
                  <a:pt x="64" y="95"/>
                </a:cubicBezTo>
                <a:cubicBezTo>
                  <a:pt x="65" y="96"/>
                  <a:pt x="65" y="97"/>
                  <a:pt x="65" y="98"/>
                </a:cubicBezTo>
                <a:cubicBezTo>
                  <a:pt x="65" y="99"/>
                  <a:pt x="65" y="100"/>
                  <a:pt x="64" y="100"/>
                </a:cubicBezTo>
                <a:cubicBezTo>
                  <a:pt x="149" y="100"/>
                  <a:pt x="149" y="100"/>
                  <a:pt x="149" y="100"/>
                </a:cubicBezTo>
                <a:cubicBezTo>
                  <a:pt x="154" y="100"/>
                  <a:pt x="159" y="105"/>
                  <a:pt x="159" y="111"/>
                </a:cubicBezTo>
                <a:cubicBezTo>
                  <a:pt x="159" y="114"/>
                  <a:pt x="158" y="117"/>
                  <a:pt x="155" y="119"/>
                </a:cubicBezTo>
                <a:cubicBezTo>
                  <a:pt x="158" y="122"/>
                  <a:pt x="159" y="125"/>
                  <a:pt x="159" y="129"/>
                </a:cubicBezTo>
                <a:cubicBezTo>
                  <a:pt x="159" y="139"/>
                  <a:pt x="152" y="146"/>
                  <a:pt x="143" y="146"/>
                </a:cubicBezTo>
                <a:close/>
                <a:moveTo>
                  <a:pt x="143" y="121"/>
                </a:moveTo>
                <a:cubicBezTo>
                  <a:pt x="138" y="121"/>
                  <a:pt x="134" y="125"/>
                  <a:pt x="134" y="129"/>
                </a:cubicBezTo>
                <a:cubicBezTo>
                  <a:pt x="134" y="134"/>
                  <a:pt x="138" y="138"/>
                  <a:pt x="143" y="138"/>
                </a:cubicBezTo>
                <a:cubicBezTo>
                  <a:pt x="147" y="138"/>
                  <a:pt x="151" y="134"/>
                  <a:pt x="151" y="129"/>
                </a:cubicBezTo>
                <a:cubicBezTo>
                  <a:pt x="151" y="125"/>
                  <a:pt x="147" y="121"/>
                  <a:pt x="143" y="121"/>
                </a:cubicBezTo>
                <a:close/>
                <a:moveTo>
                  <a:pt x="54" y="121"/>
                </a:moveTo>
                <a:cubicBezTo>
                  <a:pt x="50" y="121"/>
                  <a:pt x="46" y="125"/>
                  <a:pt x="46" y="129"/>
                </a:cubicBezTo>
                <a:cubicBezTo>
                  <a:pt x="46" y="134"/>
                  <a:pt x="50" y="138"/>
                  <a:pt x="54" y="138"/>
                </a:cubicBezTo>
                <a:cubicBezTo>
                  <a:pt x="59" y="138"/>
                  <a:pt x="63" y="134"/>
                  <a:pt x="63" y="129"/>
                </a:cubicBezTo>
                <a:cubicBezTo>
                  <a:pt x="63" y="125"/>
                  <a:pt x="59" y="121"/>
                  <a:pt x="54" y="121"/>
                </a:cubicBezTo>
                <a:close/>
                <a:moveTo>
                  <a:pt x="143" y="113"/>
                </a:moveTo>
                <a:cubicBezTo>
                  <a:pt x="149" y="113"/>
                  <a:pt x="149" y="113"/>
                  <a:pt x="149" y="113"/>
                </a:cubicBezTo>
                <a:cubicBezTo>
                  <a:pt x="150" y="113"/>
                  <a:pt x="151" y="112"/>
                  <a:pt x="151" y="111"/>
                </a:cubicBezTo>
                <a:cubicBezTo>
                  <a:pt x="151" y="109"/>
                  <a:pt x="150" y="108"/>
                  <a:pt x="149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56" y="100"/>
                  <a:pt x="57" y="99"/>
                  <a:pt x="57" y="98"/>
                </a:cubicBezTo>
                <a:cubicBezTo>
                  <a:pt x="57" y="97"/>
                  <a:pt x="56" y="96"/>
                  <a:pt x="56" y="94"/>
                </a:cubicBezTo>
                <a:cubicBezTo>
                  <a:pt x="56" y="93"/>
                  <a:pt x="56" y="93"/>
                  <a:pt x="56" y="92"/>
                </a:cubicBezTo>
                <a:cubicBezTo>
                  <a:pt x="55" y="88"/>
                  <a:pt x="55" y="88"/>
                  <a:pt x="55" y="88"/>
                </a:cubicBezTo>
                <a:cubicBezTo>
                  <a:pt x="162" y="75"/>
                  <a:pt x="162" y="75"/>
                  <a:pt x="162" y="75"/>
                </a:cubicBezTo>
                <a:cubicBezTo>
                  <a:pt x="163" y="75"/>
                  <a:pt x="164" y="74"/>
                  <a:pt x="164" y="73"/>
                </a:cubicBezTo>
                <a:cubicBezTo>
                  <a:pt x="164" y="22"/>
                  <a:pt x="164" y="22"/>
                  <a:pt x="164" y="22"/>
                </a:cubicBezTo>
                <a:cubicBezTo>
                  <a:pt x="164" y="21"/>
                  <a:pt x="163" y="20"/>
                  <a:pt x="161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6"/>
                  <a:pt x="39" y="15"/>
                  <a:pt x="39" y="15"/>
                </a:cubicBezTo>
                <a:cubicBezTo>
                  <a:pt x="38" y="9"/>
                  <a:pt x="37" y="8"/>
                  <a:pt x="36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8" y="9"/>
                  <a:pt x="8" y="10"/>
                </a:cubicBezTo>
                <a:cubicBezTo>
                  <a:pt x="8" y="11"/>
                  <a:pt x="9" y="12"/>
                  <a:pt x="10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52" y="98"/>
                  <a:pt x="52" y="98"/>
                  <a:pt x="52" y="98"/>
                </a:cubicBezTo>
                <a:cubicBezTo>
                  <a:pt x="51" y="99"/>
                  <a:pt x="51" y="99"/>
                  <a:pt x="51" y="99"/>
                </a:cubicBezTo>
                <a:cubicBezTo>
                  <a:pt x="51" y="100"/>
                  <a:pt x="51" y="101"/>
                  <a:pt x="50" y="102"/>
                </a:cubicBezTo>
                <a:cubicBezTo>
                  <a:pt x="49" y="104"/>
                  <a:pt x="46" y="109"/>
                  <a:pt x="46" y="111"/>
                </a:cubicBezTo>
                <a:cubicBezTo>
                  <a:pt x="46" y="112"/>
                  <a:pt x="47" y="113"/>
                  <a:pt x="48" y="113"/>
                </a:cubicBezTo>
                <a:lnTo>
                  <a:pt x="143" y="113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5" name="Freeform 45"/>
          <p:cNvSpPr>
            <a:spLocks noEditPoints="1"/>
          </p:cNvSpPr>
          <p:nvPr/>
        </p:nvSpPr>
        <p:spPr bwMode="auto">
          <a:xfrm>
            <a:off x="7235024" y="5595706"/>
            <a:ext cx="378340" cy="321496"/>
          </a:xfrm>
          <a:custGeom>
            <a:avLst/>
            <a:gdLst>
              <a:gd name="T0" fmla="*/ 146 w 172"/>
              <a:gd name="T1" fmla="*/ 146 h 146"/>
              <a:gd name="T2" fmla="*/ 26 w 172"/>
              <a:gd name="T3" fmla="*/ 146 h 146"/>
              <a:gd name="T4" fmla="*/ 0 w 172"/>
              <a:gd name="T5" fmla="*/ 120 h 146"/>
              <a:gd name="T6" fmla="*/ 0 w 172"/>
              <a:gd name="T7" fmla="*/ 26 h 146"/>
              <a:gd name="T8" fmla="*/ 26 w 172"/>
              <a:gd name="T9" fmla="*/ 0 h 146"/>
              <a:gd name="T10" fmla="*/ 58 w 172"/>
              <a:gd name="T11" fmla="*/ 0 h 146"/>
              <a:gd name="T12" fmla="*/ 84 w 172"/>
              <a:gd name="T13" fmla="*/ 25 h 146"/>
              <a:gd name="T14" fmla="*/ 146 w 172"/>
              <a:gd name="T15" fmla="*/ 25 h 146"/>
              <a:gd name="T16" fmla="*/ 172 w 172"/>
              <a:gd name="T17" fmla="*/ 51 h 146"/>
              <a:gd name="T18" fmla="*/ 172 w 172"/>
              <a:gd name="T19" fmla="*/ 120 h 146"/>
              <a:gd name="T20" fmla="*/ 146 w 172"/>
              <a:gd name="T21" fmla="*/ 146 h 146"/>
              <a:gd name="T22" fmla="*/ 26 w 172"/>
              <a:gd name="T23" fmla="*/ 8 h 146"/>
              <a:gd name="T24" fmla="*/ 8 w 172"/>
              <a:gd name="T25" fmla="*/ 26 h 146"/>
              <a:gd name="T26" fmla="*/ 8 w 172"/>
              <a:gd name="T27" fmla="*/ 120 h 146"/>
              <a:gd name="T28" fmla="*/ 26 w 172"/>
              <a:gd name="T29" fmla="*/ 138 h 146"/>
              <a:gd name="T30" fmla="*/ 146 w 172"/>
              <a:gd name="T31" fmla="*/ 138 h 146"/>
              <a:gd name="T32" fmla="*/ 164 w 172"/>
              <a:gd name="T33" fmla="*/ 120 h 146"/>
              <a:gd name="T34" fmla="*/ 164 w 172"/>
              <a:gd name="T35" fmla="*/ 51 h 146"/>
              <a:gd name="T36" fmla="*/ 146 w 172"/>
              <a:gd name="T37" fmla="*/ 33 h 146"/>
              <a:gd name="T38" fmla="*/ 76 w 172"/>
              <a:gd name="T39" fmla="*/ 33 h 146"/>
              <a:gd name="T40" fmla="*/ 76 w 172"/>
              <a:gd name="T41" fmla="*/ 26 h 146"/>
              <a:gd name="T42" fmla="*/ 58 w 172"/>
              <a:gd name="T43" fmla="*/ 8 h 146"/>
              <a:gd name="T44" fmla="*/ 26 w 172"/>
              <a:gd name="T45" fmla="*/ 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2" h="146">
                <a:moveTo>
                  <a:pt x="146" y="146"/>
                </a:moveTo>
                <a:cubicBezTo>
                  <a:pt x="26" y="146"/>
                  <a:pt x="26" y="146"/>
                  <a:pt x="26" y="146"/>
                </a:cubicBezTo>
                <a:cubicBezTo>
                  <a:pt x="12" y="146"/>
                  <a:pt x="0" y="135"/>
                  <a:pt x="0" y="12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2"/>
                  <a:pt x="12" y="0"/>
                  <a:pt x="2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72" y="0"/>
                  <a:pt x="83" y="11"/>
                  <a:pt x="84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60" y="25"/>
                  <a:pt x="172" y="37"/>
                  <a:pt x="172" y="51"/>
                </a:cubicBezTo>
                <a:cubicBezTo>
                  <a:pt x="172" y="120"/>
                  <a:pt x="172" y="120"/>
                  <a:pt x="172" y="120"/>
                </a:cubicBezTo>
                <a:cubicBezTo>
                  <a:pt x="172" y="135"/>
                  <a:pt x="160" y="146"/>
                  <a:pt x="146" y="146"/>
                </a:cubicBezTo>
                <a:close/>
                <a:moveTo>
                  <a:pt x="26" y="8"/>
                </a:moveTo>
                <a:cubicBezTo>
                  <a:pt x="16" y="8"/>
                  <a:pt x="8" y="16"/>
                  <a:pt x="8" y="26"/>
                </a:cubicBezTo>
                <a:cubicBezTo>
                  <a:pt x="8" y="120"/>
                  <a:pt x="8" y="120"/>
                  <a:pt x="8" y="120"/>
                </a:cubicBezTo>
                <a:cubicBezTo>
                  <a:pt x="8" y="130"/>
                  <a:pt x="16" y="138"/>
                  <a:pt x="2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56" y="138"/>
                  <a:pt x="164" y="130"/>
                  <a:pt x="164" y="120"/>
                </a:cubicBezTo>
                <a:cubicBezTo>
                  <a:pt x="164" y="51"/>
                  <a:pt x="164" y="51"/>
                  <a:pt x="164" y="51"/>
                </a:cubicBezTo>
                <a:cubicBezTo>
                  <a:pt x="164" y="41"/>
                  <a:pt x="156" y="33"/>
                  <a:pt x="14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16"/>
                  <a:pt x="68" y="8"/>
                  <a:pt x="58" y="8"/>
                </a:cubicBezTo>
                <a:lnTo>
                  <a:pt x="26" y="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6" name="Freeform 46"/>
          <p:cNvSpPr>
            <a:spLocks noEditPoints="1"/>
          </p:cNvSpPr>
          <p:nvPr/>
        </p:nvSpPr>
        <p:spPr bwMode="auto">
          <a:xfrm>
            <a:off x="11413543" y="2159891"/>
            <a:ext cx="395114" cy="395114"/>
          </a:xfrm>
          <a:custGeom>
            <a:avLst/>
            <a:gdLst>
              <a:gd name="T0" fmla="*/ 140 w 179"/>
              <a:gd name="T1" fmla="*/ 174 h 179"/>
              <a:gd name="T2" fmla="*/ 99 w 179"/>
              <a:gd name="T3" fmla="*/ 126 h 179"/>
              <a:gd name="T4" fmla="*/ 82 w 179"/>
              <a:gd name="T5" fmla="*/ 97 h 179"/>
              <a:gd name="T6" fmla="*/ 72 w 179"/>
              <a:gd name="T7" fmla="*/ 108 h 179"/>
              <a:gd name="T8" fmla="*/ 69 w 179"/>
              <a:gd name="T9" fmla="*/ 123 h 179"/>
              <a:gd name="T10" fmla="*/ 54 w 179"/>
              <a:gd name="T11" fmla="*/ 133 h 179"/>
              <a:gd name="T12" fmla="*/ 4 w 179"/>
              <a:gd name="T13" fmla="*/ 89 h 179"/>
              <a:gd name="T14" fmla="*/ 9 w 179"/>
              <a:gd name="T15" fmla="*/ 65 h 179"/>
              <a:gd name="T16" fmla="*/ 19 w 179"/>
              <a:gd name="T17" fmla="*/ 60 h 179"/>
              <a:gd name="T18" fmla="*/ 26 w 179"/>
              <a:gd name="T19" fmla="*/ 60 h 179"/>
              <a:gd name="T20" fmla="*/ 62 w 179"/>
              <a:gd name="T21" fmla="*/ 25 h 179"/>
              <a:gd name="T22" fmla="*/ 64 w 179"/>
              <a:gd name="T23" fmla="*/ 10 h 179"/>
              <a:gd name="T24" fmla="*/ 79 w 179"/>
              <a:gd name="T25" fmla="*/ 0 h 179"/>
              <a:gd name="T26" fmla="*/ 129 w 179"/>
              <a:gd name="T27" fmla="*/ 44 h 179"/>
              <a:gd name="T28" fmla="*/ 124 w 179"/>
              <a:gd name="T29" fmla="*/ 68 h 179"/>
              <a:gd name="T30" fmla="*/ 114 w 179"/>
              <a:gd name="T31" fmla="*/ 73 h 179"/>
              <a:gd name="T32" fmla="*/ 107 w 179"/>
              <a:gd name="T33" fmla="*/ 73 h 179"/>
              <a:gd name="T34" fmla="*/ 117 w 179"/>
              <a:gd name="T35" fmla="*/ 102 h 179"/>
              <a:gd name="T36" fmla="*/ 174 w 179"/>
              <a:gd name="T37" fmla="*/ 140 h 179"/>
              <a:gd name="T38" fmla="*/ 174 w 179"/>
              <a:gd name="T39" fmla="*/ 163 h 179"/>
              <a:gd name="T40" fmla="*/ 151 w 179"/>
              <a:gd name="T41" fmla="*/ 179 h 179"/>
              <a:gd name="T42" fmla="*/ 113 w 179"/>
              <a:gd name="T43" fmla="*/ 117 h 179"/>
              <a:gd name="T44" fmla="*/ 107 w 179"/>
              <a:gd name="T45" fmla="*/ 126 h 179"/>
              <a:gd name="T46" fmla="*/ 145 w 179"/>
              <a:gd name="T47" fmla="*/ 168 h 179"/>
              <a:gd name="T48" fmla="*/ 168 w 179"/>
              <a:gd name="T49" fmla="*/ 157 h 179"/>
              <a:gd name="T50" fmla="*/ 168 w 179"/>
              <a:gd name="T51" fmla="*/ 145 h 179"/>
              <a:gd name="T52" fmla="*/ 126 w 179"/>
              <a:gd name="T53" fmla="*/ 107 h 179"/>
              <a:gd name="T54" fmla="*/ 117 w 179"/>
              <a:gd name="T55" fmla="*/ 113 h 179"/>
              <a:gd name="T56" fmla="*/ 101 w 179"/>
              <a:gd name="T57" fmla="*/ 67 h 179"/>
              <a:gd name="T58" fmla="*/ 101 w 179"/>
              <a:gd name="T59" fmla="*/ 66 h 179"/>
              <a:gd name="T60" fmla="*/ 107 w 179"/>
              <a:gd name="T61" fmla="*/ 60 h 179"/>
              <a:gd name="T62" fmla="*/ 107 w 179"/>
              <a:gd name="T63" fmla="*/ 60 h 179"/>
              <a:gd name="T64" fmla="*/ 108 w 179"/>
              <a:gd name="T65" fmla="*/ 61 h 179"/>
              <a:gd name="T66" fmla="*/ 118 w 179"/>
              <a:gd name="T67" fmla="*/ 63 h 179"/>
              <a:gd name="T68" fmla="*/ 125 w 179"/>
              <a:gd name="T69" fmla="*/ 54 h 179"/>
              <a:gd name="T70" fmla="*/ 83 w 179"/>
              <a:gd name="T71" fmla="*/ 10 h 179"/>
              <a:gd name="T72" fmla="*/ 71 w 179"/>
              <a:gd name="T73" fmla="*/ 14 h 179"/>
              <a:gd name="T74" fmla="*/ 68 w 179"/>
              <a:gd name="T75" fmla="*/ 19 h 179"/>
              <a:gd name="T76" fmla="*/ 73 w 179"/>
              <a:gd name="T77" fmla="*/ 26 h 179"/>
              <a:gd name="T78" fmla="*/ 73 w 179"/>
              <a:gd name="T79" fmla="*/ 26 h 179"/>
              <a:gd name="T80" fmla="*/ 67 w 179"/>
              <a:gd name="T81" fmla="*/ 32 h 179"/>
              <a:gd name="T82" fmla="*/ 66 w 179"/>
              <a:gd name="T83" fmla="*/ 32 h 179"/>
              <a:gd name="T84" fmla="*/ 32 w 179"/>
              <a:gd name="T85" fmla="*/ 67 h 179"/>
              <a:gd name="T86" fmla="*/ 26 w 179"/>
              <a:gd name="T87" fmla="*/ 73 h 179"/>
              <a:gd name="T88" fmla="*/ 26 w 179"/>
              <a:gd name="T89" fmla="*/ 73 h 179"/>
              <a:gd name="T90" fmla="*/ 19 w 179"/>
              <a:gd name="T91" fmla="*/ 68 h 179"/>
              <a:gd name="T92" fmla="*/ 14 w 179"/>
              <a:gd name="T93" fmla="*/ 71 h 179"/>
              <a:gd name="T94" fmla="*/ 10 w 179"/>
              <a:gd name="T95" fmla="*/ 83 h 179"/>
              <a:gd name="T96" fmla="*/ 54 w 179"/>
              <a:gd name="T97" fmla="*/ 125 h 179"/>
              <a:gd name="T98" fmla="*/ 63 w 179"/>
              <a:gd name="T99" fmla="*/ 118 h 179"/>
              <a:gd name="T100" fmla="*/ 61 w 179"/>
              <a:gd name="T101" fmla="*/ 108 h 179"/>
              <a:gd name="T102" fmla="*/ 60 w 179"/>
              <a:gd name="T103" fmla="*/ 107 h 179"/>
              <a:gd name="T104" fmla="*/ 66 w 179"/>
              <a:gd name="T105" fmla="*/ 101 h 179"/>
              <a:gd name="T106" fmla="*/ 82 w 179"/>
              <a:gd name="T107" fmla="*/ 86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9" h="179">
                <a:moveTo>
                  <a:pt x="151" y="179"/>
                </a:moveTo>
                <a:cubicBezTo>
                  <a:pt x="147" y="179"/>
                  <a:pt x="143" y="177"/>
                  <a:pt x="140" y="174"/>
                </a:cubicBezTo>
                <a:cubicBezTo>
                  <a:pt x="104" y="138"/>
                  <a:pt x="104" y="138"/>
                  <a:pt x="104" y="138"/>
                </a:cubicBezTo>
                <a:cubicBezTo>
                  <a:pt x="101" y="135"/>
                  <a:pt x="99" y="131"/>
                  <a:pt x="99" y="126"/>
                </a:cubicBezTo>
                <a:cubicBezTo>
                  <a:pt x="99" y="123"/>
                  <a:pt x="100" y="120"/>
                  <a:pt x="102" y="117"/>
                </a:cubicBezTo>
                <a:cubicBezTo>
                  <a:pt x="82" y="97"/>
                  <a:pt x="82" y="97"/>
                  <a:pt x="82" y="97"/>
                </a:cubicBezTo>
                <a:cubicBezTo>
                  <a:pt x="73" y="107"/>
                  <a:pt x="73" y="107"/>
                  <a:pt x="73" y="107"/>
                </a:cubicBezTo>
                <a:cubicBezTo>
                  <a:pt x="72" y="107"/>
                  <a:pt x="72" y="108"/>
                  <a:pt x="72" y="108"/>
                </a:cubicBezTo>
                <a:cubicBezTo>
                  <a:pt x="72" y="109"/>
                  <a:pt x="73" y="111"/>
                  <a:pt x="73" y="114"/>
                </a:cubicBezTo>
                <a:cubicBezTo>
                  <a:pt x="73" y="117"/>
                  <a:pt x="72" y="120"/>
                  <a:pt x="69" y="123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5" y="128"/>
                  <a:pt x="60" y="133"/>
                  <a:pt x="54" y="133"/>
                </a:cubicBezTo>
                <a:cubicBezTo>
                  <a:pt x="50" y="133"/>
                  <a:pt x="47" y="131"/>
                  <a:pt x="44" y="129"/>
                </a:cubicBezTo>
                <a:cubicBezTo>
                  <a:pt x="4" y="89"/>
                  <a:pt x="4" y="89"/>
                  <a:pt x="4" y="89"/>
                </a:cubicBezTo>
                <a:cubicBezTo>
                  <a:pt x="2" y="86"/>
                  <a:pt x="0" y="83"/>
                  <a:pt x="0" y="79"/>
                </a:cubicBezTo>
                <a:cubicBezTo>
                  <a:pt x="0" y="73"/>
                  <a:pt x="5" y="69"/>
                  <a:pt x="9" y="65"/>
                </a:cubicBezTo>
                <a:cubicBezTo>
                  <a:pt x="10" y="64"/>
                  <a:pt x="10" y="64"/>
                  <a:pt x="10" y="64"/>
                </a:cubicBezTo>
                <a:cubicBezTo>
                  <a:pt x="13" y="61"/>
                  <a:pt x="16" y="60"/>
                  <a:pt x="19" y="60"/>
                </a:cubicBezTo>
                <a:cubicBezTo>
                  <a:pt x="22" y="60"/>
                  <a:pt x="24" y="61"/>
                  <a:pt x="25" y="61"/>
                </a:cubicBezTo>
                <a:cubicBezTo>
                  <a:pt x="26" y="61"/>
                  <a:pt x="26" y="61"/>
                  <a:pt x="26" y="6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1" y="25"/>
                  <a:pt x="62" y="25"/>
                </a:cubicBezTo>
                <a:cubicBezTo>
                  <a:pt x="61" y="24"/>
                  <a:pt x="60" y="22"/>
                  <a:pt x="60" y="19"/>
                </a:cubicBezTo>
                <a:cubicBezTo>
                  <a:pt x="60" y="16"/>
                  <a:pt x="62" y="13"/>
                  <a:pt x="64" y="10"/>
                </a:cubicBezTo>
                <a:cubicBezTo>
                  <a:pt x="65" y="9"/>
                  <a:pt x="65" y="9"/>
                  <a:pt x="65" y="9"/>
                </a:cubicBezTo>
                <a:cubicBezTo>
                  <a:pt x="69" y="5"/>
                  <a:pt x="73" y="0"/>
                  <a:pt x="79" y="0"/>
                </a:cubicBezTo>
                <a:cubicBezTo>
                  <a:pt x="83" y="0"/>
                  <a:pt x="86" y="2"/>
                  <a:pt x="89" y="4"/>
                </a:cubicBezTo>
                <a:cubicBezTo>
                  <a:pt x="129" y="44"/>
                  <a:pt x="129" y="44"/>
                  <a:pt x="129" y="44"/>
                </a:cubicBezTo>
                <a:cubicBezTo>
                  <a:pt x="131" y="47"/>
                  <a:pt x="133" y="50"/>
                  <a:pt x="133" y="54"/>
                </a:cubicBezTo>
                <a:cubicBezTo>
                  <a:pt x="133" y="60"/>
                  <a:pt x="128" y="64"/>
                  <a:pt x="124" y="68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1" y="72"/>
                  <a:pt x="117" y="73"/>
                  <a:pt x="114" y="73"/>
                </a:cubicBezTo>
                <a:cubicBezTo>
                  <a:pt x="111" y="73"/>
                  <a:pt x="110" y="72"/>
                  <a:pt x="108" y="72"/>
                </a:cubicBezTo>
                <a:cubicBezTo>
                  <a:pt x="108" y="72"/>
                  <a:pt x="107" y="72"/>
                  <a:pt x="107" y="73"/>
                </a:cubicBezTo>
                <a:cubicBezTo>
                  <a:pt x="97" y="82"/>
                  <a:pt x="97" y="82"/>
                  <a:pt x="97" y="82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24" y="98"/>
                  <a:pt x="132" y="99"/>
                  <a:pt x="138" y="104"/>
                </a:cubicBezTo>
                <a:cubicBezTo>
                  <a:pt x="174" y="140"/>
                  <a:pt x="174" y="140"/>
                  <a:pt x="174" y="140"/>
                </a:cubicBezTo>
                <a:cubicBezTo>
                  <a:pt x="177" y="143"/>
                  <a:pt x="179" y="147"/>
                  <a:pt x="179" y="151"/>
                </a:cubicBezTo>
                <a:cubicBezTo>
                  <a:pt x="179" y="156"/>
                  <a:pt x="177" y="160"/>
                  <a:pt x="174" y="163"/>
                </a:cubicBezTo>
                <a:cubicBezTo>
                  <a:pt x="163" y="174"/>
                  <a:pt x="163" y="174"/>
                  <a:pt x="163" y="174"/>
                </a:cubicBezTo>
                <a:cubicBezTo>
                  <a:pt x="160" y="177"/>
                  <a:pt x="156" y="179"/>
                  <a:pt x="151" y="179"/>
                </a:cubicBezTo>
                <a:close/>
                <a:moveTo>
                  <a:pt x="82" y="86"/>
                </a:moveTo>
                <a:cubicBezTo>
                  <a:pt x="113" y="117"/>
                  <a:pt x="113" y="117"/>
                  <a:pt x="113" y="117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108" y="122"/>
                  <a:pt x="107" y="124"/>
                  <a:pt x="107" y="126"/>
                </a:cubicBezTo>
                <a:cubicBezTo>
                  <a:pt x="107" y="128"/>
                  <a:pt x="108" y="131"/>
                  <a:pt x="110" y="132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9" y="171"/>
                  <a:pt x="154" y="171"/>
                  <a:pt x="158" y="168"/>
                </a:cubicBezTo>
                <a:cubicBezTo>
                  <a:pt x="168" y="157"/>
                  <a:pt x="168" y="157"/>
                  <a:pt x="168" y="157"/>
                </a:cubicBezTo>
                <a:cubicBezTo>
                  <a:pt x="170" y="156"/>
                  <a:pt x="171" y="154"/>
                  <a:pt x="171" y="151"/>
                </a:cubicBezTo>
                <a:cubicBezTo>
                  <a:pt x="171" y="149"/>
                  <a:pt x="170" y="147"/>
                  <a:pt x="168" y="145"/>
                </a:cubicBezTo>
                <a:cubicBezTo>
                  <a:pt x="132" y="110"/>
                  <a:pt x="132" y="110"/>
                  <a:pt x="132" y="110"/>
                </a:cubicBezTo>
                <a:cubicBezTo>
                  <a:pt x="131" y="108"/>
                  <a:pt x="129" y="107"/>
                  <a:pt x="126" y="107"/>
                </a:cubicBezTo>
                <a:cubicBezTo>
                  <a:pt x="124" y="107"/>
                  <a:pt x="122" y="108"/>
                  <a:pt x="120" y="110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86" y="82"/>
                  <a:pt x="86" y="82"/>
                  <a:pt x="86" y="82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10" y="64"/>
                  <a:pt x="111" y="65"/>
                  <a:pt x="114" y="65"/>
                </a:cubicBezTo>
                <a:cubicBezTo>
                  <a:pt x="115" y="65"/>
                  <a:pt x="116" y="64"/>
                  <a:pt x="118" y="63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22" y="59"/>
                  <a:pt x="125" y="57"/>
                  <a:pt x="125" y="54"/>
                </a:cubicBezTo>
                <a:cubicBezTo>
                  <a:pt x="125" y="53"/>
                  <a:pt x="124" y="51"/>
                  <a:pt x="123" y="50"/>
                </a:cubicBezTo>
                <a:cubicBezTo>
                  <a:pt x="83" y="10"/>
                  <a:pt x="83" y="10"/>
                  <a:pt x="83" y="10"/>
                </a:cubicBezTo>
                <a:cubicBezTo>
                  <a:pt x="82" y="9"/>
                  <a:pt x="81" y="8"/>
                  <a:pt x="79" y="8"/>
                </a:cubicBezTo>
                <a:cubicBezTo>
                  <a:pt x="76" y="8"/>
                  <a:pt x="74" y="11"/>
                  <a:pt x="71" y="14"/>
                </a:cubicBezTo>
                <a:cubicBezTo>
                  <a:pt x="70" y="15"/>
                  <a:pt x="70" y="15"/>
                  <a:pt x="70" y="15"/>
                </a:cubicBezTo>
                <a:cubicBezTo>
                  <a:pt x="69" y="17"/>
                  <a:pt x="68" y="18"/>
                  <a:pt x="68" y="19"/>
                </a:cubicBezTo>
                <a:cubicBezTo>
                  <a:pt x="68" y="22"/>
                  <a:pt x="69" y="23"/>
                  <a:pt x="72" y="2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2"/>
                  <a:pt x="66" y="32"/>
                  <a:pt x="66" y="32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7"/>
                </a:cubicBezTo>
                <a:cubicBezTo>
                  <a:pt x="32" y="67"/>
                  <a:pt x="32" y="67"/>
                  <a:pt x="32" y="67"/>
                </a:cubicBezTo>
                <a:cubicBezTo>
                  <a:pt x="26" y="73"/>
                  <a:pt x="26" y="73"/>
                  <a:pt x="26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5" y="72"/>
                  <a:pt x="25" y="72"/>
                  <a:pt x="25" y="72"/>
                </a:cubicBezTo>
                <a:cubicBezTo>
                  <a:pt x="23" y="69"/>
                  <a:pt x="22" y="68"/>
                  <a:pt x="19" y="68"/>
                </a:cubicBezTo>
                <a:cubicBezTo>
                  <a:pt x="18" y="68"/>
                  <a:pt x="17" y="69"/>
                  <a:pt x="15" y="70"/>
                </a:cubicBezTo>
                <a:cubicBezTo>
                  <a:pt x="14" y="71"/>
                  <a:pt x="14" y="71"/>
                  <a:pt x="14" y="71"/>
                </a:cubicBezTo>
                <a:cubicBezTo>
                  <a:pt x="11" y="74"/>
                  <a:pt x="8" y="76"/>
                  <a:pt x="8" y="79"/>
                </a:cubicBezTo>
                <a:cubicBezTo>
                  <a:pt x="8" y="81"/>
                  <a:pt x="9" y="82"/>
                  <a:pt x="10" y="8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4"/>
                  <a:pt x="53" y="125"/>
                  <a:pt x="54" y="125"/>
                </a:cubicBezTo>
                <a:cubicBezTo>
                  <a:pt x="57" y="125"/>
                  <a:pt x="59" y="122"/>
                  <a:pt x="62" y="119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4" y="116"/>
                  <a:pt x="65" y="115"/>
                  <a:pt x="65" y="114"/>
                </a:cubicBezTo>
                <a:cubicBezTo>
                  <a:pt x="65" y="111"/>
                  <a:pt x="64" y="110"/>
                  <a:pt x="61" y="108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66" y="101"/>
                  <a:pt x="66" y="101"/>
                  <a:pt x="66" y="101"/>
                </a:cubicBezTo>
                <a:cubicBezTo>
                  <a:pt x="66" y="102"/>
                  <a:pt x="67" y="101"/>
                  <a:pt x="67" y="101"/>
                </a:cubicBezTo>
                <a:lnTo>
                  <a:pt x="82" y="86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7" name="Freeform 47"/>
          <p:cNvSpPr>
            <a:spLocks noEditPoints="1"/>
          </p:cNvSpPr>
          <p:nvPr/>
        </p:nvSpPr>
        <p:spPr bwMode="auto">
          <a:xfrm>
            <a:off x="8221878" y="5604093"/>
            <a:ext cx="113688" cy="322428"/>
          </a:xfrm>
          <a:custGeom>
            <a:avLst/>
            <a:gdLst>
              <a:gd name="T0" fmla="*/ 39 w 52"/>
              <a:gd name="T1" fmla="*/ 146 h 146"/>
              <a:gd name="T2" fmla="*/ 13 w 52"/>
              <a:gd name="T3" fmla="*/ 146 h 146"/>
              <a:gd name="T4" fmla="*/ 3 w 52"/>
              <a:gd name="T5" fmla="*/ 136 h 146"/>
              <a:gd name="T6" fmla="*/ 3 w 52"/>
              <a:gd name="T7" fmla="*/ 114 h 146"/>
              <a:gd name="T8" fmla="*/ 13 w 52"/>
              <a:gd name="T9" fmla="*/ 104 h 146"/>
              <a:gd name="T10" fmla="*/ 39 w 52"/>
              <a:gd name="T11" fmla="*/ 104 h 146"/>
              <a:gd name="T12" fmla="*/ 49 w 52"/>
              <a:gd name="T13" fmla="*/ 114 h 146"/>
              <a:gd name="T14" fmla="*/ 49 w 52"/>
              <a:gd name="T15" fmla="*/ 136 h 146"/>
              <a:gd name="T16" fmla="*/ 39 w 52"/>
              <a:gd name="T17" fmla="*/ 146 h 146"/>
              <a:gd name="T18" fmla="*/ 13 w 52"/>
              <a:gd name="T19" fmla="*/ 112 h 146"/>
              <a:gd name="T20" fmla="*/ 11 w 52"/>
              <a:gd name="T21" fmla="*/ 114 h 146"/>
              <a:gd name="T22" fmla="*/ 11 w 52"/>
              <a:gd name="T23" fmla="*/ 136 h 146"/>
              <a:gd name="T24" fmla="*/ 13 w 52"/>
              <a:gd name="T25" fmla="*/ 138 h 146"/>
              <a:gd name="T26" fmla="*/ 39 w 52"/>
              <a:gd name="T27" fmla="*/ 138 h 146"/>
              <a:gd name="T28" fmla="*/ 41 w 52"/>
              <a:gd name="T29" fmla="*/ 136 h 146"/>
              <a:gd name="T30" fmla="*/ 41 w 52"/>
              <a:gd name="T31" fmla="*/ 114 h 146"/>
              <a:gd name="T32" fmla="*/ 39 w 52"/>
              <a:gd name="T33" fmla="*/ 112 h 146"/>
              <a:gd name="T34" fmla="*/ 13 w 52"/>
              <a:gd name="T35" fmla="*/ 112 h 146"/>
              <a:gd name="T36" fmla="*/ 39 w 52"/>
              <a:gd name="T37" fmla="*/ 96 h 146"/>
              <a:gd name="T38" fmla="*/ 13 w 52"/>
              <a:gd name="T39" fmla="*/ 96 h 146"/>
              <a:gd name="T40" fmla="*/ 3 w 52"/>
              <a:gd name="T41" fmla="*/ 86 h 146"/>
              <a:gd name="T42" fmla="*/ 0 w 52"/>
              <a:gd name="T43" fmla="*/ 10 h 146"/>
              <a:gd name="T44" fmla="*/ 3 w 52"/>
              <a:gd name="T45" fmla="*/ 3 h 146"/>
              <a:gd name="T46" fmla="*/ 10 w 52"/>
              <a:gd name="T47" fmla="*/ 0 h 146"/>
              <a:gd name="T48" fmla="*/ 42 w 52"/>
              <a:gd name="T49" fmla="*/ 0 h 146"/>
              <a:gd name="T50" fmla="*/ 49 w 52"/>
              <a:gd name="T51" fmla="*/ 3 h 146"/>
              <a:gd name="T52" fmla="*/ 52 w 52"/>
              <a:gd name="T53" fmla="*/ 10 h 146"/>
              <a:gd name="T54" fmla="*/ 49 w 52"/>
              <a:gd name="T55" fmla="*/ 86 h 146"/>
              <a:gd name="T56" fmla="*/ 39 w 52"/>
              <a:gd name="T57" fmla="*/ 96 h 146"/>
              <a:gd name="T58" fmla="*/ 10 w 52"/>
              <a:gd name="T59" fmla="*/ 8 h 146"/>
              <a:gd name="T60" fmla="*/ 9 w 52"/>
              <a:gd name="T61" fmla="*/ 9 h 146"/>
              <a:gd name="T62" fmla="*/ 8 w 52"/>
              <a:gd name="T63" fmla="*/ 10 h 146"/>
              <a:gd name="T64" fmla="*/ 11 w 52"/>
              <a:gd name="T65" fmla="*/ 86 h 146"/>
              <a:gd name="T66" fmla="*/ 13 w 52"/>
              <a:gd name="T67" fmla="*/ 88 h 146"/>
              <a:gd name="T68" fmla="*/ 39 w 52"/>
              <a:gd name="T69" fmla="*/ 88 h 146"/>
              <a:gd name="T70" fmla="*/ 41 w 52"/>
              <a:gd name="T71" fmla="*/ 86 h 146"/>
              <a:gd name="T72" fmla="*/ 44 w 52"/>
              <a:gd name="T73" fmla="*/ 10 h 146"/>
              <a:gd name="T74" fmla="*/ 43 w 52"/>
              <a:gd name="T75" fmla="*/ 9 h 146"/>
              <a:gd name="T76" fmla="*/ 42 w 52"/>
              <a:gd name="T77" fmla="*/ 8 h 146"/>
              <a:gd name="T78" fmla="*/ 10 w 52"/>
              <a:gd name="T79" fmla="*/ 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" h="146">
                <a:moveTo>
                  <a:pt x="39" y="146"/>
                </a:moveTo>
                <a:cubicBezTo>
                  <a:pt x="13" y="146"/>
                  <a:pt x="13" y="146"/>
                  <a:pt x="13" y="146"/>
                </a:cubicBezTo>
                <a:cubicBezTo>
                  <a:pt x="8" y="146"/>
                  <a:pt x="3" y="142"/>
                  <a:pt x="3" y="136"/>
                </a:cubicBezTo>
                <a:cubicBezTo>
                  <a:pt x="3" y="114"/>
                  <a:pt x="3" y="114"/>
                  <a:pt x="3" y="114"/>
                </a:cubicBezTo>
                <a:cubicBezTo>
                  <a:pt x="3" y="108"/>
                  <a:pt x="8" y="104"/>
                  <a:pt x="13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44" y="104"/>
                  <a:pt x="49" y="108"/>
                  <a:pt x="49" y="114"/>
                </a:cubicBezTo>
                <a:cubicBezTo>
                  <a:pt x="49" y="136"/>
                  <a:pt x="49" y="136"/>
                  <a:pt x="49" y="136"/>
                </a:cubicBezTo>
                <a:cubicBezTo>
                  <a:pt x="49" y="142"/>
                  <a:pt x="44" y="146"/>
                  <a:pt x="39" y="146"/>
                </a:cubicBezTo>
                <a:close/>
                <a:moveTo>
                  <a:pt x="13" y="112"/>
                </a:moveTo>
                <a:cubicBezTo>
                  <a:pt x="12" y="112"/>
                  <a:pt x="11" y="113"/>
                  <a:pt x="11" y="114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37"/>
                  <a:pt x="12" y="138"/>
                  <a:pt x="13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0" y="138"/>
                  <a:pt x="41" y="137"/>
                  <a:pt x="41" y="136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41" y="113"/>
                  <a:pt x="40" y="112"/>
                  <a:pt x="39" y="112"/>
                </a:cubicBezTo>
                <a:lnTo>
                  <a:pt x="13" y="112"/>
                </a:lnTo>
                <a:close/>
                <a:moveTo>
                  <a:pt x="39" y="96"/>
                </a:moveTo>
                <a:cubicBezTo>
                  <a:pt x="13" y="96"/>
                  <a:pt x="13" y="96"/>
                  <a:pt x="13" y="96"/>
                </a:cubicBezTo>
                <a:cubicBezTo>
                  <a:pt x="8" y="96"/>
                  <a:pt x="3" y="92"/>
                  <a:pt x="3" y="8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1" y="5"/>
                  <a:pt x="3" y="3"/>
                </a:cubicBezTo>
                <a:cubicBezTo>
                  <a:pt x="5" y="1"/>
                  <a:pt x="8" y="0"/>
                  <a:pt x="1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1"/>
                  <a:pt x="49" y="3"/>
                </a:cubicBezTo>
                <a:cubicBezTo>
                  <a:pt x="51" y="5"/>
                  <a:pt x="52" y="8"/>
                  <a:pt x="52" y="10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92"/>
                  <a:pt x="44" y="96"/>
                  <a:pt x="39" y="96"/>
                </a:cubicBezTo>
                <a:close/>
                <a:moveTo>
                  <a:pt x="10" y="8"/>
                </a:moveTo>
                <a:cubicBezTo>
                  <a:pt x="9" y="8"/>
                  <a:pt x="9" y="8"/>
                  <a:pt x="9" y="9"/>
                </a:cubicBezTo>
                <a:cubicBezTo>
                  <a:pt x="9" y="9"/>
                  <a:pt x="8" y="9"/>
                  <a:pt x="8" y="10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7"/>
                  <a:pt x="12" y="88"/>
                  <a:pt x="13" y="88"/>
                </a:cubicBezTo>
                <a:cubicBezTo>
                  <a:pt x="39" y="88"/>
                  <a:pt x="39" y="88"/>
                  <a:pt x="39" y="88"/>
                </a:cubicBezTo>
                <a:cubicBezTo>
                  <a:pt x="40" y="88"/>
                  <a:pt x="41" y="87"/>
                  <a:pt x="41" y="86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9"/>
                  <a:pt x="43" y="9"/>
                  <a:pt x="43" y="9"/>
                </a:cubicBezTo>
                <a:cubicBezTo>
                  <a:pt x="43" y="8"/>
                  <a:pt x="42" y="8"/>
                  <a:pt x="42" y="8"/>
                </a:cubicBezTo>
                <a:lnTo>
                  <a:pt x="10" y="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8" name="Freeform 48"/>
          <p:cNvSpPr>
            <a:spLocks noEditPoints="1"/>
          </p:cNvSpPr>
          <p:nvPr/>
        </p:nvSpPr>
        <p:spPr bwMode="auto">
          <a:xfrm>
            <a:off x="9774378" y="3050762"/>
            <a:ext cx="374613" cy="371817"/>
          </a:xfrm>
          <a:custGeom>
            <a:avLst/>
            <a:gdLst>
              <a:gd name="T0" fmla="*/ 100 w 170"/>
              <a:gd name="T1" fmla="*/ 169 h 169"/>
              <a:gd name="T2" fmla="*/ 92 w 170"/>
              <a:gd name="T3" fmla="*/ 166 h 169"/>
              <a:gd name="T4" fmla="*/ 63 w 170"/>
              <a:gd name="T5" fmla="*/ 136 h 169"/>
              <a:gd name="T6" fmla="*/ 59 w 170"/>
              <a:gd name="T7" fmla="*/ 128 h 169"/>
              <a:gd name="T8" fmla="*/ 59 w 170"/>
              <a:gd name="T9" fmla="*/ 75 h 169"/>
              <a:gd name="T10" fmla="*/ 4 w 170"/>
              <a:gd name="T11" fmla="*/ 19 h 169"/>
              <a:gd name="T12" fmla="*/ 2 w 170"/>
              <a:gd name="T13" fmla="*/ 7 h 169"/>
              <a:gd name="T14" fmla="*/ 12 w 170"/>
              <a:gd name="T15" fmla="*/ 0 h 169"/>
              <a:gd name="T16" fmla="*/ 158 w 170"/>
              <a:gd name="T17" fmla="*/ 0 h 169"/>
              <a:gd name="T18" fmla="*/ 169 w 170"/>
              <a:gd name="T19" fmla="*/ 7 h 169"/>
              <a:gd name="T20" fmla="*/ 166 w 170"/>
              <a:gd name="T21" fmla="*/ 20 h 169"/>
              <a:gd name="T22" fmla="*/ 111 w 170"/>
              <a:gd name="T23" fmla="*/ 75 h 169"/>
              <a:gd name="T24" fmla="*/ 111 w 170"/>
              <a:gd name="T25" fmla="*/ 158 h 169"/>
              <a:gd name="T26" fmla="*/ 104 w 170"/>
              <a:gd name="T27" fmla="*/ 168 h 169"/>
              <a:gd name="T28" fmla="*/ 100 w 170"/>
              <a:gd name="T29" fmla="*/ 169 h 169"/>
              <a:gd name="T30" fmla="*/ 12 w 170"/>
              <a:gd name="T31" fmla="*/ 8 h 169"/>
              <a:gd name="T32" fmla="*/ 9 w 170"/>
              <a:gd name="T33" fmla="*/ 10 h 169"/>
              <a:gd name="T34" fmla="*/ 10 w 170"/>
              <a:gd name="T35" fmla="*/ 14 h 169"/>
              <a:gd name="T36" fmla="*/ 67 w 170"/>
              <a:gd name="T37" fmla="*/ 71 h 169"/>
              <a:gd name="T38" fmla="*/ 67 w 170"/>
              <a:gd name="T39" fmla="*/ 128 h 169"/>
              <a:gd name="T40" fmla="*/ 68 w 170"/>
              <a:gd name="T41" fmla="*/ 131 h 169"/>
              <a:gd name="T42" fmla="*/ 97 w 170"/>
              <a:gd name="T43" fmla="*/ 160 h 169"/>
              <a:gd name="T44" fmla="*/ 100 w 170"/>
              <a:gd name="T45" fmla="*/ 161 h 169"/>
              <a:gd name="T46" fmla="*/ 101 w 170"/>
              <a:gd name="T47" fmla="*/ 161 h 169"/>
              <a:gd name="T48" fmla="*/ 103 w 170"/>
              <a:gd name="T49" fmla="*/ 158 h 169"/>
              <a:gd name="T50" fmla="*/ 103 w 170"/>
              <a:gd name="T51" fmla="*/ 71 h 169"/>
              <a:gd name="T52" fmla="*/ 161 w 170"/>
              <a:gd name="T53" fmla="*/ 14 h 169"/>
              <a:gd name="T54" fmla="*/ 161 w 170"/>
              <a:gd name="T55" fmla="*/ 10 h 169"/>
              <a:gd name="T56" fmla="*/ 158 w 170"/>
              <a:gd name="T57" fmla="*/ 8 h 169"/>
              <a:gd name="T58" fmla="*/ 12 w 170"/>
              <a:gd name="T59" fmla="*/ 8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0" h="169">
                <a:moveTo>
                  <a:pt x="100" y="169"/>
                </a:moveTo>
                <a:cubicBezTo>
                  <a:pt x="97" y="169"/>
                  <a:pt x="94" y="168"/>
                  <a:pt x="92" y="16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0" y="134"/>
                  <a:pt x="59" y="131"/>
                  <a:pt x="59" y="128"/>
                </a:cubicBezTo>
                <a:cubicBezTo>
                  <a:pt x="59" y="75"/>
                  <a:pt x="59" y="75"/>
                  <a:pt x="59" y="75"/>
                </a:cubicBezTo>
                <a:cubicBezTo>
                  <a:pt x="4" y="19"/>
                  <a:pt x="4" y="19"/>
                  <a:pt x="4" y="19"/>
                </a:cubicBezTo>
                <a:cubicBezTo>
                  <a:pt x="1" y="16"/>
                  <a:pt x="0" y="11"/>
                  <a:pt x="2" y="7"/>
                </a:cubicBezTo>
                <a:cubicBezTo>
                  <a:pt x="3" y="3"/>
                  <a:pt x="8" y="0"/>
                  <a:pt x="12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63" y="0"/>
                  <a:pt x="167" y="3"/>
                  <a:pt x="169" y="7"/>
                </a:cubicBezTo>
                <a:cubicBezTo>
                  <a:pt x="170" y="11"/>
                  <a:pt x="169" y="16"/>
                  <a:pt x="166" y="20"/>
                </a:cubicBezTo>
                <a:cubicBezTo>
                  <a:pt x="111" y="75"/>
                  <a:pt x="111" y="75"/>
                  <a:pt x="111" y="75"/>
                </a:cubicBezTo>
                <a:cubicBezTo>
                  <a:pt x="111" y="158"/>
                  <a:pt x="111" y="158"/>
                  <a:pt x="111" y="158"/>
                </a:cubicBezTo>
                <a:cubicBezTo>
                  <a:pt x="111" y="162"/>
                  <a:pt x="108" y="166"/>
                  <a:pt x="104" y="168"/>
                </a:cubicBezTo>
                <a:cubicBezTo>
                  <a:pt x="103" y="169"/>
                  <a:pt x="101" y="169"/>
                  <a:pt x="100" y="169"/>
                </a:cubicBezTo>
                <a:close/>
                <a:moveTo>
                  <a:pt x="12" y="8"/>
                </a:moveTo>
                <a:cubicBezTo>
                  <a:pt x="11" y="8"/>
                  <a:pt x="10" y="9"/>
                  <a:pt x="9" y="10"/>
                </a:cubicBezTo>
                <a:cubicBezTo>
                  <a:pt x="9" y="11"/>
                  <a:pt x="9" y="13"/>
                  <a:pt x="10" y="14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128"/>
                  <a:pt x="67" y="128"/>
                  <a:pt x="67" y="128"/>
                </a:cubicBezTo>
                <a:cubicBezTo>
                  <a:pt x="67" y="129"/>
                  <a:pt x="68" y="130"/>
                  <a:pt x="68" y="131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8" y="161"/>
                  <a:pt x="99" y="161"/>
                  <a:pt x="100" y="161"/>
                </a:cubicBezTo>
                <a:cubicBezTo>
                  <a:pt x="100" y="161"/>
                  <a:pt x="101" y="161"/>
                  <a:pt x="101" y="161"/>
                </a:cubicBezTo>
                <a:cubicBezTo>
                  <a:pt x="102" y="160"/>
                  <a:pt x="103" y="159"/>
                  <a:pt x="103" y="158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61" y="14"/>
                  <a:pt x="161" y="14"/>
                  <a:pt x="161" y="14"/>
                </a:cubicBezTo>
                <a:cubicBezTo>
                  <a:pt x="162" y="13"/>
                  <a:pt x="162" y="11"/>
                  <a:pt x="161" y="10"/>
                </a:cubicBezTo>
                <a:cubicBezTo>
                  <a:pt x="161" y="9"/>
                  <a:pt x="160" y="8"/>
                  <a:pt x="158" y="8"/>
                </a:cubicBezTo>
                <a:lnTo>
                  <a:pt x="12" y="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9" name="Freeform 49"/>
          <p:cNvSpPr>
            <a:spLocks noEditPoints="1"/>
          </p:cNvSpPr>
          <p:nvPr/>
        </p:nvSpPr>
        <p:spPr bwMode="auto">
          <a:xfrm>
            <a:off x="1395909" y="3890379"/>
            <a:ext cx="231104" cy="337338"/>
          </a:xfrm>
          <a:custGeom>
            <a:avLst/>
            <a:gdLst>
              <a:gd name="T0" fmla="*/ 99 w 105"/>
              <a:gd name="T1" fmla="*/ 153 h 153"/>
              <a:gd name="T2" fmla="*/ 94 w 105"/>
              <a:gd name="T3" fmla="*/ 150 h 153"/>
              <a:gd name="T4" fmla="*/ 33 w 105"/>
              <a:gd name="T5" fmla="*/ 89 h 153"/>
              <a:gd name="T6" fmla="*/ 33 w 105"/>
              <a:gd name="T7" fmla="*/ 143 h 153"/>
              <a:gd name="T8" fmla="*/ 23 w 105"/>
              <a:gd name="T9" fmla="*/ 153 h 153"/>
              <a:gd name="T10" fmla="*/ 11 w 105"/>
              <a:gd name="T11" fmla="*/ 153 h 153"/>
              <a:gd name="T12" fmla="*/ 0 w 105"/>
              <a:gd name="T13" fmla="*/ 143 h 153"/>
              <a:gd name="T14" fmla="*/ 0 w 105"/>
              <a:gd name="T15" fmla="*/ 10 h 153"/>
              <a:gd name="T16" fmla="*/ 11 w 105"/>
              <a:gd name="T17" fmla="*/ 0 h 153"/>
              <a:gd name="T18" fmla="*/ 23 w 105"/>
              <a:gd name="T19" fmla="*/ 0 h 153"/>
              <a:gd name="T20" fmla="*/ 33 w 105"/>
              <a:gd name="T21" fmla="*/ 10 h 153"/>
              <a:gd name="T22" fmla="*/ 33 w 105"/>
              <a:gd name="T23" fmla="*/ 64 h 153"/>
              <a:gd name="T24" fmla="*/ 94 w 105"/>
              <a:gd name="T25" fmla="*/ 2 h 153"/>
              <a:gd name="T26" fmla="*/ 99 w 105"/>
              <a:gd name="T27" fmla="*/ 0 h 153"/>
              <a:gd name="T28" fmla="*/ 105 w 105"/>
              <a:gd name="T29" fmla="*/ 7 h 153"/>
              <a:gd name="T30" fmla="*/ 105 w 105"/>
              <a:gd name="T31" fmla="*/ 146 h 153"/>
              <a:gd name="T32" fmla="*/ 99 w 105"/>
              <a:gd name="T33" fmla="*/ 153 h 153"/>
              <a:gd name="T34" fmla="*/ 11 w 105"/>
              <a:gd name="T35" fmla="*/ 8 h 153"/>
              <a:gd name="T36" fmla="*/ 8 w 105"/>
              <a:gd name="T37" fmla="*/ 10 h 153"/>
              <a:gd name="T38" fmla="*/ 8 w 105"/>
              <a:gd name="T39" fmla="*/ 143 h 153"/>
              <a:gd name="T40" fmla="*/ 11 w 105"/>
              <a:gd name="T41" fmla="*/ 145 h 153"/>
              <a:gd name="T42" fmla="*/ 23 w 105"/>
              <a:gd name="T43" fmla="*/ 145 h 153"/>
              <a:gd name="T44" fmla="*/ 25 w 105"/>
              <a:gd name="T45" fmla="*/ 143 h 153"/>
              <a:gd name="T46" fmla="*/ 25 w 105"/>
              <a:gd name="T47" fmla="*/ 10 h 153"/>
              <a:gd name="T48" fmla="*/ 23 w 105"/>
              <a:gd name="T49" fmla="*/ 8 h 153"/>
              <a:gd name="T50" fmla="*/ 11 w 105"/>
              <a:gd name="T51" fmla="*/ 8 h 153"/>
              <a:gd name="T52" fmla="*/ 32 w 105"/>
              <a:gd name="T53" fmla="*/ 76 h 153"/>
              <a:gd name="T54" fmla="*/ 32 w 105"/>
              <a:gd name="T55" fmla="*/ 77 h 153"/>
              <a:gd name="T56" fmla="*/ 33 w 105"/>
              <a:gd name="T57" fmla="*/ 78 h 153"/>
              <a:gd name="T58" fmla="*/ 97 w 105"/>
              <a:gd name="T59" fmla="*/ 142 h 153"/>
              <a:gd name="T60" fmla="*/ 97 w 105"/>
              <a:gd name="T61" fmla="*/ 10 h 153"/>
              <a:gd name="T62" fmla="*/ 33 w 105"/>
              <a:gd name="T63" fmla="*/ 75 h 153"/>
              <a:gd name="T64" fmla="*/ 32 w 105"/>
              <a:gd name="T65" fmla="*/ 75 h 153"/>
              <a:gd name="T66" fmla="*/ 32 w 105"/>
              <a:gd name="T67" fmla="*/ 7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" h="153">
                <a:moveTo>
                  <a:pt x="99" y="153"/>
                </a:moveTo>
                <a:cubicBezTo>
                  <a:pt x="97" y="153"/>
                  <a:pt x="96" y="152"/>
                  <a:pt x="94" y="150"/>
                </a:cubicBezTo>
                <a:cubicBezTo>
                  <a:pt x="33" y="89"/>
                  <a:pt x="33" y="89"/>
                  <a:pt x="33" y="89"/>
                </a:cubicBezTo>
                <a:cubicBezTo>
                  <a:pt x="33" y="143"/>
                  <a:pt x="33" y="143"/>
                  <a:pt x="33" y="143"/>
                </a:cubicBezTo>
                <a:cubicBezTo>
                  <a:pt x="33" y="148"/>
                  <a:pt x="28" y="153"/>
                  <a:pt x="23" y="153"/>
                </a:cubicBezTo>
                <a:cubicBezTo>
                  <a:pt x="11" y="153"/>
                  <a:pt x="11" y="153"/>
                  <a:pt x="11" y="153"/>
                </a:cubicBezTo>
                <a:cubicBezTo>
                  <a:pt x="5" y="153"/>
                  <a:pt x="0" y="148"/>
                  <a:pt x="0" y="14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33" y="4"/>
                  <a:pt x="33" y="10"/>
                </a:cubicBezTo>
                <a:cubicBezTo>
                  <a:pt x="33" y="64"/>
                  <a:pt x="33" y="64"/>
                  <a:pt x="33" y="64"/>
                </a:cubicBezTo>
                <a:cubicBezTo>
                  <a:pt x="94" y="2"/>
                  <a:pt x="94" y="2"/>
                  <a:pt x="94" y="2"/>
                </a:cubicBezTo>
                <a:cubicBezTo>
                  <a:pt x="96" y="1"/>
                  <a:pt x="97" y="0"/>
                  <a:pt x="99" y="0"/>
                </a:cubicBezTo>
                <a:cubicBezTo>
                  <a:pt x="102" y="0"/>
                  <a:pt x="105" y="2"/>
                  <a:pt x="105" y="7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05" y="151"/>
                  <a:pt x="102" y="153"/>
                  <a:pt x="99" y="153"/>
                </a:cubicBezTo>
                <a:close/>
                <a:moveTo>
                  <a:pt x="11" y="8"/>
                </a:moveTo>
                <a:cubicBezTo>
                  <a:pt x="9" y="8"/>
                  <a:pt x="8" y="9"/>
                  <a:pt x="8" y="10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4"/>
                  <a:pt x="9" y="145"/>
                  <a:pt x="11" y="145"/>
                </a:cubicBezTo>
                <a:cubicBezTo>
                  <a:pt x="23" y="145"/>
                  <a:pt x="23" y="145"/>
                  <a:pt x="23" y="145"/>
                </a:cubicBezTo>
                <a:cubicBezTo>
                  <a:pt x="24" y="145"/>
                  <a:pt x="25" y="144"/>
                  <a:pt x="25" y="143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9"/>
                  <a:pt x="24" y="8"/>
                  <a:pt x="23" y="8"/>
                </a:cubicBezTo>
                <a:lnTo>
                  <a:pt x="11" y="8"/>
                </a:lnTo>
                <a:close/>
                <a:moveTo>
                  <a:pt x="32" y="76"/>
                </a:moveTo>
                <a:cubicBezTo>
                  <a:pt x="32" y="77"/>
                  <a:pt x="32" y="77"/>
                  <a:pt x="32" y="77"/>
                </a:cubicBezTo>
                <a:cubicBezTo>
                  <a:pt x="32" y="77"/>
                  <a:pt x="32" y="77"/>
                  <a:pt x="33" y="78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7" y="10"/>
                  <a:pt x="97" y="10"/>
                  <a:pt x="97" y="10"/>
                </a:cubicBezTo>
                <a:cubicBezTo>
                  <a:pt x="33" y="75"/>
                  <a:pt x="33" y="75"/>
                  <a:pt x="33" y="75"/>
                </a:cubicBezTo>
                <a:cubicBezTo>
                  <a:pt x="32" y="75"/>
                  <a:pt x="32" y="75"/>
                  <a:pt x="32" y="75"/>
                </a:cubicBezTo>
                <a:lnTo>
                  <a:pt x="32" y="76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0" name="Freeform 50"/>
          <p:cNvSpPr>
            <a:spLocks noEditPoints="1"/>
          </p:cNvSpPr>
          <p:nvPr/>
        </p:nvSpPr>
        <p:spPr bwMode="auto">
          <a:xfrm>
            <a:off x="2157249" y="3890379"/>
            <a:ext cx="390455" cy="337338"/>
          </a:xfrm>
          <a:custGeom>
            <a:avLst/>
            <a:gdLst>
              <a:gd name="T0" fmla="*/ 172 w 177"/>
              <a:gd name="T1" fmla="*/ 153 h 153"/>
              <a:gd name="T2" fmla="*/ 166 w 177"/>
              <a:gd name="T3" fmla="*/ 150 h 153"/>
              <a:gd name="T4" fmla="*/ 105 w 177"/>
              <a:gd name="T5" fmla="*/ 89 h 153"/>
              <a:gd name="T6" fmla="*/ 105 w 177"/>
              <a:gd name="T7" fmla="*/ 146 h 153"/>
              <a:gd name="T8" fmla="*/ 99 w 177"/>
              <a:gd name="T9" fmla="*/ 153 h 153"/>
              <a:gd name="T10" fmla="*/ 94 w 177"/>
              <a:gd name="T11" fmla="*/ 150 h 153"/>
              <a:gd name="T12" fmla="*/ 33 w 177"/>
              <a:gd name="T13" fmla="*/ 89 h 153"/>
              <a:gd name="T14" fmla="*/ 33 w 177"/>
              <a:gd name="T15" fmla="*/ 143 h 153"/>
              <a:gd name="T16" fmla="*/ 23 w 177"/>
              <a:gd name="T17" fmla="*/ 153 h 153"/>
              <a:gd name="T18" fmla="*/ 11 w 177"/>
              <a:gd name="T19" fmla="*/ 153 h 153"/>
              <a:gd name="T20" fmla="*/ 0 w 177"/>
              <a:gd name="T21" fmla="*/ 143 h 153"/>
              <a:gd name="T22" fmla="*/ 0 w 177"/>
              <a:gd name="T23" fmla="*/ 10 h 153"/>
              <a:gd name="T24" fmla="*/ 11 w 177"/>
              <a:gd name="T25" fmla="*/ 0 h 153"/>
              <a:gd name="T26" fmla="*/ 23 w 177"/>
              <a:gd name="T27" fmla="*/ 0 h 153"/>
              <a:gd name="T28" fmla="*/ 33 w 177"/>
              <a:gd name="T29" fmla="*/ 10 h 153"/>
              <a:gd name="T30" fmla="*/ 33 w 177"/>
              <a:gd name="T31" fmla="*/ 64 h 153"/>
              <a:gd name="T32" fmla="*/ 94 w 177"/>
              <a:gd name="T33" fmla="*/ 2 h 153"/>
              <a:gd name="T34" fmla="*/ 99 w 177"/>
              <a:gd name="T35" fmla="*/ 0 h 153"/>
              <a:gd name="T36" fmla="*/ 105 w 177"/>
              <a:gd name="T37" fmla="*/ 7 h 153"/>
              <a:gd name="T38" fmla="*/ 105 w 177"/>
              <a:gd name="T39" fmla="*/ 64 h 153"/>
              <a:gd name="T40" fmla="*/ 166 w 177"/>
              <a:gd name="T41" fmla="*/ 2 h 153"/>
              <a:gd name="T42" fmla="*/ 172 w 177"/>
              <a:gd name="T43" fmla="*/ 0 h 153"/>
              <a:gd name="T44" fmla="*/ 177 w 177"/>
              <a:gd name="T45" fmla="*/ 7 h 153"/>
              <a:gd name="T46" fmla="*/ 177 w 177"/>
              <a:gd name="T47" fmla="*/ 146 h 153"/>
              <a:gd name="T48" fmla="*/ 172 w 177"/>
              <a:gd name="T49" fmla="*/ 153 h 153"/>
              <a:gd name="T50" fmla="*/ 11 w 177"/>
              <a:gd name="T51" fmla="*/ 8 h 153"/>
              <a:gd name="T52" fmla="*/ 8 w 177"/>
              <a:gd name="T53" fmla="*/ 10 h 153"/>
              <a:gd name="T54" fmla="*/ 8 w 177"/>
              <a:gd name="T55" fmla="*/ 143 h 153"/>
              <a:gd name="T56" fmla="*/ 11 w 177"/>
              <a:gd name="T57" fmla="*/ 145 h 153"/>
              <a:gd name="T58" fmla="*/ 23 w 177"/>
              <a:gd name="T59" fmla="*/ 145 h 153"/>
              <a:gd name="T60" fmla="*/ 25 w 177"/>
              <a:gd name="T61" fmla="*/ 143 h 153"/>
              <a:gd name="T62" fmla="*/ 25 w 177"/>
              <a:gd name="T63" fmla="*/ 10 h 153"/>
              <a:gd name="T64" fmla="*/ 23 w 177"/>
              <a:gd name="T65" fmla="*/ 8 h 153"/>
              <a:gd name="T66" fmla="*/ 11 w 177"/>
              <a:gd name="T67" fmla="*/ 8 h 153"/>
              <a:gd name="T68" fmla="*/ 104 w 177"/>
              <a:gd name="T69" fmla="*/ 76 h 153"/>
              <a:gd name="T70" fmla="*/ 105 w 177"/>
              <a:gd name="T71" fmla="*/ 77 h 153"/>
              <a:gd name="T72" fmla="*/ 105 w 177"/>
              <a:gd name="T73" fmla="*/ 78 h 153"/>
              <a:gd name="T74" fmla="*/ 169 w 177"/>
              <a:gd name="T75" fmla="*/ 142 h 153"/>
              <a:gd name="T76" fmla="*/ 169 w 177"/>
              <a:gd name="T77" fmla="*/ 10 h 153"/>
              <a:gd name="T78" fmla="*/ 105 w 177"/>
              <a:gd name="T79" fmla="*/ 75 h 153"/>
              <a:gd name="T80" fmla="*/ 105 w 177"/>
              <a:gd name="T81" fmla="*/ 75 h 153"/>
              <a:gd name="T82" fmla="*/ 104 w 177"/>
              <a:gd name="T83" fmla="*/ 76 h 153"/>
              <a:gd name="T84" fmla="*/ 32 w 177"/>
              <a:gd name="T85" fmla="*/ 76 h 153"/>
              <a:gd name="T86" fmla="*/ 32 w 177"/>
              <a:gd name="T87" fmla="*/ 77 h 153"/>
              <a:gd name="T88" fmla="*/ 33 w 177"/>
              <a:gd name="T89" fmla="*/ 78 h 153"/>
              <a:gd name="T90" fmla="*/ 97 w 177"/>
              <a:gd name="T91" fmla="*/ 142 h 153"/>
              <a:gd name="T92" fmla="*/ 97 w 177"/>
              <a:gd name="T93" fmla="*/ 10 h 153"/>
              <a:gd name="T94" fmla="*/ 33 w 177"/>
              <a:gd name="T95" fmla="*/ 75 h 153"/>
              <a:gd name="T96" fmla="*/ 32 w 177"/>
              <a:gd name="T97" fmla="*/ 75 h 153"/>
              <a:gd name="T98" fmla="*/ 32 w 177"/>
              <a:gd name="T99" fmla="*/ 7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7" h="153">
                <a:moveTo>
                  <a:pt x="172" y="153"/>
                </a:moveTo>
                <a:cubicBezTo>
                  <a:pt x="170" y="153"/>
                  <a:pt x="168" y="152"/>
                  <a:pt x="166" y="150"/>
                </a:cubicBezTo>
                <a:cubicBezTo>
                  <a:pt x="105" y="89"/>
                  <a:pt x="105" y="89"/>
                  <a:pt x="105" y="89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05" y="151"/>
                  <a:pt x="102" y="153"/>
                  <a:pt x="99" y="153"/>
                </a:cubicBezTo>
                <a:cubicBezTo>
                  <a:pt x="97" y="153"/>
                  <a:pt x="96" y="152"/>
                  <a:pt x="94" y="150"/>
                </a:cubicBezTo>
                <a:cubicBezTo>
                  <a:pt x="33" y="89"/>
                  <a:pt x="33" y="89"/>
                  <a:pt x="33" y="89"/>
                </a:cubicBezTo>
                <a:cubicBezTo>
                  <a:pt x="33" y="143"/>
                  <a:pt x="33" y="143"/>
                  <a:pt x="33" y="143"/>
                </a:cubicBezTo>
                <a:cubicBezTo>
                  <a:pt x="33" y="148"/>
                  <a:pt x="28" y="153"/>
                  <a:pt x="23" y="153"/>
                </a:cubicBezTo>
                <a:cubicBezTo>
                  <a:pt x="11" y="153"/>
                  <a:pt x="11" y="153"/>
                  <a:pt x="11" y="153"/>
                </a:cubicBezTo>
                <a:cubicBezTo>
                  <a:pt x="5" y="153"/>
                  <a:pt x="0" y="148"/>
                  <a:pt x="0" y="14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33" y="4"/>
                  <a:pt x="33" y="10"/>
                </a:cubicBezTo>
                <a:cubicBezTo>
                  <a:pt x="33" y="64"/>
                  <a:pt x="33" y="64"/>
                  <a:pt x="33" y="64"/>
                </a:cubicBezTo>
                <a:cubicBezTo>
                  <a:pt x="94" y="2"/>
                  <a:pt x="94" y="2"/>
                  <a:pt x="94" y="2"/>
                </a:cubicBezTo>
                <a:cubicBezTo>
                  <a:pt x="96" y="1"/>
                  <a:pt x="97" y="0"/>
                  <a:pt x="99" y="0"/>
                </a:cubicBezTo>
                <a:cubicBezTo>
                  <a:pt x="102" y="0"/>
                  <a:pt x="105" y="2"/>
                  <a:pt x="105" y="7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66" y="2"/>
                  <a:pt x="166" y="2"/>
                  <a:pt x="166" y="2"/>
                </a:cubicBezTo>
                <a:cubicBezTo>
                  <a:pt x="168" y="1"/>
                  <a:pt x="170" y="0"/>
                  <a:pt x="172" y="0"/>
                </a:cubicBezTo>
                <a:cubicBezTo>
                  <a:pt x="175" y="0"/>
                  <a:pt x="177" y="2"/>
                  <a:pt x="177" y="7"/>
                </a:cubicBezTo>
                <a:cubicBezTo>
                  <a:pt x="177" y="146"/>
                  <a:pt x="177" y="146"/>
                  <a:pt x="177" y="146"/>
                </a:cubicBezTo>
                <a:cubicBezTo>
                  <a:pt x="177" y="151"/>
                  <a:pt x="175" y="153"/>
                  <a:pt x="172" y="153"/>
                </a:cubicBezTo>
                <a:close/>
                <a:moveTo>
                  <a:pt x="11" y="8"/>
                </a:moveTo>
                <a:cubicBezTo>
                  <a:pt x="9" y="8"/>
                  <a:pt x="8" y="9"/>
                  <a:pt x="8" y="10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4"/>
                  <a:pt x="9" y="145"/>
                  <a:pt x="11" y="145"/>
                </a:cubicBezTo>
                <a:cubicBezTo>
                  <a:pt x="23" y="145"/>
                  <a:pt x="23" y="145"/>
                  <a:pt x="23" y="145"/>
                </a:cubicBezTo>
                <a:cubicBezTo>
                  <a:pt x="24" y="145"/>
                  <a:pt x="25" y="144"/>
                  <a:pt x="25" y="143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9"/>
                  <a:pt x="24" y="8"/>
                  <a:pt x="23" y="8"/>
                </a:cubicBezTo>
                <a:lnTo>
                  <a:pt x="11" y="8"/>
                </a:lnTo>
                <a:close/>
                <a:moveTo>
                  <a:pt x="104" y="76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77"/>
                  <a:pt x="105" y="77"/>
                  <a:pt x="105" y="7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69" y="10"/>
                  <a:pt x="169" y="10"/>
                  <a:pt x="169" y="10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5" y="75"/>
                  <a:pt x="105" y="75"/>
                  <a:pt x="105" y="75"/>
                </a:cubicBezTo>
                <a:lnTo>
                  <a:pt x="104" y="76"/>
                </a:lnTo>
                <a:close/>
                <a:moveTo>
                  <a:pt x="32" y="76"/>
                </a:moveTo>
                <a:cubicBezTo>
                  <a:pt x="32" y="77"/>
                  <a:pt x="32" y="77"/>
                  <a:pt x="32" y="77"/>
                </a:cubicBezTo>
                <a:cubicBezTo>
                  <a:pt x="32" y="77"/>
                  <a:pt x="32" y="77"/>
                  <a:pt x="33" y="78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7" y="10"/>
                  <a:pt x="97" y="10"/>
                  <a:pt x="97" y="10"/>
                </a:cubicBezTo>
                <a:cubicBezTo>
                  <a:pt x="33" y="75"/>
                  <a:pt x="33" y="75"/>
                  <a:pt x="33" y="75"/>
                </a:cubicBezTo>
                <a:cubicBezTo>
                  <a:pt x="32" y="75"/>
                  <a:pt x="32" y="75"/>
                  <a:pt x="32" y="75"/>
                </a:cubicBezTo>
                <a:lnTo>
                  <a:pt x="32" y="76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1" name="Freeform 51"/>
          <p:cNvSpPr>
            <a:spLocks noEditPoints="1"/>
          </p:cNvSpPr>
          <p:nvPr/>
        </p:nvSpPr>
        <p:spPr bwMode="auto">
          <a:xfrm>
            <a:off x="3016436" y="3890379"/>
            <a:ext cx="341997" cy="337338"/>
          </a:xfrm>
          <a:custGeom>
            <a:avLst/>
            <a:gdLst>
              <a:gd name="T0" fmla="*/ 149 w 155"/>
              <a:gd name="T1" fmla="*/ 153 h 153"/>
              <a:gd name="T2" fmla="*/ 144 w 155"/>
              <a:gd name="T3" fmla="*/ 150 h 153"/>
              <a:gd name="T4" fmla="*/ 82 w 155"/>
              <a:gd name="T5" fmla="*/ 89 h 153"/>
              <a:gd name="T6" fmla="*/ 82 w 155"/>
              <a:gd name="T7" fmla="*/ 146 h 153"/>
              <a:gd name="T8" fmla="*/ 76 w 155"/>
              <a:gd name="T9" fmla="*/ 153 h 153"/>
              <a:gd name="T10" fmla="*/ 71 w 155"/>
              <a:gd name="T11" fmla="*/ 150 h 153"/>
              <a:gd name="T12" fmla="*/ 4 w 155"/>
              <a:gd name="T13" fmla="*/ 83 h 153"/>
              <a:gd name="T14" fmla="*/ 4 w 155"/>
              <a:gd name="T15" fmla="*/ 69 h 153"/>
              <a:gd name="T16" fmla="*/ 71 w 155"/>
              <a:gd name="T17" fmla="*/ 2 h 153"/>
              <a:gd name="T18" fmla="*/ 76 w 155"/>
              <a:gd name="T19" fmla="*/ 0 h 153"/>
              <a:gd name="T20" fmla="*/ 82 w 155"/>
              <a:gd name="T21" fmla="*/ 7 h 153"/>
              <a:gd name="T22" fmla="*/ 82 w 155"/>
              <a:gd name="T23" fmla="*/ 64 h 153"/>
              <a:gd name="T24" fmla="*/ 144 w 155"/>
              <a:gd name="T25" fmla="*/ 2 h 153"/>
              <a:gd name="T26" fmla="*/ 149 w 155"/>
              <a:gd name="T27" fmla="*/ 0 h 153"/>
              <a:gd name="T28" fmla="*/ 155 w 155"/>
              <a:gd name="T29" fmla="*/ 7 h 153"/>
              <a:gd name="T30" fmla="*/ 155 w 155"/>
              <a:gd name="T31" fmla="*/ 146 h 153"/>
              <a:gd name="T32" fmla="*/ 149 w 155"/>
              <a:gd name="T33" fmla="*/ 153 h 153"/>
              <a:gd name="T34" fmla="*/ 82 w 155"/>
              <a:gd name="T35" fmla="*/ 76 h 153"/>
              <a:gd name="T36" fmla="*/ 82 w 155"/>
              <a:gd name="T37" fmla="*/ 77 h 153"/>
              <a:gd name="T38" fmla="*/ 82 w 155"/>
              <a:gd name="T39" fmla="*/ 78 h 153"/>
              <a:gd name="T40" fmla="*/ 147 w 155"/>
              <a:gd name="T41" fmla="*/ 142 h 153"/>
              <a:gd name="T42" fmla="*/ 147 w 155"/>
              <a:gd name="T43" fmla="*/ 10 h 153"/>
              <a:gd name="T44" fmla="*/ 82 w 155"/>
              <a:gd name="T45" fmla="*/ 75 h 153"/>
              <a:gd name="T46" fmla="*/ 82 w 155"/>
              <a:gd name="T47" fmla="*/ 75 h 153"/>
              <a:gd name="T48" fmla="*/ 82 w 155"/>
              <a:gd name="T49" fmla="*/ 76 h 153"/>
              <a:gd name="T50" fmla="*/ 74 w 155"/>
              <a:gd name="T51" fmla="*/ 10 h 153"/>
              <a:gd name="T52" fmla="*/ 10 w 155"/>
              <a:gd name="T53" fmla="*/ 75 h 153"/>
              <a:gd name="T54" fmla="*/ 10 w 155"/>
              <a:gd name="T55" fmla="*/ 78 h 153"/>
              <a:gd name="T56" fmla="*/ 74 w 155"/>
              <a:gd name="T57" fmla="*/ 142 h 153"/>
              <a:gd name="T58" fmla="*/ 74 w 155"/>
              <a:gd name="T59" fmla="*/ 1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5" h="153">
                <a:moveTo>
                  <a:pt x="149" y="153"/>
                </a:moveTo>
                <a:cubicBezTo>
                  <a:pt x="147" y="153"/>
                  <a:pt x="145" y="152"/>
                  <a:pt x="144" y="150"/>
                </a:cubicBezTo>
                <a:cubicBezTo>
                  <a:pt x="82" y="89"/>
                  <a:pt x="82" y="89"/>
                  <a:pt x="82" y="89"/>
                </a:cubicBezTo>
                <a:cubicBezTo>
                  <a:pt x="82" y="146"/>
                  <a:pt x="82" y="146"/>
                  <a:pt x="82" y="146"/>
                </a:cubicBezTo>
                <a:cubicBezTo>
                  <a:pt x="82" y="151"/>
                  <a:pt x="79" y="153"/>
                  <a:pt x="76" y="153"/>
                </a:cubicBezTo>
                <a:cubicBezTo>
                  <a:pt x="75" y="153"/>
                  <a:pt x="73" y="152"/>
                  <a:pt x="71" y="150"/>
                </a:cubicBezTo>
                <a:cubicBezTo>
                  <a:pt x="4" y="83"/>
                  <a:pt x="4" y="83"/>
                  <a:pt x="4" y="83"/>
                </a:cubicBezTo>
                <a:cubicBezTo>
                  <a:pt x="0" y="79"/>
                  <a:pt x="0" y="73"/>
                  <a:pt x="4" y="69"/>
                </a:cubicBezTo>
                <a:cubicBezTo>
                  <a:pt x="71" y="2"/>
                  <a:pt x="71" y="2"/>
                  <a:pt x="71" y="2"/>
                </a:cubicBezTo>
                <a:cubicBezTo>
                  <a:pt x="73" y="1"/>
                  <a:pt x="75" y="0"/>
                  <a:pt x="76" y="0"/>
                </a:cubicBezTo>
                <a:cubicBezTo>
                  <a:pt x="79" y="0"/>
                  <a:pt x="82" y="2"/>
                  <a:pt x="82" y="7"/>
                </a:cubicBezTo>
                <a:cubicBezTo>
                  <a:pt x="82" y="64"/>
                  <a:pt x="82" y="64"/>
                  <a:pt x="82" y="64"/>
                </a:cubicBezTo>
                <a:cubicBezTo>
                  <a:pt x="144" y="2"/>
                  <a:pt x="144" y="2"/>
                  <a:pt x="144" y="2"/>
                </a:cubicBezTo>
                <a:cubicBezTo>
                  <a:pt x="145" y="1"/>
                  <a:pt x="147" y="0"/>
                  <a:pt x="149" y="0"/>
                </a:cubicBezTo>
                <a:cubicBezTo>
                  <a:pt x="152" y="0"/>
                  <a:pt x="155" y="2"/>
                  <a:pt x="155" y="7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5" y="151"/>
                  <a:pt x="152" y="153"/>
                  <a:pt x="149" y="153"/>
                </a:cubicBezTo>
                <a:close/>
                <a:moveTo>
                  <a:pt x="82" y="76"/>
                </a:moveTo>
                <a:cubicBezTo>
                  <a:pt x="82" y="77"/>
                  <a:pt x="82" y="77"/>
                  <a:pt x="82" y="77"/>
                </a:cubicBezTo>
                <a:cubicBezTo>
                  <a:pt x="82" y="77"/>
                  <a:pt x="82" y="77"/>
                  <a:pt x="82" y="78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82" y="75"/>
                  <a:pt x="82" y="75"/>
                  <a:pt x="82" y="75"/>
                </a:cubicBezTo>
                <a:cubicBezTo>
                  <a:pt x="82" y="75"/>
                  <a:pt x="82" y="75"/>
                  <a:pt x="82" y="75"/>
                </a:cubicBezTo>
                <a:lnTo>
                  <a:pt x="82" y="76"/>
                </a:lnTo>
                <a:close/>
                <a:moveTo>
                  <a:pt x="74" y="10"/>
                </a:moveTo>
                <a:cubicBezTo>
                  <a:pt x="10" y="75"/>
                  <a:pt x="10" y="75"/>
                  <a:pt x="10" y="75"/>
                </a:cubicBezTo>
                <a:cubicBezTo>
                  <a:pt x="9" y="76"/>
                  <a:pt x="9" y="77"/>
                  <a:pt x="10" y="78"/>
                </a:cubicBezTo>
                <a:cubicBezTo>
                  <a:pt x="74" y="142"/>
                  <a:pt x="74" y="142"/>
                  <a:pt x="74" y="142"/>
                </a:cubicBezTo>
                <a:lnTo>
                  <a:pt x="74" y="10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2" name="Freeform 52"/>
          <p:cNvSpPr>
            <a:spLocks noEditPoints="1"/>
          </p:cNvSpPr>
          <p:nvPr/>
        </p:nvSpPr>
        <p:spPr bwMode="auto">
          <a:xfrm>
            <a:off x="3895192" y="3887583"/>
            <a:ext cx="311246" cy="340134"/>
          </a:xfrm>
          <a:custGeom>
            <a:avLst/>
            <a:gdLst>
              <a:gd name="T0" fmla="*/ 7 w 141"/>
              <a:gd name="T1" fmla="*/ 154 h 154"/>
              <a:gd name="T2" fmla="*/ 0 w 141"/>
              <a:gd name="T3" fmla="*/ 147 h 154"/>
              <a:gd name="T4" fmla="*/ 0 w 141"/>
              <a:gd name="T5" fmla="*/ 8 h 154"/>
              <a:gd name="T6" fmla="*/ 7 w 141"/>
              <a:gd name="T7" fmla="*/ 0 h 154"/>
              <a:gd name="T8" fmla="*/ 11 w 141"/>
              <a:gd name="T9" fmla="*/ 1 h 154"/>
              <a:gd name="T10" fmla="*/ 137 w 141"/>
              <a:gd name="T11" fmla="*/ 71 h 154"/>
              <a:gd name="T12" fmla="*/ 141 w 141"/>
              <a:gd name="T13" fmla="*/ 77 h 154"/>
              <a:gd name="T14" fmla="*/ 137 w 141"/>
              <a:gd name="T15" fmla="*/ 84 h 154"/>
              <a:gd name="T16" fmla="*/ 11 w 141"/>
              <a:gd name="T17" fmla="*/ 153 h 154"/>
              <a:gd name="T18" fmla="*/ 7 w 141"/>
              <a:gd name="T19" fmla="*/ 154 h 154"/>
              <a:gd name="T20" fmla="*/ 8 w 141"/>
              <a:gd name="T21" fmla="*/ 9 h 154"/>
              <a:gd name="T22" fmla="*/ 8 w 141"/>
              <a:gd name="T23" fmla="*/ 146 h 154"/>
              <a:gd name="T24" fmla="*/ 132 w 141"/>
              <a:gd name="T25" fmla="*/ 77 h 154"/>
              <a:gd name="T26" fmla="*/ 8 w 141"/>
              <a:gd name="T27" fmla="*/ 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1" h="154">
                <a:moveTo>
                  <a:pt x="7" y="154"/>
                </a:moveTo>
                <a:cubicBezTo>
                  <a:pt x="3" y="154"/>
                  <a:pt x="0" y="151"/>
                  <a:pt x="0" y="14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9" y="0"/>
                  <a:pt x="10" y="0"/>
                  <a:pt x="11" y="1"/>
                </a:cubicBezTo>
                <a:cubicBezTo>
                  <a:pt x="137" y="71"/>
                  <a:pt x="137" y="71"/>
                  <a:pt x="137" y="71"/>
                </a:cubicBezTo>
                <a:cubicBezTo>
                  <a:pt x="139" y="72"/>
                  <a:pt x="141" y="75"/>
                  <a:pt x="141" y="77"/>
                </a:cubicBezTo>
                <a:cubicBezTo>
                  <a:pt x="141" y="80"/>
                  <a:pt x="139" y="82"/>
                  <a:pt x="137" y="84"/>
                </a:cubicBezTo>
                <a:cubicBezTo>
                  <a:pt x="11" y="153"/>
                  <a:pt x="11" y="153"/>
                  <a:pt x="11" y="153"/>
                </a:cubicBezTo>
                <a:cubicBezTo>
                  <a:pt x="10" y="154"/>
                  <a:pt x="9" y="154"/>
                  <a:pt x="7" y="154"/>
                </a:cubicBezTo>
                <a:close/>
                <a:moveTo>
                  <a:pt x="8" y="9"/>
                </a:moveTo>
                <a:cubicBezTo>
                  <a:pt x="8" y="146"/>
                  <a:pt x="8" y="146"/>
                  <a:pt x="8" y="146"/>
                </a:cubicBezTo>
                <a:cubicBezTo>
                  <a:pt x="132" y="77"/>
                  <a:pt x="132" y="77"/>
                  <a:pt x="132" y="77"/>
                </a:cubicBezTo>
                <a:lnTo>
                  <a:pt x="8" y="9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3" name="Freeform 53"/>
          <p:cNvSpPr>
            <a:spLocks noEditPoints="1"/>
          </p:cNvSpPr>
          <p:nvPr/>
        </p:nvSpPr>
        <p:spPr bwMode="auto">
          <a:xfrm>
            <a:off x="4723627" y="3890379"/>
            <a:ext cx="337338" cy="337338"/>
          </a:xfrm>
          <a:custGeom>
            <a:avLst/>
            <a:gdLst>
              <a:gd name="T0" fmla="*/ 143 w 153"/>
              <a:gd name="T1" fmla="*/ 153 h 153"/>
              <a:gd name="T2" fmla="*/ 95 w 153"/>
              <a:gd name="T3" fmla="*/ 153 h 153"/>
              <a:gd name="T4" fmla="*/ 85 w 153"/>
              <a:gd name="T5" fmla="*/ 143 h 153"/>
              <a:gd name="T6" fmla="*/ 85 w 153"/>
              <a:gd name="T7" fmla="*/ 10 h 153"/>
              <a:gd name="T8" fmla="*/ 95 w 153"/>
              <a:gd name="T9" fmla="*/ 0 h 153"/>
              <a:gd name="T10" fmla="*/ 143 w 153"/>
              <a:gd name="T11" fmla="*/ 0 h 153"/>
              <a:gd name="T12" fmla="*/ 153 w 153"/>
              <a:gd name="T13" fmla="*/ 10 h 153"/>
              <a:gd name="T14" fmla="*/ 153 w 153"/>
              <a:gd name="T15" fmla="*/ 143 h 153"/>
              <a:gd name="T16" fmla="*/ 143 w 153"/>
              <a:gd name="T17" fmla="*/ 153 h 153"/>
              <a:gd name="T18" fmla="*/ 95 w 153"/>
              <a:gd name="T19" fmla="*/ 8 h 153"/>
              <a:gd name="T20" fmla="*/ 93 w 153"/>
              <a:gd name="T21" fmla="*/ 10 h 153"/>
              <a:gd name="T22" fmla="*/ 93 w 153"/>
              <a:gd name="T23" fmla="*/ 143 h 153"/>
              <a:gd name="T24" fmla="*/ 95 w 153"/>
              <a:gd name="T25" fmla="*/ 145 h 153"/>
              <a:gd name="T26" fmla="*/ 143 w 153"/>
              <a:gd name="T27" fmla="*/ 145 h 153"/>
              <a:gd name="T28" fmla="*/ 145 w 153"/>
              <a:gd name="T29" fmla="*/ 143 h 153"/>
              <a:gd name="T30" fmla="*/ 145 w 153"/>
              <a:gd name="T31" fmla="*/ 10 h 153"/>
              <a:gd name="T32" fmla="*/ 143 w 153"/>
              <a:gd name="T33" fmla="*/ 8 h 153"/>
              <a:gd name="T34" fmla="*/ 95 w 153"/>
              <a:gd name="T35" fmla="*/ 8 h 153"/>
              <a:gd name="T36" fmla="*/ 58 w 153"/>
              <a:gd name="T37" fmla="*/ 153 h 153"/>
              <a:gd name="T38" fmla="*/ 10 w 153"/>
              <a:gd name="T39" fmla="*/ 153 h 153"/>
              <a:gd name="T40" fmla="*/ 0 w 153"/>
              <a:gd name="T41" fmla="*/ 143 h 153"/>
              <a:gd name="T42" fmla="*/ 0 w 153"/>
              <a:gd name="T43" fmla="*/ 10 h 153"/>
              <a:gd name="T44" fmla="*/ 10 w 153"/>
              <a:gd name="T45" fmla="*/ 0 h 153"/>
              <a:gd name="T46" fmla="*/ 58 w 153"/>
              <a:gd name="T47" fmla="*/ 0 h 153"/>
              <a:gd name="T48" fmla="*/ 69 w 153"/>
              <a:gd name="T49" fmla="*/ 10 h 153"/>
              <a:gd name="T50" fmla="*/ 69 w 153"/>
              <a:gd name="T51" fmla="*/ 143 h 153"/>
              <a:gd name="T52" fmla="*/ 58 w 153"/>
              <a:gd name="T53" fmla="*/ 153 h 153"/>
              <a:gd name="T54" fmla="*/ 10 w 153"/>
              <a:gd name="T55" fmla="*/ 8 h 153"/>
              <a:gd name="T56" fmla="*/ 8 w 153"/>
              <a:gd name="T57" fmla="*/ 10 h 153"/>
              <a:gd name="T58" fmla="*/ 8 w 153"/>
              <a:gd name="T59" fmla="*/ 143 h 153"/>
              <a:gd name="T60" fmla="*/ 10 w 153"/>
              <a:gd name="T61" fmla="*/ 145 h 153"/>
              <a:gd name="T62" fmla="*/ 58 w 153"/>
              <a:gd name="T63" fmla="*/ 145 h 153"/>
              <a:gd name="T64" fmla="*/ 61 w 153"/>
              <a:gd name="T65" fmla="*/ 143 h 153"/>
              <a:gd name="T66" fmla="*/ 61 w 153"/>
              <a:gd name="T67" fmla="*/ 10 h 153"/>
              <a:gd name="T68" fmla="*/ 58 w 153"/>
              <a:gd name="T69" fmla="*/ 8 h 153"/>
              <a:gd name="T70" fmla="*/ 10 w 153"/>
              <a:gd name="T71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3" h="153">
                <a:moveTo>
                  <a:pt x="143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89" y="153"/>
                  <a:pt x="85" y="148"/>
                  <a:pt x="85" y="143"/>
                </a:cubicBezTo>
                <a:cubicBezTo>
                  <a:pt x="85" y="10"/>
                  <a:pt x="85" y="10"/>
                  <a:pt x="85" y="10"/>
                </a:cubicBezTo>
                <a:cubicBezTo>
                  <a:pt x="85" y="4"/>
                  <a:pt x="89" y="0"/>
                  <a:pt x="95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9" y="0"/>
                  <a:pt x="153" y="4"/>
                  <a:pt x="153" y="10"/>
                </a:cubicBezTo>
                <a:cubicBezTo>
                  <a:pt x="153" y="143"/>
                  <a:pt x="153" y="143"/>
                  <a:pt x="153" y="143"/>
                </a:cubicBezTo>
                <a:cubicBezTo>
                  <a:pt x="153" y="148"/>
                  <a:pt x="149" y="153"/>
                  <a:pt x="143" y="153"/>
                </a:cubicBezTo>
                <a:close/>
                <a:moveTo>
                  <a:pt x="95" y="8"/>
                </a:moveTo>
                <a:cubicBezTo>
                  <a:pt x="94" y="8"/>
                  <a:pt x="93" y="9"/>
                  <a:pt x="93" y="10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4" y="145"/>
                  <a:pt x="95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4" y="145"/>
                  <a:pt x="145" y="144"/>
                  <a:pt x="145" y="14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5" y="9"/>
                  <a:pt x="144" y="8"/>
                  <a:pt x="143" y="8"/>
                </a:cubicBezTo>
                <a:lnTo>
                  <a:pt x="95" y="8"/>
                </a:lnTo>
                <a:close/>
                <a:moveTo>
                  <a:pt x="58" y="153"/>
                </a:moveTo>
                <a:cubicBezTo>
                  <a:pt x="10" y="153"/>
                  <a:pt x="10" y="153"/>
                  <a:pt x="10" y="153"/>
                </a:cubicBezTo>
                <a:cubicBezTo>
                  <a:pt x="5" y="153"/>
                  <a:pt x="0" y="148"/>
                  <a:pt x="0" y="14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4" y="0"/>
                  <a:pt x="69" y="4"/>
                  <a:pt x="69" y="10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69" y="148"/>
                  <a:pt x="64" y="153"/>
                  <a:pt x="58" y="153"/>
                </a:cubicBezTo>
                <a:close/>
                <a:moveTo>
                  <a:pt x="10" y="8"/>
                </a:moveTo>
                <a:cubicBezTo>
                  <a:pt x="9" y="8"/>
                  <a:pt x="8" y="9"/>
                  <a:pt x="8" y="10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4"/>
                  <a:pt x="9" y="145"/>
                  <a:pt x="10" y="145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60" y="145"/>
                  <a:pt x="61" y="144"/>
                  <a:pt x="61" y="143"/>
                </a:cubicBezTo>
                <a:cubicBezTo>
                  <a:pt x="61" y="10"/>
                  <a:pt x="61" y="10"/>
                  <a:pt x="61" y="10"/>
                </a:cubicBezTo>
                <a:cubicBezTo>
                  <a:pt x="61" y="9"/>
                  <a:pt x="60" y="8"/>
                  <a:pt x="58" y="8"/>
                </a:cubicBezTo>
                <a:lnTo>
                  <a:pt x="10" y="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4" name="Freeform 54"/>
          <p:cNvSpPr>
            <a:spLocks noEditPoints="1"/>
          </p:cNvSpPr>
          <p:nvPr/>
        </p:nvSpPr>
        <p:spPr bwMode="auto">
          <a:xfrm>
            <a:off x="5560449" y="3890379"/>
            <a:ext cx="337338" cy="337338"/>
          </a:xfrm>
          <a:custGeom>
            <a:avLst/>
            <a:gdLst>
              <a:gd name="T0" fmla="*/ 143 w 153"/>
              <a:gd name="T1" fmla="*/ 153 h 153"/>
              <a:gd name="T2" fmla="*/ 10 w 153"/>
              <a:gd name="T3" fmla="*/ 153 h 153"/>
              <a:gd name="T4" fmla="*/ 0 w 153"/>
              <a:gd name="T5" fmla="*/ 143 h 153"/>
              <a:gd name="T6" fmla="*/ 0 w 153"/>
              <a:gd name="T7" fmla="*/ 10 h 153"/>
              <a:gd name="T8" fmla="*/ 10 w 153"/>
              <a:gd name="T9" fmla="*/ 0 h 153"/>
              <a:gd name="T10" fmla="*/ 143 w 153"/>
              <a:gd name="T11" fmla="*/ 0 h 153"/>
              <a:gd name="T12" fmla="*/ 153 w 153"/>
              <a:gd name="T13" fmla="*/ 10 h 153"/>
              <a:gd name="T14" fmla="*/ 153 w 153"/>
              <a:gd name="T15" fmla="*/ 143 h 153"/>
              <a:gd name="T16" fmla="*/ 143 w 153"/>
              <a:gd name="T17" fmla="*/ 153 h 153"/>
              <a:gd name="T18" fmla="*/ 10 w 153"/>
              <a:gd name="T19" fmla="*/ 8 h 153"/>
              <a:gd name="T20" fmla="*/ 8 w 153"/>
              <a:gd name="T21" fmla="*/ 10 h 153"/>
              <a:gd name="T22" fmla="*/ 8 w 153"/>
              <a:gd name="T23" fmla="*/ 143 h 153"/>
              <a:gd name="T24" fmla="*/ 10 w 153"/>
              <a:gd name="T25" fmla="*/ 145 h 153"/>
              <a:gd name="T26" fmla="*/ 143 w 153"/>
              <a:gd name="T27" fmla="*/ 145 h 153"/>
              <a:gd name="T28" fmla="*/ 145 w 153"/>
              <a:gd name="T29" fmla="*/ 143 h 153"/>
              <a:gd name="T30" fmla="*/ 145 w 153"/>
              <a:gd name="T31" fmla="*/ 10 h 153"/>
              <a:gd name="T32" fmla="*/ 143 w 153"/>
              <a:gd name="T33" fmla="*/ 8 h 153"/>
              <a:gd name="T34" fmla="*/ 10 w 153"/>
              <a:gd name="T35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3" h="153">
                <a:moveTo>
                  <a:pt x="143" y="153"/>
                </a:moveTo>
                <a:cubicBezTo>
                  <a:pt x="10" y="153"/>
                  <a:pt x="10" y="153"/>
                  <a:pt x="10" y="153"/>
                </a:cubicBezTo>
                <a:cubicBezTo>
                  <a:pt x="5" y="153"/>
                  <a:pt x="0" y="148"/>
                  <a:pt x="0" y="14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9" y="0"/>
                  <a:pt x="153" y="4"/>
                  <a:pt x="153" y="10"/>
                </a:cubicBezTo>
                <a:cubicBezTo>
                  <a:pt x="153" y="143"/>
                  <a:pt x="153" y="143"/>
                  <a:pt x="153" y="143"/>
                </a:cubicBezTo>
                <a:cubicBezTo>
                  <a:pt x="153" y="148"/>
                  <a:pt x="149" y="153"/>
                  <a:pt x="143" y="153"/>
                </a:cubicBezTo>
                <a:close/>
                <a:moveTo>
                  <a:pt x="10" y="8"/>
                </a:moveTo>
                <a:cubicBezTo>
                  <a:pt x="9" y="8"/>
                  <a:pt x="8" y="9"/>
                  <a:pt x="8" y="10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4"/>
                  <a:pt x="9" y="145"/>
                  <a:pt x="10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4" y="145"/>
                  <a:pt x="145" y="144"/>
                  <a:pt x="145" y="14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5" y="9"/>
                  <a:pt x="144" y="8"/>
                  <a:pt x="143" y="8"/>
                </a:cubicBezTo>
                <a:lnTo>
                  <a:pt x="10" y="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5" name="Freeform 55"/>
          <p:cNvSpPr>
            <a:spLocks noEditPoints="1"/>
          </p:cNvSpPr>
          <p:nvPr/>
        </p:nvSpPr>
        <p:spPr bwMode="auto">
          <a:xfrm>
            <a:off x="6419636" y="3890379"/>
            <a:ext cx="339202" cy="337338"/>
          </a:xfrm>
          <a:custGeom>
            <a:avLst/>
            <a:gdLst>
              <a:gd name="T0" fmla="*/ 78 w 154"/>
              <a:gd name="T1" fmla="*/ 153 h 153"/>
              <a:gd name="T2" fmla="*/ 73 w 154"/>
              <a:gd name="T3" fmla="*/ 150 h 153"/>
              <a:gd name="T4" fmla="*/ 72 w 154"/>
              <a:gd name="T5" fmla="*/ 146 h 153"/>
              <a:gd name="T6" fmla="*/ 72 w 154"/>
              <a:gd name="T7" fmla="*/ 89 h 153"/>
              <a:gd name="T8" fmla="*/ 11 w 154"/>
              <a:gd name="T9" fmla="*/ 150 h 153"/>
              <a:gd name="T10" fmla="*/ 6 w 154"/>
              <a:gd name="T11" fmla="*/ 153 h 153"/>
              <a:gd name="T12" fmla="*/ 0 w 154"/>
              <a:gd name="T13" fmla="*/ 146 h 153"/>
              <a:gd name="T14" fmla="*/ 0 w 154"/>
              <a:gd name="T15" fmla="*/ 7 h 153"/>
              <a:gd name="T16" fmla="*/ 6 w 154"/>
              <a:gd name="T17" fmla="*/ 0 h 153"/>
              <a:gd name="T18" fmla="*/ 11 w 154"/>
              <a:gd name="T19" fmla="*/ 2 h 153"/>
              <a:gd name="T20" fmla="*/ 72 w 154"/>
              <a:gd name="T21" fmla="*/ 64 h 153"/>
              <a:gd name="T22" fmla="*/ 72 w 154"/>
              <a:gd name="T23" fmla="*/ 7 h 153"/>
              <a:gd name="T24" fmla="*/ 78 w 154"/>
              <a:gd name="T25" fmla="*/ 0 h 153"/>
              <a:gd name="T26" fmla="*/ 83 w 154"/>
              <a:gd name="T27" fmla="*/ 2 h 153"/>
              <a:gd name="T28" fmla="*/ 150 w 154"/>
              <a:gd name="T29" fmla="*/ 69 h 153"/>
              <a:gd name="T30" fmla="*/ 150 w 154"/>
              <a:gd name="T31" fmla="*/ 83 h 153"/>
              <a:gd name="T32" fmla="*/ 83 w 154"/>
              <a:gd name="T33" fmla="*/ 150 h 153"/>
              <a:gd name="T34" fmla="*/ 78 w 154"/>
              <a:gd name="T35" fmla="*/ 153 h 153"/>
              <a:gd name="T36" fmla="*/ 80 w 154"/>
              <a:gd name="T37" fmla="*/ 59 h 153"/>
              <a:gd name="T38" fmla="*/ 80 w 154"/>
              <a:gd name="T39" fmla="*/ 142 h 153"/>
              <a:gd name="T40" fmla="*/ 145 w 154"/>
              <a:gd name="T41" fmla="*/ 78 h 153"/>
              <a:gd name="T42" fmla="*/ 145 w 154"/>
              <a:gd name="T43" fmla="*/ 75 h 153"/>
              <a:gd name="T44" fmla="*/ 80 w 154"/>
              <a:gd name="T45" fmla="*/ 10 h 153"/>
              <a:gd name="T46" fmla="*/ 80 w 154"/>
              <a:gd name="T47" fmla="*/ 59 h 153"/>
              <a:gd name="T48" fmla="*/ 8 w 154"/>
              <a:gd name="T49" fmla="*/ 10 h 153"/>
              <a:gd name="T50" fmla="*/ 8 w 154"/>
              <a:gd name="T51" fmla="*/ 142 h 153"/>
              <a:gd name="T52" fmla="*/ 72 w 154"/>
              <a:gd name="T53" fmla="*/ 78 h 153"/>
              <a:gd name="T54" fmla="*/ 73 w 154"/>
              <a:gd name="T55" fmla="*/ 77 h 153"/>
              <a:gd name="T56" fmla="*/ 73 w 154"/>
              <a:gd name="T57" fmla="*/ 76 h 153"/>
              <a:gd name="T58" fmla="*/ 73 w 154"/>
              <a:gd name="T59" fmla="*/ 75 h 153"/>
              <a:gd name="T60" fmla="*/ 72 w 154"/>
              <a:gd name="T61" fmla="*/ 75 h 153"/>
              <a:gd name="T62" fmla="*/ 8 w 154"/>
              <a:gd name="T63" fmla="*/ 1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4" h="153">
                <a:moveTo>
                  <a:pt x="78" y="153"/>
                </a:moveTo>
                <a:cubicBezTo>
                  <a:pt x="76" y="153"/>
                  <a:pt x="74" y="152"/>
                  <a:pt x="73" y="150"/>
                </a:cubicBezTo>
                <a:cubicBezTo>
                  <a:pt x="73" y="149"/>
                  <a:pt x="72" y="147"/>
                  <a:pt x="72" y="146"/>
                </a:cubicBezTo>
                <a:cubicBezTo>
                  <a:pt x="72" y="89"/>
                  <a:pt x="72" y="89"/>
                  <a:pt x="72" y="89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9" y="152"/>
                  <a:pt x="7" y="153"/>
                  <a:pt x="6" y="153"/>
                </a:cubicBezTo>
                <a:cubicBezTo>
                  <a:pt x="3" y="153"/>
                  <a:pt x="0" y="151"/>
                  <a:pt x="0" y="146"/>
                </a:cubicBezTo>
                <a:cubicBezTo>
                  <a:pt x="0" y="7"/>
                  <a:pt x="0" y="7"/>
                  <a:pt x="0" y="7"/>
                </a:cubicBezTo>
                <a:cubicBezTo>
                  <a:pt x="0" y="2"/>
                  <a:pt x="3" y="0"/>
                  <a:pt x="6" y="0"/>
                </a:cubicBezTo>
                <a:cubicBezTo>
                  <a:pt x="7" y="0"/>
                  <a:pt x="9" y="1"/>
                  <a:pt x="11" y="2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2"/>
                  <a:pt x="75" y="0"/>
                  <a:pt x="78" y="0"/>
                </a:cubicBezTo>
                <a:cubicBezTo>
                  <a:pt x="80" y="0"/>
                  <a:pt x="82" y="1"/>
                  <a:pt x="83" y="2"/>
                </a:cubicBezTo>
                <a:cubicBezTo>
                  <a:pt x="150" y="69"/>
                  <a:pt x="150" y="69"/>
                  <a:pt x="150" y="69"/>
                </a:cubicBezTo>
                <a:cubicBezTo>
                  <a:pt x="154" y="73"/>
                  <a:pt x="154" y="79"/>
                  <a:pt x="150" y="8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2" y="152"/>
                  <a:pt x="80" y="153"/>
                  <a:pt x="78" y="153"/>
                </a:cubicBezTo>
                <a:close/>
                <a:moveTo>
                  <a:pt x="80" y="59"/>
                </a:moveTo>
                <a:cubicBezTo>
                  <a:pt x="80" y="142"/>
                  <a:pt x="80" y="142"/>
                  <a:pt x="80" y="142"/>
                </a:cubicBezTo>
                <a:cubicBezTo>
                  <a:pt x="145" y="78"/>
                  <a:pt x="145" y="78"/>
                  <a:pt x="145" y="78"/>
                </a:cubicBezTo>
                <a:cubicBezTo>
                  <a:pt x="145" y="77"/>
                  <a:pt x="145" y="76"/>
                  <a:pt x="145" y="75"/>
                </a:cubicBezTo>
                <a:cubicBezTo>
                  <a:pt x="80" y="10"/>
                  <a:pt x="80" y="10"/>
                  <a:pt x="80" y="10"/>
                </a:cubicBezTo>
                <a:lnTo>
                  <a:pt x="80" y="59"/>
                </a:lnTo>
                <a:close/>
                <a:moveTo>
                  <a:pt x="8" y="10"/>
                </a:moveTo>
                <a:cubicBezTo>
                  <a:pt x="8" y="142"/>
                  <a:pt x="8" y="142"/>
                  <a:pt x="8" y="142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2" y="77"/>
                  <a:pt x="73" y="77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5"/>
                  <a:pt x="73" y="75"/>
                  <a:pt x="73" y="75"/>
                </a:cubicBezTo>
                <a:cubicBezTo>
                  <a:pt x="72" y="75"/>
                  <a:pt x="72" y="75"/>
                  <a:pt x="72" y="75"/>
                </a:cubicBezTo>
                <a:lnTo>
                  <a:pt x="8" y="10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6" name="Freeform 56"/>
          <p:cNvSpPr>
            <a:spLocks noEditPoints="1"/>
          </p:cNvSpPr>
          <p:nvPr/>
        </p:nvSpPr>
        <p:spPr bwMode="auto">
          <a:xfrm>
            <a:off x="7238752" y="3890379"/>
            <a:ext cx="390455" cy="337338"/>
          </a:xfrm>
          <a:custGeom>
            <a:avLst/>
            <a:gdLst>
              <a:gd name="T0" fmla="*/ 78 w 177"/>
              <a:gd name="T1" fmla="*/ 153 h 153"/>
              <a:gd name="T2" fmla="*/ 73 w 177"/>
              <a:gd name="T3" fmla="*/ 150 h 153"/>
              <a:gd name="T4" fmla="*/ 72 w 177"/>
              <a:gd name="T5" fmla="*/ 146 h 153"/>
              <a:gd name="T6" fmla="*/ 72 w 177"/>
              <a:gd name="T7" fmla="*/ 89 h 153"/>
              <a:gd name="T8" fmla="*/ 11 w 177"/>
              <a:gd name="T9" fmla="*/ 150 h 153"/>
              <a:gd name="T10" fmla="*/ 5 w 177"/>
              <a:gd name="T11" fmla="*/ 153 h 153"/>
              <a:gd name="T12" fmla="*/ 0 w 177"/>
              <a:gd name="T13" fmla="*/ 146 h 153"/>
              <a:gd name="T14" fmla="*/ 0 w 177"/>
              <a:gd name="T15" fmla="*/ 7 h 153"/>
              <a:gd name="T16" fmla="*/ 5 w 177"/>
              <a:gd name="T17" fmla="*/ 0 h 153"/>
              <a:gd name="T18" fmla="*/ 11 w 177"/>
              <a:gd name="T19" fmla="*/ 2 h 153"/>
              <a:gd name="T20" fmla="*/ 72 w 177"/>
              <a:gd name="T21" fmla="*/ 64 h 153"/>
              <a:gd name="T22" fmla="*/ 72 w 177"/>
              <a:gd name="T23" fmla="*/ 7 h 153"/>
              <a:gd name="T24" fmla="*/ 78 w 177"/>
              <a:gd name="T25" fmla="*/ 0 h 153"/>
              <a:gd name="T26" fmla="*/ 83 w 177"/>
              <a:gd name="T27" fmla="*/ 2 h 153"/>
              <a:gd name="T28" fmla="*/ 144 w 177"/>
              <a:gd name="T29" fmla="*/ 64 h 153"/>
              <a:gd name="T30" fmla="*/ 144 w 177"/>
              <a:gd name="T31" fmla="*/ 10 h 153"/>
              <a:gd name="T32" fmla="*/ 155 w 177"/>
              <a:gd name="T33" fmla="*/ 0 h 153"/>
              <a:gd name="T34" fmla="*/ 167 w 177"/>
              <a:gd name="T35" fmla="*/ 0 h 153"/>
              <a:gd name="T36" fmla="*/ 177 w 177"/>
              <a:gd name="T37" fmla="*/ 10 h 153"/>
              <a:gd name="T38" fmla="*/ 177 w 177"/>
              <a:gd name="T39" fmla="*/ 143 h 153"/>
              <a:gd name="T40" fmla="*/ 167 w 177"/>
              <a:gd name="T41" fmla="*/ 153 h 153"/>
              <a:gd name="T42" fmla="*/ 155 w 177"/>
              <a:gd name="T43" fmla="*/ 153 h 153"/>
              <a:gd name="T44" fmla="*/ 144 w 177"/>
              <a:gd name="T45" fmla="*/ 143 h 153"/>
              <a:gd name="T46" fmla="*/ 144 w 177"/>
              <a:gd name="T47" fmla="*/ 89 h 153"/>
              <a:gd name="T48" fmla="*/ 83 w 177"/>
              <a:gd name="T49" fmla="*/ 150 h 153"/>
              <a:gd name="T50" fmla="*/ 78 w 177"/>
              <a:gd name="T51" fmla="*/ 153 h 153"/>
              <a:gd name="T52" fmla="*/ 152 w 177"/>
              <a:gd name="T53" fmla="*/ 93 h 153"/>
              <a:gd name="T54" fmla="*/ 152 w 177"/>
              <a:gd name="T55" fmla="*/ 143 h 153"/>
              <a:gd name="T56" fmla="*/ 155 w 177"/>
              <a:gd name="T57" fmla="*/ 145 h 153"/>
              <a:gd name="T58" fmla="*/ 167 w 177"/>
              <a:gd name="T59" fmla="*/ 145 h 153"/>
              <a:gd name="T60" fmla="*/ 169 w 177"/>
              <a:gd name="T61" fmla="*/ 143 h 153"/>
              <a:gd name="T62" fmla="*/ 169 w 177"/>
              <a:gd name="T63" fmla="*/ 10 h 153"/>
              <a:gd name="T64" fmla="*/ 167 w 177"/>
              <a:gd name="T65" fmla="*/ 8 h 153"/>
              <a:gd name="T66" fmla="*/ 155 w 177"/>
              <a:gd name="T67" fmla="*/ 8 h 153"/>
              <a:gd name="T68" fmla="*/ 152 w 177"/>
              <a:gd name="T69" fmla="*/ 10 h 153"/>
              <a:gd name="T70" fmla="*/ 152 w 177"/>
              <a:gd name="T71" fmla="*/ 93 h 153"/>
              <a:gd name="T72" fmla="*/ 80 w 177"/>
              <a:gd name="T73" fmla="*/ 59 h 153"/>
              <a:gd name="T74" fmla="*/ 80 w 177"/>
              <a:gd name="T75" fmla="*/ 142 h 153"/>
              <a:gd name="T76" fmla="*/ 144 w 177"/>
              <a:gd name="T77" fmla="*/ 78 h 153"/>
              <a:gd name="T78" fmla="*/ 145 w 177"/>
              <a:gd name="T79" fmla="*/ 77 h 153"/>
              <a:gd name="T80" fmla="*/ 145 w 177"/>
              <a:gd name="T81" fmla="*/ 76 h 153"/>
              <a:gd name="T82" fmla="*/ 145 w 177"/>
              <a:gd name="T83" fmla="*/ 75 h 153"/>
              <a:gd name="T84" fmla="*/ 144 w 177"/>
              <a:gd name="T85" fmla="*/ 75 h 153"/>
              <a:gd name="T86" fmla="*/ 80 w 177"/>
              <a:gd name="T87" fmla="*/ 10 h 153"/>
              <a:gd name="T88" fmla="*/ 80 w 177"/>
              <a:gd name="T89" fmla="*/ 59 h 153"/>
              <a:gd name="T90" fmla="*/ 8 w 177"/>
              <a:gd name="T91" fmla="*/ 10 h 153"/>
              <a:gd name="T92" fmla="*/ 8 w 177"/>
              <a:gd name="T93" fmla="*/ 142 h 153"/>
              <a:gd name="T94" fmla="*/ 72 w 177"/>
              <a:gd name="T95" fmla="*/ 78 h 153"/>
              <a:gd name="T96" fmla="*/ 72 w 177"/>
              <a:gd name="T97" fmla="*/ 77 h 153"/>
              <a:gd name="T98" fmla="*/ 73 w 177"/>
              <a:gd name="T99" fmla="*/ 76 h 153"/>
              <a:gd name="T100" fmla="*/ 72 w 177"/>
              <a:gd name="T101" fmla="*/ 75 h 153"/>
              <a:gd name="T102" fmla="*/ 72 w 177"/>
              <a:gd name="T103" fmla="*/ 75 h 153"/>
              <a:gd name="T104" fmla="*/ 8 w 177"/>
              <a:gd name="T105" fmla="*/ 1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7" h="153">
                <a:moveTo>
                  <a:pt x="78" y="153"/>
                </a:moveTo>
                <a:cubicBezTo>
                  <a:pt x="76" y="153"/>
                  <a:pt x="74" y="152"/>
                  <a:pt x="73" y="150"/>
                </a:cubicBezTo>
                <a:cubicBezTo>
                  <a:pt x="72" y="149"/>
                  <a:pt x="72" y="147"/>
                  <a:pt x="72" y="146"/>
                </a:cubicBezTo>
                <a:cubicBezTo>
                  <a:pt x="72" y="89"/>
                  <a:pt x="72" y="89"/>
                  <a:pt x="72" y="89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9" y="152"/>
                  <a:pt x="7" y="153"/>
                  <a:pt x="5" y="153"/>
                </a:cubicBezTo>
                <a:cubicBezTo>
                  <a:pt x="3" y="153"/>
                  <a:pt x="0" y="151"/>
                  <a:pt x="0" y="146"/>
                </a:cubicBezTo>
                <a:cubicBezTo>
                  <a:pt x="0" y="7"/>
                  <a:pt x="0" y="7"/>
                  <a:pt x="0" y="7"/>
                </a:cubicBezTo>
                <a:cubicBezTo>
                  <a:pt x="0" y="2"/>
                  <a:pt x="3" y="0"/>
                  <a:pt x="5" y="0"/>
                </a:cubicBezTo>
                <a:cubicBezTo>
                  <a:pt x="7" y="0"/>
                  <a:pt x="9" y="1"/>
                  <a:pt x="11" y="2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2"/>
                  <a:pt x="75" y="0"/>
                  <a:pt x="78" y="0"/>
                </a:cubicBezTo>
                <a:cubicBezTo>
                  <a:pt x="80" y="0"/>
                  <a:pt x="81" y="1"/>
                  <a:pt x="83" y="2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4"/>
                  <a:pt x="149" y="0"/>
                  <a:pt x="155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72" y="0"/>
                  <a:pt x="177" y="4"/>
                  <a:pt x="177" y="10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77" y="148"/>
                  <a:pt x="172" y="153"/>
                  <a:pt x="167" y="153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49" y="153"/>
                  <a:pt x="144" y="148"/>
                  <a:pt x="144" y="143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1" y="152"/>
                  <a:pt x="80" y="153"/>
                  <a:pt x="78" y="153"/>
                </a:cubicBezTo>
                <a:close/>
                <a:moveTo>
                  <a:pt x="152" y="93"/>
                </a:moveTo>
                <a:cubicBezTo>
                  <a:pt x="152" y="143"/>
                  <a:pt x="152" y="143"/>
                  <a:pt x="152" y="143"/>
                </a:cubicBezTo>
                <a:cubicBezTo>
                  <a:pt x="152" y="144"/>
                  <a:pt x="153" y="145"/>
                  <a:pt x="155" y="145"/>
                </a:cubicBezTo>
                <a:cubicBezTo>
                  <a:pt x="167" y="145"/>
                  <a:pt x="167" y="145"/>
                  <a:pt x="167" y="145"/>
                </a:cubicBezTo>
                <a:cubicBezTo>
                  <a:pt x="168" y="145"/>
                  <a:pt x="169" y="144"/>
                  <a:pt x="169" y="143"/>
                </a:cubicBezTo>
                <a:cubicBezTo>
                  <a:pt x="169" y="10"/>
                  <a:pt x="169" y="10"/>
                  <a:pt x="169" y="10"/>
                </a:cubicBezTo>
                <a:cubicBezTo>
                  <a:pt x="169" y="9"/>
                  <a:pt x="168" y="8"/>
                  <a:pt x="167" y="8"/>
                </a:cubicBezTo>
                <a:cubicBezTo>
                  <a:pt x="155" y="8"/>
                  <a:pt x="155" y="8"/>
                  <a:pt x="155" y="8"/>
                </a:cubicBezTo>
                <a:cubicBezTo>
                  <a:pt x="153" y="8"/>
                  <a:pt x="152" y="9"/>
                  <a:pt x="152" y="10"/>
                </a:cubicBezTo>
                <a:lnTo>
                  <a:pt x="152" y="93"/>
                </a:lnTo>
                <a:close/>
                <a:moveTo>
                  <a:pt x="80" y="59"/>
                </a:moveTo>
                <a:cubicBezTo>
                  <a:pt x="80" y="142"/>
                  <a:pt x="80" y="142"/>
                  <a:pt x="80" y="142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5" y="77"/>
                  <a:pt x="145" y="77"/>
                  <a:pt x="145" y="77"/>
                </a:cubicBezTo>
                <a:cubicBezTo>
                  <a:pt x="145" y="76"/>
                  <a:pt x="145" y="76"/>
                  <a:pt x="145" y="76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5" y="75"/>
                  <a:pt x="145" y="75"/>
                  <a:pt x="144" y="75"/>
                </a:cubicBezTo>
                <a:cubicBezTo>
                  <a:pt x="80" y="10"/>
                  <a:pt x="80" y="10"/>
                  <a:pt x="80" y="10"/>
                </a:cubicBezTo>
                <a:lnTo>
                  <a:pt x="80" y="59"/>
                </a:lnTo>
                <a:close/>
                <a:moveTo>
                  <a:pt x="8" y="10"/>
                </a:moveTo>
                <a:cubicBezTo>
                  <a:pt x="8" y="142"/>
                  <a:pt x="8" y="142"/>
                  <a:pt x="8" y="142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2" y="77"/>
                  <a:pt x="72" y="77"/>
                </a:cubicBezTo>
                <a:cubicBezTo>
                  <a:pt x="73" y="76"/>
                  <a:pt x="73" y="76"/>
                  <a:pt x="73" y="76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lnTo>
                  <a:pt x="8" y="10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7" name="Freeform 57"/>
          <p:cNvSpPr>
            <a:spLocks noEditPoints="1"/>
          </p:cNvSpPr>
          <p:nvPr/>
        </p:nvSpPr>
        <p:spPr bwMode="auto">
          <a:xfrm>
            <a:off x="8152919" y="3890379"/>
            <a:ext cx="229241" cy="337338"/>
          </a:xfrm>
          <a:custGeom>
            <a:avLst/>
            <a:gdLst>
              <a:gd name="T0" fmla="*/ 5 w 104"/>
              <a:gd name="T1" fmla="*/ 153 h 153"/>
              <a:gd name="T2" fmla="*/ 0 w 104"/>
              <a:gd name="T3" fmla="*/ 146 h 153"/>
              <a:gd name="T4" fmla="*/ 0 w 104"/>
              <a:gd name="T5" fmla="*/ 7 h 153"/>
              <a:gd name="T6" fmla="*/ 5 w 104"/>
              <a:gd name="T7" fmla="*/ 0 h 153"/>
              <a:gd name="T8" fmla="*/ 11 w 104"/>
              <a:gd name="T9" fmla="*/ 2 h 153"/>
              <a:gd name="T10" fmla="*/ 72 w 104"/>
              <a:gd name="T11" fmla="*/ 64 h 153"/>
              <a:gd name="T12" fmla="*/ 72 w 104"/>
              <a:gd name="T13" fmla="*/ 10 h 153"/>
              <a:gd name="T14" fmla="*/ 82 w 104"/>
              <a:gd name="T15" fmla="*/ 0 h 153"/>
              <a:gd name="T16" fmla="*/ 94 w 104"/>
              <a:gd name="T17" fmla="*/ 0 h 153"/>
              <a:gd name="T18" fmla="*/ 104 w 104"/>
              <a:gd name="T19" fmla="*/ 10 h 153"/>
              <a:gd name="T20" fmla="*/ 104 w 104"/>
              <a:gd name="T21" fmla="*/ 143 h 153"/>
              <a:gd name="T22" fmla="*/ 94 w 104"/>
              <a:gd name="T23" fmla="*/ 153 h 153"/>
              <a:gd name="T24" fmla="*/ 82 w 104"/>
              <a:gd name="T25" fmla="*/ 153 h 153"/>
              <a:gd name="T26" fmla="*/ 72 w 104"/>
              <a:gd name="T27" fmla="*/ 143 h 153"/>
              <a:gd name="T28" fmla="*/ 72 w 104"/>
              <a:gd name="T29" fmla="*/ 89 h 153"/>
              <a:gd name="T30" fmla="*/ 11 w 104"/>
              <a:gd name="T31" fmla="*/ 150 h 153"/>
              <a:gd name="T32" fmla="*/ 5 w 104"/>
              <a:gd name="T33" fmla="*/ 153 h 153"/>
              <a:gd name="T34" fmla="*/ 80 w 104"/>
              <a:gd name="T35" fmla="*/ 93 h 153"/>
              <a:gd name="T36" fmla="*/ 80 w 104"/>
              <a:gd name="T37" fmla="*/ 143 h 153"/>
              <a:gd name="T38" fmla="*/ 82 w 104"/>
              <a:gd name="T39" fmla="*/ 145 h 153"/>
              <a:gd name="T40" fmla="*/ 94 w 104"/>
              <a:gd name="T41" fmla="*/ 145 h 153"/>
              <a:gd name="T42" fmla="*/ 96 w 104"/>
              <a:gd name="T43" fmla="*/ 143 h 153"/>
              <a:gd name="T44" fmla="*/ 96 w 104"/>
              <a:gd name="T45" fmla="*/ 10 h 153"/>
              <a:gd name="T46" fmla="*/ 94 w 104"/>
              <a:gd name="T47" fmla="*/ 8 h 153"/>
              <a:gd name="T48" fmla="*/ 82 w 104"/>
              <a:gd name="T49" fmla="*/ 8 h 153"/>
              <a:gd name="T50" fmla="*/ 80 w 104"/>
              <a:gd name="T51" fmla="*/ 10 h 153"/>
              <a:gd name="T52" fmla="*/ 80 w 104"/>
              <a:gd name="T53" fmla="*/ 93 h 153"/>
              <a:gd name="T54" fmla="*/ 8 w 104"/>
              <a:gd name="T55" fmla="*/ 10 h 153"/>
              <a:gd name="T56" fmla="*/ 8 w 104"/>
              <a:gd name="T57" fmla="*/ 142 h 153"/>
              <a:gd name="T58" fmla="*/ 72 w 104"/>
              <a:gd name="T59" fmla="*/ 78 h 153"/>
              <a:gd name="T60" fmla="*/ 72 w 104"/>
              <a:gd name="T61" fmla="*/ 77 h 153"/>
              <a:gd name="T62" fmla="*/ 73 w 104"/>
              <a:gd name="T63" fmla="*/ 76 h 153"/>
              <a:gd name="T64" fmla="*/ 72 w 104"/>
              <a:gd name="T65" fmla="*/ 75 h 153"/>
              <a:gd name="T66" fmla="*/ 72 w 104"/>
              <a:gd name="T67" fmla="*/ 75 h 153"/>
              <a:gd name="T68" fmla="*/ 8 w 104"/>
              <a:gd name="T69" fmla="*/ 1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153">
                <a:moveTo>
                  <a:pt x="5" y="153"/>
                </a:moveTo>
                <a:cubicBezTo>
                  <a:pt x="2" y="153"/>
                  <a:pt x="0" y="151"/>
                  <a:pt x="0" y="146"/>
                </a:cubicBezTo>
                <a:cubicBezTo>
                  <a:pt x="0" y="7"/>
                  <a:pt x="0" y="7"/>
                  <a:pt x="0" y="7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1"/>
                  <a:pt x="11" y="2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10"/>
                  <a:pt x="72" y="10"/>
                  <a:pt x="72" y="10"/>
                </a:cubicBezTo>
                <a:cubicBezTo>
                  <a:pt x="72" y="4"/>
                  <a:pt x="76" y="0"/>
                  <a:pt x="8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100" y="0"/>
                  <a:pt x="104" y="4"/>
                  <a:pt x="104" y="10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8"/>
                  <a:pt x="100" y="153"/>
                  <a:pt x="94" y="153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76" y="153"/>
                  <a:pt x="72" y="148"/>
                  <a:pt x="72" y="143"/>
                </a:cubicBezTo>
                <a:cubicBezTo>
                  <a:pt x="72" y="89"/>
                  <a:pt x="72" y="89"/>
                  <a:pt x="72" y="89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9" y="152"/>
                  <a:pt x="7" y="153"/>
                  <a:pt x="5" y="153"/>
                </a:cubicBezTo>
                <a:close/>
                <a:moveTo>
                  <a:pt x="80" y="93"/>
                </a:moveTo>
                <a:cubicBezTo>
                  <a:pt x="80" y="143"/>
                  <a:pt x="80" y="143"/>
                  <a:pt x="80" y="143"/>
                </a:cubicBezTo>
                <a:cubicBezTo>
                  <a:pt x="80" y="144"/>
                  <a:pt x="81" y="145"/>
                  <a:pt x="82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5" y="145"/>
                  <a:pt x="96" y="144"/>
                  <a:pt x="96" y="143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9"/>
                  <a:pt x="95" y="8"/>
                  <a:pt x="94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0" y="9"/>
                  <a:pt x="80" y="10"/>
                </a:cubicBezTo>
                <a:lnTo>
                  <a:pt x="80" y="93"/>
                </a:lnTo>
                <a:close/>
                <a:moveTo>
                  <a:pt x="8" y="10"/>
                </a:moveTo>
                <a:cubicBezTo>
                  <a:pt x="8" y="142"/>
                  <a:pt x="8" y="142"/>
                  <a:pt x="8" y="142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2" y="77"/>
                  <a:pt x="72" y="77"/>
                </a:cubicBezTo>
                <a:cubicBezTo>
                  <a:pt x="73" y="76"/>
                  <a:pt x="73" y="76"/>
                  <a:pt x="73" y="76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lnTo>
                  <a:pt x="8" y="10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8" name="Freeform 58"/>
          <p:cNvSpPr>
            <a:spLocks noEditPoints="1"/>
          </p:cNvSpPr>
          <p:nvPr/>
        </p:nvSpPr>
        <p:spPr bwMode="auto">
          <a:xfrm>
            <a:off x="8948739" y="3914608"/>
            <a:ext cx="339202" cy="286085"/>
          </a:xfrm>
          <a:custGeom>
            <a:avLst/>
            <a:gdLst>
              <a:gd name="T0" fmla="*/ 143 w 154"/>
              <a:gd name="T1" fmla="*/ 130 h 130"/>
              <a:gd name="T2" fmla="*/ 11 w 154"/>
              <a:gd name="T3" fmla="*/ 130 h 130"/>
              <a:gd name="T4" fmla="*/ 1 w 154"/>
              <a:gd name="T5" fmla="*/ 120 h 130"/>
              <a:gd name="T6" fmla="*/ 1 w 154"/>
              <a:gd name="T7" fmla="*/ 95 h 130"/>
              <a:gd name="T8" fmla="*/ 11 w 154"/>
              <a:gd name="T9" fmla="*/ 85 h 130"/>
              <a:gd name="T10" fmla="*/ 143 w 154"/>
              <a:gd name="T11" fmla="*/ 85 h 130"/>
              <a:gd name="T12" fmla="*/ 153 w 154"/>
              <a:gd name="T13" fmla="*/ 95 h 130"/>
              <a:gd name="T14" fmla="*/ 153 w 154"/>
              <a:gd name="T15" fmla="*/ 120 h 130"/>
              <a:gd name="T16" fmla="*/ 143 w 154"/>
              <a:gd name="T17" fmla="*/ 130 h 130"/>
              <a:gd name="T18" fmla="*/ 11 w 154"/>
              <a:gd name="T19" fmla="*/ 93 h 130"/>
              <a:gd name="T20" fmla="*/ 9 w 154"/>
              <a:gd name="T21" fmla="*/ 95 h 130"/>
              <a:gd name="T22" fmla="*/ 9 w 154"/>
              <a:gd name="T23" fmla="*/ 120 h 130"/>
              <a:gd name="T24" fmla="*/ 11 w 154"/>
              <a:gd name="T25" fmla="*/ 122 h 130"/>
              <a:gd name="T26" fmla="*/ 143 w 154"/>
              <a:gd name="T27" fmla="*/ 122 h 130"/>
              <a:gd name="T28" fmla="*/ 145 w 154"/>
              <a:gd name="T29" fmla="*/ 120 h 130"/>
              <a:gd name="T30" fmla="*/ 145 w 154"/>
              <a:gd name="T31" fmla="*/ 95 h 130"/>
              <a:gd name="T32" fmla="*/ 143 w 154"/>
              <a:gd name="T33" fmla="*/ 93 h 130"/>
              <a:gd name="T34" fmla="*/ 11 w 154"/>
              <a:gd name="T35" fmla="*/ 93 h 130"/>
              <a:gd name="T36" fmla="*/ 146 w 154"/>
              <a:gd name="T37" fmla="*/ 81 h 130"/>
              <a:gd name="T38" fmla="*/ 8 w 154"/>
              <a:gd name="T39" fmla="*/ 81 h 130"/>
              <a:gd name="T40" fmla="*/ 1 w 154"/>
              <a:gd name="T41" fmla="*/ 78 h 130"/>
              <a:gd name="T42" fmla="*/ 3 w 154"/>
              <a:gd name="T43" fmla="*/ 70 h 130"/>
              <a:gd name="T44" fmla="*/ 70 w 154"/>
              <a:gd name="T45" fmla="*/ 3 h 130"/>
              <a:gd name="T46" fmla="*/ 84 w 154"/>
              <a:gd name="T47" fmla="*/ 3 h 130"/>
              <a:gd name="T48" fmla="*/ 151 w 154"/>
              <a:gd name="T49" fmla="*/ 70 h 130"/>
              <a:gd name="T50" fmla="*/ 153 w 154"/>
              <a:gd name="T51" fmla="*/ 78 h 130"/>
              <a:gd name="T52" fmla="*/ 146 w 154"/>
              <a:gd name="T53" fmla="*/ 81 h 130"/>
              <a:gd name="T54" fmla="*/ 11 w 154"/>
              <a:gd name="T55" fmla="*/ 73 h 130"/>
              <a:gd name="T56" fmla="*/ 143 w 154"/>
              <a:gd name="T57" fmla="*/ 73 h 130"/>
              <a:gd name="T58" fmla="*/ 78 w 154"/>
              <a:gd name="T59" fmla="*/ 9 h 130"/>
              <a:gd name="T60" fmla="*/ 76 w 154"/>
              <a:gd name="T61" fmla="*/ 9 h 130"/>
              <a:gd name="T62" fmla="*/ 11 w 154"/>
              <a:gd name="T63" fmla="*/ 7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4" h="130">
                <a:moveTo>
                  <a:pt x="143" y="130"/>
                </a:moveTo>
                <a:cubicBezTo>
                  <a:pt x="11" y="130"/>
                  <a:pt x="11" y="130"/>
                  <a:pt x="11" y="130"/>
                </a:cubicBezTo>
                <a:cubicBezTo>
                  <a:pt x="5" y="130"/>
                  <a:pt x="1" y="125"/>
                  <a:pt x="1" y="120"/>
                </a:cubicBezTo>
                <a:cubicBezTo>
                  <a:pt x="1" y="95"/>
                  <a:pt x="1" y="95"/>
                  <a:pt x="1" y="95"/>
                </a:cubicBezTo>
                <a:cubicBezTo>
                  <a:pt x="1" y="90"/>
                  <a:pt x="5" y="85"/>
                  <a:pt x="11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9" y="85"/>
                  <a:pt x="153" y="90"/>
                  <a:pt x="153" y="95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53" y="125"/>
                  <a:pt x="149" y="130"/>
                  <a:pt x="143" y="130"/>
                </a:cubicBezTo>
                <a:close/>
                <a:moveTo>
                  <a:pt x="11" y="93"/>
                </a:moveTo>
                <a:cubicBezTo>
                  <a:pt x="10" y="93"/>
                  <a:pt x="9" y="94"/>
                  <a:pt x="9" y="95"/>
                </a:cubicBezTo>
                <a:cubicBezTo>
                  <a:pt x="9" y="120"/>
                  <a:pt x="9" y="120"/>
                  <a:pt x="9" y="120"/>
                </a:cubicBezTo>
                <a:cubicBezTo>
                  <a:pt x="9" y="121"/>
                  <a:pt x="10" y="122"/>
                  <a:pt x="11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5" y="122"/>
                  <a:pt x="145" y="121"/>
                  <a:pt x="145" y="120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45" y="94"/>
                  <a:pt x="145" y="93"/>
                  <a:pt x="143" y="93"/>
                </a:cubicBezTo>
                <a:lnTo>
                  <a:pt x="11" y="93"/>
                </a:lnTo>
                <a:close/>
                <a:moveTo>
                  <a:pt x="146" y="81"/>
                </a:moveTo>
                <a:cubicBezTo>
                  <a:pt x="8" y="81"/>
                  <a:pt x="8" y="81"/>
                  <a:pt x="8" y="81"/>
                </a:cubicBezTo>
                <a:cubicBezTo>
                  <a:pt x="3" y="81"/>
                  <a:pt x="1" y="79"/>
                  <a:pt x="1" y="78"/>
                </a:cubicBezTo>
                <a:cubicBezTo>
                  <a:pt x="0" y="77"/>
                  <a:pt x="0" y="74"/>
                  <a:pt x="3" y="70"/>
                </a:cubicBezTo>
                <a:cubicBezTo>
                  <a:pt x="70" y="3"/>
                  <a:pt x="70" y="3"/>
                  <a:pt x="70" y="3"/>
                </a:cubicBezTo>
                <a:cubicBezTo>
                  <a:pt x="74" y="0"/>
                  <a:pt x="80" y="0"/>
                  <a:pt x="84" y="3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54" y="74"/>
                  <a:pt x="154" y="77"/>
                  <a:pt x="153" y="78"/>
                </a:cubicBezTo>
                <a:cubicBezTo>
                  <a:pt x="153" y="79"/>
                  <a:pt x="151" y="81"/>
                  <a:pt x="146" y="81"/>
                </a:cubicBezTo>
                <a:close/>
                <a:moveTo>
                  <a:pt x="11" y="73"/>
                </a:moveTo>
                <a:cubicBezTo>
                  <a:pt x="143" y="73"/>
                  <a:pt x="143" y="73"/>
                  <a:pt x="143" y="73"/>
                </a:cubicBezTo>
                <a:cubicBezTo>
                  <a:pt x="78" y="9"/>
                  <a:pt x="78" y="9"/>
                  <a:pt x="78" y="9"/>
                </a:cubicBezTo>
                <a:cubicBezTo>
                  <a:pt x="78" y="8"/>
                  <a:pt x="76" y="8"/>
                  <a:pt x="76" y="9"/>
                </a:cubicBezTo>
                <a:lnTo>
                  <a:pt x="11" y="73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9" name="Freeform 59"/>
          <p:cNvSpPr>
            <a:spLocks noEditPoints="1"/>
          </p:cNvSpPr>
          <p:nvPr/>
        </p:nvSpPr>
        <p:spPr bwMode="auto">
          <a:xfrm>
            <a:off x="9822836" y="3874537"/>
            <a:ext cx="229241" cy="341997"/>
          </a:xfrm>
          <a:custGeom>
            <a:avLst/>
            <a:gdLst>
              <a:gd name="T0" fmla="*/ 79 w 104"/>
              <a:gd name="T1" fmla="*/ 155 h 155"/>
              <a:gd name="T2" fmla="*/ 68 w 104"/>
              <a:gd name="T3" fmla="*/ 150 h 155"/>
              <a:gd name="T4" fmla="*/ 6 w 104"/>
              <a:gd name="T5" fmla="*/ 89 h 155"/>
              <a:gd name="T6" fmla="*/ 6 w 104"/>
              <a:gd name="T7" fmla="*/ 66 h 155"/>
              <a:gd name="T8" fmla="*/ 68 w 104"/>
              <a:gd name="T9" fmla="*/ 4 h 155"/>
              <a:gd name="T10" fmla="*/ 79 w 104"/>
              <a:gd name="T11" fmla="*/ 0 h 155"/>
              <a:gd name="T12" fmla="*/ 90 w 104"/>
              <a:gd name="T13" fmla="*/ 4 h 155"/>
              <a:gd name="T14" fmla="*/ 97 w 104"/>
              <a:gd name="T15" fmla="*/ 12 h 155"/>
              <a:gd name="T16" fmla="*/ 97 w 104"/>
              <a:gd name="T17" fmla="*/ 34 h 155"/>
              <a:gd name="T18" fmla="*/ 54 w 104"/>
              <a:gd name="T19" fmla="*/ 77 h 155"/>
              <a:gd name="T20" fmla="*/ 97 w 104"/>
              <a:gd name="T21" fmla="*/ 120 h 155"/>
              <a:gd name="T22" fmla="*/ 97 w 104"/>
              <a:gd name="T23" fmla="*/ 143 h 155"/>
              <a:gd name="T24" fmla="*/ 90 w 104"/>
              <a:gd name="T25" fmla="*/ 150 h 155"/>
              <a:gd name="T26" fmla="*/ 79 w 104"/>
              <a:gd name="T27" fmla="*/ 155 h 155"/>
              <a:gd name="T28" fmla="*/ 79 w 104"/>
              <a:gd name="T29" fmla="*/ 8 h 155"/>
              <a:gd name="T30" fmla="*/ 73 w 104"/>
              <a:gd name="T31" fmla="*/ 10 h 155"/>
              <a:gd name="T32" fmla="*/ 12 w 104"/>
              <a:gd name="T33" fmla="*/ 71 h 155"/>
              <a:gd name="T34" fmla="*/ 12 w 104"/>
              <a:gd name="T35" fmla="*/ 83 h 155"/>
              <a:gd name="T36" fmla="*/ 73 w 104"/>
              <a:gd name="T37" fmla="*/ 144 h 155"/>
              <a:gd name="T38" fmla="*/ 85 w 104"/>
              <a:gd name="T39" fmla="*/ 144 h 155"/>
              <a:gd name="T40" fmla="*/ 92 w 104"/>
              <a:gd name="T41" fmla="*/ 137 h 155"/>
              <a:gd name="T42" fmla="*/ 92 w 104"/>
              <a:gd name="T43" fmla="*/ 126 h 155"/>
              <a:gd name="T44" fmla="*/ 43 w 104"/>
              <a:gd name="T45" fmla="*/ 77 h 155"/>
              <a:gd name="T46" fmla="*/ 92 w 104"/>
              <a:gd name="T47" fmla="*/ 29 h 155"/>
              <a:gd name="T48" fmla="*/ 92 w 104"/>
              <a:gd name="T49" fmla="*/ 17 h 155"/>
              <a:gd name="T50" fmla="*/ 85 w 104"/>
              <a:gd name="T51" fmla="*/ 10 h 155"/>
              <a:gd name="T52" fmla="*/ 79 w 104"/>
              <a:gd name="T53" fmla="*/ 8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4" h="155">
                <a:moveTo>
                  <a:pt x="79" y="155"/>
                </a:moveTo>
                <a:cubicBezTo>
                  <a:pt x="75" y="155"/>
                  <a:pt x="71" y="153"/>
                  <a:pt x="68" y="150"/>
                </a:cubicBezTo>
                <a:cubicBezTo>
                  <a:pt x="6" y="89"/>
                  <a:pt x="6" y="89"/>
                  <a:pt x="6" y="89"/>
                </a:cubicBezTo>
                <a:cubicBezTo>
                  <a:pt x="0" y="82"/>
                  <a:pt x="0" y="72"/>
                  <a:pt x="6" y="66"/>
                </a:cubicBezTo>
                <a:cubicBezTo>
                  <a:pt x="68" y="4"/>
                  <a:pt x="68" y="4"/>
                  <a:pt x="68" y="4"/>
                </a:cubicBezTo>
                <a:cubicBezTo>
                  <a:pt x="71" y="1"/>
                  <a:pt x="75" y="0"/>
                  <a:pt x="79" y="0"/>
                </a:cubicBezTo>
                <a:cubicBezTo>
                  <a:pt x="83" y="0"/>
                  <a:pt x="87" y="1"/>
                  <a:pt x="90" y="4"/>
                </a:cubicBezTo>
                <a:cubicBezTo>
                  <a:pt x="97" y="12"/>
                  <a:pt x="97" y="12"/>
                  <a:pt x="97" y="12"/>
                </a:cubicBezTo>
                <a:cubicBezTo>
                  <a:pt x="104" y="18"/>
                  <a:pt x="104" y="28"/>
                  <a:pt x="97" y="34"/>
                </a:cubicBezTo>
                <a:cubicBezTo>
                  <a:pt x="54" y="77"/>
                  <a:pt x="54" y="77"/>
                  <a:pt x="54" y="77"/>
                </a:cubicBezTo>
                <a:cubicBezTo>
                  <a:pt x="97" y="120"/>
                  <a:pt x="97" y="120"/>
                  <a:pt x="97" y="120"/>
                </a:cubicBezTo>
                <a:cubicBezTo>
                  <a:pt x="104" y="126"/>
                  <a:pt x="104" y="137"/>
                  <a:pt x="97" y="143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7" y="153"/>
                  <a:pt x="83" y="155"/>
                  <a:pt x="79" y="155"/>
                </a:cubicBezTo>
                <a:close/>
                <a:moveTo>
                  <a:pt x="79" y="8"/>
                </a:moveTo>
                <a:cubicBezTo>
                  <a:pt x="77" y="8"/>
                  <a:pt x="75" y="9"/>
                  <a:pt x="73" y="10"/>
                </a:cubicBezTo>
                <a:cubicBezTo>
                  <a:pt x="12" y="71"/>
                  <a:pt x="12" y="71"/>
                  <a:pt x="12" y="71"/>
                </a:cubicBezTo>
                <a:cubicBezTo>
                  <a:pt x="9" y="75"/>
                  <a:pt x="9" y="80"/>
                  <a:pt x="12" y="83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76" y="147"/>
                  <a:pt x="82" y="147"/>
                  <a:pt x="85" y="144"/>
                </a:cubicBezTo>
                <a:cubicBezTo>
                  <a:pt x="92" y="137"/>
                  <a:pt x="92" y="137"/>
                  <a:pt x="92" y="137"/>
                </a:cubicBezTo>
                <a:cubicBezTo>
                  <a:pt x="95" y="134"/>
                  <a:pt x="95" y="129"/>
                  <a:pt x="92" y="126"/>
                </a:cubicBezTo>
                <a:cubicBezTo>
                  <a:pt x="43" y="77"/>
                  <a:pt x="43" y="77"/>
                  <a:pt x="43" y="77"/>
                </a:cubicBezTo>
                <a:cubicBezTo>
                  <a:pt x="92" y="29"/>
                  <a:pt x="92" y="29"/>
                  <a:pt x="92" y="29"/>
                </a:cubicBezTo>
                <a:cubicBezTo>
                  <a:pt x="95" y="26"/>
                  <a:pt x="95" y="20"/>
                  <a:pt x="92" y="17"/>
                </a:cubicBezTo>
                <a:cubicBezTo>
                  <a:pt x="85" y="10"/>
                  <a:pt x="85" y="10"/>
                  <a:pt x="85" y="10"/>
                </a:cubicBezTo>
                <a:cubicBezTo>
                  <a:pt x="83" y="9"/>
                  <a:pt x="81" y="8"/>
                  <a:pt x="79" y="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0" name="Freeform 60"/>
          <p:cNvSpPr>
            <a:spLocks noEditPoints="1"/>
          </p:cNvSpPr>
          <p:nvPr/>
        </p:nvSpPr>
        <p:spPr bwMode="auto">
          <a:xfrm>
            <a:off x="10683886" y="3874537"/>
            <a:ext cx="219922" cy="341997"/>
          </a:xfrm>
          <a:custGeom>
            <a:avLst/>
            <a:gdLst>
              <a:gd name="T0" fmla="*/ 23 w 100"/>
              <a:gd name="T1" fmla="*/ 155 h 155"/>
              <a:gd name="T2" fmla="*/ 11 w 100"/>
              <a:gd name="T3" fmla="*/ 150 h 155"/>
              <a:gd name="T4" fmla="*/ 4 w 100"/>
              <a:gd name="T5" fmla="*/ 143 h 155"/>
              <a:gd name="T6" fmla="*/ 0 w 100"/>
              <a:gd name="T7" fmla="*/ 132 h 155"/>
              <a:gd name="T8" fmla="*/ 4 w 100"/>
              <a:gd name="T9" fmla="*/ 120 h 155"/>
              <a:gd name="T10" fmla="*/ 47 w 100"/>
              <a:gd name="T11" fmla="*/ 77 h 155"/>
              <a:gd name="T12" fmla="*/ 4 w 100"/>
              <a:gd name="T13" fmla="*/ 34 h 155"/>
              <a:gd name="T14" fmla="*/ 0 w 100"/>
              <a:gd name="T15" fmla="*/ 23 h 155"/>
              <a:gd name="T16" fmla="*/ 4 w 100"/>
              <a:gd name="T17" fmla="*/ 12 h 155"/>
              <a:gd name="T18" fmla="*/ 11 w 100"/>
              <a:gd name="T19" fmla="*/ 5 h 155"/>
              <a:gd name="T20" fmla="*/ 23 w 100"/>
              <a:gd name="T21" fmla="*/ 0 h 155"/>
              <a:gd name="T22" fmla="*/ 34 w 100"/>
              <a:gd name="T23" fmla="*/ 5 h 155"/>
              <a:gd name="T24" fmla="*/ 95 w 100"/>
              <a:gd name="T25" fmla="*/ 66 h 155"/>
              <a:gd name="T26" fmla="*/ 100 w 100"/>
              <a:gd name="T27" fmla="*/ 77 h 155"/>
              <a:gd name="T28" fmla="*/ 96 w 100"/>
              <a:gd name="T29" fmla="*/ 89 h 155"/>
              <a:gd name="T30" fmla="*/ 34 w 100"/>
              <a:gd name="T31" fmla="*/ 150 h 155"/>
              <a:gd name="T32" fmla="*/ 23 w 100"/>
              <a:gd name="T33" fmla="*/ 155 h 155"/>
              <a:gd name="T34" fmla="*/ 23 w 100"/>
              <a:gd name="T35" fmla="*/ 8 h 155"/>
              <a:gd name="T36" fmla="*/ 17 w 100"/>
              <a:gd name="T37" fmla="*/ 10 h 155"/>
              <a:gd name="T38" fmla="*/ 10 w 100"/>
              <a:gd name="T39" fmla="*/ 17 h 155"/>
              <a:gd name="T40" fmla="*/ 8 w 100"/>
              <a:gd name="T41" fmla="*/ 23 h 155"/>
              <a:gd name="T42" fmla="*/ 10 w 100"/>
              <a:gd name="T43" fmla="*/ 29 h 155"/>
              <a:gd name="T44" fmla="*/ 59 w 100"/>
              <a:gd name="T45" fmla="*/ 77 h 155"/>
              <a:gd name="T46" fmla="*/ 10 w 100"/>
              <a:gd name="T47" fmla="*/ 126 h 155"/>
              <a:gd name="T48" fmla="*/ 8 w 100"/>
              <a:gd name="T49" fmla="*/ 132 h 155"/>
              <a:gd name="T50" fmla="*/ 10 w 100"/>
              <a:gd name="T51" fmla="*/ 137 h 155"/>
              <a:gd name="T52" fmla="*/ 17 w 100"/>
              <a:gd name="T53" fmla="*/ 144 h 155"/>
              <a:gd name="T54" fmla="*/ 28 w 100"/>
              <a:gd name="T55" fmla="*/ 144 h 155"/>
              <a:gd name="T56" fmla="*/ 90 w 100"/>
              <a:gd name="T57" fmla="*/ 83 h 155"/>
              <a:gd name="T58" fmla="*/ 92 w 100"/>
              <a:gd name="T59" fmla="*/ 77 h 155"/>
              <a:gd name="T60" fmla="*/ 90 w 100"/>
              <a:gd name="T61" fmla="*/ 72 h 155"/>
              <a:gd name="T62" fmla="*/ 28 w 100"/>
              <a:gd name="T63" fmla="*/ 10 h 155"/>
              <a:gd name="T64" fmla="*/ 23 w 100"/>
              <a:gd name="T65" fmla="*/ 8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0" h="155">
                <a:moveTo>
                  <a:pt x="23" y="155"/>
                </a:moveTo>
                <a:cubicBezTo>
                  <a:pt x="18" y="155"/>
                  <a:pt x="14" y="153"/>
                  <a:pt x="11" y="150"/>
                </a:cubicBezTo>
                <a:cubicBezTo>
                  <a:pt x="4" y="143"/>
                  <a:pt x="4" y="143"/>
                  <a:pt x="4" y="143"/>
                </a:cubicBezTo>
                <a:cubicBezTo>
                  <a:pt x="1" y="140"/>
                  <a:pt x="0" y="136"/>
                  <a:pt x="0" y="132"/>
                </a:cubicBezTo>
                <a:cubicBezTo>
                  <a:pt x="0" y="127"/>
                  <a:pt x="1" y="123"/>
                  <a:pt x="4" y="120"/>
                </a:cubicBezTo>
                <a:cubicBezTo>
                  <a:pt x="47" y="77"/>
                  <a:pt x="47" y="77"/>
                  <a:pt x="47" y="77"/>
                </a:cubicBezTo>
                <a:cubicBezTo>
                  <a:pt x="4" y="34"/>
                  <a:pt x="4" y="34"/>
                  <a:pt x="4" y="34"/>
                </a:cubicBezTo>
                <a:cubicBezTo>
                  <a:pt x="1" y="31"/>
                  <a:pt x="0" y="27"/>
                  <a:pt x="0" y="23"/>
                </a:cubicBezTo>
                <a:cubicBezTo>
                  <a:pt x="0" y="19"/>
                  <a:pt x="1" y="15"/>
                  <a:pt x="4" y="12"/>
                </a:cubicBezTo>
                <a:cubicBezTo>
                  <a:pt x="11" y="5"/>
                  <a:pt x="11" y="5"/>
                  <a:pt x="11" y="5"/>
                </a:cubicBezTo>
                <a:cubicBezTo>
                  <a:pt x="14" y="2"/>
                  <a:pt x="18" y="0"/>
                  <a:pt x="23" y="0"/>
                </a:cubicBezTo>
                <a:cubicBezTo>
                  <a:pt x="27" y="0"/>
                  <a:pt x="31" y="2"/>
                  <a:pt x="34" y="5"/>
                </a:cubicBezTo>
                <a:cubicBezTo>
                  <a:pt x="95" y="66"/>
                  <a:pt x="95" y="66"/>
                  <a:pt x="95" y="66"/>
                </a:cubicBezTo>
                <a:cubicBezTo>
                  <a:pt x="98" y="69"/>
                  <a:pt x="100" y="73"/>
                  <a:pt x="100" y="77"/>
                </a:cubicBezTo>
                <a:cubicBezTo>
                  <a:pt x="100" y="81"/>
                  <a:pt x="98" y="86"/>
                  <a:pt x="96" y="89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1" y="153"/>
                  <a:pt x="27" y="155"/>
                  <a:pt x="23" y="155"/>
                </a:cubicBezTo>
                <a:close/>
                <a:moveTo>
                  <a:pt x="23" y="8"/>
                </a:moveTo>
                <a:cubicBezTo>
                  <a:pt x="21" y="8"/>
                  <a:pt x="19" y="9"/>
                  <a:pt x="17" y="10"/>
                </a:cubicBezTo>
                <a:cubicBezTo>
                  <a:pt x="10" y="17"/>
                  <a:pt x="10" y="17"/>
                  <a:pt x="10" y="17"/>
                </a:cubicBezTo>
                <a:cubicBezTo>
                  <a:pt x="8" y="19"/>
                  <a:pt x="8" y="21"/>
                  <a:pt x="8" y="23"/>
                </a:cubicBezTo>
                <a:cubicBezTo>
                  <a:pt x="8" y="25"/>
                  <a:pt x="8" y="27"/>
                  <a:pt x="10" y="29"/>
                </a:cubicBezTo>
                <a:cubicBezTo>
                  <a:pt x="59" y="77"/>
                  <a:pt x="59" y="77"/>
                  <a:pt x="59" y="77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8" y="127"/>
                  <a:pt x="8" y="129"/>
                  <a:pt x="8" y="132"/>
                </a:cubicBezTo>
                <a:cubicBezTo>
                  <a:pt x="8" y="134"/>
                  <a:pt x="8" y="136"/>
                  <a:pt x="10" y="137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20" y="147"/>
                  <a:pt x="25" y="147"/>
                  <a:pt x="28" y="144"/>
                </a:cubicBezTo>
                <a:cubicBezTo>
                  <a:pt x="90" y="83"/>
                  <a:pt x="90" y="83"/>
                  <a:pt x="90" y="83"/>
                </a:cubicBezTo>
                <a:cubicBezTo>
                  <a:pt x="91" y="81"/>
                  <a:pt x="92" y="79"/>
                  <a:pt x="92" y="77"/>
                </a:cubicBezTo>
                <a:cubicBezTo>
                  <a:pt x="92" y="75"/>
                  <a:pt x="91" y="73"/>
                  <a:pt x="90" y="72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9"/>
                  <a:pt x="25" y="8"/>
                  <a:pt x="23" y="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1" name="Freeform 61"/>
          <p:cNvSpPr>
            <a:spLocks noEditPoints="1"/>
          </p:cNvSpPr>
          <p:nvPr/>
        </p:nvSpPr>
        <p:spPr bwMode="auto">
          <a:xfrm>
            <a:off x="10635429" y="4757953"/>
            <a:ext cx="339202" cy="324292"/>
          </a:xfrm>
          <a:custGeom>
            <a:avLst/>
            <a:gdLst>
              <a:gd name="T0" fmla="*/ 83 w 154"/>
              <a:gd name="T1" fmla="*/ 147 h 147"/>
              <a:gd name="T2" fmla="*/ 71 w 154"/>
              <a:gd name="T3" fmla="*/ 147 h 147"/>
              <a:gd name="T4" fmla="*/ 55 w 154"/>
              <a:gd name="T5" fmla="*/ 132 h 147"/>
              <a:gd name="T6" fmla="*/ 55 w 154"/>
              <a:gd name="T7" fmla="*/ 75 h 147"/>
              <a:gd name="T8" fmla="*/ 34 w 154"/>
              <a:gd name="T9" fmla="*/ 96 h 147"/>
              <a:gd name="T10" fmla="*/ 23 w 154"/>
              <a:gd name="T11" fmla="*/ 100 h 147"/>
              <a:gd name="T12" fmla="*/ 11 w 154"/>
              <a:gd name="T13" fmla="*/ 96 h 147"/>
              <a:gd name="T14" fmla="*/ 4 w 154"/>
              <a:gd name="T15" fmla="*/ 89 h 147"/>
              <a:gd name="T16" fmla="*/ 0 w 154"/>
              <a:gd name="T17" fmla="*/ 77 h 147"/>
              <a:gd name="T18" fmla="*/ 4 w 154"/>
              <a:gd name="T19" fmla="*/ 66 h 147"/>
              <a:gd name="T20" fmla="*/ 66 w 154"/>
              <a:gd name="T21" fmla="*/ 5 h 147"/>
              <a:gd name="T22" fmla="*/ 77 w 154"/>
              <a:gd name="T23" fmla="*/ 0 h 147"/>
              <a:gd name="T24" fmla="*/ 88 w 154"/>
              <a:gd name="T25" fmla="*/ 5 h 147"/>
              <a:gd name="T26" fmla="*/ 150 w 154"/>
              <a:gd name="T27" fmla="*/ 66 h 147"/>
              <a:gd name="T28" fmla="*/ 154 w 154"/>
              <a:gd name="T29" fmla="*/ 77 h 147"/>
              <a:gd name="T30" fmla="*/ 150 w 154"/>
              <a:gd name="T31" fmla="*/ 89 h 147"/>
              <a:gd name="T32" fmla="*/ 143 w 154"/>
              <a:gd name="T33" fmla="*/ 96 h 147"/>
              <a:gd name="T34" fmla="*/ 131 w 154"/>
              <a:gd name="T35" fmla="*/ 100 h 147"/>
              <a:gd name="T36" fmla="*/ 120 w 154"/>
              <a:gd name="T37" fmla="*/ 96 h 147"/>
              <a:gd name="T38" fmla="*/ 99 w 154"/>
              <a:gd name="T39" fmla="*/ 75 h 147"/>
              <a:gd name="T40" fmla="*/ 99 w 154"/>
              <a:gd name="T41" fmla="*/ 132 h 147"/>
              <a:gd name="T42" fmla="*/ 83 w 154"/>
              <a:gd name="T43" fmla="*/ 147 h 147"/>
              <a:gd name="T44" fmla="*/ 63 w 154"/>
              <a:gd name="T45" fmla="*/ 56 h 147"/>
              <a:gd name="T46" fmla="*/ 63 w 154"/>
              <a:gd name="T47" fmla="*/ 132 h 147"/>
              <a:gd name="T48" fmla="*/ 71 w 154"/>
              <a:gd name="T49" fmla="*/ 139 h 147"/>
              <a:gd name="T50" fmla="*/ 83 w 154"/>
              <a:gd name="T51" fmla="*/ 139 h 147"/>
              <a:gd name="T52" fmla="*/ 91 w 154"/>
              <a:gd name="T53" fmla="*/ 132 h 147"/>
              <a:gd name="T54" fmla="*/ 91 w 154"/>
              <a:gd name="T55" fmla="*/ 56 h 147"/>
              <a:gd name="T56" fmla="*/ 126 w 154"/>
              <a:gd name="T57" fmla="*/ 90 h 147"/>
              <a:gd name="T58" fmla="*/ 137 w 154"/>
              <a:gd name="T59" fmla="*/ 90 h 147"/>
              <a:gd name="T60" fmla="*/ 144 w 154"/>
              <a:gd name="T61" fmla="*/ 83 h 147"/>
              <a:gd name="T62" fmla="*/ 146 w 154"/>
              <a:gd name="T63" fmla="*/ 77 h 147"/>
              <a:gd name="T64" fmla="*/ 144 w 154"/>
              <a:gd name="T65" fmla="*/ 72 h 147"/>
              <a:gd name="T66" fmla="*/ 83 w 154"/>
              <a:gd name="T67" fmla="*/ 10 h 147"/>
              <a:gd name="T68" fmla="*/ 71 w 154"/>
              <a:gd name="T69" fmla="*/ 10 h 147"/>
              <a:gd name="T70" fmla="*/ 10 w 154"/>
              <a:gd name="T71" fmla="*/ 72 h 147"/>
              <a:gd name="T72" fmla="*/ 8 w 154"/>
              <a:gd name="T73" fmla="*/ 77 h 147"/>
              <a:gd name="T74" fmla="*/ 10 w 154"/>
              <a:gd name="T75" fmla="*/ 83 h 147"/>
              <a:gd name="T76" fmla="*/ 17 w 154"/>
              <a:gd name="T77" fmla="*/ 90 h 147"/>
              <a:gd name="T78" fmla="*/ 28 w 154"/>
              <a:gd name="T79" fmla="*/ 90 h 147"/>
              <a:gd name="T80" fmla="*/ 63 w 154"/>
              <a:gd name="T81" fmla="*/ 5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4" h="147">
                <a:moveTo>
                  <a:pt x="83" y="147"/>
                </a:moveTo>
                <a:cubicBezTo>
                  <a:pt x="71" y="147"/>
                  <a:pt x="71" y="147"/>
                  <a:pt x="71" y="147"/>
                </a:cubicBezTo>
                <a:cubicBezTo>
                  <a:pt x="62" y="147"/>
                  <a:pt x="55" y="140"/>
                  <a:pt x="55" y="132"/>
                </a:cubicBezTo>
                <a:cubicBezTo>
                  <a:pt x="55" y="75"/>
                  <a:pt x="55" y="75"/>
                  <a:pt x="55" y="75"/>
                </a:cubicBezTo>
                <a:cubicBezTo>
                  <a:pt x="34" y="96"/>
                  <a:pt x="34" y="96"/>
                  <a:pt x="34" y="96"/>
                </a:cubicBezTo>
                <a:cubicBezTo>
                  <a:pt x="31" y="99"/>
                  <a:pt x="27" y="100"/>
                  <a:pt x="23" y="100"/>
                </a:cubicBezTo>
                <a:cubicBezTo>
                  <a:pt x="18" y="100"/>
                  <a:pt x="14" y="99"/>
                  <a:pt x="11" y="96"/>
                </a:cubicBezTo>
                <a:cubicBezTo>
                  <a:pt x="4" y="89"/>
                  <a:pt x="4" y="89"/>
                  <a:pt x="4" y="89"/>
                </a:cubicBezTo>
                <a:cubicBezTo>
                  <a:pt x="1" y="86"/>
                  <a:pt x="0" y="82"/>
                  <a:pt x="0" y="77"/>
                </a:cubicBezTo>
                <a:cubicBezTo>
                  <a:pt x="0" y="73"/>
                  <a:pt x="1" y="69"/>
                  <a:pt x="4" y="66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2"/>
                  <a:pt x="73" y="0"/>
                  <a:pt x="77" y="0"/>
                </a:cubicBezTo>
                <a:cubicBezTo>
                  <a:pt x="81" y="0"/>
                  <a:pt x="85" y="2"/>
                  <a:pt x="88" y="5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53" y="69"/>
                  <a:pt x="154" y="73"/>
                  <a:pt x="154" y="77"/>
                </a:cubicBezTo>
                <a:cubicBezTo>
                  <a:pt x="154" y="82"/>
                  <a:pt x="153" y="86"/>
                  <a:pt x="150" y="89"/>
                </a:cubicBezTo>
                <a:cubicBezTo>
                  <a:pt x="143" y="96"/>
                  <a:pt x="143" y="96"/>
                  <a:pt x="143" y="96"/>
                </a:cubicBezTo>
                <a:cubicBezTo>
                  <a:pt x="140" y="99"/>
                  <a:pt x="136" y="100"/>
                  <a:pt x="131" y="100"/>
                </a:cubicBezTo>
                <a:cubicBezTo>
                  <a:pt x="127" y="100"/>
                  <a:pt x="123" y="99"/>
                  <a:pt x="120" y="96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40"/>
                  <a:pt x="92" y="147"/>
                  <a:pt x="83" y="147"/>
                </a:cubicBezTo>
                <a:close/>
                <a:moveTo>
                  <a:pt x="63" y="56"/>
                </a:moveTo>
                <a:cubicBezTo>
                  <a:pt x="63" y="132"/>
                  <a:pt x="63" y="132"/>
                  <a:pt x="63" y="132"/>
                </a:cubicBezTo>
                <a:cubicBezTo>
                  <a:pt x="63" y="136"/>
                  <a:pt x="67" y="139"/>
                  <a:pt x="71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7" y="139"/>
                  <a:pt x="91" y="136"/>
                  <a:pt x="91" y="132"/>
                </a:cubicBezTo>
                <a:cubicBezTo>
                  <a:pt x="91" y="56"/>
                  <a:pt x="91" y="56"/>
                  <a:pt x="91" y="56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9" y="93"/>
                  <a:pt x="134" y="93"/>
                  <a:pt x="137" y="90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6" y="81"/>
                  <a:pt x="146" y="79"/>
                  <a:pt x="146" y="77"/>
                </a:cubicBezTo>
                <a:cubicBezTo>
                  <a:pt x="146" y="75"/>
                  <a:pt x="146" y="73"/>
                  <a:pt x="144" y="72"/>
                </a:cubicBezTo>
                <a:cubicBezTo>
                  <a:pt x="83" y="10"/>
                  <a:pt x="83" y="10"/>
                  <a:pt x="83" y="10"/>
                </a:cubicBezTo>
                <a:cubicBezTo>
                  <a:pt x="80" y="7"/>
                  <a:pt x="74" y="7"/>
                  <a:pt x="71" y="10"/>
                </a:cubicBezTo>
                <a:cubicBezTo>
                  <a:pt x="10" y="72"/>
                  <a:pt x="10" y="72"/>
                  <a:pt x="10" y="72"/>
                </a:cubicBezTo>
                <a:cubicBezTo>
                  <a:pt x="8" y="73"/>
                  <a:pt x="8" y="75"/>
                  <a:pt x="8" y="77"/>
                </a:cubicBezTo>
                <a:cubicBezTo>
                  <a:pt x="8" y="79"/>
                  <a:pt x="8" y="81"/>
                  <a:pt x="10" y="83"/>
                </a:cubicBezTo>
                <a:cubicBezTo>
                  <a:pt x="17" y="90"/>
                  <a:pt x="17" y="90"/>
                  <a:pt x="17" y="90"/>
                </a:cubicBezTo>
                <a:cubicBezTo>
                  <a:pt x="20" y="93"/>
                  <a:pt x="25" y="93"/>
                  <a:pt x="28" y="90"/>
                </a:cubicBezTo>
                <a:lnTo>
                  <a:pt x="63" y="56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2" name="Freeform 62"/>
          <p:cNvSpPr>
            <a:spLocks noEditPoints="1"/>
          </p:cNvSpPr>
          <p:nvPr/>
        </p:nvSpPr>
        <p:spPr bwMode="auto">
          <a:xfrm>
            <a:off x="9792084" y="4744906"/>
            <a:ext cx="339202" cy="326156"/>
          </a:xfrm>
          <a:custGeom>
            <a:avLst/>
            <a:gdLst>
              <a:gd name="T0" fmla="*/ 77 w 154"/>
              <a:gd name="T1" fmla="*/ 148 h 148"/>
              <a:gd name="T2" fmla="*/ 66 w 154"/>
              <a:gd name="T3" fmla="*/ 143 h 148"/>
              <a:gd name="T4" fmla="*/ 4 w 154"/>
              <a:gd name="T5" fmla="*/ 82 h 148"/>
              <a:gd name="T6" fmla="*/ 0 w 154"/>
              <a:gd name="T7" fmla="*/ 70 h 148"/>
              <a:gd name="T8" fmla="*/ 4 w 154"/>
              <a:gd name="T9" fmla="*/ 59 h 148"/>
              <a:gd name="T10" fmla="*/ 11 w 154"/>
              <a:gd name="T11" fmla="*/ 52 h 148"/>
              <a:gd name="T12" fmla="*/ 23 w 154"/>
              <a:gd name="T13" fmla="*/ 47 h 148"/>
              <a:gd name="T14" fmla="*/ 34 w 154"/>
              <a:gd name="T15" fmla="*/ 52 h 148"/>
              <a:gd name="T16" fmla="*/ 55 w 154"/>
              <a:gd name="T17" fmla="*/ 73 h 148"/>
              <a:gd name="T18" fmla="*/ 55 w 154"/>
              <a:gd name="T19" fmla="*/ 16 h 148"/>
              <a:gd name="T20" fmla="*/ 71 w 154"/>
              <a:gd name="T21" fmla="*/ 0 h 148"/>
              <a:gd name="T22" fmla="*/ 83 w 154"/>
              <a:gd name="T23" fmla="*/ 0 h 148"/>
              <a:gd name="T24" fmla="*/ 99 w 154"/>
              <a:gd name="T25" fmla="*/ 16 h 148"/>
              <a:gd name="T26" fmla="*/ 99 w 154"/>
              <a:gd name="T27" fmla="*/ 73 h 148"/>
              <a:gd name="T28" fmla="*/ 120 w 154"/>
              <a:gd name="T29" fmla="*/ 52 h 148"/>
              <a:gd name="T30" fmla="*/ 131 w 154"/>
              <a:gd name="T31" fmla="*/ 47 h 148"/>
              <a:gd name="T32" fmla="*/ 143 w 154"/>
              <a:gd name="T33" fmla="*/ 52 h 148"/>
              <a:gd name="T34" fmla="*/ 150 w 154"/>
              <a:gd name="T35" fmla="*/ 59 h 148"/>
              <a:gd name="T36" fmla="*/ 154 w 154"/>
              <a:gd name="T37" fmla="*/ 70 h 148"/>
              <a:gd name="T38" fmla="*/ 150 w 154"/>
              <a:gd name="T39" fmla="*/ 82 h 148"/>
              <a:gd name="T40" fmla="*/ 88 w 154"/>
              <a:gd name="T41" fmla="*/ 143 h 148"/>
              <a:gd name="T42" fmla="*/ 77 w 154"/>
              <a:gd name="T43" fmla="*/ 148 h 148"/>
              <a:gd name="T44" fmla="*/ 23 w 154"/>
              <a:gd name="T45" fmla="*/ 55 h 148"/>
              <a:gd name="T46" fmla="*/ 17 w 154"/>
              <a:gd name="T47" fmla="*/ 57 h 148"/>
              <a:gd name="T48" fmla="*/ 10 w 154"/>
              <a:gd name="T49" fmla="*/ 64 h 148"/>
              <a:gd name="T50" fmla="*/ 8 w 154"/>
              <a:gd name="T51" fmla="*/ 70 h 148"/>
              <a:gd name="T52" fmla="*/ 10 w 154"/>
              <a:gd name="T53" fmla="*/ 76 h 148"/>
              <a:gd name="T54" fmla="*/ 71 w 154"/>
              <a:gd name="T55" fmla="*/ 137 h 148"/>
              <a:gd name="T56" fmla="*/ 83 w 154"/>
              <a:gd name="T57" fmla="*/ 137 h 148"/>
              <a:gd name="T58" fmla="*/ 144 w 154"/>
              <a:gd name="T59" fmla="*/ 76 h 148"/>
              <a:gd name="T60" fmla="*/ 146 w 154"/>
              <a:gd name="T61" fmla="*/ 70 h 148"/>
              <a:gd name="T62" fmla="*/ 144 w 154"/>
              <a:gd name="T63" fmla="*/ 64 h 148"/>
              <a:gd name="T64" fmla="*/ 137 w 154"/>
              <a:gd name="T65" fmla="*/ 57 h 148"/>
              <a:gd name="T66" fmla="*/ 126 w 154"/>
              <a:gd name="T67" fmla="*/ 57 h 148"/>
              <a:gd name="T68" fmla="*/ 91 w 154"/>
              <a:gd name="T69" fmla="*/ 92 h 148"/>
              <a:gd name="T70" fmla="*/ 91 w 154"/>
              <a:gd name="T71" fmla="*/ 16 h 148"/>
              <a:gd name="T72" fmla="*/ 83 w 154"/>
              <a:gd name="T73" fmla="*/ 8 h 148"/>
              <a:gd name="T74" fmla="*/ 71 w 154"/>
              <a:gd name="T75" fmla="*/ 8 h 148"/>
              <a:gd name="T76" fmla="*/ 63 w 154"/>
              <a:gd name="T77" fmla="*/ 16 h 148"/>
              <a:gd name="T78" fmla="*/ 63 w 154"/>
              <a:gd name="T79" fmla="*/ 92 h 148"/>
              <a:gd name="T80" fmla="*/ 28 w 154"/>
              <a:gd name="T81" fmla="*/ 57 h 148"/>
              <a:gd name="T82" fmla="*/ 23 w 154"/>
              <a:gd name="T83" fmla="*/ 55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" h="148">
                <a:moveTo>
                  <a:pt x="77" y="148"/>
                </a:moveTo>
                <a:cubicBezTo>
                  <a:pt x="73" y="148"/>
                  <a:pt x="69" y="146"/>
                  <a:pt x="66" y="143"/>
                </a:cubicBezTo>
                <a:cubicBezTo>
                  <a:pt x="4" y="82"/>
                  <a:pt x="4" y="82"/>
                  <a:pt x="4" y="82"/>
                </a:cubicBezTo>
                <a:cubicBezTo>
                  <a:pt x="1" y="79"/>
                  <a:pt x="0" y="75"/>
                  <a:pt x="0" y="70"/>
                </a:cubicBezTo>
                <a:cubicBezTo>
                  <a:pt x="0" y="66"/>
                  <a:pt x="1" y="62"/>
                  <a:pt x="4" y="59"/>
                </a:cubicBezTo>
                <a:cubicBezTo>
                  <a:pt x="11" y="52"/>
                  <a:pt x="11" y="52"/>
                  <a:pt x="11" y="52"/>
                </a:cubicBezTo>
                <a:cubicBezTo>
                  <a:pt x="14" y="49"/>
                  <a:pt x="19" y="47"/>
                  <a:pt x="23" y="47"/>
                </a:cubicBezTo>
                <a:cubicBezTo>
                  <a:pt x="27" y="47"/>
                  <a:pt x="31" y="49"/>
                  <a:pt x="34" y="52"/>
                </a:cubicBezTo>
                <a:cubicBezTo>
                  <a:pt x="55" y="73"/>
                  <a:pt x="55" y="73"/>
                  <a:pt x="55" y="73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7"/>
                  <a:pt x="62" y="0"/>
                  <a:pt x="71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92" y="0"/>
                  <a:pt x="99" y="7"/>
                  <a:pt x="99" y="16"/>
                </a:cubicBezTo>
                <a:cubicBezTo>
                  <a:pt x="99" y="73"/>
                  <a:pt x="99" y="73"/>
                  <a:pt x="99" y="73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3" y="49"/>
                  <a:pt x="127" y="47"/>
                  <a:pt x="131" y="47"/>
                </a:cubicBezTo>
                <a:cubicBezTo>
                  <a:pt x="135" y="47"/>
                  <a:pt x="140" y="49"/>
                  <a:pt x="143" y="52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3" y="62"/>
                  <a:pt x="154" y="66"/>
                  <a:pt x="154" y="70"/>
                </a:cubicBezTo>
                <a:cubicBezTo>
                  <a:pt x="154" y="74"/>
                  <a:pt x="153" y="79"/>
                  <a:pt x="150" y="82"/>
                </a:cubicBezTo>
                <a:cubicBezTo>
                  <a:pt x="88" y="143"/>
                  <a:pt x="88" y="143"/>
                  <a:pt x="88" y="143"/>
                </a:cubicBezTo>
                <a:cubicBezTo>
                  <a:pt x="85" y="146"/>
                  <a:pt x="81" y="148"/>
                  <a:pt x="77" y="148"/>
                </a:cubicBezTo>
                <a:close/>
                <a:moveTo>
                  <a:pt x="23" y="55"/>
                </a:moveTo>
                <a:cubicBezTo>
                  <a:pt x="21" y="55"/>
                  <a:pt x="18" y="56"/>
                  <a:pt x="17" y="5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6"/>
                  <a:pt x="8" y="68"/>
                  <a:pt x="8" y="70"/>
                </a:cubicBezTo>
                <a:cubicBezTo>
                  <a:pt x="8" y="72"/>
                  <a:pt x="8" y="74"/>
                  <a:pt x="10" y="76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4" y="140"/>
                  <a:pt x="80" y="140"/>
                  <a:pt x="83" y="137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6" y="74"/>
                  <a:pt x="146" y="72"/>
                  <a:pt x="146" y="70"/>
                </a:cubicBezTo>
                <a:cubicBezTo>
                  <a:pt x="146" y="68"/>
                  <a:pt x="146" y="66"/>
                  <a:pt x="144" y="64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4" y="55"/>
                  <a:pt x="129" y="54"/>
                  <a:pt x="126" y="57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2"/>
                  <a:pt x="87" y="8"/>
                  <a:pt x="83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67" y="8"/>
                  <a:pt x="63" y="12"/>
                  <a:pt x="63" y="16"/>
                </a:cubicBezTo>
                <a:cubicBezTo>
                  <a:pt x="63" y="92"/>
                  <a:pt x="63" y="92"/>
                  <a:pt x="63" y="92"/>
                </a:cubicBezTo>
                <a:cubicBezTo>
                  <a:pt x="28" y="57"/>
                  <a:pt x="28" y="57"/>
                  <a:pt x="28" y="57"/>
                </a:cubicBezTo>
                <a:cubicBezTo>
                  <a:pt x="27" y="56"/>
                  <a:pt x="25" y="55"/>
                  <a:pt x="23" y="55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3" name="Freeform 63"/>
          <p:cNvSpPr>
            <a:spLocks noEditPoints="1"/>
          </p:cNvSpPr>
          <p:nvPr/>
        </p:nvSpPr>
        <p:spPr bwMode="auto">
          <a:xfrm>
            <a:off x="10624246" y="3033056"/>
            <a:ext cx="390455" cy="350384"/>
          </a:xfrm>
          <a:custGeom>
            <a:avLst/>
            <a:gdLst>
              <a:gd name="T0" fmla="*/ 22 w 177"/>
              <a:gd name="T1" fmla="*/ 159 h 159"/>
              <a:gd name="T2" fmla="*/ 16 w 177"/>
              <a:gd name="T3" fmla="*/ 156 h 159"/>
              <a:gd name="T4" fmla="*/ 13 w 177"/>
              <a:gd name="T5" fmla="*/ 150 h 159"/>
              <a:gd name="T6" fmla="*/ 12 w 177"/>
              <a:gd name="T7" fmla="*/ 148 h 159"/>
              <a:gd name="T8" fmla="*/ 0 w 177"/>
              <a:gd name="T9" fmla="*/ 104 h 159"/>
              <a:gd name="T10" fmla="*/ 5 w 177"/>
              <a:gd name="T11" fmla="*/ 71 h 159"/>
              <a:gd name="T12" fmla="*/ 91 w 177"/>
              <a:gd name="T13" fmla="*/ 30 h 159"/>
              <a:gd name="T14" fmla="*/ 108 w 177"/>
              <a:gd name="T15" fmla="*/ 30 h 159"/>
              <a:gd name="T16" fmla="*/ 108 w 177"/>
              <a:gd name="T17" fmla="*/ 10 h 159"/>
              <a:gd name="T18" fmla="*/ 118 w 177"/>
              <a:gd name="T19" fmla="*/ 0 h 159"/>
              <a:gd name="T20" fmla="*/ 125 w 177"/>
              <a:gd name="T21" fmla="*/ 3 h 159"/>
              <a:gd name="T22" fmla="*/ 174 w 177"/>
              <a:gd name="T23" fmla="*/ 51 h 159"/>
              <a:gd name="T24" fmla="*/ 177 w 177"/>
              <a:gd name="T25" fmla="*/ 58 h 159"/>
              <a:gd name="T26" fmla="*/ 174 w 177"/>
              <a:gd name="T27" fmla="*/ 65 h 159"/>
              <a:gd name="T28" fmla="*/ 125 w 177"/>
              <a:gd name="T29" fmla="*/ 114 h 159"/>
              <a:gd name="T30" fmla="*/ 118 w 177"/>
              <a:gd name="T31" fmla="*/ 117 h 159"/>
              <a:gd name="T32" fmla="*/ 108 w 177"/>
              <a:gd name="T33" fmla="*/ 107 h 159"/>
              <a:gd name="T34" fmla="*/ 108 w 177"/>
              <a:gd name="T35" fmla="*/ 86 h 159"/>
              <a:gd name="T36" fmla="*/ 91 w 177"/>
              <a:gd name="T37" fmla="*/ 86 h 159"/>
              <a:gd name="T38" fmla="*/ 28 w 177"/>
              <a:gd name="T39" fmla="*/ 135 h 159"/>
              <a:gd name="T40" fmla="*/ 28 w 177"/>
              <a:gd name="T41" fmla="*/ 147 h 159"/>
              <a:gd name="T42" fmla="*/ 28 w 177"/>
              <a:gd name="T43" fmla="*/ 148 h 159"/>
              <a:gd name="T44" fmla="*/ 29 w 177"/>
              <a:gd name="T45" fmla="*/ 152 h 159"/>
              <a:gd name="T46" fmla="*/ 22 w 177"/>
              <a:gd name="T47" fmla="*/ 159 h 159"/>
              <a:gd name="T48" fmla="*/ 91 w 177"/>
              <a:gd name="T49" fmla="*/ 38 h 159"/>
              <a:gd name="T50" fmla="*/ 12 w 177"/>
              <a:gd name="T51" fmla="*/ 74 h 159"/>
              <a:gd name="T52" fmla="*/ 8 w 177"/>
              <a:gd name="T53" fmla="*/ 104 h 159"/>
              <a:gd name="T54" fmla="*/ 19 w 177"/>
              <a:gd name="T55" fmla="*/ 144 h 159"/>
              <a:gd name="T56" fmla="*/ 20 w 177"/>
              <a:gd name="T57" fmla="*/ 147 h 159"/>
              <a:gd name="T58" fmla="*/ 20 w 177"/>
              <a:gd name="T59" fmla="*/ 147 h 159"/>
              <a:gd name="T60" fmla="*/ 20 w 177"/>
              <a:gd name="T61" fmla="*/ 135 h 159"/>
              <a:gd name="T62" fmla="*/ 91 w 177"/>
              <a:gd name="T63" fmla="*/ 78 h 159"/>
              <a:gd name="T64" fmla="*/ 116 w 177"/>
              <a:gd name="T65" fmla="*/ 78 h 159"/>
              <a:gd name="T66" fmla="*/ 116 w 177"/>
              <a:gd name="T67" fmla="*/ 107 h 159"/>
              <a:gd name="T68" fmla="*/ 120 w 177"/>
              <a:gd name="T69" fmla="*/ 108 h 159"/>
              <a:gd name="T70" fmla="*/ 168 w 177"/>
              <a:gd name="T71" fmla="*/ 60 h 159"/>
              <a:gd name="T72" fmla="*/ 169 w 177"/>
              <a:gd name="T73" fmla="*/ 58 h 159"/>
              <a:gd name="T74" fmla="*/ 168 w 177"/>
              <a:gd name="T75" fmla="*/ 57 h 159"/>
              <a:gd name="T76" fmla="*/ 120 w 177"/>
              <a:gd name="T77" fmla="*/ 9 h 159"/>
              <a:gd name="T78" fmla="*/ 116 w 177"/>
              <a:gd name="T79" fmla="*/ 10 h 159"/>
              <a:gd name="T80" fmla="*/ 116 w 177"/>
              <a:gd name="T81" fmla="*/ 38 h 159"/>
              <a:gd name="T82" fmla="*/ 91 w 177"/>
              <a:gd name="T83" fmla="*/ 3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7" h="159">
                <a:moveTo>
                  <a:pt x="22" y="159"/>
                </a:moveTo>
                <a:cubicBezTo>
                  <a:pt x="18" y="159"/>
                  <a:pt x="16" y="156"/>
                  <a:pt x="16" y="156"/>
                </a:cubicBezTo>
                <a:cubicBezTo>
                  <a:pt x="14" y="154"/>
                  <a:pt x="14" y="152"/>
                  <a:pt x="13" y="150"/>
                </a:cubicBezTo>
                <a:cubicBezTo>
                  <a:pt x="12" y="149"/>
                  <a:pt x="12" y="148"/>
                  <a:pt x="12" y="148"/>
                </a:cubicBezTo>
                <a:cubicBezTo>
                  <a:pt x="4" y="129"/>
                  <a:pt x="0" y="114"/>
                  <a:pt x="0" y="104"/>
                </a:cubicBezTo>
                <a:cubicBezTo>
                  <a:pt x="0" y="90"/>
                  <a:pt x="1" y="80"/>
                  <a:pt x="5" y="71"/>
                </a:cubicBezTo>
                <a:cubicBezTo>
                  <a:pt x="16" y="43"/>
                  <a:pt x="44" y="30"/>
                  <a:pt x="91" y="30"/>
                </a:cubicBezTo>
                <a:cubicBezTo>
                  <a:pt x="108" y="30"/>
                  <a:pt x="108" y="30"/>
                  <a:pt x="108" y="30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08" y="4"/>
                  <a:pt x="113" y="0"/>
                  <a:pt x="118" y="0"/>
                </a:cubicBezTo>
                <a:cubicBezTo>
                  <a:pt x="121" y="0"/>
                  <a:pt x="123" y="1"/>
                  <a:pt x="125" y="3"/>
                </a:cubicBezTo>
                <a:cubicBezTo>
                  <a:pt x="174" y="51"/>
                  <a:pt x="174" y="51"/>
                  <a:pt x="174" y="51"/>
                </a:cubicBezTo>
                <a:cubicBezTo>
                  <a:pt x="175" y="53"/>
                  <a:pt x="177" y="56"/>
                  <a:pt x="177" y="58"/>
                </a:cubicBezTo>
                <a:cubicBezTo>
                  <a:pt x="177" y="61"/>
                  <a:pt x="175" y="63"/>
                  <a:pt x="174" y="65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3" y="116"/>
                  <a:pt x="121" y="117"/>
                  <a:pt x="118" y="117"/>
                </a:cubicBezTo>
                <a:cubicBezTo>
                  <a:pt x="113" y="117"/>
                  <a:pt x="108" y="112"/>
                  <a:pt x="108" y="107"/>
                </a:cubicBezTo>
                <a:cubicBezTo>
                  <a:pt x="108" y="86"/>
                  <a:pt x="108" y="86"/>
                  <a:pt x="108" y="86"/>
                </a:cubicBezTo>
                <a:cubicBezTo>
                  <a:pt x="91" y="86"/>
                  <a:pt x="91" y="86"/>
                  <a:pt x="91" y="86"/>
                </a:cubicBezTo>
                <a:cubicBezTo>
                  <a:pt x="50" y="86"/>
                  <a:pt x="28" y="94"/>
                  <a:pt x="28" y="135"/>
                </a:cubicBezTo>
                <a:cubicBezTo>
                  <a:pt x="28" y="139"/>
                  <a:pt x="28" y="142"/>
                  <a:pt x="28" y="147"/>
                </a:cubicBezTo>
                <a:cubicBezTo>
                  <a:pt x="28" y="147"/>
                  <a:pt x="28" y="148"/>
                  <a:pt x="28" y="148"/>
                </a:cubicBezTo>
                <a:cubicBezTo>
                  <a:pt x="29" y="149"/>
                  <a:pt x="29" y="150"/>
                  <a:pt x="29" y="152"/>
                </a:cubicBezTo>
                <a:cubicBezTo>
                  <a:pt x="29" y="156"/>
                  <a:pt x="26" y="159"/>
                  <a:pt x="22" y="159"/>
                </a:cubicBezTo>
                <a:close/>
                <a:moveTo>
                  <a:pt x="91" y="38"/>
                </a:moveTo>
                <a:cubicBezTo>
                  <a:pt x="48" y="38"/>
                  <a:pt x="22" y="50"/>
                  <a:pt x="12" y="74"/>
                </a:cubicBezTo>
                <a:cubicBezTo>
                  <a:pt x="9" y="82"/>
                  <a:pt x="8" y="91"/>
                  <a:pt x="8" y="104"/>
                </a:cubicBezTo>
                <a:cubicBezTo>
                  <a:pt x="8" y="113"/>
                  <a:pt x="12" y="127"/>
                  <a:pt x="19" y="144"/>
                </a:cubicBezTo>
                <a:cubicBezTo>
                  <a:pt x="19" y="145"/>
                  <a:pt x="20" y="146"/>
                  <a:pt x="20" y="147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20" y="142"/>
                  <a:pt x="20" y="139"/>
                  <a:pt x="20" y="135"/>
                </a:cubicBezTo>
                <a:cubicBezTo>
                  <a:pt x="20" y="83"/>
                  <a:pt x="57" y="78"/>
                  <a:pt x="91" y="78"/>
                </a:cubicBezTo>
                <a:cubicBezTo>
                  <a:pt x="116" y="78"/>
                  <a:pt x="116" y="78"/>
                  <a:pt x="116" y="78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16" y="108"/>
                  <a:pt x="118" y="109"/>
                  <a:pt x="120" y="108"/>
                </a:cubicBezTo>
                <a:cubicBezTo>
                  <a:pt x="168" y="60"/>
                  <a:pt x="168" y="60"/>
                  <a:pt x="168" y="60"/>
                </a:cubicBezTo>
                <a:cubicBezTo>
                  <a:pt x="168" y="59"/>
                  <a:pt x="169" y="59"/>
                  <a:pt x="169" y="58"/>
                </a:cubicBezTo>
                <a:cubicBezTo>
                  <a:pt x="169" y="58"/>
                  <a:pt x="168" y="57"/>
                  <a:pt x="168" y="57"/>
                </a:cubicBezTo>
                <a:cubicBezTo>
                  <a:pt x="120" y="9"/>
                  <a:pt x="120" y="9"/>
                  <a:pt x="120" y="9"/>
                </a:cubicBezTo>
                <a:cubicBezTo>
                  <a:pt x="118" y="7"/>
                  <a:pt x="116" y="8"/>
                  <a:pt x="116" y="10"/>
                </a:cubicBezTo>
                <a:cubicBezTo>
                  <a:pt x="116" y="38"/>
                  <a:pt x="116" y="38"/>
                  <a:pt x="116" y="38"/>
                </a:cubicBezTo>
                <a:lnTo>
                  <a:pt x="91" y="3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4" name="Freeform 64"/>
          <p:cNvSpPr>
            <a:spLocks noEditPoints="1"/>
          </p:cNvSpPr>
          <p:nvPr/>
        </p:nvSpPr>
        <p:spPr bwMode="auto">
          <a:xfrm>
            <a:off x="10682022" y="5624594"/>
            <a:ext cx="277698" cy="281426"/>
          </a:xfrm>
          <a:custGeom>
            <a:avLst/>
            <a:gdLst>
              <a:gd name="T0" fmla="*/ 99 w 126"/>
              <a:gd name="T1" fmla="*/ 127 h 128"/>
              <a:gd name="T2" fmla="*/ 90 w 126"/>
              <a:gd name="T3" fmla="*/ 123 h 128"/>
              <a:gd name="T4" fmla="*/ 63 w 126"/>
              <a:gd name="T5" fmla="*/ 97 h 128"/>
              <a:gd name="T6" fmla="*/ 37 w 126"/>
              <a:gd name="T7" fmla="*/ 123 h 128"/>
              <a:gd name="T8" fmla="*/ 18 w 126"/>
              <a:gd name="T9" fmla="*/ 123 h 128"/>
              <a:gd name="T10" fmla="*/ 4 w 126"/>
              <a:gd name="T11" fmla="*/ 110 h 128"/>
              <a:gd name="T12" fmla="*/ 0 w 126"/>
              <a:gd name="T13" fmla="*/ 100 h 128"/>
              <a:gd name="T14" fmla="*/ 4 w 126"/>
              <a:gd name="T15" fmla="*/ 91 h 128"/>
              <a:gd name="T16" fmla="*/ 31 w 126"/>
              <a:gd name="T17" fmla="*/ 64 h 128"/>
              <a:gd name="T18" fmla="*/ 4 w 126"/>
              <a:gd name="T19" fmla="*/ 38 h 128"/>
              <a:gd name="T20" fmla="*/ 0 w 126"/>
              <a:gd name="T21" fmla="*/ 28 h 128"/>
              <a:gd name="T22" fmla="*/ 4 w 126"/>
              <a:gd name="T23" fmla="*/ 19 h 128"/>
              <a:gd name="T24" fmla="*/ 18 w 126"/>
              <a:gd name="T25" fmla="*/ 5 h 128"/>
              <a:gd name="T26" fmla="*/ 37 w 126"/>
              <a:gd name="T27" fmla="*/ 5 h 128"/>
              <a:gd name="T28" fmla="*/ 63 w 126"/>
              <a:gd name="T29" fmla="*/ 32 h 128"/>
              <a:gd name="T30" fmla="*/ 90 w 126"/>
              <a:gd name="T31" fmla="*/ 5 h 128"/>
              <a:gd name="T32" fmla="*/ 109 w 126"/>
              <a:gd name="T33" fmla="*/ 5 h 128"/>
              <a:gd name="T34" fmla="*/ 122 w 126"/>
              <a:gd name="T35" fmla="*/ 19 h 128"/>
              <a:gd name="T36" fmla="*/ 126 w 126"/>
              <a:gd name="T37" fmla="*/ 28 h 128"/>
              <a:gd name="T38" fmla="*/ 122 w 126"/>
              <a:gd name="T39" fmla="*/ 38 h 128"/>
              <a:gd name="T40" fmla="*/ 96 w 126"/>
              <a:gd name="T41" fmla="*/ 64 h 128"/>
              <a:gd name="T42" fmla="*/ 122 w 126"/>
              <a:gd name="T43" fmla="*/ 91 h 128"/>
              <a:gd name="T44" fmla="*/ 126 w 126"/>
              <a:gd name="T45" fmla="*/ 100 h 128"/>
              <a:gd name="T46" fmla="*/ 122 w 126"/>
              <a:gd name="T47" fmla="*/ 110 h 128"/>
              <a:gd name="T48" fmla="*/ 109 w 126"/>
              <a:gd name="T49" fmla="*/ 123 h 128"/>
              <a:gd name="T50" fmla="*/ 99 w 126"/>
              <a:gd name="T51" fmla="*/ 127 h 128"/>
              <a:gd name="T52" fmla="*/ 63 w 126"/>
              <a:gd name="T53" fmla="*/ 86 h 128"/>
              <a:gd name="T54" fmla="*/ 95 w 126"/>
              <a:gd name="T55" fmla="*/ 118 h 128"/>
              <a:gd name="T56" fmla="*/ 103 w 126"/>
              <a:gd name="T57" fmla="*/ 118 h 128"/>
              <a:gd name="T58" fmla="*/ 117 w 126"/>
              <a:gd name="T59" fmla="*/ 104 h 128"/>
              <a:gd name="T60" fmla="*/ 118 w 126"/>
              <a:gd name="T61" fmla="*/ 100 h 128"/>
              <a:gd name="T62" fmla="*/ 117 w 126"/>
              <a:gd name="T63" fmla="*/ 96 h 128"/>
              <a:gd name="T64" fmla="*/ 85 w 126"/>
              <a:gd name="T65" fmla="*/ 64 h 128"/>
              <a:gd name="T66" fmla="*/ 117 w 126"/>
              <a:gd name="T67" fmla="*/ 32 h 128"/>
              <a:gd name="T68" fmla="*/ 118 w 126"/>
              <a:gd name="T69" fmla="*/ 28 h 128"/>
              <a:gd name="T70" fmla="*/ 117 w 126"/>
              <a:gd name="T71" fmla="*/ 24 h 128"/>
              <a:gd name="T72" fmla="*/ 103 w 126"/>
              <a:gd name="T73" fmla="*/ 11 h 128"/>
              <a:gd name="T74" fmla="*/ 95 w 126"/>
              <a:gd name="T75" fmla="*/ 11 h 128"/>
              <a:gd name="T76" fmla="*/ 63 w 126"/>
              <a:gd name="T77" fmla="*/ 43 h 128"/>
              <a:gd name="T78" fmla="*/ 31 w 126"/>
              <a:gd name="T79" fmla="*/ 11 h 128"/>
              <a:gd name="T80" fmla="*/ 24 w 126"/>
              <a:gd name="T81" fmla="*/ 11 h 128"/>
              <a:gd name="T82" fmla="*/ 10 w 126"/>
              <a:gd name="T83" fmla="*/ 24 h 128"/>
              <a:gd name="T84" fmla="*/ 8 w 126"/>
              <a:gd name="T85" fmla="*/ 28 h 128"/>
              <a:gd name="T86" fmla="*/ 10 w 126"/>
              <a:gd name="T87" fmla="*/ 32 h 128"/>
              <a:gd name="T88" fmla="*/ 42 w 126"/>
              <a:gd name="T89" fmla="*/ 64 h 128"/>
              <a:gd name="T90" fmla="*/ 10 w 126"/>
              <a:gd name="T91" fmla="*/ 96 h 128"/>
              <a:gd name="T92" fmla="*/ 8 w 126"/>
              <a:gd name="T93" fmla="*/ 100 h 128"/>
              <a:gd name="T94" fmla="*/ 10 w 126"/>
              <a:gd name="T95" fmla="*/ 104 h 128"/>
              <a:gd name="T96" fmla="*/ 24 w 126"/>
              <a:gd name="T97" fmla="*/ 118 h 128"/>
              <a:gd name="T98" fmla="*/ 31 w 126"/>
              <a:gd name="T99" fmla="*/ 118 h 128"/>
              <a:gd name="T100" fmla="*/ 63 w 126"/>
              <a:gd name="T101" fmla="*/ 8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6" h="128">
                <a:moveTo>
                  <a:pt x="99" y="127"/>
                </a:moveTo>
                <a:cubicBezTo>
                  <a:pt x="96" y="127"/>
                  <a:pt x="92" y="126"/>
                  <a:pt x="90" y="123"/>
                </a:cubicBezTo>
                <a:cubicBezTo>
                  <a:pt x="63" y="97"/>
                  <a:pt x="63" y="97"/>
                  <a:pt x="63" y="97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2" y="128"/>
                  <a:pt x="23" y="128"/>
                  <a:pt x="18" y="123"/>
                </a:cubicBezTo>
                <a:cubicBezTo>
                  <a:pt x="4" y="110"/>
                  <a:pt x="4" y="110"/>
                  <a:pt x="4" y="110"/>
                </a:cubicBezTo>
                <a:cubicBezTo>
                  <a:pt x="2" y="107"/>
                  <a:pt x="0" y="104"/>
                  <a:pt x="0" y="100"/>
                </a:cubicBezTo>
                <a:cubicBezTo>
                  <a:pt x="0" y="97"/>
                  <a:pt x="2" y="93"/>
                  <a:pt x="4" y="91"/>
                </a:cubicBezTo>
                <a:cubicBezTo>
                  <a:pt x="31" y="64"/>
                  <a:pt x="31" y="64"/>
                  <a:pt x="31" y="64"/>
                </a:cubicBezTo>
                <a:cubicBezTo>
                  <a:pt x="4" y="38"/>
                  <a:pt x="4" y="38"/>
                  <a:pt x="4" y="38"/>
                </a:cubicBezTo>
                <a:cubicBezTo>
                  <a:pt x="2" y="35"/>
                  <a:pt x="0" y="32"/>
                  <a:pt x="0" y="28"/>
                </a:cubicBezTo>
                <a:cubicBezTo>
                  <a:pt x="0" y="25"/>
                  <a:pt x="2" y="21"/>
                  <a:pt x="4" y="19"/>
                </a:cubicBezTo>
                <a:cubicBezTo>
                  <a:pt x="18" y="5"/>
                  <a:pt x="18" y="5"/>
                  <a:pt x="18" y="5"/>
                </a:cubicBezTo>
                <a:cubicBezTo>
                  <a:pt x="23" y="0"/>
                  <a:pt x="32" y="0"/>
                  <a:pt x="37" y="5"/>
                </a:cubicBezTo>
                <a:cubicBezTo>
                  <a:pt x="63" y="32"/>
                  <a:pt x="63" y="32"/>
                  <a:pt x="63" y="32"/>
                </a:cubicBezTo>
                <a:cubicBezTo>
                  <a:pt x="90" y="5"/>
                  <a:pt x="90" y="5"/>
                  <a:pt x="90" y="5"/>
                </a:cubicBezTo>
                <a:cubicBezTo>
                  <a:pt x="95" y="0"/>
                  <a:pt x="104" y="0"/>
                  <a:pt x="109" y="5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5" y="21"/>
                  <a:pt x="126" y="25"/>
                  <a:pt x="126" y="28"/>
                </a:cubicBezTo>
                <a:cubicBezTo>
                  <a:pt x="126" y="32"/>
                  <a:pt x="125" y="35"/>
                  <a:pt x="122" y="38"/>
                </a:cubicBezTo>
                <a:cubicBezTo>
                  <a:pt x="96" y="64"/>
                  <a:pt x="96" y="64"/>
                  <a:pt x="96" y="64"/>
                </a:cubicBezTo>
                <a:cubicBezTo>
                  <a:pt x="122" y="91"/>
                  <a:pt x="122" y="91"/>
                  <a:pt x="122" y="91"/>
                </a:cubicBezTo>
                <a:cubicBezTo>
                  <a:pt x="125" y="93"/>
                  <a:pt x="126" y="97"/>
                  <a:pt x="126" y="100"/>
                </a:cubicBezTo>
                <a:cubicBezTo>
                  <a:pt x="126" y="104"/>
                  <a:pt x="125" y="107"/>
                  <a:pt x="122" y="110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6" y="126"/>
                  <a:pt x="103" y="127"/>
                  <a:pt x="99" y="127"/>
                </a:cubicBezTo>
                <a:close/>
                <a:moveTo>
                  <a:pt x="63" y="86"/>
                </a:moveTo>
                <a:cubicBezTo>
                  <a:pt x="95" y="118"/>
                  <a:pt x="95" y="118"/>
                  <a:pt x="95" y="118"/>
                </a:cubicBezTo>
                <a:cubicBezTo>
                  <a:pt x="97" y="120"/>
                  <a:pt x="101" y="120"/>
                  <a:pt x="103" y="118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8" y="103"/>
                  <a:pt x="118" y="102"/>
                  <a:pt x="118" y="100"/>
                </a:cubicBezTo>
                <a:cubicBezTo>
                  <a:pt x="118" y="99"/>
                  <a:pt x="118" y="97"/>
                  <a:pt x="117" y="96"/>
                </a:cubicBezTo>
                <a:cubicBezTo>
                  <a:pt x="85" y="64"/>
                  <a:pt x="85" y="64"/>
                  <a:pt x="85" y="64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8" y="31"/>
                  <a:pt x="118" y="30"/>
                  <a:pt x="118" y="28"/>
                </a:cubicBezTo>
                <a:cubicBezTo>
                  <a:pt x="118" y="27"/>
                  <a:pt x="118" y="25"/>
                  <a:pt x="117" y="24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101" y="9"/>
                  <a:pt x="97" y="9"/>
                  <a:pt x="95" y="11"/>
                </a:cubicBezTo>
                <a:cubicBezTo>
                  <a:pt x="63" y="43"/>
                  <a:pt x="63" y="43"/>
                  <a:pt x="63" y="43"/>
                </a:cubicBezTo>
                <a:cubicBezTo>
                  <a:pt x="31" y="11"/>
                  <a:pt x="31" y="11"/>
                  <a:pt x="31" y="11"/>
                </a:cubicBezTo>
                <a:cubicBezTo>
                  <a:pt x="29" y="9"/>
                  <a:pt x="26" y="9"/>
                  <a:pt x="24" y="11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8" y="27"/>
                  <a:pt x="8" y="28"/>
                </a:cubicBezTo>
                <a:cubicBezTo>
                  <a:pt x="8" y="30"/>
                  <a:pt x="9" y="31"/>
                  <a:pt x="10" y="32"/>
                </a:cubicBezTo>
                <a:cubicBezTo>
                  <a:pt x="42" y="64"/>
                  <a:pt x="42" y="64"/>
                  <a:pt x="42" y="64"/>
                </a:cubicBezTo>
                <a:cubicBezTo>
                  <a:pt x="10" y="96"/>
                  <a:pt x="10" y="96"/>
                  <a:pt x="10" y="96"/>
                </a:cubicBezTo>
                <a:cubicBezTo>
                  <a:pt x="9" y="97"/>
                  <a:pt x="8" y="99"/>
                  <a:pt x="8" y="100"/>
                </a:cubicBezTo>
                <a:cubicBezTo>
                  <a:pt x="8" y="102"/>
                  <a:pt x="9" y="103"/>
                  <a:pt x="10" y="104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6" y="120"/>
                  <a:pt x="29" y="120"/>
                  <a:pt x="31" y="118"/>
                </a:cubicBezTo>
                <a:lnTo>
                  <a:pt x="63" y="86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8" name="Freeform 68"/>
          <p:cNvSpPr>
            <a:spLocks noEditPoints="1"/>
          </p:cNvSpPr>
          <p:nvPr/>
        </p:nvSpPr>
        <p:spPr bwMode="auto">
          <a:xfrm>
            <a:off x="8955262" y="5591047"/>
            <a:ext cx="325224" cy="326156"/>
          </a:xfrm>
          <a:custGeom>
            <a:avLst/>
            <a:gdLst>
              <a:gd name="T0" fmla="*/ 84 w 148"/>
              <a:gd name="T1" fmla="*/ 148 h 148"/>
              <a:gd name="T2" fmla="*/ 64 w 148"/>
              <a:gd name="T3" fmla="*/ 148 h 148"/>
              <a:gd name="T4" fmla="*/ 55 w 148"/>
              <a:gd name="T5" fmla="*/ 144 h 148"/>
              <a:gd name="T6" fmla="*/ 51 w 148"/>
              <a:gd name="T7" fmla="*/ 134 h 148"/>
              <a:gd name="T8" fmla="*/ 51 w 148"/>
              <a:gd name="T9" fmla="*/ 97 h 148"/>
              <a:gd name="T10" fmla="*/ 14 w 148"/>
              <a:gd name="T11" fmla="*/ 97 h 148"/>
              <a:gd name="T12" fmla="*/ 4 w 148"/>
              <a:gd name="T13" fmla="*/ 93 h 148"/>
              <a:gd name="T14" fmla="*/ 0 w 148"/>
              <a:gd name="T15" fmla="*/ 83 h 148"/>
              <a:gd name="T16" fmla="*/ 0 w 148"/>
              <a:gd name="T17" fmla="*/ 64 h 148"/>
              <a:gd name="T18" fmla="*/ 4 w 148"/>
              <a:gd name="T19" fmla="*/ 55 h 148"/>
              <a:gd name="T20" fmla="*/ 14 w 148"/>
              <a:gd name="T21" fmla="*/ 51 h 148"/>
              <a:gd name="T22" fmla="*/ 51 w 148"/>
              <a:gd name="T23" fmla="*/ 51 h 148"/>
              <a:gd name="T24" fmla="*/ 51 w 148"/>
              <a:gd name="T25" fmla="*/ 13 h 148"/>
              <a:gd name="T26" fmla="*/ 55 w 148"/>
              <a:gd name="T27" fmla="*/ 4 h 148"/>
              <a:gd name="T28" fmla="*/ 64 w 148"/>
              <a:gd name="T29" fmla="*/ 0 h 148"/>
              <a:gd name="T30" fmla="*/ 84 w 148"/>
              <a:gd name="T31" fmla="*/ 0 h 148"/>
              <a:gd name="T32" fmla="*/ 93 w 148"/>
              <a:gd name="T33" fmla="*/ 4 h 148"/>
              <a:gd name="T34" fmla="*/ 97 w 148"/>
              <a:gd name="T35" fmla="*/ 13 h 148"/>
              <a:gd name="T36" fmla="*/ 97 w 148"/>
              <a:gd name="T37" fmla="*/ 51 h 148"/>
              <a:gd name="T38" fmla="*/ 134 w 148"/>
              <a:gd name="T39" fmla="*/ 51 h 148"/>
              <a:gd name="T40" fmla="*/ 144 w 148"/>
              <a:gd name="T41" fmla="*/ 55 h 148"/>
              <a:gd name="T42" fmla="*/ 148 w 148"/>
              <a:gd name="T43" fmla="*/ 64 h 148"/>
              <a:gd name="T44" fmla="*/ 148 w 148"/>
              <a:gd name="T45" fmla="*/ 83 h 148"/>
              <a:gd name="T46" fmla="*/ 144 w 148"/>
              <a:gd name="T47" fmla="*/ 93 h 148"/>
              <a:gd name="T48" fmla="*/ 134 w 148"/>
              <a:gd name="T49" fmla="*/ 97 h 148"/>
              <a:gd name="T50" fmla="*/ 97 w 148"/>
              <a:gd name="T51" fmla="*/ 97 h 148"/>
              <a:gd name="T52" fmla="*/ 97 w 148"/>
              <a:gd name="T53" fmla="*/ 134 h 148"/>
              <a:gd name="T54" fmla="*/ 93 w 148"/>
              <a:gd name="T55" fmla="*/ 144 h 148"/>
              <a:gd name="T56" fmla="*/ 84 w 148"/>
              <a:gd name="T57" fmla="*/ 148 h 148"/>
              <a:gd name="T58" fmla="*/ 14 w 148"/>
              <a:gd name="T59" fmla="*/ 59 h 148"/>
              <a:gd name="T60" fmla="*/ 10 w 148"/>
              <a:gd name="T61" fmla="*/ 60 h 148"/>
              <a:gd name="T62" fmla="*/ 8 w 148"/>
              <a:gd name="T63" fmla="*/ 64 h 148"/>
              <a:gd name="T64" fmla="*/ 8 w 148"/>
              <a:gd name="T65" fmla="*/ 83 h 148"/>
              <a:gd name="T66" fmla="*/ 10 w 148"/>
              <a:gd name="T67" fmla="*/ 87 h 148"/>
              <a:gd name="T68" fmla="*/ 14 w 148"/>
              <a:gd name="T69" fmla="*/ 89 h 148"/>
              <a:gd name="T70" fmla="*/ 59 w 148"/>
              <a:gd name="T71" fmla="*/ 89 h 148"/>
              <a:gd name="T72" fmla="*/ 59 w 148"/>
              <a:gd name="T73" fmla="*/ 134 h 148"/>
              <a:gd name="T74" fmla="*/ 61 w 148"/>
              <a:gd name="T75" fmla="*/ 138 h 148"/>
              <a:gd name="T76" fmla="*/ 64 w 148"/>
              <a:gd name="T77" fmla="*/ 140 h 148"/>
              <a:gd name="T78" fmla="*/ 84 w 148"/>
              <a:gd name="T79" fmla="*/ 140 h 148"/>
              <a:gd name="T80" fmla="*/ 87 w 148"/>
              <a:gd name="T81" fmla="*/ 138 h 148"/>
              <a:gd name="T82" fmla="*/ 89 w 148"/>
              <a:gd name="T83" fmla="*/ 134 h 148"/>
              <a:gd name="T84" fmla="*/ 89 w 148"/>
              <a:gd name="T85" fmla="*/ 89 h 148"/>
              <a:gd name="T86" fmla="*/ 134 w 148"/>
              <a:gd name="T87" fmla="*/ 89 h 148"/>
              <a:gd name="T88" fmla="*/ 138 w 148"/>
              <a:gd name="T89" fmla="*/ 87 h 148"/>
              <a:gd name="T90" fmla="*/ 140 w 148"/>
              <a:gd name="T91" fmla="*/ 83 h 148"/>
              <a:gd name="T92" fmla="*/ 140 w 148"/>
              <a:gd name="T93" fmla="*/ 64 h 148"/>
              <a:gd name="T94" fmla="*/ 138 w 148"/>
              <a:gd name="T95" fmla="*/ 60 h 148"/>
              <a:gd name="T96" fmla="*/ 134 w 148"/>
              <a:gd name="T97" fmla="*/ 59 h 148"/>
              <a:gd name="T98" fmla="*/ 89 w 148"/>
              <a:gd name="T99" fmla="*/ 59 h 148"/>
              <a:gd name="T100" fmla="*/ 89 w 148"/>
              <a:gd name="T101" fmla="*/ 13 h 148"/>
              <a:gd name="T102" fmla="*/ 87 w 148"/>
              <a:gd name="T103" fmla="*/ 10 h 148"/>
              <a:gd name="T104" fmla="*/ 84 w 148"/>
              <a:gd name="T105" fmla="*/ 8 h 148"/>
              <a:gd name="T106" fmla="*/ 64 w 148"/>
              <a:gd name="T107" fmla="*/ 8 h 148"/>
              <a:gd name="T108" fmla="*/ 61 w 148"/>
              <a:gd name="T109" fmla="*/ 10 h 148"/>
              <a:gd name="T110" fmla="*/ 59 w 148"/>
              <a:gd name="T111" fmla="*/ 13 h 148"/>
              <a:gd name="T112" fmla="*/ 59 w 148"/>
              <a:gd name="T113" fmla="*/ 59 h 148"/>
              <a:gd name="T114" fmla="*/ 14 w 148"/>
              <a:gd name="T115" fmla="*/ 5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8" h="148">
                <a:moveTo>
                  <a:pt x="84" y="148"/>
                </a:moveTo>
                <a:cubicBezTo>
                  <a:pt x="64" y="148"/>
                  <a:pt x="64" y="148"/>
                  <a:pt x="64" y="148"/>
                </a:cubicBezTo>
                <a:cubicBezTo>
                  <a:pt x="61" y="148"/>
                  <a:pt x="57" y="146"/>
                  <a:pt x="55" y="144"/>
                </a:cubicBezTo>
                <a:cubicBezTo>
                  <a:pt x="52" y="141"/>
                  <a:pt x="51" y="138"/>
                  <a:pt x="51" y="134"/>
                </a:cubicBezTo>
                <a:cubicBezTo>
                  <a:pt x="51" y="97"/>
                  <a:pt x="51" y="97"/>
                  <a:pt x="51" y="97"/>
                </a:cubicBezTo>
                <a:cubicBezTo>
                  <a:pt x="14" y="97"/>
                  <a:pt x="14" y="97"/>
                  <a:pt x="14" y="97"/>
                </a:cubicBezTo>
                <a:cubicBezTo>
                  <a:pt x="10" y="97"/>
                  <a:pt x="7" y="95"/>
                  <a:pt x="4" y="93"/>
                </a:cubicBezTo>
                <a:cubicBezTo>
                  <a:pt x="2" y="90"/>
                  <a:pt x="0" y="87"/>
                  <a:pt x="0" y="8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1"/>
                  <a:pt x="2" y="57"/>
                  <a:pt x="4" y="55"/>
                </a:cubicBezTo>
                <a:cubicBezTo>
                  <a:pt x="7" y="52"/>
                  <a:pt x="10" y="51"/>
                  <a:pt x="14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0"/>
                  <a:pt x="52" y="6"/>
                  <a:pt x="55" y="4"/>
                </a:cubicBezTo>
                <a:cubicBezTo>
                  <a:pt x="57" y="1"/>
                  <a:pt x="61" y="0"/>
                  <a:pt x="6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7" y="0"/>
                  <a:pt x="91" y="1"/>
                  <a:pt x="93" y="4"/>
                </a:cubicBezTo>
                <a:cubicBezTo>
                  <a:pt x="96" y="6"/>
                  <a:pt x="97" y="10"/>
                  <a:pt x="97" y="13"/>
                </a:cubicBezTo>
                <a:cubicBezTo>
                  <a:pt x="97" y="51"/>
                  <a:pt x="97" y="51"/>
                  <a:pt x="97" y="51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8" y="51"/>
                  <a:pt x="141" y="52"/>
                  <a:pt x="144" y="55"/>
                </a:cubicBezTo>
                <a:cubicBezTo>
                  <a:pt x="146" y="57"/>
                  <a:pt x="148" y="61"/>
                  <a:pt x="148" y="64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48" y="87"/>
                  <a:pt x="146" y="90"/>
                  <a:pt x="144" y="93"/>
                </a:cubicBezTo>
                <a:cubicBezTo>
                  <a:pt x="141" y="95"/>
                  <a:pt x="138" y="97"/>
                  <a:pt x="134" y="97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38"/>
                  <a:pt x="96" y="141"/>
                  <a:pt x="93" y="144"/>
                </a:cubicBezTo>
                <a:cubicBezTo>
                  <a:pt x="91" y="146"/>
                  <a:pt x="87" y="148"/>
                  <a:pt x="84" y="148"/>
                </a:cubicBezTo>
                <a:close/>
                <a:moveTo>
                  <a:pt x="14" y="59"/>
                </a:moveTo>
                <a:cubicBezTo>
                  <a:pt x="12" y="59"/>
                  <a:pt x="11" y="59"/>
                  <a:pt x="10" y="60"/>
                </a:cubicBezTo>
                <a:cubicBezTo>
                  <a:pt x="9" y="61"/>
                  <a:pt x="8" y="63"/>
                  <a:pt x="8" y="64"/>
                </a:cubicBezTo>
                <a:cubicBezTo>
                  <a:pt x="8" y="83"/>
                  <a:pt x="8" y="83"/>
                  <a:pt x="8" y="83"/>
                </a:cubicBezTo>
                <a:cubicBezTo>
                  <a:pt x="8" y="85"/>
                  <a:pt x="9" y="86"/>
                  <a:pt x="10" y="87"/>
                </a:cubicBezTo>
                <a:cubicBezTo>
                  <a:pt x="11" y="88"/>
                  <a:pt x="12" y="89"/>
                  <a:pt x="14" y="89"/>
                </a:cubicBezTo>
                <a:cubicBezTo>
                  <a:pt x="59" y="89"/>
                  <a:pt x="59" y="89"/>
                  <a:pt x="59" y="89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59" y="136"/>
                  <a:pt x="60" y="137"/>
                  <a:pt x="61" y="138"/>
                </a:cubicBezTo>
                <a:cubicBezTo>
                  <a:pt x="62" y="139"/>
                  <a:pt x="63" y="140"/>
                  <a:pt x="64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5" y="140"/>
                  <a:pt x="86" y="139"/>
                  <a:pt x="87" y="138"/>
                </a:cubicBezTo>
                <a:cubicBezTo>
                  <a:pt x="88" y="137"/>
                  <a:pt x="89" y="136"/>
                  <a:pt x="89" y="134"/>
                </a:cubicBezTo>
                <a:cubicBezTo>
                  <a:pt x="89" y="89"/>
                  <a:pt x="89" y="89"/>
                  <a:pt x="89" y="89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36" y="89"/>
                  <a:pt x="137" y="88"/>
                  <a:pt x="138" y="87"/>
                </a:cubicBezTo>
                <a:cubicBezTo>
                  <a:pt x="139" y="86"/>
                  <a:pt x="140" y="85"/>
                  <a:pt x="140" y="83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3"/>
                  <a:pt x="139" y="61"/>
                  <a:pt x="138" y="60"/>
                </a:cubicBezTo>
                <a:cubicBezTo>
                  <a:pt x="137" y="59"/>
                  <a:pt x="136" y="59"/>
                  <a:pt x="134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9" y="13"/>
                  <a:pt x="89" y="13"/>
                  <a:pt x="89" y="13"/>
                </a:cubicBezTo>
                <a:cubicBezTo>
                  <a:pt x="89" y="12"/>
                  <a:pt x="88" y="11"/>
                  <a:pt x="87" y="10"/>
                </a:cubicBezTo>
                <a:cubicBezTo>
                  <a:pt x="86" y="9"/>
                  <a:pt x="85" y="8"/>
                  <a:pt x="8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3" y="8"/>
                  <a:pt x="62" y="9"/>
                  <a:pt x="61" y="10"/>
                </a:cubicBezTo>
                <a:cubicBezTo>
                  <a:pt x="60" y="11"/>
                  <a:pt x="59" y="12"/>
                  <a:pt x="59" y="13"/>
                </a:cubicBezTo>
                <a:cubicBezTo>
                  <a:pt x="59" y="59"/>
                  <a:pt x="59" y="59"/>
                  <a:pt x="59" y="59"/>
                </a:cubicBezTo>
                <a:lnTo>
                  <a:pt x="14" y="59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9" name="Freeform 69"/>
          <p:cNvSpPr>
            <a:spLocks noEditPoints="1"/>
          </p:cNvSpPr>
          <p:nvPr/>
        </p:nvSpPr>
        <p:spPr bwMode="auto">
          <a:xfrm>
            <a:off x="8069051" y="3031192"/>
            <a:ext cx="408160" cy="352248"/>
          </a:xfrm>
          <a:custGeom>
            <a:avLst/>
            <a:gdLst>
              <a:gd name="T0" fmla="*/ 159 w 185"/>
              <a:gd name="T1" fmla="*/ 160 h 160"/>
              <a:gd name="T2" fmla="*/ 152 w 185"/>
              <a:gd name="T3" fmla="*/ 7 h 160"/>
              <a:gd name="T4" fmla="*/ 178 w 185"/>
              <a:gd name="T5" fmla="*/ 0 h 160"/>
              <a:gd name="T6" fmla="*/ 185 w 185"/>
              <a:gd name="T7" fmla="*/ 153 h 160"/>
              <a:gd name="T8" fmla="*/ 160 w 185"/>
              <a:gd name="T9" fmla="*/ 152 h 160"/>
              <a:gd name="T10" fmla="*/ 177 w 185"/>
              <a:gd name="T11" fmla="*/ 8 h 160"/>
              <a:gd name="T12" fmla="*/ 160 w 185"/>
              <a:gd name="T13" fmla="*/ 152 h 160"/>
              <a:gd name="T14" fmla="*/ 121 w 185"/>
              <a:gd name="T15" fmla="*/ 160 h 160"/>
              <a:gd name="T16" fmla="*/ 114 w 185"/>
              <a:gd name="T17" fmla="*/ 58 h 160"/>
              <a:gd name="T18" fmla="*/ 140 w 185"/>
              <a:gd name="T19" fmla="*/ 51 h 160"/>
              <a:gd name="T20" fmla="*/ 147 w 185"/>
              <a:gd name="T21" fmla="*/ 153 h 160"/>
              <a:gd name="T22" fmla="*/ 122 w 185"/>
              <a:gd name="T23" fmla="*/ 152 h 160"/>
              <a:gd name="T24" fmla="*/ 139 w 185"/>
              <a:gd name="T25" fmla="*/ 59 h 160"/>
              <a:gd name="T26" fmla="*/ 122 w 185"/>
              <a:gd name="T27" fmla="*/ 152 h 160"/>
              <a:gd name="T28" fmla="*/ 83 w 185"/>
              <a:gd name="T29" fmla="*/ 160 h 160"/>
              <a:gd name="T30" fmla="*/ 76 w 185"/>
              <a:gd name="T31" fmla="*/ 96 h 160"/>
              <a:gd name="T32" fmla="*/ 102 w 185"/>
              <a:gd name="T33" fmla="*/ 89 h 160"/>
              <a:gd name="T34" fmla="*/ 109 w 185"/>
              <a:gd name="T35" fmla="*/ 153 h 160"/>
              <a:gd name="T36" fmla="*/ 84 w 185"/>
              <a:gd name="T37" fmla="*/ 152 h 160"/>
              <a:gd name="T38" fmla="*/ 101 w 185"/>
              <a:gd name="T39" fmla="*/ 97 h 160"/>
              <a:gd name="T40" fmla="*/ 84 w 185"/>
              <a:gd name="T41" fmla="*/ 152 h 160"/>
              <a:gd name="T42" fmla="*/ 45 w 185"/>
              <a:gd name="T43" fmla="*/ 160 h 160"/>
              <a:gd name="T44" fmla="*/ 38 w 185"/>
              <a:gd name="T45" fmla="*/ 121 h 160"/>
              <a:gd name="T46" fmla="*/ 64 w 185"/>
              <a:gd name="T47" fmla="*/ 114 h 160"/>
              <a:gd name="T48" fmla="*/ 71 w 185"/>
              <a:gd name="T49" fmla="*/ 153 h 160"/>
              <a:gd name="T50" fmla="*/ 46 w 185"/>
              <a:gd name="T51" fmla="*/ 152 h 160"/>
              <a:gd name="T52" fmla="*/ 63 w 185"/>
              <a:gd name="T53" fmla="*/ 122 h 160"/>
              <a:gd name="T54" fmla="*/ 46 w 185"/>
              <a:gd name="T55" fmla="*/ 152 h 160"/>
              <a:gd name="T56" fmla="*/ 7 w 185"/>
              <a:gd name="T57" fmla="*/ 160 h 160"/>
              <a:gd name="T58" fmla="*/ 0 w 185"/>
              <a:gd name="T59" fmla="*/ 134 h 160"/>
              <a:gd name="T60" fmla="*/ 26 w 185"/>
              <a:gd name="T61" fmla="*/ 127 h 160"/>
              <a:gd name="T62" fmla="*/ 33 w 185"/>
              <a:gd name="T63" fmla="*/ 153 h 160"/>
              <a:gd name="T64" fmla="*/ 8 w 185"/>
              <a:gd name="T65" fmla="*/ 152 h 160"/>
              <a:gd name="T66" fmla="*/ 25 w 185"/>
              <a:gd name="T67" fmla="*/ 135 h 160"/>
              <a:gd name="T68" fmla="*/ 8 w 185"/>
              <a:gd name="T69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5" h="160">
                <a:moveTo>
                  <a:pt x="178" y="160"/>
                </a:moveTo>
                <a:cubicBezTo>
                  <a:pt x="159" y="160"/>
                  <a:pt x="159" y="160"/>
                  <a:pt x="159" y="160"/>
                </a:cubicBezTo>
                <a:cubicBezTo>
                  <a:pt x="155" y="160"/>
                  <a:pt x="152" y="157"/>
                  <a:pt x="152" y="153"/>
                </a:cubicBezTo>
                <a:cubicBezTo>
                  <a:pt x="152" y="7"/>
                  <a:pt x="152" y="7"/>
                  <a:pt x="152" y="7"/>
                </a:cubicBezTo>
                <a:cubicBezTo>
                  <a:pt x="152" y="3"/>
                  <a:pt x="155" y="0"/>
                  <a:pt x="159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82" y="0"/>
                  <a:pt x="185" y="3"/>
                  <a:pt x="185" y="7"/>
                </a:cubicBezTo>
                <a:cubicBezTo>
                  <a:pt x="185" y="153"/>
                  <a:pt x="185" y="153"/>
                  <a:pt x="185" y="153"/>
                </a:cubicBezTo>
                <a:cubicBezTo>
                  <a:pt x="185" y="157"/>
                  <a:pt x="182" y="160"/>
                  <a:pt x="178" y="160"/>
                </a:cubicBezTo>
                <a:close/>
                <a:moveTo>
                  <a:pt x="160" y="152"/>
                </a:moveTo>
                <a:cubicBezTo>
                  <a:pt x="177" y="152"/>
                  <a:pt x="177" y="152"/>
                  <a:pt x="177" y="152"/>
                </a:cubicBezTo>
                <a:cubicBezTo>
                  <a:pt x="177" y="8"/>
                  <a:pt x="177" y="8"/>
                  <a:pt x="177" y="8"/>
                </a:cubicBezTo>
                <a:cubicBezTo>
                  <a:pt x="160" y="8"/>
                  <a:pt x="160" y="8"/>
                  <a:pt x="160" y="8"/>
                </a:cubicBezTo>
                <a:lnTo>
                  <a:pt x="160" y="152"/>
                </a:lnTo>
                <a:close/>
                <a:moveTo>
                  <a:pt x="140" y="160"/>
                </a:moveTo>
                <a:cubicBezTo>
                  <a:pt x="121" y="160"/>
                  <a:pt x="121" y="160"/>
                  <a:pt x="121" y="160"/>
                </a:cubicBezTo>
                <a:cubicBezTo>
                  <a:pt x="117" y="160"/>
                  <a:pt x="114" y="157"/>
                  <a:pt x="114" y="153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4" y="54"/>
                  <a:pt x="117" y="51"/>
                  <a:pt x="121" y="51"/>
                </a:cubicBezTo>
                <a:cubicBezTo>
                  <a:pt x="140" y="51"/>
                  <a:pt x="140" y="51"/>
                  <a:pt x="140" y="51"/>
                </a:cubicBezTo>
                <a:cubicBezTo>
                  <a:pt x="144" y="51"/>
                  <a:pt x="147" y="54"/>
                  <a:pt x="147" y="58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7" y="157"/>
                  <a:pt x="144" y="160"/>
                  <a:pt x="140" y="160"/>
                </a:cubicBezTo>
                <a:close/>
                <a:moveTo>
                  <a:pt x="122" y="152"/>
                </a:moveTo>
                <a:cubicBezTo>
                  <a:pt x="139" y="152"/>
                  <a:pt x="139" y="152"/>
                  <a:pt x="139" y="152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22" y="59"/>
                  <a:pt x="122" y="59"/>
                  <a:pt x="122" y="59"/>
                </a:cubicBezTo>
                <a:lnTo>
                  <a:pt x="122" y="152"/>
                </a:lnTo>
                <a:close/>
                <a:moveTo>
                  <a:pt x="102" y="160"/>
                </a:moveTo>
                <a:cubicBezTo>
                  <a:pt x="83" y="160"/>
                  <a:pt x="83" y="160"/>
                  <a:pt x="83" y="160"/>
                </a:cubicBezTo>
                <a:cubicBezTo>
                  <a:pt x="79" y="160"/>
                  <a:pt x="76" y="157"/>
                  <a:pt x="76" y="153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2"/>
                  <a:pt x="79" y="89"/>
                  <a:pt x="83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6" y="89"/>
                  <a:pt x="109" y="92"/>
                  <a:pt x="109" y="96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09" y="157"/>
                  <a:pt x="106" y="160"/>
                  <a:pt x="102" y="160"/>
                </a:cubicBezTo>
                <a:close/>
                <a:moveTo>
                  <a:pt x="84" y="152"/>
                </a:moveTo>
                <a:cubicBezTo>
                  <a:pt x="101" y="152"/>
                  <a:pt x="101" y="152"/>
                  <a:pt x="101" y="152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84" y="97"/>
                  <a:pt x="84" y="97"/>
                  <a:pt x="84" y="97"/>
                </a:cubicBezTo>
                <a:lnTo>
                  <a:pt x="84" y="152"/>
                </a:lnTo>
                <a:close/>
                <a:moveTo>
                  <a:pt x="64" y="160"/>
                </a:moveTo>
                <a:cubicBezTo>
                  <a:pt x="45" y="160"/>
                  <a:pt x="45" y="160"/>
                  <a:pt x="45" y="160"/>
                </a:cubicBezTo>
                <a:cubicBezTo>
                  <a:pt x="41" y="160"/>
                  <a:pt x="38" y="157"/>
                  <a:pt x="38" y="153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17"/>
                  <a:pt x="41" y="114"/>
                  <a:pt x="45" y="114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68" y="114"/>
                  <a:pt x="71" y="117"/>
                  <a:pt x="71" y="121"/>
                </a:cubicBezTo>
                <a:cubicBezTo>
                  <a:pt x="71" y="153"/>
                  <a:pt x="71" y="153"/>
                  <a:pt x="71" y="153"/>
                </a:cubicBezTo>
                <a:cubicBezTo>
                  <a:pt x="71" y="157"/>
                  <a:pt x="68" y="160"/>
                  <a:pt x="64" y="160"/>
                </a:cubicBezTo>
                <a:close/>
                <a:moveTo>
                  <a:pt x="46" y="152"/>
                </a:moveTo>
                <a:cubicBezTo>
                  <a:pt x="63" y="152"/>
                  <a:pt x="63" y="152"/>
                  <a:pt x="63" y="15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46" y="122"/>
                  <a:pt x="46" y="122"/>
                  <a:pt x="46" y="122"/>
                </a:cubicBezTo>
                <a:lnTo>
                  <a:pt x="46" y="152"/>
                </a:lnTo>
                <a:close/>
                <a:moveTo>
                  <a:pt x="26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3" y="160"/>
                  <a:pt x="0" y="157"/>
                  <a:pt x="0" y="15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0"/>
                  <a:pt x="3" y="127"/>
                  <a:pt x="7" y="127"/>
                </a:cubicBezTo>
                <a:cubicBezTo>
                  <a:pt x="26" y="127"/>
                  <a:pt x="26" y="127"/>
                  <a:pt x="26" y="127"/>
                </a:cubicBezTo>
                <a:cubicBezTo>
                  <a:pt x="30" y="127"/>
                  <a:pt x="33" y="130"/>
                  <a:pt x="33" y="13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7"/>
                  <a:pt x="30" y="160"/>
                  <a:pt x="26" y="160"/>
                </a:cubicBezTo>
                <a:close/>
                <a:moveTo>
                  <a:pt x="8" y="152"/>
                </a:moveTo>
                <a:cubicBezTo>
                  <a:pt x="25" y="152"/>
                  <a:pt x="25" y="152"/>
                  <a:pt x="25" y="152"/>
                </a:cubicBezTo>
                <a:cubicBezTo>
                  <a:pt x="25" y="135"/>
                  <a:pt x="25" y="135"/>
                  <a:pt x="25" y="135"/>
                </a:cubicBezTo>
                <a:cubicBezTo>
                  <a:pt x="8" y="135"/>
                  <a:pt x="8" y="135"/>
                  <a:pt x="8" y="135"/>
                </a:cubicBezTo>
                <a:lnTo>
                  <a:pt x="8" y="152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78" name="组合 177"/>
          <p:cNvGrpSpPr/>
          <p:nvPr/>
        </p:nvGrpSpPr>
        <p:grpSpPr>
          <a:xfrm>
            <a:off x="2184273" y="5551908"/>
            <a:ext cx="305655" cy="398842"/>
            <a:chOff x="2126498" y="4085970"/>
            <a:chExt cx="305655" cy="398842"/>
          </a:xfrm>
        </p:grpSpPr>
        <p:sp>
          <p:nvSpPr>
            <p:cNvPr id="8" name="Freeform 8"/>
            <p:cNvSpPr/>
            <p:nvPr/>
          </p:nvSpPr>
          <p:spPr bwMode="auto">
            <a:xfrm>
              <a:off x="2126498" y="4085970"/>
              <a:ext cx="259993" cy="398842"/>
            </a:xfrm>
            <a:custGeom>
              <a:avLst/>
              <a:gdLst>
                <a:gd name="T0" fmla="*/ 110 w 118"/>
                <a:gd name="T1" fmla="*/ 129 h 181"/>
                <a:gd name="T2" fmla="*/ 110 w 118"/>
                <a:gd name="T3" fmla="*/ 168 h 181"/>
                <a:gd name="T4" fmla="*/ 105 w 118"/>
                <a:gd name="T5" fmla="*/ 173 h 181"/>
                <a:gd name="T6" fmla="*/ 101 w 118"/>
                <a:gd name="T7" fmla="*/ 172 h 181"/>
                <a:gd name="T8" fmla="*/ 52 w 118"/>
                <a:gd name="T9" fmla="*/ 123 h 181"/>
                <a:gd name="T10" fmla="*/ 14 w 118"/>
                <a:gd name="T11" fmla="*/ 123 h 181"/>
                <a:gd name="T12" fmla="*/ 8 w 118"/>
                <a:gd name="T13" fmla="*/ 118 h 181"/>
                <a:gd name="T14" fmla="*/ 8 w 118"/>
                <a:gd name="T15" fmla="*/ 63 h 181"/>
                <a:gd name="T16" fmla="*/ 14 w 118"/>
                <a:gd name="T17" fmla="*/ 58 h 181"/>
                <a:gd name="T18" fmla="*/ 52 w 118"/>
                <a:gd name="T19" fmla="*/ 58 h 181"/>
                <a:gd name="T20" fmla="*/ 101 w 118"/>
                <a:gd name="T21" fmla="*/ 10 h 181"/>
                <a:gd name="T22" fmla="*/ 105 w 118"/>
                <a:gd name="T23" fmla="*/ 8 h 181"/>
                <a:gd name="T24" fmla="*/ 110 w 118"/>
                <a:gd name="T25" fmla="*/ 13 h 181"/>
                <a:gd name="T26" fmla="*/ 110 w 118"/>
                <a:gd name="T27" fmla="*/ 50 h 181"/>
                <a:gd name="T28" fmla="*/ 118 w 118"/>
                <a:gd name="T29" fmla="*/ 50 h 181"/>
                <a:gd name="T30" fmla="*/ 118 w 118"/>
                <a:gd name="T31" fmla="*/ 13 h 181"/>
                <a:gd name="T32" fmla="*/ 105 w 118"/>
                <a:gd name="T33" fmla="*/ 0 h 181"/>
                <a:gd name="T34" fmla="*/ 95 w 118"/>
                <a:gd name="T35" fmla="*/ 4 h 181"/>
                <a:gd name="T36" fmla="*/ 49 w 118"/>
                <a:gd name="T37" fmla="*/ 50 h 181"/>
                <a:gd name="T38" fmla="*/ 14 w 118"/>
                <a:gd name="T39" fmla="*/ 50 h 181"/>
                <a:gd name="T40" fmla="*/ 0 w 118"/>
                <a:gd name="T41" fmla="*/ 63 h 181"/>
                <a:gd name="T42" fmla="*/ 0 w 118"/>
                <a:gd name="T43" fmla="*/ 118 h 181"/>
                <a:gd name="T44" fmla="*/ 14 w 118"/>
                <a:gd name="T45" fmla="*/ 131 h 181"/>
                <a:gd name="T46" fmla="*/ 49 w 118"/>
                <a:gd name="T47" fmla="*/ 131 h 181"/>
                <a:gd name="T48" fmla="*/ 95 w 118"/>
                <a:gd name="T49" fmla="*/ 177 h 181"/>
                <a:gd name="T50" fmla="*/ 105 w 118"/>
                <a:gd name="T51" fmla="*/ 181 h 181"/>
                <a:gd name="T52" fmla="*/ 118 w 118"/>
                <a:gd name="T53" fmla="*/ 168 h 181"/>
                <a:gd name="T54" fmla="*/ 118 w 118"/>
                <a:gd name="T55" fmla="*/ 129 h 181"/>
                <a:gd name="T56" fmla="*/ 110 w 118"/>
                <a:gd name="T57" fmla="*/ 12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8" h="181">
                  <a:moveTo>
                    <a:pt x="110" y="129"/>
                  </a:moveTo>
                  <a:cubicBezTo>
                    <a:pt x="110" y="168"/>
                    <a:pt x="110" y="168"/>
                    <a:pt x="110" y="168"/>
                  </a:cubicBezTo>
                  <a:cubicBezTo>
                    <a:pt x="110" y="171"/>
                    <a:pt x="107" y="173"/>
                    <a:pt x="105" y="173"/>
                  </a:cubicBezTo>
                  <a:cubicBezTo>
                    <a:pt x="103" y="173"/>
                    <a:pt x="102" y="173"/>
                    <a:pt x="101" y="172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1" y="123"/>
                    <a:pt x="8" y="121"/>
                    <a:pt x="8" y="118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1"/>
                    <a:pt x="11" y="58"/>
                    <a:pt x="14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3" y="8"/>
                    <a:pt x="105" y="8"/>
                  </a:cubicBezTo>
                  <a:cubicBezTo>
                    <a:pt x="107" y="8"/>
                    <a:pt x="110" y="11"/>
                    <a:pt x="110" y="13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8" y="6"/>
                    <a:pt x="112" y="0"/>
                    <a:pt x="105" y="0"/>
                  </a:cubicBezTo>
                  <a:cubicBezTo>
                    <a:pt x="101" y="0"/>
                    <a:pt x="98" y="2"/>
                    <a:pt x="95" y="4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6" y="50"/>
                    <a:pt x="0" y="56"/>
                    <a:pt x="0" y="6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5"/>
                    <a:pt x="6" y="131"/>
                    <a:pt x="14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8" y="180"/>
                    <a:pt x="101" y="181"/>
                    <a:pt x="105" y="181"/>
                  </a:cubicBezTo>
                  <a:cubicBezTo>
                    <a:pt x="112" y="181"/>
                    <a:pt x="118" y="175"/>
                    <a:pt x="118" y="168"/>
                  </a:cubicBezTo>
                  <a:cubicBezTo>
                    <a:pt x="118" y="129"/>
                    <a:pt x="118" y="129"/>
                    <a:pt x="118" y="129"/>
                  </a:cubicBezTo>
                  <a:lnTo>
                    <a:pt x="110" y="12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320328" y="4226683"/>
              <a:ext cx="111825" cy="112757"/>
            </a:xfrm>
            <a:custGeom>
              <a:avLst/>
              <a:gdLst>
                <a:gd name="T0" fmla="*/ 120 w 120"/>
                <a:gd name="T1" fmla="*/ 109 h 121"/>
                <a:gd name="T2" fmla="*/ 73 w 120"/>
                <a:gd name="T3" fmla="*/ 61 h 121"/>
                <a:gd name="T4" fmla="*/ 120 w 120"/>
                <a:gd name="T5" fmla="*/ 14 h 121"/>
                <a:gd name="T6" fmla="*/ 106 w 120"/>
                <a:gd name="T7" fmla="*/ 0 h 121"/>
                <a:gd name="T8" fmla="*/ 61 w 120"/>
                <a:gd name="T9" fmla="*/ 47 h 121"/>
                <a:gd name="T10" fmla="*/ 14 w 120"/>
                <a:gd name="T11" fmla="*/ 0 h 121"/>
                <a:gd name="T12" fmla="*/ 0 w 120"/>
                <a:gd name="T13" fmla="*/ 14 h 121"/>
                <a:gd name="T14" fmla="*/ 47 w 120"/>
                <a:gd name="T15" fmla="*/ 61 h 121"/>
                <a:gd name="T16" fmla="*/ 0 w 120"/>
                <a:gd name="T17" fmla="*/ 109 h 121"/>
                <a:gd name="T18" fmla="*/ 14 w 120"/>
                <a:gd name="T19" fmla="*/ 121 h 121"/>
                <a:gd name="T20" fmla="*/ 61 w 120"/>
                <a:gd name="T21" fmla="*/ 73 h 121"/>
                <a:gd name="T22" fmla="*/ 106 w 120"/>
                <a:gd name="T23" fmla="*/ 121 h 121"/>
                <a:gd name="T24" fmla="*/ 120 w 120"/>
                <a:gd name="T25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21">
                  <a:moveTo>
                    <a:pt x="120" y="109"/>
                  </a:moveTo>
                  <a:lnTo>
                    <a:pt x="73" y="61"/>
                  </a:lnTo>
                  <a:lnTo>
                    <a:pt x="120" y="14"/>
                  </a:lnTo>
                  <a:lnTo>
                    <a:pt x="106" y="0"/>
                  </a:lnTo>
                  <a:lnTo>
                    <a:pt x="61" y="47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47" y="61"/>
                  </a:lnTo>
                  <a:lnTo>
                    <a:pt x="0" y="109"/>
                  </a:lnTo>
                  <a:lnTo>
                    <a:pt x="14" y="121"/>
                  </a:lnTo>
                  <a:lnTo>
                    <a:pt x="61" y="73"/>
                  </a:lnTo>
                  <a:lnTo>
                    <a:pt x="106" y="121"/>
                  </a:lnTo>
                  <a:lnTo>
                    <a:pt x="120" y="10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9" name="组合 178"/>
          <p:cNvGrpSpPr/>
          <p:nvPr/>
        </p:nvGrpSpPr>
        <p:grpSpPr>
          <a:xfrm>
            <a:off x="3038801" y="5551908"/>
            <a:ext cx="301926" cy="398842"/>
            <a:chOff x="2981026" y="4085970"/>
            <a:chExt cx="301926" cy="398842"/>
          </a:xfrm>
        </p:grpSpPr>
        <p:sp>
          <p:nvSpPr>
            <p:cNvPr id="71" name="Freeform 71"/>
            <p:cNvSpPr/>
            <p:nvPr/>
          </p:nvSpPr>
          <p:spPr bwMode="auto">
            <a:xfrm>
              <a:off x="2981026" y="4085970"/>
              <a:ext cx="257197" cy="398842"/>
            </a:xfrm>
            <a:custGeom>
              <a:avLst/>
              <a:gdLst>
                <a:gd name="T0" fmla="*/ 109 w 117"/>
                <a:gd name="T1" fmla="*/ 129 h 181"/>
                <a:gd name="T2" fmla="*/ 109 w 117"/>
                <a:gd name="T3" fmla="*/ 168 h 181"/>
                <a:gd name="T4" fmla="*/ 104 w 117"/>
                <a:gd name="T5" fmla="*/ 173 h 181"/>
                <a:gd name="T6" fmla="*/ 101 w 117"/>
                <a:gd name="T7" fmla="*/ 172 h 181"/>
                <a:gd name="T8" fmla="*/ 52 w 117"/>
                <a:gd name="T9" fmla="*/ 123 h 181"/>
                <a:gd name="T10" fmla="*/ 13 w 117"/>
                <a:gd name="T11" fmla="*/ 123 h 181"/>
                <a:gd name="T12" fmla="*/ 8 w 117"/>
                <a:gd name="T13" fmla="*/ 118 h 181"/>
                <a:gd name="T14" fmla="*/ 8 w 117"/>
                <a:gd name="T15" fmla="*/ 63 h 181"/>
                <a:gd name="T16" fmla="*/ 13 w 117"/>
                <a:gd name="T17" fmla="*/ 58 h 181"/>
                <a:gd name="T18" fmla="*/ 52 w 117"/>
                <a:gd name="T19" fmla="*/ 58 h 181"/>
                <a:gd name="T20" fmla="*/ 101 w 117"/>
                <a:gd name="T21" fmla="*/ 10 h 181"/>
                <a:gd name="T22" fmla="*/ 104 w 117"/>
                <a:gd name="T23" fmla="*/ 8 h 181"/>
                <a:gd name="T24" fmla="*/ 109 w 117"/>
                <a:gd name="T25" fmla="*/ 13 h 181"/>
                <a:gd name="T26" fmla="*/ 109 w 117"/>
                <a:gd name="T27" fmla="*/ 50 h 181"/>
                <a:gd name="T28" fmla="*/ 117 w 117"/>
                <a:gd name="T29" fmla="*/ 50 h 181"/>
                <a:gd name="T30" fmla="*/ 117 w 117"/>
                <a:gd name="T31" fmla="*/ 13 h 181"/>
                <a:gd name="T32" fmla="*/ 104 w 117"/>
                <a:gd name="T33" fmla="*/ 0 h 181"/>
                <a:gd name="T34" fmla="*/ 95 w 117"/>
                <a:gd name="T35" fmla="*/ 4 h 181"/>
                <a:gd name="T36" fmla="*/ 49 w 117"/>
                <a:gd name="T37" fmla="*/ 50 h 181"/>
                <a:gd name="T38" fmla="*/ 13 w 117"/>
                <a:gd name="T39" fmla="*/ 50 h 181"/>
                <a:gd name="T40" fmla="*/ 0 w 117"/>
                <a:gd name="T41" fmla="*/ 63 h 181"/>
                <a:gd name="T42" fmla="*/ 0 w 117"/>
                <a:gd name="T43" fmla="*/ 118 h 181"/>
                <a:gd name="T44" fmla="*/ 13 w 117"/>
                <a:gd name="T45" fmla="*/ 131 h 181"/>
                <a:gd name="T46" fmla="*/ 49 w 117"/>
                <a:gd name="T47" fmla="*/ 131 h 181"/>
                <a:gd name="T48" fmla="*/ 95 w 117"/>
                <a:gd name="T49" fmla="*/ 177 h 181"/>
                <a:gd name="T50" fmla="*/ 104 w 117"/>
                <a:gd name="T51" fmla="*/ 181 h 181"/>
                <a:gd name="T52" fmla="*/ 117 w 117"/>
                <a:gd name="T53" fmla="*/ 168 h 181"/>
                <a:gd name="T54" fmla="*/ 117 w 117"/>
                <a:gd name="T55" fmla="*/ 129 h 181"/>
                <a:gd name="T56" fmla="*/ 109 w 117"/>
                <a:gd name="T57" fmla="*/ 12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81">
                  <a:moveTo>
                    <a:pt x="109" y="129"/>
                  </a:moveTo>
                  <a:cubicBezTo>
                    <a:pt x="109" y="168"/>
                    <a:pt x="109" y="168"/>
                    <a:pt x="109" y="168"/>
                  </a:cubicBezTo>
                  <a:cubicBezTo>
                    <a:pt x="109" y="171"/>
                    <a:pt x="107" y="173"/>
                    <a:pt x="104" y="173"/>
                  </a:cubicBezTo>
                  <a:cubicBezTo>
                    <a:pt x="103" y="173"/>
                    <a:pt x="102" y="173"/>
                    <a:pt x="101" y="172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1" y="123"/>
                    <a:pt x="8" y="121"/>
                    <a:pt x="8" y="118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1"/>
                    <a:pt x="11" y="58"/>
                    <a:pt x="13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3" y="8"/>
                    <a:pt x="104" y="8"/>
                  </a:cubicBezTo>
                  <a:cubicBezTo>
                    <a:pt x="107" y="8"/>
                    <a:pt x="109" y="11"/>
                    <a:pt x="109" y="13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6"/>
                    <a:pt x="112" y="0"/>
                    <a:pt x="104" y="0"/>
                  </a:cubicBezTo>
                  <a:cubicBezTo>
                    <a:pt x="101" y="0"/>
                    <a:pt x="98" y="2"/>
                    <a:pt x="95" y="4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6" y="50"/>
                    <a:pt x="0" y="56"/>
                    <a:pt x="0" y="6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5"/>
                    <a:pt x="6" y="131"/>
                    <a:pt x="13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8" y="180"/>
                    <a:pt x="101" y="181"/>
                    <a:pt x="104" y="181"/>
                  </a:cubicBezTo>
                  <a:cubicBezTo>
                    <a:pt x="112" y="181"/>
                    <a:pt x="117" y="175"/>
                    <a:pt x="117" y="168"/>
                  </a:cubicBezTo>
                  <a:cubicBezTo>
                    <a:pt x="117" y="129"/>
                    <a:pt x="117" y="129"/>
                    <a:pt x="117" y="129"/>
                  </a:cubicBezTo>
                  <a:lnTo>
                    <a:pt x="109" y="12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179514" y="4231343"/>
              <a:ext cx="103438" cy="105302"/>
            </a:xfrm>
            <a:custGeom>
              <a:avLst/>
              <a:gdLst>
                <a:gd name="T0" fmla="*/ 66 w 111"/>
                <a:gd name="T1" fmla="*/ 113 h 113"/>
                <a:gd name="T2" fmla="*/ 66 w 111"/>
                <a:gd name="T3" fmla="*/ 66 h 113"/>
                <a:gd name="T4" fmla="*/ 111 w 111"/>
                <a:gd name="T5" fmla="*/ 66 h 113"/>
                <a:gd name="T6" fmla="*/ 111 w 111"/>
                <a:gd name="T7" fmla="*/ 47 h 113"/>
                <a:gd name="T8" fmla="*/ 66 w 111"/>
                <a:gd name="T9" fmla="*/ 47 h 113"/>
                <a:gd name="T10" fmla="*/ 66 w 111"/>
                <a:gd name="T11" fmla="*/ 0 h 113"/>
                <a:gd name="T12" fmla="*/ 47 w 111"/>
                <a:gd name="T13" fmla="*/ 0 h 113"/>
                <a:gd name="T14" fmla="*/ 47 w 111"/>
                <a:gd name="T15" fmla="*/ 47 h 113"/>
                <a:gd name="T16" fmla="*/ 0 w 111"/>
                <a:gd name="T17" fmla="*/ 47 h 113"/>
                <a:gd name="T18" fmla="*/ 0 w 111"/>
                <a:gd name="T19" fmla="*/ 66 h 113"/>
                <a:gd name="T20" fmla="*/ 47 w 111"/>
                <a:gd name="T21" fmla="*/ 66 h 113"/>
                <a:gd name="T22" fmla="*/ 47 w 111"/>
                <a:gd name="T23" fmla="*/ 113 h 113"/>
                <a:gd name="T24" fmla="*/ 66 w 111"/>
                <a:gd name="T2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113">
                  <a:moveTo>
                    <a:pt x="66" y="113"/>
                  </a:moveTo>
                  <a:lnTo>
                    <a:pt x="66" y="66"/>
                  </a:lnTo>
                  <a:lnTo>
                    <a:pt x="111" y="66"/>
                  </a:lnTo>
                  <a:lnTo>
                    <a:pt x="111" y="47"/>
                  </a:lnTo>
                  <a:lnTo>
                    <a:pt x="66" y="47"/>
                  </a:lnTo>
                  <a:lnTo>
                    <a:pt x="66" y="0"/>
                  </a:lnTo>
                  <a:lnTo>
                    <a:pt x="47" y="0"/>
                  </a:lnTo>
                  <a:lnTo>
                    <a:pt x="47" y="47"/>
                  </a:lnTo>
                  <a:lnTo>
                    <a:pt x="0" y="47"/>
                  </a:lnTo>
                  <a:lnTo>
                    <a:pt x="0" y="66"/>
                  </a:lnTo>
                  <a:lnTo>
                    <a:pt x="47" y="66"/>
                  </a:lnTo>
                  <a:lnTo>
                    <a:pt x="47" y="113"/>
                  </a:lnTo>
                  <a:lnTo>
                    <a:pt x="66" y="11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3893328" y="5551908"/>
            <a:ext cx="301927" cy="398842"/>
            <a:chOff x="3835553" y="4085970"/>
            <a:chExt cx="301927" cy="398842"/>
          </a:xfrm>
        </p:grpSpPr>
        <p:sp>
          <p:nvSpPr>
            <p:cNvPr id="73" name="Freeform 73"/>
            <p:cNvSpPr/>
            <p:nvPr/>
          </p:nvSpPr>
          <p:spPr bwMode="auto">
            <a:xfrm>
              <a:off x="3835553" y="4085970"/>
              <a:ext cx="257197" cy="398842"/>
            </a:xfrm>
            <a:custGeom>
              <a:avLst/>
              <a:gdLst>
                <a:gd name="T0" fmla="*/ 109 w 117"/>
                <a:gd name="T1" fmla="*/ 129 h 181"/>
                <a:gd name="T2" fmla="*/ 109 w 117"/>
                <a:gd name="T3" fmla="*/ 168 h 181"/>
                <a:gd name="T4" fmla="*/ 104 w 117"/>
                <a:gd name="T5" fmla="*/ 173 h 181"/>
                <a:gd name="T6" fmla="*/ 101 w 117"/>
                <a:gd name="T7" fmla="*/ 172 h 181"/>
                <a:gd name="T8" fmla="*/ 52 w 117"/>
                <a:gd name="T9" fmla="*/ 123 h 181"/>
                <a:gd name="T10" fmla="*/ 13 w 117"/>
                <a:gd name="T11" fmla="*/ 123 h 181"/>
                <a:gd name="T12" fmla="*/ 8 w 117"/>
                <a:gd name="T13" fmla="*/ 118 h 181"/>
                <a:gd name="T14" fmla="*/ 8 w 117"/>
                <a:gd name="T15" fmla="*/ 63 h 181"/>
                <a:gd name="T16" fmla="*/ 13 w 117"/>
                <a:gd name="T17" fmla="*/ 58 h 181"/>
                <a:gd name="T18" fmla="*/ 52 w 117"/>
                <a:gd name="T19" fmla="*/ 58 h 181"/>
                <a:gd name="T20" fmla="*/ 101 w 117"/>
                <a:gd name="T21" fmla="*/ 10 h 181"/>
                <a:gd name="T22" fmla="*/ 104 w 117"/>
                <a:gd name="T23" fmla="*/ 8 h 181"/>
                <a:gd name="T24" fmla="*/ 109 w 117"/>
                <a:gd name="T25" fmla="*/ 13 h 181"/>
                <a:gd name="T26" fmla="*/ 109 w 117"/>
                <a:gd name="T27" fmla="*/ 50 h 181"/>
                <a:gd name="T28" fmla="*/ 117 w 117"/>
                <a:gd name="T29" fmla="*/ 50 h 181"/>
                <a:gd name="T30" fmla="*/ 117 w 117"/>
                <a:gd name="T31" fmla="*/ 13 h 181"/>
                <a:gd name="T32" fmla="*/ 104 w 117"/>
                <a:gd name="T33" fmla="*/ 0 h 181"/>
                <a:gd name="T34" fmla="*/ 95 w 117"/>
                <a:gd name="T35" fmla="*/ 4 h 181"/>
                <a:gd name="T36" fmla="*/ 49 w 117"/>
                <a:gd name="T37" fmla="*/ 50 h 181"/>
                <a:gd name="T38" fmla="*/ 13 w 117"/>
                <a:gd name="T39" fmla="*/ 50 h 181"/>
                <a:gd name="T40" fmla="*/ 0 w 117"/>
                <a:gd name="T41" fmla="*/ 63 h 181"/>
                <a:gd name="T42" fmla="*/ 0 w 117"/>
                <a:gd name="T43" fmla="*/ 118 h 181"/>
                <a:gd name="T44" fmla="*/ 13 w 117"/>
                <a:gd name="T45" fmla="*/ 131 h 181"/>
                <a:gd name="T46" fmla="*/ 49 w 117"/>
                <a:gd name="T47" fmla="*/ 131 h 181"/>
                <a:gd name="T48" fmla="*/ 95 w 117"/>
                <a:gd name="T49" fmla="*/ 177 h 181"/>
                <a:gd name="T50" fmla="*/ 104 w 117"/>
                <a:gd name="T51" fmla="*/ 181 h 181"/>
                <a:gd name="T52" fmla="*/ 117 w 117"/>
                <a:gd name="T53" fmla="*/ 168 h 181"/>
                <a:gd name="T54" fmla="*/ 117 w 117"/>
                <a:gd name="T55" fmla="*/ 129 h 181"/>
                <a:gd name="T56" fmla="*/ 109 w 117"/>
                <a:gd name="T57" fmla="*/ 12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81">
                  <a:moveTo>
                    <a:pt x="109" y="129"/>
                  </a:moveTo>
                  <a:cubicBezTo>
                    <a:pt x="109" y="168"/>
                    <a:pt x="109" y="168"/>
                    <a:pt x="109" y="168"/>
                  </a:cubicBezTo>
                  <a:cubicBezTo>
                    <a:pt x="109" y="171"/>
                    <a:pt x="107" y="173"/>
                    <a:pt x="104" y="173"/>
                  </a:cubicBezTo>
                  <a:cubicBezTo>
                    <a:pt x="103" y="173"/>
                    <a:pt x="102" y="173"/>
                    <a:pt x="101" y="172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1" y="123"/>
                    <a:pt x="8" y="121"/>
                    <a:pt x="8" y="118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1"/>
                    <a:pt x="11" y="58"/>
                    <a:pt x="13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3" y="8"/>
                    <a:pt x="104" y="8"/>
                  </a:cubicBezTo>
                  <a:cubicBezTo>
                    <a:pt x="107" y="8"/>
                    <a:pt x="109" y="11"/>
                    <a:pt x="109" y="13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6"/>
                    <a:pt x="112" y="0"/>
                    <a:pt x="104" y="0"/>
                  </a:cubicBezTo>
                  <a:cubicBezTo>
                    <a:pt x="101" y="0"/>
                    <a:pt x="98" y="2"/>
                    <a:pt x="95" y="4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6" y="50"/>
                    <a:pt x="0" y="56"/>
                    <a:pt x="0" y="6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5"/>
                    <a:pt x="6" y="131"/>
                    <a:pt x="13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8" y="180"/>
                    <a:pt x="101" y="181"/>
                    <a:pt x="104" y="181"/>
                  </a:cubicBezTo>
                  <a:cubicBezTo>
                    <a:pt x="112" y="181"/>
                    <a:pt x="117" y="175"/>
                    <a:pt x="117" y="168"/>
                  </a:cubicBezTo>
                  <a:cubicBezTo>
                    <a:pt x="117" y="129"/>
                    <a:pt x="117" y="129"/>
                    <a:pt x="117" y="129"/>
                  </a:cubicBezTo>
                  <a:lnTo>
                    <a:pt x="109" y="12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4"/>
            <p:cNvSpPr>
              <a:spLocks noChangeArrowheads="1"/>
            </p:cNvSpPr>
            <p:nvPr/>
          </p:nvSpPr>
          <p:spPr bwMode="auto">
            <a:xfrm>
              <a:off x="4034042" y="4275141"/>
              <a:ext cx="103438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81" name="组合 180"/>
          <p:cNvGrpSpPr/>
          <p:nvPr/>
        </p:nvGrpSpPr>
        <p:grpSpPr>
          <a:xfrm>
            <a:off x="4688216" y="5551908"/>
            <a:ext cx="313109" cy="398842"/>
            <a:chOff x="4630441" y="4085970"/>
            <a:chExt cx="313109" cy="398842"/>
          </a:xfrm>
        </p:grpSpPr>
        <p:sp>
          <p:nvSpPr>
            <p:cNvPr id="75" name="Freeform 75"/>
            <p:cNvSpPr/>
            <p:nvPr/>
          </p:nvSpPr>
          <p:spPr bwMode="auto">
            <a:xfrm>
              <a:off x="4630441" y="4085970"/>
              <a:ext cx="258129" cy="398842"/>
            </a:xfrm>
            <a:custGeom>
              <a:avLst/>
              <a:gdLst>
                <a:gd name="T0" fmla="*/ 109 w 117"/>
                <a:gd name="T1" fmla="*/ 129 h 181"/>
                <a:gd name="T2" fmla="*/ 109 w 117"/>
                <a:gd name="T3" fmla="*/ 168 h 181"/>
                <a:gd name="T4" fmla="*/ 104 w 117"/>
                <a:gd name="T5" fmla="*/ 173 h 181"/>
                <a:gd name="T6" fmla="*/ 101 w 117"/>
                <a:gd name="T7" fmla="*/ 171 h 181"/>
                <a:gd name="T8" fmla="*/ 52 w 117"/>
                <a:gd name="T9" fmla="*/ 123 h 181"/>
                <a:gd name="T10" fmla="*/ 13 w 117"/>
                <a:gd name="T11" fmla="*/ 123 h 181"/>
                <a:gd name="T12" fmla="*/ 8 w 117"/>
                <a:gd name="T13" fmla="*/ 118 h 181"/>
                <a:gd name="T14" fmla="*/ 8 w 117"/>
                <a:gd name="T15" fmla="*/ 63 h 181"/>
                <a:gd name="T16" fmla="*/ 13 w 117"/>
                <a:gd name="T17" fmla="*/ 58 h 181"/>
                <a:gd name="T18" fmla="*/ 52 w 117"/>
                <a:gd name="T19" fmla="*/ 58 h 181"/>
                <a:gd name="T20" fmla="*/ 101 w 117"/>
                <a:gd name="T21" fmla="*/ 9 h 181"/>
                <a:gd name="T22" fmla="*/ 104 w 117"/>
                <a:gd name="T23" fmla="*/ 8 h 181"/>
                <a:gd name="T24" fmla="*/ 109 w 117"/>
                <a:gd name="T25" fmla="*/ 13 h 181"/>
                <a:gd name="T26" fmla="*/ 109 w 117"/>
                <a:gd name="T27" fmla="*/ 50 h 181"/>
                <a:gd name="T28" fmla="*/ 117 w 117"/>
                <a:gd name="T29" fmla="*/ 50 h 181"/>
                <a:gd name="T30" fmla="*/ 117 w 117"/>
                <a:gd name="T31" fmla="*/ 13 h 181"/>
                <a:gd name="T32" fmla="*/ 104 w 117"/>
                <a:gd name="T33" fmla="*/ 0 h 181"/>
                <a:gd name="T34" fmla="*/ 95 w 117"/>
                <a:gd name="T35" fmla="*/ 4 h 181"/>
                <a:gd name="T36" fmla="*/ 49 w 117"/>
                <a:gd name="T37" fmla="*/ 50 h 181"/>
                <a:gd name="T38" fmla="*/ 13 w 117"/>
                <a:gd name="T39" fmla="*/ 50 h 181"/>
                <a:gd name="T40" fmla="*/ 0 w 117"/>
                <a:gd name="T41" fmla="*/ 63 h 181"/>
                <a:gd name="T42" fmla="*/ 0 w 117"/>
                <a:gd name="T43" fmla="*/ 118 h 181"/>
                <a:gd name="T44" fmla="*/ 13 w 117"/>
                <a:gd name="T45" fmla="*/ 131 h 181"/>
                <a:gd name="T46" fmla="*/ 49 w 117"/>
                <a:gd name="T47" fmla="*/ 131 h 181"/>
                <a:gd name="T48" fmla="*/ 95 w 117"/>
                <a:gd name="T49" fmla="*/ 177 h 181"/>
                <a:gd name="T50" fmla="*/ 104 w 117"/>
                <a:gd name="T51" fmla="*/ 181 h 181"/>
                <a:gd name="T52" fmla="*/ 117 w 117"/>
                <a:gd name="T53" fmla="*/ 168 h 181"/>
                <a:gd name="T54" fmla="*/ 117 w 117"/>
                <a:gd name="T55" fmla="*/ 129 h 181"/>
                <a:gd name="T56" fmla="*/ 109 w 117"/>
                <a:gd name="T57" fmla="*/ 12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81">
                  <a:moveTo>
                    <a:pt x="109" y="129"/>
                  </a:moveTo>
                  <a:cubicBezTo>
                    <a:pt x="109" y="168"/>
                    <a:pt x="109" y="168"/>
                    <a:pt x="109" y="168"/>
                  </a:cubicBezTo>
                  <a:cubicBezTo>
                    <a:pt x="109" y="170"/>
                    <a:pt x="107" y="173"/>
                    <a:pt x="104" y="173"/>
                  </a:cubicBezTo>
                  <a:cubicBezTo>
                    <a:pt x="103" y="173"/>
                    <a:pt x="102" y="172"/>
                    <a:pt x="101" y="171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0" y="123"/>
                    <a:pt x="8" y="120"/>
                    <a:pt x="8" y="118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0"/>
                    <a:pt x="10" y="58"/>
                    <a:pt x="13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2" y="8"/>
                    <a:pt x="103" y="8"/>
                    <a:pt x="104" y="8"/>
                  </a:cubicBezTo>
                  <a:cubicBezTo>
                    <a:pt x="107" y="8"/>
                    <a:pt x="109" y="10"/>
                    <a:pt x="109" y="13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6"/>
                    <a:pt x="111" y="0"/>
                    <a:pt x="104" y="0"/>
                  </a:cubicBezTo>
                  <a:cubicBezTo>
                    <a:pt x="101" y="0"/>
                    <a:pt x="97" y="1"/>
                    <a:pt x="95" y="4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6" y="50"/>
                    <a:pt x="0" y="56"/>
                    <a:pt x="0" y="6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5"/>
                    <a:pt x="6" y="131"/>
                    <a:pt x="13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7" y="179"/>
                    <a:pt x="101" y="181"/>
                    <a:pt x="104" y="181"/>
                  </a:cubicBezTo>
                  <a:cubicBezTo>
                    <a:pt x="111" y="181"/>
                    <a:pt x="117" y="175"/>
                    <a:pt x="117" y="168"/>
                  </a:cubicBezTo>
                  <a:cubicBezTo>
                    <a:pt x="117" y="129"/>
                    <a:pt x="117" y="129"/>
                    <a:pt x="117" y="129"/>
                  </a:cubicBezTo>
                  <a:lnTo>
                    <a:pt x="109" y="12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4906275" y="4249048"/>
              <a:ext cx="37275" cy="72686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33 h 33"/>
                <a:gd name="T4" fmla="*/ 0 w 17"/>
                <a:gd name="T5" fmla="*/ 28 h 33"/>
                <a:gd name="T6" fmla="*/ 9 w 17"/>
                <a:gd name="T7" fmla="*/ 16 h 33"/>
                <a:gd name="T8" fmla="*/ 0 w 17"/>
                <a:gd name="T9" fmla="*/ 4 h 33"/>
                <a:gd name="T10" fmla="*/ 5 w 17"/>
                <a:gd name="T11" fmla="*/ 0 h 33"/>
                <a:gd name="T12" fmla="*/ 7 w 17"/>
                <a:gd name="T13" fmla="*/ 0 h 33"/>
                <a:gd name="T14" fmla="*/ 17 w 17"/>
                <a:gd name="T15" fmla="*/ 16 h 33"/>
                <a:gd name="T16" fmla="*/ 7 w 17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6" y="33"/>
                    <a:pt x="6" y="33"/>
                    <a:pt x="5" y="33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0" y="23"/>
                    <a:pt x="9" y="25"/>
                    <a:pt x="9" y="16"/>
                  </a:cubicBezTo>
                  <a:cubicBezTo>
                    <a:pt x="9" y="8"/>
                    <a:pt x="0" y="9"/>
                    <a:pt x="0" y="4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13" y="2"/>
                    <a:pt x="17" y="9"/>
                    <a:pt x="17" y="16"/>
                  </a:cubicBezTo>
                  <a:cubicBezTo>
                    <a:pt x="17" y="23"/>
                    <a:pt x="13" y="30"/>
                    <a:pt x="7" y="33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5534356" y="5551908"/>
            <a:ext cx="392319" cy="398842"/>
            <a:chOff x="5476581" y="4085970"/>
            <a:chExt cx="392319" cy="398842"/>
          </a:xfrm>
        </p:grpSpPr>
        <p:sp>
          <p:nvSpPr>
            <p:cNvPr id="77" name="Freeform 77"/>
            <p:cNvSpPr/>
            <p:nvPr/>
          </p:nvSpPr>
          <p:spPr bwMode="auto">
            <a:xfrm>
              <a:off x="5476581" y="4085970"/>
              <a:ext cx="257197" cy="398842"/>
            </a:xfrm>
            <a:custGeom>
              <a:avLst/>
              <a:gdLst>
                <a:gd name="T0" fmla="*/ 109 w 117"/>
                <a:gd name="T1" fmla="*/ 129 h 181"/>
                <a:gd name="T2" fmla="*/ 109 w 117"/>
                <a:gd name="T3" fmla="*/ 168 h 181"/>
                <a:gd name="T4" fmla="*/ 104 w 117"/>
                <a:gd name="T5" fmla="*/ 173 h 181"/>
                <a:gd name="T6" fmla="*/ 100 w 117"/>
                <a:gd name="T7" fmla="*/ 171 h 181"/>
                <a:gd name="T8" fmla="*/ 52 w 117"/>
                <a:gd name="T9" fmla="*/ 123 h 181"/>
                <a:gd name="T10" fmla="*/ 13 w 117"/>
                <a:gd name="T11" fmla="*/ 123 h 181"/>
                <a:gd name="T12" fmla="*/ 8 w 117"/>
                <a:gd name="T13" fmla="*/ 118 h 181"/>
                <a:gd name="T14" fmla="*/ 8 w 117"/>
                <a:gd name="T15" fmla="*/ 63 h 181"/>
                <a:gd name="T16" fmla="*/ 13 w 117"/>
                <a:gd name="T17" fmla="*/ 58 h 181"/>
                <a:gd name="T18" fmla="*/ 52 w 117"/>
                <a:gd name="T19" fmla="*/ 58 h 181"/>
                <a:gd name="T20" fmla="*/ 100 w 117"/>
                <a:gd name="T21" fmla="*/ 9 h 181"/>
                <a:gd name="T22" fmla="*/ 104 w 117"/>
                <a:gd name="T23" fmla="*/ 8 h 181"/>
                <a:gd name="T24" fmla="*/ 109 w 117"/>
                <a:gd name="T25" fmla="*/ 13 h 181"/>
                <a:gd name="T26" fmla="*/ 109 w 117"/>
                <a:gd name="T27" fmla="*/ 50 h 181"/>
                <a:gd name="T28" fmla="*/ 117 w 117"/>
                <a:gd name="T29" fmla="*/ 50 h 181"/>
                <a:gd name="T30" fmla="*/ 117 w 117"/>
                <a:gd name="T31" fmla="*/ 13 h 181"/>
                <a:gd name="T32" fmla="*/ 104 w 117"/>
                <a:gd name="T33" fmla="*/ 0 h 181"/>
                <a:gd name="T34" fmla="*/ 95 w 117"/>
                <a:gd name="T35" fmla="*/ 4 h 181"/>
                <a:gd name="T36" fmla="*/ 49 w 117"/>
                <a:gd name="T37" fmla="*/ 50 h 181"/>
                <a:gd name="T38" fmla="*/ 13 w 117"/>
                <a:gd name="T39" fmla="*/ 50 h 181"/>
                <a:gd name="T40" fmla="*/ 0 w 117"/>
                <a:gd name="T41" fmla="*/ 63 h 181"/>
                <a:gd name="T42" fmla="*/ 0 w 117"/>
                <a:gd name="T43" fmla="*/ 118 h 181"/>
                <a:gd name="T44" fmla="*/ 13 w 117"/>
                <a:gd name="T45" fmla="*/ 131 h 181"/>
                <a:gd name="T46" fmla="*/ 49 w 117"/>
                <a:gd name="T47" fmla="*/ 131 h 181"/>
                <a:gd name="T48" fmla="*/ 95 w 117"/>
                <a:gd name="T49" fmla="*/ 177 h 181"/>
                <a:gd name="T50" fmla="*/ 104 w 117"/>
                <a:gd name="T51" fmla="*/ 181 h 181"/>
                <a:gd name="T52" fmla="*/ 117 w 117"/>
                <a:gd name="T53" fmla="*/ 168 h 181"/>
                <a:gd name="T54" fmla="*/ 117 w 117"/>
                <a:gd name="T55" fmla="*/ 129 h 181"/>
                <a:gd name="T56" fmla="*/ 109 w 117"/>
                <a:gd name="T57" fmla="*/ 12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81">
                  <a:moveTo>
                    <a:pt x="109" y="129"/>
                  </a:moveTo>
                  <a:cubicBezTo>
                    <a:pt x="109" y="168"/>
                    <a:pt x="109" y="168"/>
                    <a:pt x="109" y="168"/>
                  </a:cubicBezTo>
                  <a:cubicBezTo>
                    <a:pt x="109" y="170"/>
                    <a:pt x="107" y="173"/>
                    <a:pt x="104" y="173"/>
                  </a:cubicBezTo>
                  <a:cubicBezTo>
                    <a:pt x="103" y="173"/>
                    <a:pt x="101" y="172"/>
                    <a:pt x="100" y="171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0" y="123"/>
                    <a:pt x="8" y="120"/>
                    <a:pt x="8" y="118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0"/>
                    <a:pt x="10" y="58"/>
                    <a:pt x="13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1" y="8"/>
                    <a:pt x="103" y="8"/>
                    <a:pt x="104" y="8"/>
                  </a:cubicBezTo>
                  <a:cubicBezTo>
                    <a:pt x="107" y="8"/>
                    <a:pt x="109" y="10"/>
                    <a:pt x="109" y="13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6"/>
                    <a:pt x="111" y="0"/>
                    <a:pt x="104" y="0"/>
                  </a:cubicBezTo>
                  <a:cubicBezTo>
                    <a:pt x="101" y="0"/>
                    <a:pt x="97" y="1"/>
                    <a:pt x="95" y="4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6" y="50"/>
                    <a:pt x="0" y="56"/>
                    <a:pt x="0" y="6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5"/>
                    <a:pt x="6" y="131"/>
                    <a:pt x="13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7" y="179"/>
                    <a:pt x="101" y="181"/>
                    <a:pt x="104" y="181"/>
                  </a:cubicBezTo>
                  <a:cubicBezTo>
                    <a:pt x="111" y="181"/>
                    <a:pt x="117" y="175"/>
                    <a:pt x="117" y="168"/>
                  </a:cubicBezTo>
                  <a:cubicBezTo>
                    <a:pt x="117" y="129"/>
                    <a:pt x="117" y="129"/>
                    <a:pt x="117" y="129"/>
                  </a:cubicBezTo>
                  <a:lnTo>
                    <a:pt x="109" y="12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5751484" y="4176362"/>
              <a:ext cx="117416" cy="218058"/>
            </a:xfrm>
            <a:custGeom>
              <a:avLst/>
              <a:gdLst>
                <a:gd name="T0" fmla="*/ 7 w 53"/>
                <a:gd name="T1" fmla="*/ 66 h 99"/>
                <a:gd name="T2" fmla="*/ 5 w 53"/>
                <a:gd name="T3" fmla="*/ 66 h 99"/>
                <a:gd name="T4" fmla="*/ 0 w 53"/>
                <a:gd name="T5" fmla="*/ 61 h 99"/>
                <a:gd name="T6" fmla="*/ 8 w 53"/>
                <a:gd name="T7" fmla="*/ 49 h 99"/>
                <a:gd name="T8" fmla="*/ 0 w 53"/>
                <a:gd name="T9" fmla="*/ 37 h 99"/>
                <a:gd name="T10" fmla="*/ 5 w 53"/>
                <a:gd name="T11" fmla="*/ 33 h 99"/>
                <a:gd name="T12" fmla="*/ 7 w 53"/>
                <a:gd name="T13" fmla="*/ 33 h 99"/>
                <a:gd name="T14" fmla="*/ 17 w 53"/>
                <a:gd name="T15" fmla="*/ 49 h 99"/>
                <a:gd name="T16" fmla="*/ 7 w 53"/>
                <a:gd name="T17" fmla="*/ 66 h 99"/>
                <a:gd name="T18" fmla="*/ 14 w 53"/>
                <a:gd name="T19" fmla="*/ 82 h 99"/>
                <a:gd name="T20" fmla="*/ 12 w 53"/>
                <a:gd name="T21" fmla="*/ 82 h 99"/>
                <a:gd name="T22" fmla="*/ 7 w 53"/>
                <a:gd name="T23" fmla="*/ 78 h 99"/>
                <a:gd name="T24" fmla="*/ 10 w 53"/>
                <a:gd name="T25" fmla="*/ 74 h 99"/>
                <a:gd name="T26" fmla="*/ 15 w 53"/>
                <a:gd name="T27" fmla="*/ 71 h 99"/>
                <a:gd name="T28" fmla="*/ 26 w 53"/>
                <a:gd name="T29" fmla="*/ 49 h 99"/>
                <a:gd name="T30" fmla="*/ 15 w 53"/>
                <a:gd name="T31" fmla="*/ 28 h 99"/>
                <a:gd name="T32" fmla="*/ 10 w 53"/>
                <a:gd name="T33" fmla="*/ 25 h 99"/>
                <a:gd name="T34" fmla="*/ 7 w 53"/>
                <a:gd name="T35" fmla="*/ 21 h 99"/>
                <a:gd name="T36" fmla="*/ 12 w 53"/>
                <a:gd name="T37" fmla="*/ 16 h 99"/>
                <a:gd name="T38" fmla="*/ 14 w 53"/>
                <a:gd name="T39" fmla="*/ 16 h 99"/>
                <a:gd name="T40" fmla="*/ 35 w 53"/>
                <a:gd name="T41" fmla="*/ 49 h 99"/>
                <a:gd name="T42" fmla="*/ 14 w 53"/>
                <a:gd name="T43" fmla="*/ 82 h 99"/>
                <a:gd name="T44" fmla="*/ 21 w 53"/>
                <a:gd name="T45" fmla="*/ 98 h 99"/>
                <a:gd name="T46" fmla="*/ 19 w 53"/>
                <a:gd name="T47" fmla="*/ 99 h 99"/>
                <a:gd name="T48" fmla="*/ 14 w 53"/>
                <a:gd name="T49" fmla="*/ 94 h 99"/>
                <a:gd name="T50" fmla="*/ 17 w 53"/>
                <a:gd name="T51" fmla="*/ 90 h 99"/>
                <a:gd name="T52" fmla="*/ 20 w 53"/>
                <a:gd name="T53" fmla="*/ 89 h 99"/>
                <a:gd name="T54" fmla="*/ 26 w 53"/>
                <a:gd name="T55" fmla="*/ 85 h 99"/>
                <a:gd name="T56" fmla="*/ 44 w 53"/>
                <a:gd name="T57" fmla="*/ 49 h 99"/>
                <a:gd name="T58" fmla="*/ 26 w 53"/>
                <a:gd name="T59" fmla="*/ 13 h 99"/>
                <a:gd name="T60" fmla="*/ 20 w 53"/>
                <a:gd name="T61" fmla="*/ 10 h 99"/>
                <a:gd name="T62" fmla="*/ 17 w 53"/>
                <a:gd name="T63" fmla="*/ 8 h 99"/>
                <a:gd name="T64" fmla="*/ 14 w 53"/>
                <a:gd name="T65" fmla="*/ 4 h 99"/>
                <a:gd name="T66" fmla="*/ 19 w 53"/>
                <a:gd name="T67" fmla="*/ 0 h 99"/>
                <a:gd name="T68" fmla="*/ 21 w 53"/>
                <a:gd name="T69" fmla="*/ 0 h 99"/>
                <a:gd name="T70" fmla="*/ 53 w 53"/>
                <a:gd name="T71" fmla="*/ 49 h 99"/>
                <a:gd name="T72" fmla="*/ 21 w 53"/>
                <a:gd name="T73" fmla="*/ 9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99">
                  <a:moveTo>
                    <a:pt x="7" y="66"/>
                  </a:moveTo>
                  <a:cubicBezTo>
                    <a:pt x="6" y="66"/>
                    <a:pt x="5" y="66"/>
                    <a:pt x="5" y="66"/>
                  </a:cubicBezTo>
                  <a:cubicBezTo>
                    <a:pt x="2" y="66"/>
                    <a:pt x="0" y="64"/>
                    <a:pt x="0" y="61"/>
                  </a:cubicBezTo>
                  <a:cubicBezTo>
                    <a:pt x="0" y="56"/>
                    <a:pt x="8" y="58"/>
                    <a:pt x="8" y="49"/>
                  </a:cubicBezTo>
                  <a:cubicBezTo>
                    <a:pt x="8" y="41"/>
                    <a:pt x="0" y="42"/>
                    <a:pt x="0" y="37"/>
                  </a:cubicBezTo>
                  <a:cubicBezTo>
                    <a:pt x="0" y="34"/>
                    <a:pt x="2" y="33"/>
                    <a:pt x="5" y="33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13" y="35"/>
                    <a:pt x="17" y="42"/>
                    <a:pt x="17" y="49"/>
                  </a:cubicBezTo>
                  <a:cubicBezTo>
                    <a:pt x="17" y="56"/>
                    <a:pt x="13" y="63"/>
                    <a:pt x="7" y="66"/>
                  </a:cubicBezTo>
                  <a:close/>
                  <a:moveTo>
                    <a:pt x="14" y="82"/>
                  </a:moveTo>
                  <a:cubicBezTo>
                    <a:pt x="13" y="82"/>
                    <a:pt x="12" y="82"/>
                    <a:pt x="12" y="82"/>
                  </a:cubicBezTo>
                  <a:cubicBezTo>
                    <a:pt x="9" y="82"/>
                    <a:pt x="7" y="80"/>
                    <a:pt x="7" y="78"/>
                  </a:cubicBezTo>
                  <a:cubicBezTo>
                    <a:pt x="7" y="76"/>
                    <a:pt x="8" y="75"/>
                    <a:pt x="10" y="74"/>
                  </a:cubicBezTo>
                  <a:cubicBezTo>
                    <a:pt x="12" y="73"/>
                    <a:pt x="14" y="72"/>
                    <a:pt x="15" y="71"/>
                  </a:cubicBezTo>
                  <a:cubicBezTo>
                    <a:pt x="22" y="66"/>
                    <a:pt x="26" y="58"/>
                    <a:pt x="26" y="49"/>
                  </a:cubicBezTo>
                  <a:cubicBezTo>
                    <a:pt x="26" y="41"/>
                    <a:pt x="22" y="33"/>
                    <a:pt x="15" y="28"/>
                  </a:cubicBezTo>
                  <a:cubicBezTo>
                    <a:pt x="14" y="26"/>
                    <a:pt x="12" y="26"/>
                    <a:pt x="10" y="25"/>
                  </a:cubicBezTo>
                  <a:cubicBezTo>
                    <a:pt x="8" y="24"/>
                    <a:pt x="7" y="23"/>
                    <a:pt x="7" y="21"/>
                  </a:cubicBezTo>
                  <a:cubicBezTo>
                    <a:pt x="7" y="18"/>
                    <a:pt x="9" y="16"/>
                    <a:pt x="12" y="16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27" y="22"/>
                    <a:pt x="35" y="35"/>
                    <a:pt x="35" y="49"/>
                  </a:cubicBezTo>
                  <a:cubicBezTo>
                    <a:pt x="35" y="63"/>
                    <a:pt x="27" y="77"/>
                    <a:pt x="14" y="82"/>
                  </a:cubicBezTo>
                  <a:close/>
                  <a:moveTo>
                    <a:pt x="21" y="98"/>
                  </a:moveTo>
                  <a:cubicBezTo>
                    <a:pt x="20" y="99"/>
                    <a:pt x="19" y="99"/>
                    <a:pt x="19" y="99"/>
                  </a:cubicBezTo>
                  <a:cubicBezTo>
                    <a:pt x="16" y="99"/>
                    <a:pt x="14" y="97"/>
                    <a:pt x="14" y="94"/>
                  </a:cubicBezTo>
                  <a:cubicBezTo>
                    <a:pt x="14" y="92"/>
                    <a:pt x="15" y="91"/>
                    <a:pt x="17" y="90"/>
                  </a:cubicBezTo>
                  <a:cubicBezTo>
                    <a:pt x="18" y="90"/>
                    <a:pt x="19" y="89"/>
                    <a:pt x="20" y="89"/>
                  </a:cubicBezTo>
                  <a:cubicBezTo>
                    <a:pt x="22" y="88"/>
                    <a:pt x="24" y="86"/>
                    <a:pt x="26" y="85"/>
                  </a:cubicBezTo>
                  <a:cubicBezTo>
                    <a:pt x="37" y="77"/>
                    <a:pt x="44" y="63"/>
                    <a:pt x="44" y="49"/>
                  </a:cubicBezTo>
                  <a:cubicBezTo>
                    <a:pt x="44" y="35"/>
                    <a:pt x="37" y="22"/>
                    <a:pt x="26" y="13"/>
                  </a:cubicBezTo>
                  <a:cubicBezTo>
                    <a:pt x="24" y="12"/>
                    <a:pt x="22" y="11"/>
                    <a:pt x="20" y="10"/>
                  </a:cubicBezTo>
                  <a:cubicBezTo>
                    <a:pt x="19" y="9"/>
                    <a:pt x="18" y="9"/>
                    <a:pt x="17" y="8"/>
                  </a:cubicBezTo>
                  <a:cubicBezTo>
                    <a:pt x="15" y="7"/>
                    <a:pt x="14" y="6"/>
                    <a:pt x="14" y="4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40" y="9"/>
                    <a:pt x="53" y="28"/>
                    <a:pt x="53" y="49"/>
                  </a:cubicBezTo>
                  <a:cubicBezTo>
                    <a:pt x="53" y="71"/>
                    <a:pt x="40" y="90"/>
                    <a:pt x="21" y="9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0" name="组合 169"/>
          <p:cNvGrpSpPr/>
          <p:nvPr/>
        </p:nvGrpSpPr>
        <p:grpSpPr>
          <a:xfrm>
            <a:off x="1307381" y="3079650"/>
            <a:ext cx="371817" cy="255333"/>
            <a:chOff x="1249606" y="1613712"/>
            <a:chExt cx="371817" cy="255333"/>
          </a:xfrm>
        </p:grpSpPr>
        <p:sp>
          <p:nvSpPr>
            <p:cNvPr id="96" name="Rectangle 96"/>
            <p:cNvSpPr>
              <a:spLocks noChangeArrowheads="1"/>
            </p:cNvSpPr>
            <p:nvPr/>
          </p:nvSpPr>
          <p:spPr bwMode="auto">
            <a:xfrm>
              <a:off x="1249606" y="1613712"/>
              <a:ext cx="271175" cy="16774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Rectangle 97"/>
            <p:cNvSpPr>
              <a:spLocks noChangeArrowheads="1"/>
            </p:cNvSpPr>
            <p:nvPr/>
          </p:nvSpPr>
          <p:spPr bwMode="auto">
            <a:xfrm>
              <a:off x="1249606" y="1692921"/>
              <a:ext cx="271175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Rectangle 98"/>
            <p:cNvSpPr>
              <a:spLocks noChangeArrowheads="1"/>
            </p:cNvSpPr>
            <p:nvPr/>
          </p:nvSpPr>
          <p:spPr bwMode="auto">
            <a:xfrm>
              <a:off x="1249606" y="1692921"/>
              <a:ext cx="345725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Rectangle 99"/>
            <p:cNvSpPr>
              <a:spLocks noChangeArrowheads="1"/>
            </p:cNvSpPr>
            <p:nvPr/>
          </p:nvSpPr>
          <p:spPr bwMode="auto">
            <a:xfrm>
              <a:off x="1249606" y="1772130"/>
              <a:ext cx="301927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Rectangle 100"/>
            <p:cNvSpPr>
              <a:spLocks noChangeArrowheads="1"/>
            </p:cNvSpPr>
            <p:nvPr/>
          </p:nvSpPr>
          <p:spPr bwMode="auto">
            <a:xfrm>
              <a:off x="1249606" y="1851339"/>
              <a:ext cx="371817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2163772" y="3079650"/>
            <a:ext cx="370885" cy="255333"/>
            <a:chOff x="2105997" y="1613712"/>
            <a:chExt cx="370885" cy="255333"/>
          </a:xfrm>
        </p:grpSpPr>
        <p:sp>
          <p:nvSpPr>
            <p:cNvPr id="101" name="Rectangle 101"/>
            <p:cNvSpPr>
              <a:spLocks noChangeArrowheads="1"/>
            </p:cNvSpPr>
            <p:nvPr/>
          </p:nvSpPr>
          <p:spPr bwMode="auto">
            <a:xfrm>
              <a:off x="2157250" y="1613712"/>
              <a:ext cx="268379" cy="16774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Rectangle 102"/>
            <p:cNvSpPr>
              <a:spLocks noChangeArrowheads="1"/>
            </p:cNvSpPr>
            <p:nvPr/>
          </p:nvSpPr>
          <p:spPr bwMode="auto">
            <a:xfrm>
              <a:off x="2157250" y="1692921"/>
              <a:ext cx="268379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Rectangle 103"/>
            <p:cNvSpPr>
              <a:spLocks noChangeArrowheads="1"/>
            </p:cNvSpPr>
            <p:nvPr/>
          </p:nvSpPr>
          <p:spPr bwMode="auto">
            <a:xfrm>
              <a:off x="2119975" y="1692921"/>
              <a:ext cx="342929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Rectangle 104"/>
            <p:cNvSpPr>
              <a:spLocks noChangeArrowheads="1"/>
            </p:cNvSpPr>
            <p:nvPr/>
          </p:nvSpPr>
          <p:spPr bwMode="auto">
            <a:xfrm>
              <a:off x="2141408" y="1772130"/>
              <a:ext cx="300063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Rectangle 105"/>
            <p:cNvSpPr>
              <a:spLocks noChangeArrowheads="1"/>
            </p:cNvSpPr>
            <p:nvPr/>
          </p:nvSpPr>
          <p:spPr bwMode="auto">
            <a:xfrm>
              <a:off x="2105997" y="1851339"/>
              <a:ext cx="370885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3014572" y="3079650"/>
            <a:ext cx="369954" cy="255333"/>
            <a:chOff x="2956797" y="1613712"/>
            <a:chExt cx="369954" cy="255333"/>
          </a:xfrm>
        </p:grpSpPr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3058371" y="1613712"/>
              <a:ext cx="268379" cy="16774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3058371" y="1692921"/>
              <a:ext cx="268379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2982889" y="1692921"/>
              <a:ext cx="343861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Rectangle 109"/>
            <p:cNvSpPr>
              <a:spLocks noChangeArrowheads="1"/>
            </p:cNvSpPr>
            <p:nvPr/>
          </p:nvSpPr>
          <p:spPr bwMode="auto">
            <a:xfrm>
              <a:off x="3026687" y="1772130"/>
              <a:ext cx="300063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Rectangle 110"/>
            <p:cNvSpPr>
              <a:spLocks noChangeArrowheads="1"/>
            </p:cNvSpPr>
            <p:nvPr/>
          </p:nvSpPr>
          <p:spPr bwMode="auto">
            <a:xfrm>
              <a:off x="2956797" y="1851339"/>
              <a:ext cx="369954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3853257" y="3079650"/>
            <a:ext cx="369954" cy="255333"/>
            <a:chOff x="3795482" y="1613712"/>
            <a:chExt cx="369954" cy="255333"/>
          </a:xfrm>
        </p:grpSpPr>
        <p:sp>
          <p:nvSpPr>
            <p:cNvPr id="111" name="Rectangle 111"/>
            <p:cNvSpPr>
              <a:spLocks noChangeArrowheads="1"/>
            </p:cNvSpPr>
            <p:nvPr/>
          </p:nvSpPr>
          <p:spPr bwMode="auto">
            <a:xfrm>
              <a:off x="3795482" y="1851339"/>
              <a:ext cx="369954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Rectangle 112"/>
            <p:cNvSpPr>
              <a:spLocks noChangeArrowheads="1"/>
            </p:cNvSpPr>
            <p:nvPr/>
          </p:nvSpPr>
          <p:spPr bwMode="auto">
            <a:xfrm>
              <a:off x="3795482" y="1772130"/>
              <a:ext cx="369954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Rectangle 113"/>
            <p:cNvSpPr>
              <a:spLocks noChangeArrowheads="1"/>
            </p:cNvSpPr>
            <p:nvPr/>
          </p:nvSpPr>
          <p:spPr bwMode="auto">
            <a:xfrm>
              <a:off x="3795482" y="1692921"/>
              <a:ext cx="369954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4"/>
            <p:cNvSpPr>
              <a:spLocks noChangeArrowheads="1"/>
            </p:cNvSpPr>
            <p:nvPr/>
          </p:nvSpPr>
          <p:spPr bwMode="auto">
            <a:xfrm>
              <a:off x="3795482" y="1613712"/>
              <a:ext cx="369954" cy="16774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4705921" y="3079650"/>
            <a:ext cx="355044" cy="255333"/>
            <a:chOff x="4648146" y="1613712"/>
            <a:chExt cx="355044" cy="255333"/>
          </a:xfrm>
        </p:grpSpPr>
        <p:sp>
          <p:nvSpPr>
            <p:cNvPr id="115" name="Rectangle 115"/>
            <p:cNvSpPr>
              <a:spLocks noChangeArrowheads="1"/>
            </p:cNvSpPr>
            <p:nvPr/>
          </p:nvSpPr>
          <p:spPr bwMode="auto">
            <a:xfrm>
              <a:off x="4714309" y="1851339"/>
              <a:ext cx="288881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Rectangle 116"/>
            <p:cNvSpPr>
              <a:spLocks noChangeArrowheads="1"/>
            </p:cNvSpPr>
            <p:nvPr/>
          </p:nvSpPr>
          <p:spPr bwMode="auto">
            <a:xfrm>
              <a:off x="4714309" y="1772130"/>
              <a:ext cx="288881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Rectangle 117"/>
            <p:cNvSpPr>
              <a:spLocks noChangeArrowheads="1"/>
            </p:cNvSpPr>
            <p:nvPr/>
          </p:nvSpPr>
          <p:spPr bwMode="auto">
            <a:xfrm>
              <a:off x="4714309" y="1692921"/>
              <a:ext cx="288881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Rectangle 118"/>
            <p:cNvSpPr>
              <a:spLocks noChangeArrowheads="1"/>
            </p:cNvSpPr>
            <p:nvPr/>
          </p:nvSpPr>
          <p:spPr bwMode="auto">
            <a:xfrm>
              <a:off x="4714309" y="1613712"/>
              <a:ext cx="288881" cy="16774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Rectangle 119"/>
            <p:cNvSpPr>
              <a:spLocks noChangeArrowheads="1"/>
            </p:cNvSpPr>
            <p:nvPr/>
          </p:nvSpPr>
          <p:spPr bwMode="auto">
            <a:xfrm>
              <a:off x="4648146" y="1851339"/>
              <a:ext cx="41934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Rectangle 120"/>
            <p:cNvSpPr>
              <a:spLocks noChangeArrowheads="1"/>
            </p:cNvSpPr>
            <p:nvPr/>
          </p:nvSpPr>
          <p:spPr bwMode="auto">
            <a:xfrm>
              <a:off x="4648146" y="1772130"/>
              <a:ext cx="41934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Rectangle 121"/>
            <p:cNvSpPr>
              <a:spLocks noChangeArrowheads="1"/>
            </p:cNvSpPr>
            <p:nvPr/>
          </p:nvSpPr>
          <p:spPr bwMode="auto">
            <a:xfrm>
              <a:off x="4648146" y="1692921"/>
              <a:ext cx="41934" cy="17706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Rectangle 122"/>
            <p:cNvSpPr>
              <a:spLocks noChangeArrowheads="1"/>
            </p:cNvSpPr>
            <p:nvPr/>
          </p:nvSpPr>
          <p:spPr bwMode="auto">
            <a:xfrm>
              <a:off x="4648146" y="1613712"/>
              <a:ext cx="41934" cy="16774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6382361" y="3021874"/>
            <a:ext cx="389522" cy="374612"/>
            <a:chOff x="6324586" y="1555936"/>
            <a:chExt cx="389522" cy="374612"/>
          </a:xfrm>
        </p:grpSpPr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6324586" y="1555936"/>
              <a:ext cx="187306" cy="180783"/>
            </a:xfrm>
            <a:custGeom>
              <a:avLst/>
              <a:gdLst>
                <a:gd name="T0" fmla="*/ 201 w 201"/>
                <a:gd name="T1" fmla="*/ 194 h 194"/>
                <a:gd name="T2" fmla="*/ 0 w 201"/>
                <a:gd name="T3" fmla="*/ 194 h 194"/>
                <a:gd name="T4" fmla="*/ 0 w 201"/>
                <a:gd name="T5" fmla="*/ 0 h 194"/>
                <a:gd name="T6" fmla="*/ 201 w 201"/>
                <a:gd name="T7" fmla="*/ 0 h 194"/>
                <a:gd name="T8" fmla="*/ 201 w 201"/>
                <a:gd name="T9" fmla="*/ 194 h 194"/>
                <a:gd name="T10" fmla="*/ 19 w 201"/>
                <a:gd name="T11" fmla="*/ 175 h 194"/>
                <a:gd name="T12" fmla="*/ 182 w 201"/>
                <a:gd name="T13" fmla="*/ 175 h 194"/>
                <a:gd name="T14" fmla="*/ 182 w 201"/>
                <a:gd name="T15" fmla="*/ 19 h 194"/>
                <a:gd name="T16" fmla="*/ 19 w 201"/>
                <a:gd name="T17" fmla="*/ 19 h 194"/>
                <a:gd name="T18" fmla="*/ 19 w 201"/>
                <a:gd name="T19" fmla="*/ 17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194">
                  <a:moveTo>
                    <a:pt x="201" y="194"/>
                  </a:moveTo>
                  <a:lnTo>
                    <a:pt x="0" y="194"/>
                  </a:lnTo>
                  <a:lnTo>
                    <a:pt x="0" y="0"/>
                  </a:lnTo>
                  <a:lnTo>
                    <a:pt x="201" y="0"/>
                  </a:lnTo>
                  <a:lnTo>
                    <a:pt x="201" y="194"/>
                  </a:lnTo>
                  <a:close/>
                  <a:moveTo>
                    <a:pt x="19" y="175"/>
                  </a:moveTo>
                  <a:lnTo>
                    <a:pt x="182" y="175"/>
                  </a:lnTo>
                  <a:lnTo>
                    <a:pt x="182" y="19"/>
                  </a:lnTo>
                  <a:lnTo>
                    <a:pt x="19" y="19"/>
                  </a:lnTo>
                  <a:lnTo>
                    <a:pt x="19" y="17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6526802" y="1555936"/>
              <a:ext cx="187306" cy="180783"/>
            </a:xfrm>
            <a:custGeom>
              <a:avLst/>
              <a:gdLst>
                <a:gd name="T0" fmla="*/ 201 w 201"/>
                <a:gd name="T1" fmla="*/ 194 h 194"/>
                <a:gd name="T2" fmla="*/ 0 w 201"/>
                <a:gd name="T3" fmla="*/ 194 h 194"/>
                <a:gd name="T4" fmla="*/ 0 w 201"/>
                <a:gd name="T5" fmla="*/ 0 h 194"/>
                <a:gd name="T6" fmla="*/ 201 w 201"/>
                <a:gd name="T7" fmla="*/ 0 h 194"/>
                <a:gd name="T8" fmla="*/ 201 w 201"/>
                <a:gd name="T9" fmla="*/ 194 h 194"/>
                <a:gd name="T10" fmla="*/ 19 w 201"/>
                <a:gd name="T11" fmla="*/ 175 h 194"/>
                <a:gd name="T12" fmla="*/ 182 w 201"/>
                <a:gd name="T13" fmla="*/ 175 h 194"/>
                <a:gd name="T14" fmla="*/ 182 w 201"/>
                <a:gd name="T15" fmla="*/ 19 h 194"/>
                <a:gd name="T16" fmla="*/ 19 w 201"/>
                <a:gd name="T17" fmla="*/ 19 h 194"/>
                <a:gd name="T18" fmla="*/ 19 w 201"/>
                <a:gd name="T19" fmla="*/ 17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194">
                  <a:moveTo>
                    <a:pt x="201" y="194"/>
                  </a:moveTo>
                  <a:lnTo>
                    <a:pt x="0" y="194"/>
                  </a:lnTo>
                  <a:lnTo>
                    <a:pt x="0" y="0"/>
                  </a:lnTo>
                  <a:lnTo>
                    <a:pt x="201" y="0"/>
                  </a:lnTo>
                  <a:lnTo>
                    <a:pt x="201" y="194"/>
                  </a:lnTo>
                  <a:close/>
                  <a:moveTo>
                    <a:pt x="19" y="175"/>
                  </a:moveTo>
                  <a:lnTo>
                    <a:pt x="182" y="175"/>
                  </a:lnTo>
                  <a:lnTo>
                    <a:pt x="182" y="19"/>
                  </a:lnTo>
                  <a:lnTo>
                    <a:pt x="19" y="19"/>
                  </a:lnTo>
                  <a:lnTo>
                    <a:pt x="19" y="17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6324586" y="1749765"/>
              <a:ext cx="187306" cy="180783"/>
            </a:xfrm>
            <a:custGeom>
              <a:avLst/>
              <a:gdLst>
                <a:gd name="T0" fmla="*/ 201 w 201"/>
                <a:gd name="T1" fmla="*/ 194 h 194"/>
                <a:gd name="T2" fmla="*/ 0 w 201"/>
                <a:gd name="T3" fmla="*/ 194 h 194"/>
                <a:gd name="T4" fmla="*/ 0 w 201"/>
                <a:gd name="T5" fmla="*/ 0 h 194"/>
                <a:gd name="T6" fmla="*/ 201 w 201"/>
                <a:gd name="T7" fmla="*/ 0 h 194"/>
                <a:gd name="T8" fmla="*/ 201 w 201"/>
                <a:gd name="T9" fmla="*/ 194 h 194"/>
                <a:gd name="T10" fmla="*/ 19 w 201"/>
                <a:gd name="T11" fmla="*/ 175 h 194"/>
                <a:gd name="T12" fmla="*/ 182 w 201"/>
                <a:gd name="T13" fmla="*/ 175 h 194"/>
                <a:gd name="T14" fmla="*/ 182 w 201"/>
                <a:gd name="T15" fmla="*/ 19 h 194"/>
                <a:gd name="T16" fmla="*/ 19 w 201"/>
                <a:gd name="T17" fmla="*/ 19 h 194"/>
                <a:gd name="T18" fmla="*/ 19 w 201"/>
                <a:gd name="T19" fmla="*/ 17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194">
                  <a:moveTo>
                    <a:pt x="201" y="194"/>
                  </a:moveTo>
                  <a:lnTo>
                    <a:pt x="0" y="194"/>
                  </a:lnTo>
                  <a:lnTo>
                    <a:pt x="0" y="0"/>
                  </a:lnTo>
                  <a:lnTo>
                    <a:pt x="201" y="0"/>
                  </a:lnTo>
                  <a:lnTo>
                    <a:pt x="201" y="194"/>
                  </a:lnTo>
                  <a:close/>
                  <a:moveTo>
                    <a:pt x="19" y="175"/>
                  </a:moveTo>
                  <a:lnTo>
                    <a:pt x="182" y="175"/>
                  </a:lnTo>
                  <a:lnTo>
                    <a:pt x="182" y="19"/>
                  </a:lnTo>
                  <a:lnTo>
                    <a:pt x="19" y="19"/>
                  </a:lnTo>
                  <a:lnTo>
                    <a:pt x="19" y="17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6526802" y="1749765"/>
              <a:ext cx="187306" cy="180783"/>
            </a:xfrm>
            <a:custGeom>
              <a:avLst/>
              <a:gdLst>
                <a:gd name="T0" fmla="*/ 201 w 201"/>
                <a:gd name="T1" fmla="*/ 194 h 194"/>
                <a:gd name="T2" fmla="*/ 0 w 201"/>
                <a:gd name="T3" fmla="*/ 194 h 194"/>
                <a:gd name="T4" fmla="*/ 0 w 201"/>
                <a:gd name="T5" fmla="*/ 0 h 194"/>
                <a:gd name="T6" fmla="*/ 201 w 201"/>
                <a:gd name="T7" fmla="*/ 0 h 194"/>
                <a:gd name="T8" fmla="*/ 201 w 201"/>
                <a:gd name="T9" fmla="*/ 194 h 194"/>
                <a:gd name="T10" fmla="*/ 19 w 201"/>
                <a:gd name="T11" fmla="*/ 175 h 194"/>
                <a:gd name="T12" fmla="*/ 182 w 201"/>
                <a:gd name="T13" fmla="*/ 175 h 194"/>
                <a:gd name="T14" fmla="*/ 182 w 201"/>
                <a:gd name="T15" fmla="*/ 19 h 194"/>
                <a:gd name="T16" fmla="*/ 19 w 201"/>
                <a:gd name="T17" fmla="*/ 19 h 194"/>
                <a:gd name="T18" fmla="*/ 19 w 201"/>
                <a:gd name="T19" fmla="*/ 17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194">
                  <a:moveTo>
                    <a:pt x="201" y="194"/>
                  </a:moveTo>
                  <a:lnTo>
                    <a:pt x="0" y="194"/>
                  </a:lnTo>
                  <a:lnTo>
                    <a:pt x="0" y="0"/>
                  </a:lnTo>
                  <a:lnTo>
                    <a:pt x="201" y="0"/>
                  </a:lnTo>
                  <a:lnTo>
                    <a:pt x="201" y="194"/>
                  </a:lnTo>
                  <a:close/>
                  <a:moveTo>
                    <a:pt x="19" y="175"/>
                  </a:moveTo>
                  <a:lnTo>
                    <a:pt x="182" y="175"/>
                  </a:lnTo>
                  <a:lnTo>
                    <a:pt x="182" y="19"/>
                  </a:lnTo>
                  <a:lnTo>
                    <a:pt x="19" y="19"/>
                  </a:lnTo>
                  <a:lnTo>
                    <a:pt x="19" y="17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7208000" y="3004168"/>
            <a:ext cx="423070" cy="405365"/>
            <a:chOff x="7150225" y="1538230"/>
            <a:chExt cx="423070" cy="405365"/>
          </a:xfrm>
        </p:grpSpPr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7150225" y="1538230"/>
              <a:ext cx="136985" cy="132326"/>
            </a:xfrm>
            <a:custGeom>
              <a:avLst/>
              <a:gdLst>
                <a:gd name="T0" fmla="*/ 147 w 147"/>
                <a:gd name="T1" fmla="*/ 142 h 142"/>
                <a:gd name="T2" fmla="*/ 0 w 147"/>
                <a:gd name="T3" fmla="*/ 142 h 142"/>
                <a:gd name="T4" fmla="*/ 0 w 147"/>
                <a:gd name="T5" fmla="*/ 0 h 142"/>
                <a:gd name="T6" fmla="*/ 147 w 147"/>
                <a:gd name="T7" fmla="*/ 0 h 142"/>
                <a:gd name="T8" fmla="*/ 147 w 147"/>
                <a:gd name="T9" fmla="*/ 142 h 142"/>
                <a:gd name="T10" fmla="*/ 19 w 147"/>
                <a:gd name="T11" fmla="*/ 123 h 142"/>
                <a:gd name="T12" fmla="*/ 128 w 147"/>
                <a:gd name="T13" fmla="*/ 123 h 142"/>
                <a:gd name="T14" fmla="*/ 128 w 147"/>
                <a:gd name="T15" fmla="*/ 19 h 142"/>
                <a:gd name="T16" fmla="*/ 19 w 147"/>
                <a:gd name="T17" fmla="*/ 19 h 142"/>
                <a:gd name="T18" fmla="*/ 19 w 147"/>
                <a:gd name="T19" fmla="*/ 12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2">
                  <a:moveTo>
                    <a:pt x="147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47" y="0"/>
                  </a:lnTo>
                  <a:lnTo>
                    <a:pt x="147" y="142"/>
                  </a:lnTo>
                  <a:close/>
                  <a:moveTo>
                    <a:pt x="19" y="123"/>
                  </a:moveTo>
                  <a:lnTo>
                    <a:pt x="128" y="123"/>
                  </a:lnTo>
                  <a:lnTo>
                    <a:pt x="128" y="19"/>
                  </a:lnTo>
                  <a:lnTo>
                    <a:pt x="19" y="19"/>
                  </a:lnTo>
                  <a:lnTo>
                    <a:pt x="19" y="12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7293733" y="1538230"/>
              <a:ext cx="136053" cy="132326"/>
            </a:xfrm>
            <a:custGeom>
              <a:avLst/>
              <a:gdLst>
                <a:gd name="T0" fmla="*/ 146 w 146"/>
                <a:gd name="T1" fmla="*/ 142 h 142"/>
                <a:gd name="T2" fmla="*/ 0 w 146"/>
                <a:gd name="T3" fmla="*/ 142 h 142"/>
                <a:gd name="T4" fmla="*/ 0 w 146"/>
                <a:gd name="T5" fmla="*/ 0 h 142"/>
                <a:gd name="T6" fmla="*/ 146 w 146"/>
                <a:gd name="T7" fmla="*/ 0 h 142"/>
                <a:gd name="T8" fmla="*/ 146 w 146"/>
                <a:gd name="T9" fmla="*/ 142 h 142"/>
                <a:gd name="T10" fmla="*/ 19 w 146"/>
                <a:gd name="T11" fmla="*/ 123 h 142"/>
                <a:gd name="T12" fmla="*/ 128 w 146"/>
                <a:gd name="T13" fmla="*/ 123 h 142"/>
                <a:gd name="T14" fmla="*/ 128 w 146"/>
                <a:gd name="T15" fmla="*/ 19 h 142"/>
                <a:gd name="T16" fmla="*/ 19 w 146"/>
                <a:gd name="T17" fmla="*/ 19 h 142"/>
                <a:gd name="T18" fmla="*/ 19 w 146"/>
                <a:gd name="T19" fmla="*/ 12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2">
                  <a:moveTo>
                    <a:pt x="146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142"/>
                  </a:lnTo>
                  <a:close/>
                  <a:moveTo>
                    <a:pt x="19" y="123"/>
                  </a:moveTo>
                  <a:lnTo>
                    <a:pt x="128" y="123"/>
                  </a:lnTo>
                  <a:lnTo>
                    <a:pt x="128" y="19"/>
                  </a:lnTo>
                  <a:lnTo>
                    <a:pt x="19" y="19"/>
                  </a:lnTo>
                  <a:lnTo>
                    <a:pt x="19" y="12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7150225" y="1675215"/>
              <a:ext cx="136985" cy="132326"/>
            </a:xfrm>
            <a:custGeom>
              <a:avLst/>
              <a:gdLst>
                <a:gd name="T0" fmla="*/ 147 w 147"/>
                <a:gd name="T1" fmla="*/ 142 h 142"/>
                <a:gd name="T2" fmla="*/ 0 w 147"/>
                <a:gd name="T3" fmla="*/ 142 h 142"/>
                <a:gd name="T4" fmla="*/ 0 w 147"/>
                <a:gd name="T5" fmla="*/ 0 h 142"/>
                <a:gd name="T6" fmla="*/ 147 w 147"/>
                <a:gd name="T7" fmla="*/ 0 h 142"/>
                <a:gd name="T8" fmla="*/ 147 w 147"/>
                <a:gd name="T9" fmla="*/ 142 h 142"/>
                <a:gd name="T10" fmla="*/ 19 w 147"/>
                <a:gd name="T11" fmla="*/ 123 h 142"/>
                <a:gd name="T12" fmla="*/ 128 w 147"/>
                <a:gd name="T13" fmla="*/ 123 h 142"/>
                <a:gd name="T14" fmla="*/ 128 w 147"/>
                <a:gd name="T15" fmla="*/ 19 h 142"/>
                <a:gd name="T16" fmla="*/ 19 w 147"/>
                <a:gd name="T17" fmla="*/ 19 h 142"/>
                <a:gd name="T18" fmla="*/ 19 w 147"/>
                <a:gd name="T19" fmla="*/ 12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2">
                  <a:moveTo>
                    <a:pt x="147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47" y="0"/>
                  </a:lnTo>
                  <a:lnTo>
                    <a:pt x="147" y="142"/>
                  </a:lnTo>
                  <a:close/>
                  <a:moveTo>
                    <a:pt x="19" y="123"/>
                  </a:moveTo>
                  <a:lnTo>
                    <a:pt x="128" y="123"/>
                  </a:lnTo>
                  <a:lnTo>
                    <a:pt x="128" y="19"/>
                  </a:lnTo>
                  <a:lnTo>
                    <a:pt x="19" y="19"/>
                  </a:lnTo>
                  <a:lnTo>
                    <a:pt x="19" y="12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7293733" y="1675215"/>
              <a:ext cx="136053" cy="132326"/>
            </a:xfrm>
            <a:custGeom>
              <a:avLst/>
              <a:gdLst>
                <a:gd name="T0" fmla="*/ 146 w 146"/>
                <a:gd name="T1" fmla="*/ 142 h 142"/>
                <a:gd name="T2" fmla="*/ 0 w 146"/>
                <a:gd name="T3" fmla="*/ 142 h 142"/>
                <a:gd name="T4" fmla="*/ 0 w 146"/>
                <a:gd name="T5" fmla="*/ 0 h 142"/>
                <a:gd name="T6" fmla="*/ 146 w 146"/>
                <a:gd name="T7" fmla="*/ 0 h 142"/>
                <a:gd name="T8" fmla="*/ 146 w 146"/>
                <a:gd name="T9" fmla="*/ 142 h 142"/>
                <a:gd name="T10" fmla="*/ 19 w 146"/>
                <a:gd name="T11" fmla="*/ 123 h 142"/>
                <a:gd name="T12" fmla="*/ 128 w 146"/>
                <a:gd name="T13" fmla="*/ 123 h 142"/>
                <a:gd name="T14" fmla="*/ 128 w 146"/>
                <a:gd name="T15" fmla="*/ 19 h 142"/>
                <a:gd name="T16" fmla="*/ 19 w 146"/>
                <a:gd name="T17" fmla="*/ 19 h 142"/>
                <a:gd name="T18" fmla="*/ 19 w 146"/>
                <a:gd name="T19" fmla="*/ 12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2">
                  <a:moveTo>
                    <a:pt x="146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142"/>
                  </a:lnTo>
                  <a:close/>
                  <a:moveTo>
                    <a:pt x="19" y="123"/>
                  </a:moveTo>
                  <a:lnTo>
                    <a:pt x="128" y="123"/>
                  </a:lnTo>
                  <a:lnTo>
                    <a:pt x="128" y="19"/>
                  </a:lnTo>
                  <a:lnTo>
                    <a:pt x="19" y="19"/>
                  </a:lnTo>
                  <a:lnTo>
                    <a:pt x="19" y="12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7437242" y="1538230"/>
              <a:ext cx="136053" cy="132326"/>
            </a:xfrm>
            <a:custGeom>
              <a:avLst/>
              <a:gdLst>
                <a:gd name="T0" fmla="*/ 146 w 146"/>
                <a:gd name="T1" fmla="*/ 142 h 142"/>
                <a:gd name="T2" fmla="*/ 0 w 146"/>
                <a:gd name="T3" fmla="*/ 142 h 142"/>
                <a:gd name="T4" fmla="*/ 0 w 146"/>
                <a:gd name="T5" fmla="*/ 0 h 142"/>
                <a:gd name="T6" fmla="*/ 146 w 146"/>
                <a:gd name="T7" fmla="*/ 0 h 142"/>
                <a:gd name="T8" fmla="*/ 146 w 146"/>
                <a:gd name="T9" fmla="*/ 142 h 142"/>
                <a:gd name="T10" fmla="*/ 18 w 146"/>
                <a:gd name="T11" fmla="*/ 123 h 142"/>
                <a:gd name="T12" fmla="*/ 127 w 146"/>
                <a:gd name="T13" fmla="*/ 123 h 142"/>
                <a:gd name="T14" fmla="*/ 127 w 146"/>
                <a:gd name="T15" fmla="*/ 19 h 142"/>
                <a:gd name="T16" fmla="*/ 18 w 146"/>
                <a:gd name="T17" fmla="*/ 19 h 142"/>
                <a:gd name="T18" fmla="*/ 18 w 146"/>
                <a:gd name="T19" fmla="*/ 12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2">
                  <a:moveTo>
                    <a:pt x="146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142"/>
                  </a:lnTo>
                  <a:close/>
                  <a:moveTo>
                    <a:pt x="18" y="123"/>
                  </a:moveTo>
                  <a:lnTo>
                    <a:pt x="127" y="123"/>
                  </a:lnTo>
                  <a:lnTo>
                    <a:pt x="127" y="19"/>
                  </a:lnTo>
                  <a:lnTo>
                    <a:pt x="18" y="19"/>
                  </a:lnTo>
                  <a:lnTo>
                    <a:pt x="18" y="12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7437242" y="1675215"/>
              <a:ext cx="136053" cy="132326"/>
            </a:xfrm>
            <a:custGeom>
              <a:avLst/>
              <a:gdLst>
                <a:gd name="T0" fmla="*/ 146 w 146"/>
                <a:gd name="T1" fmla="*/ 142 h 142"/>
                <a:gd name="T2" fmla="*/ 0 w 146"/>
                <a:gd name="T3" fmla="*/ 142 h 142"/>
                <a:gd name="T4" fmla="*/ 0 w 146"/>
                <a:gd name="T5" fmla="*/ 0 h 142"/>
                <a:gd name="T6" fmla="*/ 146 w 146"/>
                <a:gd name="T7" fmla="*/ 0 h 142"/>
                <a:gd name="T8" fmla="*/ 146 w 146"/>
                <a:gd name="T9" fmla="*/ 142 h 142"/>
                <a:gd name="T10" fmla="*/ 18 w 146"/>
                <a:gd name="T11" fmla="*/ 123 h 142"/>
                <a:gd name="T12" fmla="*/ 127 w 146"/>
                <a:gd name="T13" fmla="*/ 123 h 142"/>
                <a:gd name="T14" fmla="*/ 127 w 146"/>
                <a:gd name="T15" fmla="*/ 19 h 142"/>
                <a:gd name="T16" fmla="*/ 18 w 146"/>
                <a:gd name="T17" fmla="*/ 19 h 142"/>
                <a:gd name="T18" fmla="*/ 18 w 146"/>
                <a:gd name="T19" fmla="*/ 12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2">
                  <a:moveTo>
                    <a:pt x="146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142"/>
                  </a:lnTo>
                  <a:close/>
                  <a:moveTo>
                    <a:pt x="18" y="123"/>
                  </a:moveTo>
                  <a:lnTo>
                    <a:pt x="127" y="123"/>
                  </a:lnTo>
                  <a:lnTo>
                    <a:pt x="127" y="19"/>
                  </a:lnTo>
                  <a:lnTo>
                    <a:pt x="18" y="19"/>
                  </a:lnTo>
                  <a:lnTo>
                    <a:pt x="18" y="12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7150225" y="1811269"/>
              <a:ext cx="136985" cy="132326"/>
            </a:xfrm>
            <a:custGeom>
              <a:avLst/>
              <a:gdLst>
                <a:gd name="T0" fmla="*/ 147 w 147"/>
                <a:gd name="T1" fmla="*/ 142 h 142"/>
                <a:gd name="T2" fmla="*/ 0 w 147"/>
                <a:gd name="T3" fmla="*/ 142 h 142"/>
                <a:gd name="T4" fmla="*/ 0 w 147"/>
                <a:gd name="T5" fmla="*/ 0 h 142"/>
                <a:gd name="T6" fmla="*/ 147 w 147"/>
                <a:gd name="T7" fmla="*/ 0 h 142"/>
                <a:gd name="T8" fmla="*/ 147 w 147"/>
                <a:gd name="T9" fmla="*/ 142 h 142"/>
                <a:gd name="T10" fmla="*/ 19 w 147"/>
                <a:gd name="T11" fmla="*/ 123 h 142"/>
                <a:gd name="T12" fmla="*/ 128 w 147"/>
                <a:gd name="T13" fmla="*/ 123 h 142"/>
                <a:gd name="T14" fmla="*/ 128 w 147"/>
                <a:gd name="T15" fmla="*/ 19 h 142"/>
                <a:gd name="T16" fmla="*/ 19 w 147"/>
                <a:gd name="T17" fmla="*/ 19 h 142"/>
                <a:gd name="T18" fmla="*/ 19 w 147"/>
                <a:gd name="T19" fmla="*/ 12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2">
                  <a:moveTo>
                    <a:pt x="147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47" y="0"/>
                  </a:lnTo>
                  <a:lnTo>
                    <a:pt x="147" y="142"/>
                  </a:lnTo>
                  <a:close/>
                  <a:moveTo>
                    <a:pt x="19" y="123"/>
                  </a:moveTo>
                  <a:lnTo>
                    <a:pt x="128" y="123"/>
                  </a:lnTo>
                  <a:lnTo>
                    <a:pt x="128" y="19"/>
                  </a:lnTo>
                  <a:lnTo>
                    <a:pt x="19" y="19"/>
                  </a:lnTo>
                  <a:lnTo>
                    <a:pt x="19" y="12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7293733" y="1811269"/>
              <a:ext cx="136053" cy="132326"/>
            </a:xfrm>
            <a:custGeom>
              <a:avLst/>
              <a:gdLst>
                <a:gd name="T0" fmla="*/ 146 w 146"/>
                <a:gd name="T1" fmla="*/ 142 h 142"/>
                <a:gd name="T2" fmla="*/ 0 w 146"/>
                <a:gd name="T3" fmla="*/ 142 h 142"/>
                <a:gd name="T4" fmla="*/ 0 w 146"/>
                <a:gd name="T5" fmla="*/ 0 h 142"/>
                <a:gd name="T6" fmla="*/ 146 w 146"/>
                <a:gd name="T7" fmla="*/ 0 h 142"/>
                <a:gd name="T8" fmla="*/ 146 w 146"/>
                <a:gd name="T9" fmla="*/ 142 h 142"/>
                <a:gd name="T10" fmla="*/ 19 w 146"/>
                <a:gd name="T11" fmla="*/ 123 h 142"/>
                <a:gd name="T12" fmla="*/ 128 w 146"/>
                <a:gd name="T13" fmla="*/ 123 h 142"/>
                <a:gd name="T14" fmla="*/ 128 w 146"/>
                <a:gd name="T15" fmla="*/ 19 h 142"/>
                <a:gd name="T16" fmla="*/ 19 w 146"/>
                <a:gd name="T17" fmla="*/ 19 h 142"/>
                <a:gd name="T18" fmla="*/ 19 w 146"/>
                <a:gd name="T19" fmla="*/ 12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2">
                  <a:moveTo>
                    <a:pt x="146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142"/>
                  </a:lnTo>
                  <a:close/>
                  <a:moveTo>
                    <a:pt x="19" y="123"/>
                  </a:moveTo>
                  <a:lnTo>
                    <a:pt x="128" y="123"/>
                  </a:lnTo>
                  <a:lnTo>
                    <a:pt x="128" y="19"/>
                  </a:lnTo>
                  <a:lnTo>
                    <a:pt x="19" y="19"/>
                  </a:lnTo>
                  <a:lnTo>
                    <a:pt x="19" y="12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7437242" y="1811269"/>
              <a:ext cx="136053" cy="132326"/>
            </a:xfrm>
            <a:custGeom>
              <a:avLst/>
              <a:gdLst>
                <a:gd name="T0" fmla="*/ 146 w 146"/>
                <a:gd name="T1" fmla="*/ 142 h 142"/>
                <a:gd name="T2" fmla="*/ 0 w 146"/>
                <a:gd name="T3" fmla="*/ 142 h 142"/>
                <a:gd name="T4" fmla="*/ 0 w 146"/>
                <a:gd name="T5" fmla="*/ 0 h 142"/>
                <a:gd name="T6" fmla="*/ 146 w 146"/>
                <a:gd name="T7" fmla="*/ 0 h 142"/>
                <a:gd name="T8" fmla="*/ 146 w 146"/>
                <a:gd name="T9" fmla="*/ 142 h 142"/>
                <a:gd name="T10" fmla="*/ 18 w 146"/>
                <a:gd name="T11" fmla="*/ 123 h 142"/>
                <a:gd name="T12" fmla="*/ 127 w 146"/>
                <a:gd name="T13" fmla="*/ 123 h 142"/>
                <a:gd name="T14" fmla="*/ 127 w 146"/>
                <a:gd name="T15" fmla="*/ 19 h 142"/>
                <a:gd name="T16" fmla="*/ 18 w 146"/>
                <a:gd name="T17" fmla="*/ 19 h 142"/>
                <a:gd name="T18" fmla="*/ 18 w 146"/>
                <a:gd name="T19" fmla="*/ 12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2">
                  <a:moveTo>
                    <a:pt x="146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142"/>
                  </a:lnTo>
                  <a:close/>
                  <a:moveTo>
                    <a:pt x="18" y="123"/>
                  </a:moveTo>
                  <a:lnTo>
                    <a:pt x="127" y="123"/>
                  </a:lnTo>
                  <a:lnTo>
                    <a:pt x="127" y="19"/>
                  </a:lnTo>
                  <a:lnTo>
                    <a:pt x="18" y="19"/>
                  </a:lnTo>
                  <a:lnTo>
                    <a:pt x="18" y="12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5527833" y="3047966"/>
            <a:ext cx="407229" cy="328951"/>
            <a:chOff x="5470058" y="1582028"/>
            <a:chExt cx="407229" cy="328951"/>
          </a:xfrm>
        </p:grpSpPr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5470058" y="1582028"/>
              <a:ext cx="98779" cy="96915"/>
            </a:xfrm>
            <a:custGeom>
              <a:avLst/>
              <a:gdLst>
                <a:gd name="T0" fmla="*/ 106 w 106"/>
                <a:gd name="T1" fmla="*/ 104 h 104"/>
                <a:gd name="T2" fmla="*/ 0 w 106"/>
                <a:gd name="T3" fmla="*/ 104 h 104"/>
                <a:gd name="T4" fmla="*/ 0 w 106"/>
                <a:gd name="T5" fmla="*/ 0 h 104"/>
                <a:gd name="T6" fmla="*/ 106 w 106"/>
                <a:gd name="T7" fmla="*/ 0 h 104"/>
                <a:gd name="T8" fmla="*/ 106 w 106"/>
                <a:gd name="T9" fmla="*/ 104 h 104"/>
                <a:gd name="T10" fmla="*/ 19 w 106"/>
                <a:gd name="T11" fmla="*/ 86 h 104"/>
                <a:gd name="T12" fmla="*/ 87 w 106"/>
                <a:gd name="T13" fmla="*/ 86 h 104"/>
                <a:gd name="T14" fmla="*/ 87 w 106"/>
                <a:gd name="T15" fmla="*/ 19 h 104"/>
                <a:gd name="T16" fmla="*/ 19 w 106"/>
                <a:gd name="T17" fmla="*/ 19 h 104"/>
                <a:gd name="T18" fmla="*/ 19 w 106"/>
                <a:gd name="T19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04">
                  <a:moveTo>
                    <a:pt x="106" y="104"/>
                  </a:moveTo>
                  <a:lnTo>
                    <a:pt x="0" y="104"/>
                  </a:lnTo>
                  <a:lnTo>
                    <a:pt x="0" y="0"/>
                  </a:lnTo>
                  <a:lnTo>
                    <a:pt x="106" y="0"/>
                  </a:lnTo>
                  <a:lnTo>
                    <a:pt x="106" y="104"/>
                  </a:lnTo>
                  <a:close/>
                  <a:moveTo>
                    <a:pt x="19" y="86"/>
                  </a:moveTo>
                  <a:lnTo>
                    <a:pt x="87" y="86"/>
                  </a:lnTo>
                  <a:lnTo>
                    <a:pt x="87" y="19"/>
                  </a:lnTo>
                  <a:lnTo>
                    <a:pt x="19" y="19"/>
                  </a:lnTo>
                  <a:lnTo>
                    <a:pt x="19" y="8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7"/>
            <p:cNvSpPr>
              <a:spLocks noEditPoints="1"/>
            </p:cNvSpPr>
            <p:nvPr/>
          </p:nvSpPr>
          <p:spPr bwMode="auto">
            <a:xfrm>
              <a:off x="5591202" y="1582028"/>
              <a:ext cx="286085" cy="96915"/>
            </a:xfrm>
            <a:custGeom>
              <a:avLst/>
              <a:gdLst>
                <a:gd name="T0" fmla="*/ 307 w 307"/>
                <a:gd name="T1" fmla="*/ 104 h 104"/>
                <a:gd name="T2" fmla="*/ 0 w 307"/>
                <a:gd name="T3" fmla="*/ 104 h 104"/>
                <a:gd name="T4" fmla="*/ 0 w 307"/>
                <a:gd name="T5" fmla="*/ 0 h 104"/>
                <a:gd name="T6" fmla="*/ 307 w 307"/>
                <a:gd name="T7" fmla="*/ 0 h 104"/>
                <a:gd name="T8" fmla="*/ 307 w 307"/>
                <a:gd name="T9" fmla="*/ 104 h 104"/>
                <a:gd name="T10" fmla="*/ 19 w 307"/>
                <a:gd name="T11" fmla="*/ 86 h 104"/>
                <a:gd name="T12" fmla="*/ 288 w 307"/>
                <a:gd name="T13" fmla="*/ 86 h 104"/>
                <a:gd name="T14" fmla="*/ 288 w 307"/>
                <a:gd name="T15" fmla="*/ 19 h 104"/>
                <a:gd name="T16" fmla="*/ 19 w 307"/>
                <a:gd name="T17" fmla="*/ 19 h 104"/>
                <a:gd name="T18" fmla="*/ 19 w 307"/>
                <a:gd name="T19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7" h="104">
                  <a:moveTo>
                    <a:pt x="307" y="104"/>
                  </a:moveTo>
                  <a:lnTo>
                    <a:pt x="0" y="104"/>
                  </a:lnTo>
                  <a:lnTo>
                    <a:pt x="0" y="0"/>
                  </a:lnTo>
                  <a:lnTo>
                    <a:pt x="307" y="0"/>
                  </a:lnTo>
                  <a:lnTo>
                    <a:pt x="307" y="104"/>
                  </a:lnTo>
                  <a:close/>
                  <a:moveTo>
                    <a:pt x="19" y="86"/>
                  </a:moveTo>
                  <a:lnTo>
                    <a:pt x="288" y="86"/>
                  </a:lnTo>
                  <a:lnTo>
                    <a:pt x="288" y="19"/>
                  </a:lnTo>
                  <a:lnTo>
                    <a:pt x="19" y="19"/>
                  </a:lnTo>
                  <a:lnTo>
                    <a:pt x="19" y="8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5470058" y="1696648"/>
              <a:ext cx="98779" cy="96915"/>
            </a:xfrm>
            <a:custGeom>
              <a:avLst/>
              <a:gdLst>
                <a:gd name="T0" fmla="*/ 106 w 106"/>
                <a:gd name="T1" fmla="*/ 104 h 104"/>
                <a:gd name="T2" fmla="*/ 0 w 106"/>
                <a:gd name="T3" fmla="*/ 104 h 104"/>
                <a:gd name="T4" fmla="*/ 0 w 106"/>
                <a:gd name="T5" fmla="*/ 0 h 104"/>
                <a:gd name="T6" fmla="*/ 106 w 106"/>
                <a:gd name="T7" fmla="*/ 0 h 104"/>
                <a:gd name="T8" fmla="*/ 106 w 106"/>
                <a:gd name="T9" fmla="*/ 104 h 104"/>
                <a:gd name="T10" fmla="*/ 19 w 106"/>
                <a:gd name="T11" fmla="*/ 86 h 104"/>
                <a:gd name="T12" fmla="*/ 87 w 106"/>
                <a:gd name="T13" fmla="*/ 86 h 104"/>
                <a:gd name="T14" fmla="*/ 87 w 106"/>
                <a:gd name="T15" fmla="*/ 19 h 104"/>
                <a:gd name="T16" fmla="*/ 19 w 106"/>
                <a:gd name="T17" fmla="*/ 19 h 104"/>
                <a:gd name="T18" fmla="*/ 19 w 106"/>
                <a:gd name="T19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04">
                  <a:moveTo>
                    <a:pt x="106" y="104"/>
                  </a:moveTo>
                  <a:lnTo>
                    <a:pt x="0" y="104"/>
                  </a:lnTo>
                  <a:lnTo>
                    <a:pt x="0" y="0"/>
                  </a:lnTo>
                  <a:lnTo>
                    <a:pt x="106" y="0"/>
                  </a:lnTo>
                  <a:lnTo>
                    <a:pt x="106" y="104"/>
                  </a:lnTo>
                  <a:close/>
                  <a:moveTo>
                    <a:pt x="19" y="86"/>
                  </a:moveTo>
                  <a:lnTo>
                    <a:pt x="87" y="86"/>
                  </a:lnTo>
                  <a:lnTo>
                    <a:pt x="87" y="19"/>
                  </a:lnTo>
                  <a:lnTo>
                    <a:pt x="19" y="19"/>
                  </a:lnTo>
                  <a:lnTo>
                    <a:pt x="19" y="8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5591202" y="1696648"/>
              <a:ext cx="286085" cy="96915"/>
            </a:xfrm>
            <a:custGeom>
              <a:avLst/>
              <a:gdLst>
                <a:gd name="T0" fmla="*/ 307 w 307"/>
                <a:gd name="T1" fmla="*/ 104 h 104"/>
                <a:gd name="T2" fmla="*/ 0 w 307"/>
                <a:gd name="T3" fmla="*/ 104 h 104"/>
                <a:gd name="T4" fmla="*/ 0 w 307"/>
                <a:gd name="T5" fmla="*/ 0 h 104"/>
                <a:gd name="T6" fmla="*/ 307 w 307"/>
                <a:gd name="T7" fmla="*/ 0 h 104"/>
                <a:gd name="T8" fmla="*/ 307 w 307"/>
                <a:gd name="T9" fmla="*/ 104 h 104"/>
                <a:gd name="T10" fmla="*/ 19 w 307"/>
                <a:gd name="T11" fmla="*/ 86 h 104"/>
                <a:gd name="T12" fmla="*/ 288 w 307"/>
                <a:gd name="T13" fmla="*/ 86 h 104"/>
                <a:gd name="T14" fmla="*/ 288 w 307"/>
                <a:gd name="T15" fmla="*/ 19 h 104"/>
                <a:gd name="T16" fmla="*/ 19 w 307"/>
                <a:gd name="T17" fmla="*/ 19 h 104"/>
                <a:gd name="T18" fmla="*/ 19 w 307"/>
                <a:gd name="T19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7" h="104">
                  <a:moveTo>
                    <a:pt x="307" y="104"/>
                  </a:moveTo>
                  <a:lnTo>
                    <a:pt x="0" y="104"/>
                  </a:lnTo>
                  <a:lnTo>
                    <a:pt x="0" y="0"/>
                  </a:lnTo>
                  <a:lnTo>
                    <a:pt x="307" y="0"/>
                  </a:lnTo>
                  <a:lnTo>
                    <a:pt x="307" y="104"/>
                  </a:lnTo>
                  <a:close/>
                  <a:moveTo>
                    <a:pt x="19" y="86"/>
                  </a:moveTo>
                  <a:lnTo>
                    <a:pt x="288" y="86"/>
                  </a:lnTo>
                  <a:lnTo>
                    <a:pt x="288" y="19"/>
                  </a:lnTo>
                  <a:lnTo>
                    <a:pt x="19" y="19"/>
                  </a:lnTo>
                  <a:lnTo>
                    <a:pt x="19" y="8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5470058" y="1814064"/>
              <a:ext cx="98779" cy="96915"/>
            </a:xfrm>
            <a:custGeom>
              <a:avLst/>
              <a:gdLst>
                <a:gd name="T0" fmla="*/ 106 w 106"/>
                <a:gd name="T1" fmla="*/ 104 h 104"/>
                <a:gd name="T2" fmla="*/ 0 w 106"/>
                <a:gd name="T3" fmla="*/ 104 h 104"/>
                <a:gd name="T4" fmla="*/ 0 w 106"/>
                <a:gd name="T5" fmla="*/ 0 h 104"/>
                <a:gd name="T6" fmla="*/ 106 w 106"/>
                <a:gd name="T7" fmla="*/ 0 h 104"/>
                <a:gd name="T8" fmla="*/ 106 w 106"/>
                <a:gd name="T9" fmla="*/ 104 h 104"/>
                <a:gd name="T10" fmla="*/ 19 w 106"/>
                <a:gd name="T11" fmla="*/ 85 h 104"/>
                <a:gd name="T12" fmla="*/ 87 w 106"/>
                <a:gd name="T13" fmla="*/ 85 h 104"/>
                <a:gd name="T14" fmla="*/ 87 w 106"/>
                <a:gd name="T15" fmla="*/ 19 h 104"/>
                <a:gd name="T16" fmla="*/ 19 w 106"/>
                <a:gd name="T17" fmla="*/ 19 h 104"/>
                <a:gd name="T18" fmla="*/ 19 w 106"/>
                <a:gd name="T1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04">
                  <a:moveTo>
                    <a:pt x="106" y="104"/>
                  </a:moveTo>
                  <a:lnTo>
                    <a:pt x="0" y="104"/>
                  </a:lnTo>
                  <a:lnTo>
                    <a:pt x="0" y="0"/>
                  </a:lnTo>
                  <a:lnTo>
                    <a:pt x="106" y="0"/>
                  </a:lnTo>
                  <a:lnTo>
                    <a:pt x="106" y="104"/>
                  </a:lnTo>
                  <a:close/>
                  <a:moveTo>
                    <a:pt x="19" y="85"/>
                  </a:moveTo>
                  <a:lnTo>
                    <a:pt x="87" y="85"/>
                  </a:lnTo>
                  <a:lnTo>
                    <a:pt x="87" y="19"/>
                  </a:lnTo>
                  <a:lnTo>
                    <a:pt x="19" y="19"/>
                  </a:lnTo>
                  <a:lnTo>
                    <a:pt x="19" y="8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5591202" y="1814064"/>
              <a:ext cx="286085" cy="96915"/>
            </a:xfrm>
            <a:custGeom>
              <a:avLst/>
              <a:gdLst>
                <a:gd name="T0" fmla="*/ 307 w 307"/>
                <a:gd name="T1" fmla="*/ 104 h 104"/>
                <a:gd name="T2" fmla="*/ 0 w 307"/>
                <a:gd name="T3" fmla="*/ 104 h 104"/>
                <a:gd name="T4" fmla="*/ 0 w 307"/>
                <a:gd name="T5" fmla="*/ 0 h 104"/>
                <a:gd name="T6" fmla="*/ 307 w 307"/>
                <a:gd name="T7" fmla="*/ 0 h 104"/>
                <a:gd name="T8" fmla="*/ 307 w 307"/>
                <a:gd name="T9" fmla="*/ 104 h 104"/>
                <a:gd name="T10" fmla="*/ 19 w 307"/>
                <a:gd name="T11" fmla="*/ 85 h 104"/>
                <a:gd name="T12" fmla="*/ 288 w 307"/>
                <a:gd name="T13" fmla="*/ 85 h 104"/>
                <a:gd name="T14" fmla="*/ 288 w 307"/>
                <a:gd name="T15" fmla="*/ 19 h 104"/>
                <a:gd name="T16" fmla="*/ 19 w 307"/>
                <a:gd name="T17" fmla="*/ 19 h 104"/>
                <a:gd name="T18" fmla="*/ 19 w 307"/>
                <a:gd name="T1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7" h="104">
                  <a:moveTo>
                    <a:pt x="307" y="104"/>
                  </a:moveTo>
                  <a:lnTo>
                    <a:pt x="0" y="104"/>
                  </a:lnTo>
                  <a:lnTo>
                    <a:pt x="0" y="0"/>
                  </a:lnTo>
                  <a:lnTo>
                    <a:pt x="307" y="0"/>
                  </a:lnTo>
                  <a:lnTo>
                    <a:pt x="307" y="104"/>
                  </a:lnTo>
                  <a:close/>
                  <a:moveTo>
                    <a:pt x="19" y="85"/>
                  </a:moveTo>
                  <a:lnTo>
                    <a:pt x="288" y="85"/>
                  </a:lnTo>
                  <a:lnTo>
                    <a:pt x="288" y="19"/>
                  </a:lnTo>
                  <a:lnTo>
                    <a:pt x="19" y="19"/>
                  </a:lnTo>
                  <a:lnTo>
                    <a:pt x="19" y="8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42" name="Freeform 142"/>
          <p:cNvSpPr>
            <a:spLocks noEditPoints="1"/>
          </p:cNvSpPr>
          <p:nvPr/>
        </p:nvSpPr>
        <p:spPr bwMode="auto">
          <a:xfrm>
            <a:off x="11418825" y="3083731"/>
            <a:ext cx="423070" cy="293540"/>
          </a:xfrm>
          <a:custGeom>
            <a:avLst/>
            <a:gdLst>
              <a:gd name="T0" fmla="*/ 454 w 454"/>
              <a:gd name="T1" fmla="*/ 315 h 315"/>
              <a:gd name="T2" fmla="*/ 0 w 454"/>
              <a:gd name="T3" fmla="*/ 315 h 315"/>
              <a:gd name="T4" fmla="*/ 0 w 454"/>
              <a:gd name="T5" fmla="*/ 0 h 315"/>
              <a:gd name="T6" fmla="*/ 454 w 454"/>
              <a:gd name="T7" fmla="*/ 0 h 315"/>
              <a:gd name="T8" fmla="*/ 454 w 454"/>
              <a:gd name="T9" fmla="*/ 315 h 315"/>
              <a:gd name="T10" fmla="*/ 19 w 454"/>
              <a:gd name="T11" fmla="*/ 296 h 315"/>
              <a:gd name="T12" fmla="*/ 435 w 454"/>
              <a:gd name="T13" fmla="*/ 296 h 315"/>
              <a:gd name="T14" fmla="*/ 435 w 454"/>
              <a:gd name="T15" fmla="*/ 19 h 315"/>
              <a:gd name="T16" fmla="*/ 19 w 454"/>
              <a:gd name="T17" fmla="*/ 19 h 315"/>
              <a:gd name="T18" fmla="*/ 19 w 454"/>
              <a:gd name="T19" fmla="*/ 296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4" h="315">
                <a:moveTo>
                  <a:pt x="454" y="315"/>
                </a:moveTo>
                <a:lnTo>
                  <a:pt x="0" y="315"/>
                </a:lnTo>
                <a:lnTo>
                  <a:pt x="0" y="0"/>
                </a:lnTo>
                <a:lnTo>
                  <a:pt x="454" y="0"/>
                </a:lnTo>
                <a:lnTo>
                  <a:pt x="454" y="315"/>
                </a:lnTo>
                <a:close/>
                <a:moveTo>
                  <a:pt x="19" y="296"/>
                </a:moveTo>
                <a:lnTo>
                  <a:pt x="435" y="296"/>
                </a:lnTo>
                <a:lnTo>
                  <a:pt x="435" y="19"/>
                </a:lnTo>
                <a:lnTo>
                  <a:pt x="19" y="19"/>
                </a:lnTo>
                <a:lnTo>
                  <a:pt x="19" y="296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3" name="Freeform 143"/>
          <p:cNvSpPr/>
          <p:nvPr/>
        </p:nvSpPr>
        <p:spPr bwMode="auto">
          <a:xfrm>
            <a:off x="11625701" y="3088391"/>
            <a:ext cx="214331" cy="176124"/>
          </a:xfrm>
          <a:custGeom>
            <a:avLst/>
            <a:gdLst>
              <a:gd name="T0" fmla="*/ 2 w 97"/>
              <a:gd name="T1" fmla="*/ 80 h 80"/>
              <a:gd name="T2" fmla="*/ 1 w 97"/>
              <a:gd name="T3" fmla="*/ 79 h 80"/>
              <a:gd name="T4" fmla="*/ 1 w 97"/>
              <a:gd name="T5" fmla="*/ 76 h 80"/>
              <a:gd name="T6" fmla="*/ 93 w 97"/>
              <a:gd name="T7" fmla="*/ 0 h 80"/>
              <a:gd name="T8" fmla="*/ 96 w 97"/>
              <a:gd name="T9" fmla="*/ 1 h 80"/>
              <a:gd name="T10" fmla="*/ 96 w 97"/>
              <a:gd name="T11" fmla="*/ 4 h 80"/>
              <a:gd name="T12" fmla="*/ 3 w 97"/>
              <a:gd name="T13" fmla="*/ 79 h 80"/>
              <a:gd name="T14" fmla="*/ 2 w 97"/>
              <a:gd name="T15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7" h="80">
                <a:moveTo>
                  <a:pt x="2" y="80"/>
                </a:moveTo>
                <a:cubicBezTo>
                  <a:pt x="1" y="80"/>
                  <a:pt x="1" y="79"/>
                  <a:pt x="1" y="79"/>
                </a:cubicBezTo>
                <a:cubicBezTo>
                  <a:pt x="0" y="78"/>
                  <a:pt x="0" y="77"/>
                  <a:pt x="1" y="76"/>
                </a:cubicBezTo>
                <a:cubicBezTo>
                  <a:pt x="93" y="0"/>
                  <a:pt x="93" y="0"/>
                  <a:pt x="93" y="0"/>
                </a:cubicBezTo>
                <a:cubicBezTo>
                  <a:pt x="94" y="0"/>
                  <a:pt x="95" y="0"/>
                  <a:pt x="96" y="1"/>
                </a:cubicBezTo>
                <a:cubicBezTo>
                  <a:pt x="97" y="2"/>
                  <a:pt x="96" y="3"/>
                  <a:pt x="96" y="4"/>
                </a:cubicBezTo>
                <a:cubicBezTo>
                  <a:pt x="3" y="79"/>
                  <a:pt x="3" y="79"/>
                  <a:pt x="3" y="79"/>
                </a:cubicBezTo>
                <a:cubicBezTo>
                  <a:pt x="3" y="79"/>
                  <a:pt x="3" y="80"/>
                  <a:pt x="2" y="8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4" name="Freeform 144"/>
          <p:cNvSpPr/>
          <p:nvPr/>
        </p:nvSpPr>
        <p:spPr bwMode="auto">
          <a:xfrm>
            <a:off x="11423484" y="3088391"/>
            <a:ext cx="211535" cy="176124"/>
          </a:xfrm>
          <a:custGeom>
            <a:avLst/>
            <a:gdLst>
              <a:gd name="T0" fmla="*/ 94 w 96"/>
              <a:gd name="T1" fmla="*/ 80 h 80"/>
              <a:gd name="T2" fmla="*/ 93 w 96"/>
              <a:gd name="T3" fmla="*/ 79 h 80"/>
              <a:gd name="T4" fmla="*/ 1 w 96"/>
              <a:gd name="T5" fmla="*/ 4 h 80"/>
              <a:gd name="T6" fmla="*/ 0 w 96"/>
              <a:gd name="T7" fmla="*/ 1 h 80"/>
              <a:gd name="T8" fmla="*/ 3 w 96"/>
              <a:gd name="T9" fmla="*/ 0 h 80"/>
              <a:gd name="T10" fmla="*/ 95 w 96"/>
              <a:gd name="T11" fmla="*/ 76 h 80"/>
              <a:gd name="T12" fmla="*/ 96 w 96"/>
              <a:gd name="T13" fmla="*/ 79 h 80"/>
              <a:gd name="T14" fmla="*/ 94 w 96"/>
              <a:gd name="T15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6" h="80">
                <a:moveTo>
                  <a:pt x="94" y="80"/>
                </a:moveTo>
                <a:cubicBezTo>
                  <a:pt x="94" y="80"/>
                  <a:pt x="93" y="79"/>
                  <a:pt x="93" y="79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0"/>
                  <a:pt x="3" y="0"/>
                </a:cubicBezTo>
                <a:cubicBezTo>
                  <a:pt x="95" y="76"/>
                  <a:pt x="95" y="76"/>
                  <a:pt x="95" y="76"/>
                </a:cubicBezTo>
                <a:cubicBezTo>
                  <a:pt x="96" y="77"/>
                  <a:pt x="96" y="78"/>
                  <a:pt x="96" y="79"/>
                </a:cubicBezTo>
                <a:cubicBezTo>
                  <a:pt x="95" y="79"/>
                  <a:pt x="95" y="80"/>
                  <a:pt x="94" y="8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5" name="Freeform 145"/>
          <p:cNvSpPr>
            <a:spLocks noEditPoints="1"/>
          </p:cNvSpPr>
          <p:nvPr/>
        </p:nvSpPr>
        <p:spPr bwMode="auto">
          <a:xfrm>
            <a:off x="11484055" y="3925790"/>
            <a:ext cx="301927" cy="301927"/>
          </a:xfrm>
          <a:custGeom>
            <a:avLst/>
            <a:gdLst>
              <a:gd name="T0" fmla="*/ 237 w 324"/>
              <a:gd name="T1" fmla="*/ 324 h 324"/>
              <a:gd name="T2" fmla="*/ 85 w 324"/>
              <a:gd name="T3" fmla="*/ 173 h 324"/>
              <a:gd name="T4" fmla="*/ 0 w 324"/>
              <a:gd name="T5" fmla="*/ 258 h 324"/>
              <a:gd name="T6" fmla="*/ 0 w 324"/>
              <a:gd name="T7" fmla="*/ 0 h 324"/>
              <a:gd name="T8" fmla="*/ 258 w 324"/>
              <a:gd name="T9" fmla="*/ 0 h 324"/>
              <a:gd name="T10" fmla="*/ 173 w 324"/>
              <a:gd name="T11" fmla="*/ 85 h 324"/>
              <a:gd name="T12" fmla="*/ 324 w 324"/>
              <a:gd name="T13" fmla="*/ 236 h 324"/>
              <a:gd name="T14" fmla="*/ 237 w 324"/>
              <a:gd name="T15" fmla="*/ 324 h 324"/>
              <a:gd name="T16" fmla="*/ 85 w 324"/>
              <a:gd name="T17" fmla="*/ 147 h 324"/>
              <a:gd name="T18" fmla="*/ 237 w 324"/>
              <a:gd name="T19" fmla="*/ 298 h 324"/>
              <a:gd name="T20" fmla="*/ 298 w 324"/>
              <a:gd name="T21" fmla="*/ 236 h 324"/>
              <a:gd name="T22" fmla="*/ 147 w 324"/>
              <a:gd name="T23" fmla="*/ 85 h 324"/>
              <a:gd name="T24" fmla="*/ 213 w 324"/>
              <a:gd name="T25" fmla="*/ 19 h 324"/>
              <a:gd name="T26" fmla="*/ 19 w 324"/>
              <a:gd name="T27" fmla="*/ 19 h 324"/>
              <a:gd name="T28" fmla="*/ 19 w 324"/>
              <a:gd name="T29" fmla="*/ 213 h 324"/>
              <a:gd name="T30" fmla="*/ 85 w 324"/>
              <a:gd name="T31" fmla="*/ 147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4" h="324">
                <a:moveTo>
                  <a:pt x="237" y="324"/>
                </a:moveTo>
                <a:lnTo>
                  <a:pt x="85" y="173"/>
                </a:lnTo>
                <a:lnTo>
                  <a:pt x="0" y="258"/>
                </a:lnTo>
                <a:lnTo>
                  <a:pt x="0" y="0"/>
                </a:lnTo>
                <a:lnTo>
                  <a:pt x="258" y="0"/>
                </a:lnTo>
                <a:lnTo>
                  <a:pt x="173" y="85"/>
                </a:lnTo>
                <a:lnTo>
                  <a:pt x="324" y="236"/>
                </a:lnTo>
                <a:lnTo>
                  <a:pt x="237" y="324"/>
                </a:lnTo>
                <a:close/>
                <a:moveTo>
                  <a:pt x="85" y="147"/>
                </a:moveTo>
                <a:lnTo>
                  <a:pt x="237" y="298"/>
                </a:lnTo>
                <a:lnTo>
                  <a:pt x="298" y="236"/>
                </a:lnTo>
                <a:lnTo>
                  <a:pt x="147" y="85"/>
                </a:lnTo>
                <a:lnTo>
                  <a:pt x="213" y="19"/>
                </a:lnTo>
                <a:lnTo>
                  <a:pt x="19" y="19"/>
                </a:lnTo>
                <a:lnTo>
                  <a:pt x="19" y="213"/>
                </a:lnTo>
                <a:lnTo>
                  <a:pt x="85" y="147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6" name="Freeform 146"/>
          <p:cNvSpPr>
            <a:spLocks noEditPoints="1"/>
          </p:cNvSpPr>
          <p:nvPr/>
        </p:nvSpPr>
        <p:spPr bwMode="auto">
          <a:xfrm>
            <a:off x="452286" y="3874537"/>
            <a:ext cx="326156" cy="303791"/>
          </a:xfrm>
          <a:custGeom>
            <a:avLst/>
            <a:gdLst>
              <a:gd name="T0" fmla="*/ 241 w 350"/>
              <a:gd name="T1" fmla="*/ 326 h 326"/>
              <a:gd name="T2" fmla="*/ 109 w 350"/>
              <a:gd name="T3" fmla="*/ 326 h 326"/>
              <a:gd name="T4" fmla="*/ 109 w 350"/>
              <a:gd name="T5" fmla="*/ 175 h 326"/>
              <a:gd name="T6" fmla="*/ 0 w 350"/>
              <a:gd name="T7" fmla="*/ 175 h 326"/>
              <a:gd name="T8" fmla="*/ 175 w 350"/>
              <a:gd name="T9" fmla="*/ 0 h 326"/>
              <a:gd name="T10" fmla="*/ 350 w 350"/>
              <a:gd name="T11" fmla="*/ 175 h 326"/>
              <a:gd name="T12" fmla="*/ 241 w 350"/>
              <a:gd name="T13" fmla="*/ 175 h 326"/>
              <a:gd name="T14" fmla="*/ 241 w 350"/>
              <a:gd name="T15" fmla="*/ 326 h 326"/>
              <a:gd name="T16" fmla="*/ 128 w 350"/>
              <a:gd name="T17" fmla="*/ 308 h 326"/>
              <a:gd name="T18" fmla="*/ 222 w 350"/>
              <a:gd name="T19" fmla="*/ 308 h 326"/>
              <a:gd name="T20" fmla="*/ 222 w 350"/>
              <a:gd name="T21" fmla="*/ 156 h 326"/>
              <a:gd name="T22" fmla="*/ 303 w 350"/>
              <a:gd name="T23" fmla="*/ 156 h 326"/>
              <a:gd name="T24" fmla="*/ 175 w 350"/>
              <a:gd name="T25" fmla="*/ 29 h 326"/>
              <a:gd name="T26" fmla="*/ 47 w 350"/>
              <a:gd name="T27" fmla="*/ 156 h 326"/>
              <a:gd name="T28" fmla="*/ 128 w 350"/>
              <a:gd name="T29" fmla="*/ 156 h 326"/>
              <a:gd name="T30" fmla="*/ 128 w 350"/>
              <a:gd name="T31" fmla="*/ 308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0" h="326">
                <a:moveTo>
                  <a:pt x="241" y="326"/>
                </a:moveTo>
                <a:lnTo>
                  <a:pt x="109" y="326"/>
                </a:lnTo>
                <a:lnTo>
                  <a:pt x="109" y="175"/>
                </a:lnTo>
                <a:lnTo>
                  <a:pt x="0" y="175"/>
                </a:lnTo>
                <a:lnTo>
                  <a:pt x="175" y="0"/>
                </a:lnTo>
                <a:lnTo>
                  <a:pt x="350" y="175"/>
                </a:lnTo>
                <a:lnTo>
                  <a:pt x="241" y="175"/>
                </a:lnTo>
                <a:lnTo>
                  <a:pt x="241" y="326"/>
                </a:lnTo>
                <a:close/>
                <a:moveTo>
                  <a:pt x="128" y="308"/>
                </a:moveTo>
                <a:lnTo>
                  <a:pt x="222" y="308"/>
                </a:lnTo>
                <a:lnTo>
                  <a:pt x="222" y="156"/>
                </a:lnTo>
                <a:lnTo>
                  <a:pt x="303" y="156"/>
                </a:lnTo>
                <a:lnTo>
                  <a:pt x="175" y="29"/>
                </a:lnTo>
                <a:lnTo>
                  <a:pt x="47" y="156"/>
                </a:lnTo>
                <a:lnTo>
                  <a:pt x="128" y="156"/>
                </a:lnTo>
                <a:lnTo>
                  <a:pt x="128" y="30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7" name="Freeform 147"/>
          <p:cNvSpPr>
            <a:spLocks noEditPoints="1"/>
          </p:cNvSpPr>
          <p:nvPr/>
        </p:nvSpPr>
        <p:spPr bwMode="auto">
          <a:xfrm>
            <a:off x="474651" y="4756088"/>
            <a:ext cx="303791" cy="303791"/>
          </a:xfrm>
          <a:custGeom>
            <a:avLst/>
            <a:gdLst>
              <a:gd name="T0" fmla="*/ 90 w 326"/>
              <a:gd name="T1" fmla="*/ 326 h 326"/>
              <a:gd name="T2" fmla="*/ 0 w 326"/>
              <a:gd name="T3" fmla="*/ 236 h 326"/>
              <a:gd name="T4" fmla="*/ 152 w 326"/>
              <a:gd name="T5" fmla="*/ 85 h 326"/>
              <a:gd name="T6" fmla="*/ 66 w 326"/>
              <a:gd name="T7" fmla="*/ 0 h 326"/>
              <a:gd name="T8" fmla="*/ 326 w 326"/>
              <a:gd name="T9" fmla="*/ 0 h 326"/>
              <a:gd name="T10" fmla="*/ 326 w 326"/>
              <a:gd name="T11" fmla="*/ 260 h 326"/>
              <a:gd name="T12" fmla="*/ 241 w 326"/>
              <a:gd name="T13" fmla="*/ 175 h 326"/>
              <a:gd name="T14" fmla="*/ 90 w 326"/>
              <a:gd name="T15" fmla="*/ 326 h 326"/>
              <a:gd name="T16" fmla="*/ 29 w 326"/>
              <a:gd name="T17" fmla="*/ 236 h 326"/>
              <a:gd name="T18" fmla="*/ 90 w 326"/>
              <a:gd name="T19" fmla="*/ 298 h 326"/>
              <a:gd name="T20" fmla="*/ 241 w 326"/>
              <a:gd name="T21" fmla="*/ 146 h 326"/>
              <a:gd name="T22" fmla="*/ 308 w 326"/>
              <a:gd name="T23" fmla="*/ 213 h 326"/>
              <a:gd name="T24" fmla="*/ 308 w 326"/>
              <a:gd name="T25" fmla="*/ 19 h 326"/>
              <a:gd name="T26" fmla="*/ 114 w 326"/>
              <a:gd name="T27" fmla="*/ 19 h 326"/>
              <a:gd name="T28" fmla="*/ 180 w 326"/>
              <a:gd name="T29" fmla="*/ 85 h 326"/>
              <a:gd name="T30" fmla="*/ 29 w 326"/>
              <a:gd name="T31" fmla="*/ 236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6" h="326">
                <a:moveTo>
                  <a:pt x="90" y="326"/>
                </a:moveTo>
                <a:lnTo>
                  <a:pt x="0" y="236"/>
                </a:lnTo>
                <a:lnTo>
                  <a:pt x="152" y="85"/>
                </a:lnTo>
                <a:lnTo>
                  <a:pt x="66" y="0"/>
                </a:lnTo>
                <a:lnTo>
                  <a:pt x="326" y="0"/>
                </a:lnTo>
                <a:lnTo>
                  <a:pt x="326" y="260"/>
                </a:lnTo>
                <a:lnTo>
                  <a:pt x="241" y="175"/>
                </a:lnTo>
                <a:lnTo>
                  <a:pt x="90" y="326"/>
                </a:lnTo>
                <a:close/>
                <a:moveTo>
                  <a:pt x="29" y="236"/>
                </a:moveTo>
                <a:lnTo>
                  <a:pt x="90" y="298"/>
                </a:lnTo>
                <a:lnTo>
                  <a:pt x="241" y="146"/>
                </a:lnTo>
                <a:lnTo>
                  <a:pt x="308" y="213"/>
                </a:lnTo>
                <a:lnTo>
                  <a:pt x="308" y="19"/>
                </a:lnTo>
                <a:lnTo>
                  <a:pt x="114" y="19"/>
                </a:lnTo>
                <a:lnTo>
                  <a:pt x="180" y="85"/>
                </a:lnTo>
                <a:lnTo>
                  <a:pt x="29" y="236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8" name="Freeform 148"/>
          <p:cNvSpPr>
            <a:spLocks noEditPoints="1"/>
          </p:cNvSpPr>
          <p:nvPr/>
        </p:nvSpPr>
        <p:spPr bwMode="auto">
          <a:xfrm>
            <a:off x="456580" y="5600365"/>
            <a:ext cx="303791" cy="326156"/>
          </a:xfrm>
          <a:custGeom>
            <a:avLst/>
            <a:gdLst>
              <a:gd name="T0" fmla="*/ 151 w 326"/>
              <a:gd name="T1" fmla="*/ 350 h 350"/>
              <a:gd name="T2" fmla="*/ 151 w 326"/>
              <a:gd name="T3" fmla="*/ 241 h 350"/>
              <a:gd name="T4" fmla="*/ 0 w 326"/>
              <a:gd name="T5" fmla="*/ 241 h 350"/>
              <a:gd name="T6" fmla="*/ 0 w 326"/>
              <a:gd name="T7" fmla="*/ 108 h 350"/>
              <a:gd name="T8" fmla="*/ 151 w 326"/>
              <a:gd name="T9" fmla="*/ 108 h 350"/>
              <a:gd name="T10" fmla="*/ 151 w 326"/>
              <a:gd name="T11" fmla="*/ 0 h 350"/>
              <a:gd name="T12" fmla="*/ 326 w 326"/>
              <a:gd name="T13" fmla="*/ 175 h 350"/>
              <a:gd name="T14" fmla="*/ 151 w 326"/>
              <a:gd name="T15" fmla="*/ 350 h 350"/>
              <a:gd name="T16" fmla="*/ 18 w 326"/>
              <a:gd name="T17" fmla="*/ 222 h 350"/>
              <a:gd name="T18" fmla="*/ 170 w 326"/>
              <a:gd name="T19" fmla="*/ 222 h 350"/>
              <a:gd name="T20" fmla="*/ 170 w 326"/>
              <a:gd name="T21" fmla="*/ 302 h 350"/>
              <a:gd name="T22" fmla="*/ 297 w 326"/>
              <a:gd name="T23" fmla="*/ 175 h 350"/>
              <a:gd name="T24" fmla="*/ 170 w 326"/>
              <a:gd name="T25" fmla="*/ 47 h 350"/>
              <a:gd name="T26" fmla="*/ 170 w 326"/>
              <a:gd name="T27" fmla="*/ 127 h 350"/>
              <a:gd name="T28" fmla="*/ 18 w 326"/>
              <a:gd name="T29" fmla="*/ 127 h 350"/>
              <a:gd name="T30" fmla="*/ 18 w 326"/>
              <a:gd name="T31" fmla="*/ 222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6" h="350">
                <a:moveTo>
                  <a:pt x="151" y="350"/>
                </a:moveTo>
                <a:lnTo>
                  <a:pt x="151" y="241"/>
                </a:lnTo>
                <a:lnTo>
                  <a:pt x="0" y="241"/>
                </a:lnTo>
                <a:lnTo>
                  <a:pt x="0" y="108"/>
                </a:lnTo>
                <a:lnTo>
                  <a:pt x="151" y="108"/>
                </a:lnTo>
                <a:lnTo>
                  <a:pt x="151" y="0"/>
                </a:lnTo>
                <a:lnTo>
                  <a:pt x="326" y="175"/>
                </a:lnTo>
                <a:lnTo>
                  <a:pt x="151" y="350"/>
                </a:lnTo>
                <a:close/>
                <a:moveTo>
                  <a:pt x="18" y="222"/>
                </a:moveTo>
                <a:lnTo>
                  <a:pt x="170" y="222"/>
                </a:lnTo>
                <a:lnTo>
                  <a:pt x="170" y="302"/>
                </a:lnTo>
                <a:lnTo>
                  <a:pt x="297" y="175"/>
                </a:lnTo>
                <a:lnTo>
                  <a:pt x="170" y="47"/>
                </a:lnTo>
                <a:lnTo>
                  <a:pt x="170" y="127"/>
                </a:lnTo>
                <a:lnTo>
                  <a:pt x="18" y="127"/>
                </a:lnTo>
                <a:lnTo>
                  <a:pt x="18" y="222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1" name="Freeform 151"/>
          <p:cNvSpPr>
            <a:spLocks noEditPoints="1"/>
          </p:cNvSpPr>
          <p:nvPr/>
        </p:nvSpPr>
        <p:spPr bwMode="auto">
          <a:xfrm>
            <a:off x="11505905" y="5593842"/>
            <a:ext cx="303791" cy="303791"/>
          </a:xfrm>
          <a:custGeom>
            <a:avLst/>
            <a:gdLst>
              <a:gd name="T0" fmla="*/ 260 w 326"/>
              <a:gd name="T1" fmla="*/ 326 h 326"/>
              <a:gd name="T2" fmla="*/ 0 w 326"/>
              <a:gd name="T3" fmla="*/ 326 h 326"/>
              <a:gd name="T4" fmla="*/ 0 w 326"/>
              <a:gd name="T5" fmla="*/ 66 h 326"/>
              <a:gd name="T6" fmla="*/ 85 w 326"/>
              <a:gd name="T7" fmla="*/ 151 h 326"/>
              <a:gd name="T8" fmla="*/ 236 w 326"/>
              <a:gd name="T9" fmla="*/ 0 h 326"/>
              <a:gd name="T10" fmla="*/ 326 w 326"/>
              <a:gd name="T11" fmla="*/ 90 h 326"/>
              <a:gd name="T12" fmla="*/ 174 w 326"/>
              <a:gd name="T13" fmla="*/ 241 h 326"/>
              <a:gd name="T14" fmla="*/ 260 w 326"/>
              <a:gd name="T15" fmla="*/ 326 h 326"/>
              <a:gd name="T16" fmla="*/ 18 w 326"/>
              <a:gd name="T17" fmla="*/ 308 h 326"/>
              <a:gd name="T18" fmla="*/ 212 w 326"/>
              <a:gd name="T19" fmla="*/ 308 h 326"/>
              <a:gd name="T20" fmla="*/ 146 w 326"/>
              <a:gd name="T21" fmla="*/ 241 h 326"/>
              <a:gd name="T22" fmla="*/ 297 w 326"/>
              <a:gd name="T23" fmla="*/ 90 h 326"/>
              <a:gd name="T24" fmla="*/ 236 w 326"/>
              <a:gd name="T25" fmla="*/ 29 h 326"/>
              <a:gd name="T26" fmla="*/ 85 w 326"/>
              <a:gd name="T27" fmla="*/ 180 h 326"/>
              <a:gd name="T28" fmla="*/ 18 w 326"/>
              <a:gd name="T29" fmla="*/ 114 h 326"/>
              <a:gd name="T30" fmla="*/ 18 w 326"/>
              <a:gd name="T31" fmla="*/ 308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6" h="326">
                <a:moveTo>
                  <a:pt x="260" y="326"/>
                </a:moveTo>
                <a:lnTo>
                  <a:pt x="0" y="326"/>
                </a:lnTo>
                <a:lnTo>
                  <a:pt x="0" y="66"/>
                </a:lnTo>
                <a:lnTo>
                  <a:pt x="85" y="151"/>
                </a:lnTo>
                <a:lnTo>
                  <a:pt x="236" y="0"/>
                </a:lnTo>
                <a:lnTo>
                  <a:pt x="326" y="90"/>
                </a:lnTo>
                <a:lnTo>
                  <a:pt x="174" y="241"/>
                </a:lnTo>
                <a:lnTo>
                  <a:pt x="260" y="326"/>
                </a:lnTo>
                <a:close/>
                <a:moveTo>
                  <a:pt x="18" y="308"/>
                </a:moveTo>
                <a:lnTo>
                  <a:pt x="212" y="308"/>
                </a:lnTo>
                <a:lnTo>
                  <a:pt x="146" y="241"/>
                </a:lnTo>
                <a:lnTo>
                  <a:pt x="297" y="90"/>
                </a:lnTo>
                <a:lnTo>
                  <a:pt x="236" y="29"/>
                </a:lnTo>
                <a:lnTo>
                  <a:pt x="85" y="180"/>
                </a:lnTo>
                <a:lnTo>
                  <a:pt x="18" y="114"/>
                </a:lnTo>
                <a:lnTo>
                  <a:pt x="18" y="30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2" name="Freeform 152"/>
          <p:cNvSpPr>
            <a:spLocks noEditPoints="1"/>
          </p:cNvSpPr>
          <p:nvPr/>
        </p:nvSpPr>
        <p:spPr bwMode="auto">
          <a:xfrm>
            <a:off x="11483122" y="4744906"/>
            <a:ext cx="303791" cy="326156"/>
          </a:xfrm>
          <a:custGeom>
            <a:avLst/>
            <a:gdLst>
              <a:gd name="T0" fmla="*/ 175 w 326"/>
              <a:gd name="T1" fmla="*/ 350 h 350"/>
              <a:gd name="T2" fmla="*/ 0 w 326"/>
              <a:gd name="T3" fmla="*/ 175 h 350"/>
              <a:gd name="T4" fmla="*/ 175 w 326"/>
              <a:gd name="T5" fmla="*/ 0 h 350"/>
              <a:gd name="T6" fmla="*/ 175 w 326"/>
              <a:gd name="T7" fmla="*/ 108 h 350"/>
              <a:gd name="T8" fmla="*/ 326 w 326"/>
              <a:gd name="T9" fmla="*/ 108 h 350"/>
              <a:gd name="T10" fmla="*/ 326 w 326"/>
              <a:gd name="T11" fmla="*/ 241 h 350"/>
              <a:gd name="T12" fmla="*/ 175 w 326"/>
              <a:gd name="T13" fmla="*/ 241 h 350"/>
              <a:gd name="T14" fmla="*/ 175 w 326"/>
              <a:gd name="T15" fmla="*/ 350 h 350"/>
              <a:gd name="T16" fmla="*/ 28 w 326"/>
              <a:gd name="T17" fmla="*/ 175 h 350"/>
              <a:gd name="T18" fmla="*/ 156 w 326"/>
              <a:gd name="T19" fmla="*/ 302 h 350"/>
              <a:gd name="T20" fmla="*/ 156 w 326"/>
              <a:gd name="T21" fmla="*/ 222 h 350"/>
              <a:gd name="T22" fmla="*/ 307 w 326"/>
              <a:gd name="T23" fmla="*/ 222 h 350"/>
              <a:gd name="T24" fmla="*/ 307 w 326"/>
              <a:gd name="T25" fmla="*/ 127 h 350"/>
              <a:gd name="T26" fmla="*/ 156 w 326"/>
              <a:gd name="T27" fmla="*/ 127 h 350"/>
              <a:gd name="T28" fmla="*/ 156 w 326"/>
              <a:gd name="T29" fmla="*/ 47 h 350"/>
              <a:gd name="T30" fmla="*/ 28 w 326"/>
              <a:gd name="T31" fmla="*/ 175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6" h="350">
                <a:moveTo>
                  <a:pt x="175" y="350"/>
                </a:moveTo>
                <a:lnTo>
                  <a:pt x="0" y="175"/>
                </a:lnTo>
                <a:lnTo>
                  <a:pt x="175" y="0"/>
                </a:lnTo>
                <a:lnTo>
                  <a:pt x="175" y="108"/>
                </a:lnTo>
                <a:lnTo>
                  <a:pt x="326" y="108"/>
                </a:lnTo>
                <a:lnTo>
                  <a:pt x="326" y="241"/>
                </a:lnTo>
                <a:lnTo>
                  <a:pt x="175" y="241"/>
                </a:lnTo>
                <a:lnTo>
                  <a:pt x="175" y="350"/>
                </a:lnTo>
                <a:close/>
                <a:moveTo>
                  <a:pt x="28" y="175"/>
                </a:moveTo>
                <a:lnTo>
                  <a:pt x="156" y="302"/>
                </a:lnTo>
                <a:lnTo>
                  <a:pt x="156" y="222"/>
                </a:lnTo>
                <a:lnTo>
                  <a:pt x="307" y="222"/>
                </a:lnTo>
                <a:lnTo>
                  <a:pt x="307" y="127"/>
                </a:lnTo>
                <a:lnTo>
                  <a:pt x="156" y="127"/>
                </a:lnTo>
                <a:lnTo>
                  <a:pt x="156" y="47"/>
                </a:lnTo>
                <a:lnTo>
                  <a:pt x="28" y="175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3" name="Freeform 153"/>
          <p:cNvSpPr>
            <a:spLocks noEditPoints="1"/>
          </p:cNvSpPr>
          <p:nvPr/>
        </p:nvSpPr>
        <p:spPr bwMode="auto">
          <a:xfrm>
            <a:off x="404302" y="2184586"/>
            <a:ext cx="352248" cy="308450"/>
          </a:xfrm>
          <a:custGeom>
            <a:avLst/>
            <a:gdLst>
              <a:gd name="T0" fmla="*/ 160 w 160"/>
              <a:gd name="T1" fmla="*/ 140 h 140"/>
              <a:gd name="T2" fmla="*/ 0 w 160"/>
              <a:gd name="T3" fmla="*/ 140 h 140"/>
              <a:gd name="T4" fmla="*/ 0 w 160"/>
              <a:gd name="T5" fmla="*/ 127 h 140"/>
              <a:gd name="T6" fmla="*/ 42 w 160"/>
              <a:gd name="T7" fmla="*/ 85 h 140"/>
              <a:gd name="T8" fmla="*/ 118 w 160"/>
              <a:gd name="T9" fmla="*/ 85 h 140"/>
              <a:gd name="T10" fmla="*/ 160 w 160"/>
              <a:gd name="T11" fmla="*/ 127 h 140"/>
              <a:gd name="T12" fmla="*/ 160 w 160"/>
              <a:gd name="T13" fmla="*/ 140 h 140"/>
              <a:gd name="T14" fmla="*/ 8 w 160"/>
              <a:gd name="T15" fmla="*/ 132 h 140"/>
              <a:gd name="T16" fmla="*/ 152 w 160"/>
              <a:gd name="T17" fmla="*/ 132 h 140"/>
              <a:gd name="T18" fmla="*/ 152 w 160"/>
              <a:gd name="T19" fmla="*/ 127 h 140"/>
              <a:gd name="T20" fmla="*/ 118 w 160"/>
              <a:gd name="T21" fmla="*/ 93 h 140"/>
              <a:gd name="T22" fmla="*/ 42 w 160"/>
              <a:gd name="T23" fmla="*/ 93 h 140"/>
              <a:gd name="T24" fmla="*/ 8 w 160"/>
              <a:gd name="T25" fmla="*/ 127 h 140"/>
              <a:gd name="T26" fmla="*/ 8 w 160"/>
              <a:gd name="T27" fmla="*/ 132 h 140"/>
              <a:gd name="T28" fmla="*/ 80 w 160"/>
              <a:gd name="T29" fmla="*/ 83 h 140"/>
              <a:gd name="T30" fmla="*/ 38 w 160"/>
              <a:gd name="T31" fmla="*/ 42 h 140"/>
              <a:gd name="T32" fmla="*/ 80 w 160"/>
              <a:gd name="T33" fmla="*/ 0 h 140"/>
              <a:gd name="T34" fmla="*/ 122 w 160"/>
              <a:gd name="T35" fmla="*/ 42 h 140"/>
              <a:gd name="T36" fmla="*/ 80 w 160"/>
              <a:gd name="T37" fmla="*/ 83 h 140"/>
              <a:gd name="T38" fmla="*/ 80 w 160"/>
              <a:gd name="T39" fmla="*/ 8 h 140"/>
              <a:gd name="T40" fmla="*/ 46 w 160"/>
              <a:gd name="T41" fmla="*/ 42 h 140"/>
              <a:gd name="T42" fmla="*/ 80 w 160"/>
              <a:gd name="T43" fmla="*/ 75 h 140"/>
              <a:gd name="T44" fmla="*/ 114 w 160"/>
              <a:gd name="T45" fmla="*/ 42 h 140"/>
              <a:gd name="T46" fmla="*/ 80 w 160"/>
              <a:gd name="T47" fmla="*/ 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40">
                <a:moveTo>
                  <a:pt x="160" y="140"/>
                </a:moveTo>
                <a:cubicBezTo>
                  <a:pt x="0" y="140"/>
                  <a:pt x="0" y="140"/>
                  <a:pt x="0" y="140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04"/>
                  <a:pt x="19" y="85"/>
                  <a:pt x="42" y="85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41" y="85"/>
                  <a:pt x="160" y="104"/>
                  <a:pt x="160" y="127"/>
                </a:cubicBezTo>
                <a:lnTo>
                  <a:pt x="160" y="140"/>
                </a:lnTo>
                <a:close/>
                <a:moveTo>
                  <a:pt x="8" y="132"/>
                </a:moveTo>
                <a:cubicBezTo>
                  <a:pt x="152" y="132"/>
                  <a:pt x="152" y="132"/>
                  <a:pt x="152" y="132"/>
                </a:cubicBezTo>
                <a:cubicBezTo>
                  <a:pt x="152" y="127"/>
                  <a:pt x="152" y="127"/>
                  <a:pt x="152" y="127"/>
                </a:cubicBezTo>
                <a:cubicBezTo>
                  <a:pt x="152" y="108"/>
                  <a:pt x="137" y="93"/>
                  <a:pt x="118" y="93"/>
                </a:cubicBezTo>
                <a:cubicBezTo>
                  <a:pt x="42" y="93"/>
                  <a:pt x="42" y="93"/>
                  <a:pt x="42" y="93"/>
                </a:cubicBezTo>
                <a:cubicBezTo>
                  <a:pt x="23" y="93"/>
                  <a:pt x="8" y="108"/>
                  <a:pt x="8" y="127"/>
                </a:cubicBezTo>
                <a:lnTo>
                  <a:pt x="8" y="132"/>
                </a:lnTo>
                <a:close/>
                <a:moveTo>
                  <a:pt x="80" y="83"/>
                </a:moveTo>
                <a:cubicBezTo>
                  <a:pt x="57" y="83"/>
                  <a:pt x="38" y="65"/>
                  <a:pt x="38" y="42"/>
                </a:cubicBezTo>
                <a:cubicBezTo>
                  <a:pt x="38" y="18"/>
                  <a:pt x="57" y="0"/>
                  <a:pt x="80" y="0"/>
                </a:cubicBezTo>
                <a:cubicBezTo>
                  <a:pt x="103" y="0"/>
                  <a:pt x="122" y="18"/>
                  <a:pt x="122" y="42"/>
                </a:cubicBezTo>
                <a:cubicBezTo>
                  <a:pt x="122" y="65"/>
                  <a:pt x="103" y="83"/>
                  <a:pt x="80" y="83"/>
                </a:cubicBezTo>
                <a:close/>
                <a:moveTo>
                  <a:pt x="80" y="8"/>
                </a:moveTo>
                <a:cubicBezTo>
                  <a:pt x="61" y="8"/>
                  <a:pt x="46" y="23"/>
                  <a:pt x="46" y="42"/>
                </a:cubicBezTo>
                <a:cubicBezTo>
                  <a:pt x="46" y="60"/>
                  <a:pt x="61" y="75"/>
                  <a:pt x="80" y="75"/>
                </a:cubicBezTo>
                <a:cubicBezTo>
                  <a:pt x="99" y="75"/>
                  <a:pt x="114" y="60"/>
                  <a:pt x="114" y="42"/>
                </a:cubicBezTo>
                <a:cubicBezTo>
                  <a:pt x="114" y="23"/>
                  <a:pt x="99" y="8"/>
                  <a:pt x="80" y="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4"/>
          <p:cNvSpPr>
            <a:spLocks noEditPoints="1"/>
          </p:cNvSpPr>
          <p:nvPr/>
        </p:nvSpPr>
        <p:spPr bwMode="auto">
          <a:xfrm>
            <a:off x="415202" y="3063808"/>
            <a:ext cx="342929" cy="330815"/>
          </a:xfrm>
          <a:custGeom>
            <a:avLst/>
            <a:gdLst>
              <a:gd name="T0" fmla="*/ 156 w 156"/>
              <a:gd name="T1" fmla="*/ 150 h 150"/>
              <a:gd name="T2" fmla="*/ 0 w 156"/>
              <a:gd name="T3" fmla="*/ 150 h 150"/>
              <a:gd name="T4" fmla="*/ 0 w 156"/>
              <a:gd name="T5" fmla="*/ 146 h 150"/>
              <a:gd name="T6" fmla="*/ 58 w 156"/>
              <a:gd name="T7" fmla="*/ 100 h 150"/>
              <a:gd name="T8" fmla="*/ 59 w 156"/>
              <a:gd name="T9" fmla="*/ 95 h 150"/>
              <a:gd name="T10" fmla="*/ 47 w 156"/>
              <a:gd name="T11" fmla="*/ 72 h 150"/>
              <a:gd name="T12" fmla="*/ 41 w 156"/>
              <a:gd name="T13" fmla="*/ 64 h 150"/>
              <a:gd name="T14" fmla="*/ 42 w 156"/>
              <a:gd name="T15" fmla="*/ 46 h 150"/>
              <a:gd name="T16" fmla="*/ 42 w 156"/>
              <a:gd name="T17" fmla="*/ 46 h 150"/>
              <a:gd name="T18" fmla="*/ 50 w 156"/>
              <a:gd name="T19" fmla="*/ 10 h 150"/>
              <a:gd name="T20" fmla="*/ 78 w 156"/>
              <a:gd name="T21" fmla="*/ 0 h 150"/>
              <a:gd name="T22" fmla="*/ 106 w 156"/>
              <a:gd name="T23" fmla="*/ 10 h 150"/>
              <a:gd name="T24" fmla="*/ 114 w 156"/>
              <a:gd name="T25" fmla="*/ 46 h 150"/>
              <a:gd name="T26" fmla="*/ 114 w 156"/>
              <a:gd name="T27" fmla="*/ 46 h 150"/>
              <a:gd name="T28" fmla="*/ 115 w 156"/>
              <a:gd name="T29" fmla="*/ 64 h 150"/>
              <a:gd name="T30" fmla="*/ 109 w 156"/>
              <a:gd name="T31" fmla="*/ 72 h 150"/>
              <a:gd name="T32" fmla="*/ 97 w 156"/>
              <a:gd name="T33" fmla="*/ 95 h 150"/>
              <a:gd name="T34" fmla="*/ 98 w 156"/>
              <a:gd name="T35" fmla="*/ 100 h 150"/>
              <a:gd name="T36" fmla="*/ 156 w 156"/>
              <a:gd name="T37" fmla="*/ 146 h 150"/>
              <a:gd name="T38" fmla="*/ 156 w 156"/>
              <a:gd name="T39" fmla="*/ 150 h 150"/>
              <a:gd name="T40" fmla="*/ 9 w 156"/>
              <a:gd name="T41" fmla="*/ 142 h 150"/>
              <a:gd name="T42" fmla="*/ 147 w 156"/>
              <a:gd name="T43" fmla="*/ 142 h 150"/>
              <a:gd name="T44" fmla="*/ 126 w 156"/>
              <a:gd name="T45" fmla="*/ 121 h 150"/>
              <a:gd name="T46" fmla="*/ 96 w 156"/>
              <a:gd name="T47" fmla="*/ 108 h 150"/>
              <a:gd name="T48" fmla="*/ 89 w 156"/>
              <a:gd name="T49" fmla="*/ 93 h 150"/>
              <a:gd name="T50" fmla="*/ 89 w 156"/>
              <a:gd name="T51" fmla="*/ 92 h 150"/>
              <a:gd name="T52" fmla="*/ 90 w 156"/>
              <a:gd name="T53" fmla="*/ 90 h 150"/>
              <a:gd name="T54" fmla="*/ 102 w 156"/>
              <a:gd name="T55" fmla="*/ 68 h 150"/>
              <a:gd name="T56" fmla="*/ 102 w 156"/>
              <a:gd name="T57" fmla="*/ 64 h 150"/>
              <a:gd name="T58" fmla="*/ 106 w 156"/>
              <a:gd name="T59" fmla="*/ 64 h 150"/>
              <a:gd name="T60" fmla="*/ 108 w 156"/>
              <a:gd name="T61" fmla="*/ 60 h 150"/>
              <a:gd name="T62" fmla="*/ 107 w 156"/>
              <a:gd name="T63" fmla="*/ 51 h 150"/>
              <a:gd name="T64" fmla="*/ 105 w 156"/>
              <a:gd name="T65" fmla="*/ 50 h 150"/>
              <a:gd name="T66" fmla="*/ 106 w 156"/>
              <a:gd name="T67" fmla="*/ 48 h 150"/>
              <a:gd name="T68" fmla="*/ 106 w 156"/>
              <a:gd name="T69" fmla="*/ 45 h 150"/>
              <a:gd name="T70" fmla="*/ 100 w 156"/>
              <a:gd name="T71" fmla="*/ 15 h 150"/>
              <a:gd name="T72" fmla="*/ 78 w 156"/>
              <a:gd name="T73" fmla="*/ 8 h 150"/>
              <a:gd name="T74" fmla="*/ 56 w 156"/>
              <a:gd name="T75" fmla="*/ 15 h 150"/>
              <a:gd name="T76" fmla="*/ 50 w 156"/>
              <a:gd name="T77" fmla="*/ 45 h 150"/>
              <a:gd name="T78" fmla="*/ 50 w 156"/>
              <a:gd name="T79" fmla="*/ 48 h 150"/>
              <a:gd name="T80" fmla="*/ 51 w 156"/>
              <a:gd name="T81" fmla="*/ 50 h 150"/>
              <a:gd name="T82" fmla="*/ 49 w 156"/>
              <a:gd name="T83" fmla="*/ 51 h 150"/>
              <a:gd name="T84" fmla="*/ 48 w 156"/>
              <a:gd name="T85" fmla="*/ 60 h 150"/>
              <a:gd name="T86" fmla="*/ 50 w 156"/>
              <a:gd name="T87" fmla="*/ 64 h 150"/>
              <a:gd name="T88" fmla="*/ 54 w 156"/>
              <a:gd name="T89" fmla="*/ 64 h 150"/>
              <a:gd name="T90" fmla="*/ 54 w 156"/>
              <a:gd name="T91" fmla="*/ 68 h 150"/>
              <a:gd name="T92" fmla="*/ 66 w 156"/>
              <a:gd name="T93" fmla="*/ 90 h 150"/>
              <a:gd name="T94" fmla="*/ 67 w 156"/>
              <a:gd name="T95" fmla="*/ 92 h 150"/>
              <a:gd name="T96" fmla="*/ 67 w 156"/>
              <a:gd name="T97" fmla="*/ 93 h 150"/>
              <a:gd name="T98" fmla="*/ 60 w 156"/>
              <a:gd name="T99" fmla="*/ 108 h 150"/>
              <a:gd name="T100" fmla="*/ 30 w 156"/>
              <a:gd name="T101" fmla="*/ 121 h 150"/>
              <a:gd name="T102" fmla="*/ 9 w 156"/>
              <a:gd name="T103" fmla="*/ 14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6" h="150">
                <a:moveTo>
                  <a:pt x="156" y="150"/>
                </a:moveTo>
                <a:cubicBezTo>
                  <a:pt x="0" y="150"/>
                  <a:pt x="0" y="150"/>
                  <a:pt x="0" y="15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22"/>
                  <a:pt x="46" y="103"/>
                  <a:pt x="58" y="100"/>
                </a:cubicBezTo>
                <a:cubicBezTo>
                  <a:pt x="59" y="99"/>
                  <a:pt x="59" y="97"/>
                  <a:pt x="59" y="95"/>
                </a:cubicBezTo>
                <a:cubicBezTo>
                  <a:pt x="56" y="92"/>
                  <a:pt x="50" y="83"/>
                  <a:pt x="47" y="72"/>
                </a:cubicBezTo>
                <a:cubicBezTo>
                  <a:pt x="44" y="70"/>
                  <a:pt x="42" y="68"/>
                  <a:pt x="41" y="64"/>
                </a:cubicBezTo>
                <a:cubicBezTo>
                  <a:pt x="39" y="58"/>
                  <a:pt x="39" y="51"/>
                  <a:pt x="42" y="46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39"/>
                  <a:pt x="40" y="22"/>
                  <a:pt x="50" y="10"/>
                </a:cubicBezTo>
                <a:cubicBezTo>
                  <a:pt x="56" y="3"/>
                  <a:pt x="66" y="0"/>
                  <a:pt x="78" y="0"/>
                </a:cubicBezTo>
                <a:cubicBezTo>
                  <a:pt x="90" y="0"/>
                  <a:pt x="100" y="3"/>
                  <a:pt x="106" y="10"/>
                </a:cubicBezTo>
                <a:cubicBezTo>
                  <a:pt x="116" y="22"/>
                  <a:pt x="114" y="39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7" y="51"/>
                  <a:pt x="117" y="58"/>
                  <a:pt x="115" y="64"/>
                </a:cubicBezTo>
                <a:cubicBezTo>
                  <a:pt x="114" y="68"/>
                  <a:pt x="112" y="70"/>
                  <a:pt x="109" y="72"/>
                </a:cubicBezTo>
                <a:cubicBezTo>
                  <a:pt x="106" y="83"/>
                  <a:pt x="100" y="92"/>
                  <a:pt x="97" y="95"/>
                </a:cubicBezTo>
                <a:cubicBezTo>
                  <a:pt x="97" y="97"/>
                  <a:pt x="97" y="99"/>
                  <a:pt x="98" y="100"/>
                </a:cubicBezTo>
                <a:cubicBezTo>
                  <a:pt x="110" y="103"/>
                  <a:pt x="156" y="122"/>
                  <a:pt x="156" y="146"/>
                </a:cubicBezTo>
                <a:lnTo>
                  <a:pt x="156" y="150"/>
                </a:lnTo>
                <a:close/>
                <a:moveTo>
                  <a:pt x="9" y="142"/>
                </a:moveTo>
                <a:cubicBezTo>
                  <a:pt x="147" y="142"/>
                  <a:pt x="147" y="142"/>
                  <a:pt x="147" y="142"/>
                </a:cubicBezTo>
                <a:cubicBezTo>
                  <a:pt x="145" y="136"/>
                  <a:pt x="138" y="128"/>
                  <a:pt x="126" y="121"/>
                </a:cubicBezTo>
                <a:cubicBezTo>
                  <a:pt x="114" y="114"/>
                  <a:pt x="101" y="109"/>
                  <a:pt x="96" y="108"/>
                </a:cubicBezTo>
                <a:cubicBezTo>
                  <a:pt x="89" y="107"/>
                  <a:pt x="89" y="97"/>
                  <a:pt x="89" y="93"/>
                </a:cubicBezTo>
                <a:cubicBezTo>
                  <a:pt x="89" y="92"/>
                  <a:pt x="89" y="92"/>
                  <a:pt x="89" y="92"/>
                </a:cubicBezTo>
                <a:cubicBezTo>
                  <a:pt x="90" y="90"/>
                  <a:pt x="90" y="90"/>
                  <a:pt x="90" y="90"/>
                </a:cubicBezTo>
                <a:cubicBezTo>
                  <a:pt x="90" y="90"/>
                  <a:pt x="100" y="80"/>
                  <a:pt x="102" y="68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6" y="64"/>
                  <a:pt x="107" y="63"/>
                  <a:pt x="108" y="60"/>
                </a:cubicBezTo>
                <a:cubicBezTo>
                  <a:pt x="109" y="56"/>
                  <a:pt x="109" y="52"/>
                  <a:pt x="107" y="51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6" y="47"/>
                  <a:pt x="106" y="46"/>
                  <a:pt x="106" y="45"/>
                </a:cubicBezTo>
                <a:cubicBezTo>
                  <a:pt x="106" y="39"/>
                  <a:pt x="108" y="24"/>
                  <a:pt x="100" y="15"/>
                </a:cubicBezTo>
                <a:cubicBezTo>
                  <a:pt x="95" y="10"/>
                  <a:pt x="88" y="8"/>
                  <a:pt x="78" y="8"/>
                </a:cubicBezTo>
                <a:cubicBezTo>
                  <a:pt x="68" y="8"/>
                  <a:pt x="61" y="10"/>
                  <a:pt x="56" y="15"/>
                </a:cubicBezTo>
                <a:cubicBezTo>
                  <a:pt x="48" y="24"/>
                  <a:pt x="50" y="39"/>
                  <a:pt x="50" y="45"/>
                </a:cubicBezTo>
                <a:cubicBezTo>
                  <a:pt x="50" y="46"/>
                  <a:pt x="50" y="47"/>
                  <a:pt x="50" y="48"/>
                </a:cubicBezTo>
                <a:cubicBezTo>
                  <a:pt x="51" y="50"/>
                  <a:pt x="51" y="50"/>
                  <a:pt x="51" y="50"/>
                </a:cubicBezTo>
                <a:cubicBezTo>
                  <a:pt x="49" y="51"/>
                  <a:pt x="49" y="51"/>
                  <a:pt x="49" y="51"/>
                </a:cubicBezTo>
                <a:cubicBezTo>
                  <a:pt x="47" y="52"/>
                  <a:pt x="47" y="56"/>
                  <a:pt x="48" y="60"/>
                </a:cubicBezTo>
                <a:cubicBezTo>
                  <a:pt x="49" y="63"/>
                  <a:pt x="50" y="64"/>
                  <a:pt x="50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68"/>
                  <a:pt x="54" y="68"/>
                  <a:pt x="54" y="68"/>
                </a:cubicBezTo>
                <a:cubicBezTo>
                  <a:pt x="56" y="80"/>
                  <a:pt x="66" y="90"/>
                  <a:pt x="66" y="90"/>
                </a:cubicBezTo>
                <a:cubicBezTo>
                  <a:pt x="67" y="92"/>
                  <a:pt x="67" y="92"/>
                  <a:pt x="67" y="92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7"/>
                  <a:pt x="67" y="107"/>
                  <a:pt x="60" y="108"/>
                </a:cubicBezTo>
                <a:cubicBezTo>
                  <a:pt x="55" y="109"/>
                  <a:pt x="42" y="114"/>
                  <a:pt x="30" y="121"/>
                </a:cubicBezTo>
                <a:cubicBezTo>
                  <a:pt x="18" y="128"/>
                  <a:pt x="11" y="136"/>
                  <a:pt x="9" y="142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3058370" y="2156164"/>
            <a:ext cx="273039" cy="410023"/>
            <a:chOff x="3000595" y="690226"/>
            <a:chExt cx="273039" cy="410023"/>
          </a:xfrm>
        </p:grpSpPr>
        <p:sp>
          <p:nvSpPr>
            <p:cNvPr id="155" name="Freeform 155"/>
            <p:cNvSpPr>
              <a:spLocks noEditPoints="1"/>
            </p:cNvSpPr>
            <p:nvPr/>
          </p:nvSpPr>
          <p:spPr bwMode="auto">
            <a:xfrm>
              <a:off x="3005254" y="690226"/>
              <a:ext cx="263720" cy="365294"/>
            </a:xfrm>
            <a:custGeom>
              <a:avLst/>
              <a:gdLst>
                <a:gd name="T0" fmla="*/ 60 w 120"/>
                <a:gd name="T1" fmla="*/ 166 h 166"/>
                <a:gd name="T2" fmla="*/ 57 w 120"/>
                <a:gd name="T3" fmla="*/ 162 h 166"/>
                <a:gd name="T4" fmla="*/ 0 w 120"/>
                <a:gd name="T5" fmla="*/ 60 h 166"/>
                <a:gd name="T6" fmla="*/ 60 w 120"/>
                <a:gd name="T7" fmla="*/ 0 h 166"/>
                <a:gd name="T8" fmla="*/ 120 w 120"/>
                <a:gd name="T9" fmla="*/ 60 h 166"/>
                <a:gd name="T10" fmla="*/ 63 w 120"/>
                <a:gd name="T11" fmla="*/ 162 h 166"/>
                <a:gd name="T12" fmla="*/ 60 w 120"/>
                <a:gd name="T13" fmla="*/ 166 h 166"/>
                <a:gd name="T14" fmla="*/ 60 w 120"/>
                <a:gd name="T15" fmla="*/ 8 h 166"/>
                <a:gd name="T16" fmla="*/ 8 w 120"/>
                <a:gd name="T17" fmla="*/ 60 h 166"/>
                <a:gd name="T18" fmla="*/ 60 w 120"/>
                <a:gd name="T19" fmla="*/ 154 h 166"/>
                <a:gd name="T20" fmla="*/ 112 w 120"/>
                <a:gd name="T21" fmla="*/ 60 h 166"/>
                <a:gd name="T22" fmla="*/ 60 w 120"/>
                <a:gd name="T2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166">
                  <a:moveTo>
                    <a:pt x="60" y="166"/>
                  </a:moveTo>
                  <a:cubicBezTo>
                    <a:pt x="57" y="162"/>
                    <a:pt x="57" y="162"/>
                    <a:pt x="57" y="162"/>
                  </a:cubicBezTo>
                  <a:cubicBezTo>
                    <a:pt x="55" y="160"/>
                    <a:pt x="0" y="92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2"/>
                    <a:pt x="66" y="160"/>
                    <a:pt x="63" y="162"/>
                  </a:cubicBezTo>
                  <a:lnTo>
                    <a:pt x="60" y="166"/>
                  </a:lnTo>
                  <a:close/>
                  <a:moveTo>
                    <a:pt x="60" y="8"/>
                  </a:moveTo>
                  <a:cubicBezTo>
                    <a:pt x="32" y="8"/>
                    <a:pt x="8" y="31"/>
                    <a:pt x="8" y="60"/>
                  </a:cubicBezTo>
                  <a:cubicBezTo>
                    <a:pt x="8" y="85"/>
                    <a:pt x="49" y="139"/>
                    <a:pt x="60" y="154"/>
                  </a:cubicBezTo>
                  <a:cubicBezTo>
                    <a:pt x="72" y="139"/>
                    <a:pt x="112" y="85"/>
                    <a:pt x="112" y="60"/>
                  </a:cubicBezTo>
                  <a:cubicBezTo>
                    <a:pt x="112" y="31"/>
                    <a:pt x="89" y="8"/>
                    <a:pt x="60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3071417" y="756389"/>
              <a:ext cx="132326" cy="132326"/>
            </a:xfrm>
            <a:custGeom>
              <a:avLst/>
              <a:gdLst>
                <a:gd name="T0" fmla="*/ 30 w 60"/>
                <a:gd name="T1" fmla="*/ 60 h 60"/>
                <a:gd name="T2" fmla="*/ 0 w 60"/>
                <a:gd name="T3" fmla="*/ 30 h 60"/>
                <a:gd name="T4" fmla="*/ 30 w 60"/>
                <a:gd name="T5" fmla="*/ 0 h 60"/>
                <a:gd name="T6" fmla="*/ 60 w 60"/>
                <a:gd name="T7" fmla="*/ 30 h 60"/>
                <a:gd name="T8" fmla="*/ 30 w 60"/>
                <a:gd name="T9" fmla="*/ 60 h 60"/>
                <a:gd name="T10" fmla="*/ 30 w 60"/>
                <a:gd name="T11" fmla="*/ 4 h 60"/>
                <a:gd name="T12" fmla="*/ 4 w 60"/>
                <a:gd name="T13" fmla="*/ 30 h 60"/>
                <a:gd name="T14" fmla="*/ 30 w 60"/>
                <a:gd name="T15" fmla="*/ 56 h 60"/>
                <a:gd name="T16" fmla="*/ 56 w 60"/>
                <a:gd name="T17" fmla="*/ 30 h 60"/>
                <a:gd name="T18" fmla="*/ 30 w 60"/>
                <a:gd name="T1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cubicBezTo>
                    <a:pt x="14" y="60"/>
                    <a:pt x="0" y="47"/>
                    <a:pt x="0" y="30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ubicBezTo>
                    <a:pt x="60" y="47"/>
                    <a:pt x="47" y="60"/>
                    <a:pt x="30" y="60"/>
                  </a:cubicBezTo>
                  <a:close/>
                  <a:moveTo>
                    <a:pt x="30" y="4"/>
                  </a:moveTo>
                  <a:cubicBezTo>
                    <a:pt x="16" y="4"/>
                    <a:pt x="4" y="16"/>
                    <a:pt x="4" y="30"/>
                  </a:cubicBezTo>
                  <a:cubicBezTo>
                    <a:pt x="4" y="44"/>
                    <a:pt x="16" y="56"/>
                    <a:pt x="30" y="56"/>
                  </a:cubicBezTo>
                  <a:cubicBezTo>
                    <a:pt x="45" y="56"/>
                    <a:pt x="56" y="44"/>
                    <a:pt x="56" y="30"/>
                  </a:cubicBezTo>
                  <a:cubicBezTo>
                    <a:pt x="56" y="16"/>
                    <a:pt x="45" y="4"/>
                    <a:pt x="30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3000595" y="1007062"/>
              <a:ext cx="273039" cy="93187"/>
            </a:xfrm>
            <a:custGeom>
              <a:avLst/>
              <a:gdLst>
                <a:gd name="T0" fmla="*/ 92 w 124"/>
                <a:gd name="T1" fmla="*/ 0 h 42"/>
                <a:gd name="T2" fmla="*/ 92 w 124"/>
                <a:gd name="T3" fmla="*/ 5 h 42"/>
                <a:gd name="T4" fmla="*/ 120 w 124"/>
                <a:gd name="T5" fmla="*/ 20 h 42"/>
                <a:gd name="T6" fmla="*/ 62 w 124"/>
                <a:gd name="T7" fmla="*/ 38 h 42"/>
                <a:gd name="T8" fmla="*/ 4 w 124"/>
                <a:gd name="T9" fmla="*/ 20 h 42"/>
                <a:gd name="T10" fmla="*/ 33 w 124"/>
                <a:gd name="T11" fmla="*/ 5 h 42"/>
                <a:gd name="T12" fmla="*/ 33 w 124"/>
                <a:gd name="T13" fmla="*/ 0 h 42"/>
                <a:gd name="T14" fmla="*/ 0 w 124"/>
                <a:gd name="T15" fmla="*/ 20 h 42"/>
                <a:gd name="T16" fmla="*/ 62 w 124"/>
                <a:gd name="T17" fmla="*/ 42 h 42"/>
                <a:gd name="T18" fmla="*/ 124 w 124"/>
                <a:gd name="T19" fmla="*/ 20 h 42"/>
                <a:gd name="T20" fmla="*/ 92 w 124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42">
                  <a:moveTo>
                    <a:pt x="92" y="0"/>
                  </a:moveTo>
                  <a:cubicBezTo>
                    <a:pt x="92" y="5"/>
                    <a:pt x="92" y="5"/>
                    <a:pt x="92" y="5"/>
                  </a:cubicBezTo>
                  <a:cubicBezTo>
                    <a:pt x="109" y="8"/>
                    <a:pt x="120" y="14"/>
                    <a:pt x="120" y="20"/>
                  </a:cubicBezTo>
                  <a:cubicBezTo>
                    <a:pt x="120" y="28"/>
                    <a:pt x="97" y="38"/>
                    <a:pt x="62" y="38"/>
                  </a:cubicBezTo>
                  <a:cubicBezTo>
                    <a:pt x="28" y="38"/>
                    <a:pt x="4" y="28"/>
                    <a:pt x="4" y="20"/>
                  </a:cubicBezTo>
                  <a:cubicBezTo>
                    <a:pt x="4" y="14"/>
                    <a:pt x="15" y="8"/>
                    <a:pt x="33" y="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4"/>
                    <a:pt x="0" y="10"/>
                    <a:pt x="0" y="20"/>
                  </a:cubicBezTo>
                  <a:cubicBezTo>
                    <a:pt x="0" y="34"/>
                    <a:pt x="32" y="42"/>
                    <a:pt x="62" y="42"/>
                  </a:cubicBezTo>
                  <a:cubicBezTo>
                    <a:pt x="92" y="42"/>
                    <a:pt x="124" y="34"/>
                    <a:pt x="124" y="20"/>
                  </a:cubicBezTo>
                  <a:cubicBezTo>
                    <a:pt x="124" y="10"/>
                    <a:pt x="110" y="4"/>
                    <a:pt x="92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8067187" y="4716018"/>
            <a:ext cx="394182" cy="343861"/>
            <a:chOff x="8009412" y="3250080"/>
            <a:chExt cx="394182" cy="343861"/>
          </a:xfrm>
        </p:grpSpPr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8009412" y="3250080"/>
              <a:ext cx="394182" cy="343861"/>
            </a:xfrm>
            <a:custGeom>
              <a:avLst/>
              <a:gdLst>
                <a:gd name="T0" fmla="*/ 152 w 179"/>
                <a:gd name="T1" fmla="*/ 156 h 156"/>
                <a:gd name="T2" fmla="*/ 27 w 179"/>
                <a:gd name="T3" fmla="*/ 156 h 156"/>
                <a:gd name="T4" fmla="*/ 0 w 179"/>
                <a:gd name="T5" fmla="*/ 129 h 156"/>
                <a:gd name="T6" fmla="*/ 0 w 179"/>
                <a:gd name="T7" fmla="*/ 49 h 156"/>
                <a:gd name="T8" fmla="*/ 27 w 179"/>
                <a:gd name="T9" fmla="*/ 22 h 156"/>
                <a:gd name="T10" fmla="*/ 44 w 179"/>
                <a:gd name="T11" fmla="*/ 22 h 156"/>
                <a:gd name="T12" fmla="*/ 48 w 179"/>
                <a:gd name="T13" fmla="*/ 13 h 156"/>
                <a:gd name="T14" fmla="*/ 67 w 179"/>
                <a:gd name="T15" fmla="*/ 0 h 156"/>
                <a:gd name="T16" fmla="*/ 112 w 179"/>
                <a:gd name="T17" fmla="*/ 0 h 156"/>
                <a:gd name="T18" fmla="*/ 131 w 179"/>
                <a:gd name="T19" fmla="*/ 13 h 156"/>
                <a:gd name="T20" fmla="*/ 135 w 179"/>
                <a:gd name="T21" fmla="*/ 22 h 156"/>
                <a:gd name="T22" fmla="*/ 152 w 179"/>
                <a:gd name="T23" fmla="*/ 22 h 156"/>
                <a:gd name="T24" fmla="*/ 179 w 179"/>
                <a:gd name="T25" fmla="*/ 49 h 156"/>
                <a:gd name="T26" fmla="*/ 179 w 179"/>
                <a:gd name="T27" fmla="*/ 129 h 156"/>
                <a:gd name="T28" fmla="*/ 152 w 179"/>
                <a:gd name="T29" fmla="*/ 156 h 156"/>
                <a:gd name="T30" fmla="*/ 27 w 179"/>
                <a:gd name="T31" fmla="*/ 30 h 156"/>
                <a:gd name="T32" fmla="*/ 8 w 179"/>
                <a:gd name="T33" fmla="*/ 49 h 156"/>
                <a:gd name="T34" fmla="*/ 8 w 179"/>
                <a:gd name="T35" fmla="*/ 129 h 156"/>
                <a:gd name="T36" fmla="*/ 27 w 179"/>
                <a:gd name="T37" fmla="*/ 148 h 156"/>
                <a:gd name="T38" fmla="*/ 152 w 179"/>
                <a:gd name="T39" fmla="*/ 148 h 156"/>
                <a:gd name="T40" fmla="*/ 171 w 179"/>
                <a:gd name="T41" fmla="*/ 129 h 156"/>
                <a:gd name="T42" fmla="*/ 171 w 179"/>
                <a:gd name="T43" fmla="*/ 49 h 156"/>
                <a:gd name="T44" fmla="*/ 152 w 179"/>
                <a:gd name="T45" fmla="*/ 30 h 156"/>
                <a:gd name="T46" fmla="*/ 130 w 179"/>
                <a:gd name="T47" fmla="*/ 30 h 156"/>
                <a:gd name="T48" fmla="*/ 124 w 179"/>
                <a:gd name="T49" fmla="*/ 16 h 156"/>
                <a:gd name="T50" fmla="*/ 112 w 179"/>
                <a:gd name="T51" fmla="*/ 8 h 156"/>
                <a:gd name="T52" fmla="*/ 67 w 179"/>
                <a:gd name="T53" fmla="*/ 8 h 156"/>
                <a:gd name="T54" fmla="*/ 55 w 179"/>
                <a:gd name="T55" fmla="*/ 16 h 156"/>
                <a:gd name="T56" fmla="*/ 50 w 179"/>
                <a:gd name="T57" fmla="*/ 30 h 156"/>
                <a:gd name="T58" fmla="*/ 27 w 179"/>
                <a:gd name="T59" fmla="*/ 3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9" h="156">
                  <a:moveTo>
                    <a:pt x="152" y="156"/>
                  </a:moveTo>
                  <a:cubicBezTo>
                    <a:pt x="27" y="156"/>
                    <a:pt x="27" y="156"/>
                    <a:pt x="27" y="156"/>
                  </a:cubicBezTo>
                  <a:cubicBezTo>
                    <a:pt x="12" y="156"/>
                    <a:pt x="0" y="144"/>
                    <a:pt x="0" y="12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35"/>
                    <a:pt x="12" y="22"/>
                    <a:pt x="27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6"/>
                    <a:pt x="59" y="0"/>
                    <a:pt x="67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20" y="0"/>
                    <a:pt x="129" y="6"/>
                    <a:pt x="131" y="13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67" y="22"/>
                    <a:pt x="179" y="35"/>
                    <a:pt x="179" y="49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44"/>
                    <a:pt x="167" y="156"/>
                    <a:pt x="152" y="156"/>
                  </a:cubicBezTo>
                  <a:close/>
                  <a:moveTo>
                    <a:pt x="27" y="30"/>
                  </a:moveTo>
                  <a:cubicBezTo>
                    <a:pt x="16" y="30"/>
                    <a:pt x="8" y="39"/>
                    <a:pt x="8" y="4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40"/>
                    <a:pt x="16" y="148"/>
                    <a:pt x="27" y="148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63" y="148"/>
                    <a:pt x="171" y="140"/>
                    <a:pt x="171" y="129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1" y="39"/>
                    <a:pt x="163" y="30"/>
                    <a:pt x="152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2" y="11"/>
                    <a:pt x="117" y="8"/>
                    <a:pt x="112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2" y="8"/>
                    <a:pt x="57" y="11"/>
                    <a:pt x="55" y="16"/>
                  </a:cubicBezTo>
                  <a:cubicBezTo>
                    <a:pt x="50" y="30"/>
                    <a:pt x="50" y="30"/>
                    <a:pt x="50" y="30"/>
                  </a:cubicBezTo>
                  <a:lnTo>
                    <a:pt x="27" y="3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8146397" y="3387066"/>
              <a:ext cx="121143" cy="121143"/>
            </a:xfrm>
            <a:custGeom>
              <a:avLst/>
              <a:gdLst>
                <a:gd name="T0" fmla="*/ 28 w 55"/>
                <a:gd name="T1" fmla="*/ 55 h 55"/>
                <a:gd name="T2" fmla="*/ 0 w 55"/>
                <a:gd name="T3" fmla="*/ 27 h 55"/>
                <a:gd name="T4" fmla="*/ 28 w 55"/>
                <a:gd name="T5" fmla="*/ 0 h 55"/>
                <a:gd name="T6" fmla="*/ 55 w 55"/>
                <a:gd name="T7" fmla="*/ 27 h 55"/>
                <a:gd name="T8" fmla="*/ 28 w 55"/>
                <a:gd name="T9" fmla="*/ 55 h 55"/>
                <a:gd name="T10" fmla="*/ 28 w 55"/>
                <a:gd name="T11" fmla="*/ 4 h 55"/>
                <a:gd name="T12" fmla="*/ 4 w 55"/>
                <a:gd name="T13" fmla="*/ 27 h 55"/>
                <a:gd name="T14" fmla="*/ 28 w 55"/>
                <a:gd name="T15" fmla="*/ 51 h 55"/>
                <a:gd name="T16" fmla="*/ 51 w 55"/>
                <a:gd name="T17" fmla="*/ 27 h 55"/>
                <a:gd name="T18" fmla="*/ 28 w 55"/>
                <a:gd name="T19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5">
                  <a:moveTo>
                    <a:pt x="28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5" y="12"/>
                    <a:pt x="55" y="27"/>
                  </a:cubicBezTo>
                  <a:cubicBezTo>
                    <a:pt x="55" y="42"/>
                    <a:pt x="43" y="55"/>
                    <a:pt x="28" y="55"/>
                  </a:cubicBezTo>
                  <a:close/>
                  <a:moveTo>
                    <a:pt x="28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40"/>
                    <a:pt x="14" y="51"/>
                    <a:pt x="28" y="51"/>
                  </a:cubicBezTo>
                  <a:cubicBezTo>
                    <a:pt x="41" y="51"/>
                    <a:pt x="51" y="40"/>
                    <a:pt x="51" y="27"/>
                  </a:cubicBezTo>
                  <a:cubicBezTo>
                    <a:pt x="51" y="14"/>
                    <a:pt x="41" y="4"/>
                    <a:pt x="28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6364655" y="2173869"/>
            <a:ext cx="420275" cy="363430"/>
            <a:chOff x="6306880" y="707931"/>
            <a:chExt cx="420275" cy="363430"/>
          </a:xfrm>
        </p:grpSpPr>
        <p:sp>
          <p:nvSpPr>
            <p:cNvPr id="159" name="Freeform 159"/>
            <p:cNvSpPr>
              <a:spLocks noEditPoints="1"/>
            </p:cNvSpPr>
            <p:nvPr/>
          </p:nvSpPr>
          <p:spPr bwMode="auto">
            <a:xfrm>
              <a:off x="6306880" y="707931"/>
              <a:ext cx="420275" cy="363430"/>
            </a:xfrm>
            <a:custGeom>
              <a:avLst/>
              <a:gdLst>
                <a:gd name="T0" fmla="*/ 451 w 451"/>
                <a:gd name="T1" fmla="*/ 390 h 390"/>
                <a:gd name="T2" fmla="*/ 0 w 451"/>
                <a:gd name="T3" fmla="*/ 390 h 390"/>
                <a:gd name="T4" fmla="*/ 225 w 451"/>
                <a:gd name="T5" fmla="*/ 0 h 390"/>
                <a:gd name="T6" fmla="*/ 451 w 451"/>
                <a:gd name="T7" fmla="*/ 390 h 390"/>
                <a:gd name="T8" fmla="*/ 24 w 451"/>
                <a:gd name="T9" fmla="*/ 376 h 390"/>
                <a:gd name="T10" fmla="*/ 428 w 451"/>
                <a:gd name="T11" fmla="*/ 376 h 390"/>
                <a:gd name="T12" fmla="*/ 225 w 451"/>
                <a:gd name="T13" fmla="*/ 26 h 390"/>
                <a:gd name="T14" fmla="*/ 24 w 451"/>
                <a:gd name="T15" fmla="*/ 376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1" h="390">
                  <a:moveTo>
                    <a:pt x="451" y="390"/>
                  </a:moveTo>
                  <a:lnTo>
                    <a:pt x="0" y="390"/>
                  </a:lnTo>
                  <a:lnTo>
                    <a:pt x="225" y="0"/>
                  </a:lnTo>
                  <a:lnTo>
                    <a:pt x="451" y="390"/>
                  </a:lnTo>
                  <a:close/>
                  <a:moveTo>
                    <a:pt x="24" y="376"/>
                  </a:moveTo>
                  <a:lnTo>
                    <a:pt x="428" y="376"/>
                  </a:lnTo>
                  <a:lnTo>
                    <a:pt x="225" y="26"/>
                  </a:lnTo>
                  <a:lnTo>
                    <a:pt x="24" y="37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60"/>
            <p:cNvSpPr>
              <a:spLocks noEditPoints="1"/>
            </p:cNvSpPr>
            <p:nvPr/>
          </p:nvSpPr>
          <p:spPr bwMode="auto">
            <a:xfrm>
              <a:off x="6502573" y="859826"/>
              <a:ext cx="28888" cy="158418"/>
            </a:xfrm>
            <a:custGeom>
              <a:avLst/>
              <a:gdLst>
                <a:gd name="T0" fmla="*/ 0 w 13"/>
                <a:gd name="T1" fmla="*/ 65 h 72"/>
                <a:gd name="T2" fmla="*/ 7 w 13"/>
                <a:gd name="T3" fmla="*/ 58 h 72"/>
                <a:gd name="T4" fmla="*/ 13 w 13"/>
                <a:gd name="T5" fmla="*/ 65 h 72"/>
                <a:gd name="T6" fmla="*/ 7 w 13"/>
                <a:gd name="T7" fmla="*/ 72 h 72"/>
                <a:gd name="T8" fmla="*/ 0 w 13"/>
                <a:gd name="T9" fmla="*/ 65 h 72"/>
                <a:gd name="T10" fmla="*/ 13 w 13"/>
                <a:gd name="T11" fmla="*/ 6 h 72"/>
                <a:gd name="T12" fmla="*/ 11 w 13"/>
                <a:gd name="T13" fmla="*/ 47 h 72"/>
                <a:gd name="T14" fmla="*/ 7 w 13"/>
                <a:gd name="T15" fmla="*/ 51 h 72"/>
                <a:gd name="T16" fmla="*/ 2 w 13"/>
                <a:gd name="T17" fmla="*/ 47 h 72"/>
                <a:gd name="T18" fmla="*/ 0 w 13"/>
                <a:gd name="T19" fmla="*/ 6 h 72"/>
                <a:gd name="T20" fmla="*/ 7 w 13"/>
                <a:gd name="T21" fmla="*/ 0 h 72"/>
                <a:gd name="T22" fmla="*/ 13 w 13"/>
                <a:gd name="T23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72">
                  <a:moveTo>
                    <a:pt x="0" y="65"/>
                  </a:moveTo>
                  <a:cubicBezTo>
                    <a:pt x="0" y="60"/>
                    <a:pt x="2" y="58"/>
                    <a:pt x="7" y="58"/>
                  </a:cubicBezTo>
                  <a:cubicBezTo>
                    <a:pt x="11" y="58"/>
                    <a:pt x="13" y="60"/>
                    <a:pt x="13" y="65"/>
                  </a:cubicBezTo>
                  <a:cubicBezTo>
                    <a:pt x="13" y="69"/>
                    <a:pt x="11" y="72"/>
                    <a:pt x="7" y="72"/>
                  </a:cubicBezTo>
                  <a:cubicBezTo>
                    <a:pt x="2" y="72"/>
                    <a:pt x="0" y="69"/>
                    <a:pt x="0" y="65"/>
                  </a:cubicBezTo>
                  <a:close/>
                  <a:moveTo>
                    <a:pt x="13" y="6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9"/>
                    <a:pt x="9" y="51"/>
                    <a:pt x="7" y="51"/>
                  </a:cubicBezTo>
                  <a:cubicBezTo>
                    <a:pt x="3" y="51"/>
                    <a:pt x="2" y="49"/>
                    <a:pt x="2" y="4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11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4756590" y="990677"/>
            <a:ext cx="2719014" cy="928282"/>
            <a:chOff x="4756590" y="990677"/>
            <a:chExt cx="2719014" cy="928282"/>
          </a:xfrm>
        </p:grpSpPr>
        <p:sp>
          <p:nvSpPr>
            <p:cNvPr id="192" name="矩形 191"/>
            <p:cNvSpPr/>
            <p:nvPr/>
          </p:nvSpPr>
          <p:spPr>
            <a:xfrm>
              <a:off x="5739173" y="1848621"/>
              <a:ext cx="689317" cy="7033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93" name="Text Box 3"/>
            <p:cNvSpPr txBox="1">
              <a:spLocks noChangeArrowheads="1"/>
            </p:cNvSpPr>
            <p:nvPr/>
          </p:nvSpPr>
          <p:spPr bwMode="auto">
            <a:xfrm>
              <a:off x="5315188" y="990677"/>
              <a:ext cx="1590578" cy="424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400" dirty="0" smtClean="0">
                  <a:solidFill>
                    <a:srgbClr val="FC621E"/>
                  </a:solidFill>
                  <a:latin typeface="方正兰亭粗黑简体" panose="02000000000000000000" pitchFamily="2" charset="-122"/>
                  <a:ea typeface="方正兰亭粗黑简体" panose="02000000000000000000" pitchFamily="2" charset="-122"/>
                </a:rPr>
                <a:t>赠送图标</a:t>
              </a:r>
              <a:r>
                <a:rPr lang="en-US" altLang="zh-CN" sz="2400" dirty="0" smtClean="0">
                  <a:solidFill>
                    <a:srgbClr val="FC621E"/>
                  </a:solidFill>
                  <a:latin typeface="方正兰亭粗黑简体" panose="02000000000000000000" pitchFamily="2" charset="-122"/>
                  <a:ea typeface="方正兰亭粗黑简体" panose="02000000000000000000" pitchFamily="2" charset="-122"/>
                </a:rPr>
                <a:t>1</a:t>
              </a:r>
              <a:endParaRPr lang="zh-CN" altLang="en-US" sz="2400" dirty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endParaRPr>
            </a:p>
          </p:txBody>
        </p:sp>
        <p:sp>
          <p:nvSpPr>
            <p:cNvPr id="194" name="矩形 193"/>
            <p:cNvSpPr/>
            <p:nvPr/>
          </p:nvSpPr>
          <p:spPr>
            <a:xfrm>
              <a:off x="4756590" y="1359825"/>
              <a:ext cx="271901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base"/>
              <a:r>
                <a:rPr lang="en-US" altLang="zh-CN" dirty="0" err="1">
                  <a:solidFill>
                    <a:srgbClr val="888888"/>
                  </a:solidFill>
                  <a:latin typeface="微软雅黑" panose="020B0503020204020204" charset="-122"/>
                  <a:ea typeface="微软雅黑" panose="020B0503020204020204" charset="-122"/>
                </a:rPr>
                <a:t>Ios</a:t>
              </a:r>
              <a:r>
                <a:rPr lang="zh-CN" altLang="en-US" dirty="0">
                  <a:solidFill>
                    <a:srgbClr val="888888"/>
                  </a:solidFill>
                  <a:latin typeface="微软雅黑" panose="020B0503020204020204" charset="-122"/>
                  <a:ea typeface="微软雅黑" panose="020B0503020204020204" charset="-122"/>
                </a:rPr>
                <a:t>线框风格类商务图标</a:t>
              </a:r>
              <a:r>
                <a:rPr lang="en-US" altLang="zh-CN" dirty="0">
                  <a:solidFill>
                    <a:srgbClr val="888888"/>
                  </a:solidFill>
                  <a:latin typeface="微软雅黑" panose="020B0503020204020204" charset="-122"/>
                  <a:ea typeface="微软雅黑" panose="020B0503020204020204" charset="-122"/>
                </a:rPr>
                <a:t>1</a:t>
              </a:r>
              <a:endParaRPr lang="zh-CN" altLang="en-US" dirty="0">
                <a:solidFill>
                  <a:srgbClr val="888888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952018" y="2211761"/>
            <a:ext cx="357051" cy="337044"/>
          </a:xfrm>
          <a:custGeom>
            <a:avLst/>
            <a:gdLst>
              <a:gd name="T0" fmla="*/ 10 w 162"/>
              <a:gd name="T1" fmla="*/ 153 h 153"/>
              <a:gd name="T2" fmla="*/ 10 w 162"/>
              <a:gd name="T3" fmla="*/ 142 h 153"/>
              <a:gd name="T4" fmla="*/ 12 w 162"/>
              <a:gd name="T5" fmla="*/ 141 h 153"/>
              <a:gd name="T6" fmla="*/ 29 w 162"/>
              <a:gd name="T7" fmla="*/ 120 h 153"/>
              <a:gd name="T8" fmla="*/ 29 w 162"/>
              <a:gd name="T9" fmla="*/ 118 h 153"/>
              <a:gd name="T10" fmla="*/ 0 w 162"/>
              <a:gd name="T11" fmla="*/ 67 h 153"/>
              <a:gd name="T12" fmla="*/ 81 w 162"/>
              <a:gd name="T13" fmla="*/ 0 h 153"/>
              <a:gd name="T14" fmla="*/ 162 w 162"/>
              <a:gd name="T15" fmla="*/ 67 h 153"/>
              <a:gd name="T16" fmla="*/ 81 w 162"/>
              <a:gd name="T17" fmla="*/ 133 h 153"/>
              <a:gd name="T18" fmla="*/ 70 w 162"/>
              <a:gd name="T19" fmla="*/ 133 h 153"/>
              <a:gd name="T20" fmla="*/ 14 w 162"/>
              <a:gd name="T21" fmla="*/ 153 h 153"/>
              <a:gd name="T22" fmla="*/ 10 w 162"/>
              <a:gd name="T23" fmla="*/ 153 h 153"/>
              <a:gd name="T24" fmla="*/ 81 w 162"/>
              <a:gd name="T25" fmla="*/ 8 h 153"/>
              <a:gd name="T26" fmla="*/ 8 w 162"/>
              <a:gd name="T27" fmla="*/ 67 h 153"/>
              <a:gd name="T28" fmla="*/ 35 w 162"/>
              <a:gd name="T29" fmla="*/ 112 h 153"/>
              <a:gd name="T30" fmla="*/ 36 w 162"/>
              <a:gd name="T31" fmla="*/ 113 h 153"/>
              <a:gd name="T32" fmla="*/ 37 w 162"/>
              <a:gd name="T33" fmla="*/ 115 h 153"/>
              <a:gd name="T34" fmla="*/ 37 w 162"/>
              <a:gd name="T35" fmla="*/ 120 h 153"/>
              <a:gd name="T36" fmla="*/ 22 w 162"/>
              <a:gd name="T37" fmla="*/ 144 h 153"/>
              <a:gd name="T38" fmla="*/ 66 w 162"/>
              <a:gd name="T39" fmla="*/ 126 h 153"/>
              <a:gd name="T40" fmla="*/ 68 w 162"/>
              <a:gd name="T41" fmla="*/ 124 h 153"/>
              <a:gd name="T42" fmla="*/ 70 w 162"/>
              <a:gd name="T43" fmla="*/ 125 h 153"/>
              <a:gd name="T44" fmla="*/ 81 w 162"/>
              <a:gd name="T45" fmla="*/ 125 h 153"/>
              <a:gd name="T46" fmla="*/ 154 w 162"/>
              <a:gd name="T47" fmla="*/ 67 h 153"/>
              <a:gd name="T48" fmla="*/ 81 w 162"/>
              <a:gd name="T49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53">
                <a:moveTo>
                  <a:pt x="10" y="153"/>
                </a:moveTo>
                <a:cubicBezTo>
                  <a:pt x="10" y="142"/>
                  <a:pt x="10" y="142"/>
                  <a:pt x="10" y="142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20" y="137"/>
                  <a:pt x="29" y="129"/>
                  <a:pt x="29" y="120"/>
                </a:cubicBezTo>
                <a:cubicBezTo>
                  <a:pt x="29" y="119"/>
                  <a:pt x="29" y="118"/>
                  <a:pt x="29" y="118"/>
                </a:cubicBezTo>
                <a:cubicBezTo>
                  <a:pt x="10" y="105"/>
                  <a:pt x="0" y="87"/>
                  <a:pt x="0" y="67"/>
                </a:cubicBezTo>
                <a:cubicBezTo>
                  <a:pt x="0" y="30"/>
                  <a:pt x="36" y="0"/>
                  <a:pt x="81" y="0"/>
                </a:cubicBezTo>
                <a:cubicBezTo>
                  <a:pt x="126" y="0"/>
                  <a:pt x="162" y="30"/>
                  <a:pt x="162" y="67"/>
                </a:cubicBezTo>
                <a:cubicBezTo>
                  <a:pt x="162" y="104"/>
                  <a:pt x="126" y="133"/>
                  <a:pt x="81" y="133"/>
                </a:cubicBezTo>
                <a:cubicBezTo>
                  <a:pt x="77" y="133"/>
                  <a:pt x="74" y="133"/>
                  <a:pt x="70" y="133"/>
                </a:cubicBezTo>
                <a:cubicBezTo>
                  <a:pt x="53" y="149"/>
                  <a:pt x="32" y="152"/>
                  <a:pt x="14" y="153"/>
                </a:cubicBezTo>
                <a:lnTo>
                  <a:pt x="10" y="153"/>
                </a:lnTo>
                <a:close/>
                <a:moveTo>
                  <a:pt x="81" y="8"/>
                </a:moveTo>
                <a:cubicBezTo>
                  <a:pt x="41" y="8"/>
                  <a:pt x="8" y="35"/>
                  <a:pt x="8" y="67"/>
                </a:cubicBezTo>
                <a:cubicBezTo>
                  <a:pt x="8" y="84"/>
                  <a:pt x="18" y="101"/>
                  <a:pt x="35" y="112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7" y="117"/>
                  <a:pt x="37" y="118"/>
                  <a:pt x="37" y="120"/>
                </a:cubicBezTo>
                <a:cubicBezTo>
                  <a:pt x="37" y="130"/>
                  <a:pt x="30" y="139"/>
                  <a:pt x="22" y="144"/>
                </a:cubicBezTo>
                <a:cubicBezTo>
                  <a:pt x="37" y="143"/>
                  <a:pt x="53" y="139"/>
                  <a:pt x="66" y="126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3" y="125"/>
                  <a:pt x="77" y="125"/>
                  <a:pt x="81" y="125"/>
                </a:cubicBezTo>
                <a:cubicBezTo>
                  <a:pt x="121" y="125"/>
                  <a:pt x="154" y="99"/>
                  <a:pt x="154" y="67"/>
                </a:cubicBezTo>
                <a:cubicBezTo>
                  <a:pt x="154" y="35"/>
                  <a:pt x="121" y="8"/>
                  <a:pt x="81" y="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32" name="组合 231"/>
          <p:cNvGrpSpPr/>
          <p:nvPr/>
        </p:nvGrpSpPr>
        <p:grpSpPr>
          <a:xfrm>
            <a:off x="8772312" y="2191755"/>
            <a:ext cx="393987" cy="352433"/>
            <a:chOff x="8948739" y="1497013"/>
            <a:chExt cx="406400" cy="363537"/>
          </a:xfrm>
        </p:grpSpPr>
        <p:sp>
          <p:nvSpPr>
            <p:cNvPr id="52" name="Freeform 31"/>
            <p:cNvSpPr>
              <a:spLocks noEditPoints="1"/>
            </p:cNvSpPr>
            <p:nvPr/>
          </p:nvSpPr>
          <p:spPr bwMode="auto">
            <a:xfrm>
              <a:off x="9151939" y="1654175"/>
              <a:ext cx="203200" cy="206375"/>
            </a:xfrm>
            <a:custGeom>
              <a:avLst/>
              <a:gdLst>
                <a:gd name="T0" fmla="*/ 83 w 90"/>
                <a:gd name="T1" fmla="*/ 91 h 91"/>
                <a:gd name="T2" fmla="*/ 57 w 90"/>
                <a:gd name="T3" fmla="*/ 80 h 91"/>
                <a:gd name="T4" fmla="*/ 45 w 90"/>
                <a:gd name="T5" fmla="*/ 81 h 91"/>
                <a:gd name="T6" fmla="*/ 0 w 90"/>
                <a:gd name="T7" fmla="*/ 41 h 91"/>
                <a:gd name="T8" fmla="*/ 45 w 90"/>
                <a:gd name="T9" fmla="*/ 0 h 91"/>
                <a:gd name="T10" fmla="*/ 90 w 90"/>
                <a:gd name="T11" fmla="*/ 41 h 91"/>
                <a:gd name="T12" fmla="*/ 82 w 90"/>
                <a:gd name="T13" fmla="*/ 64 h 91"/>
                <a:gd name="T14" fmla="*/ 81 w 90"/>
                <a:gd name="T15" fmla="*/ 70 h 91"/>
                <a:gd name="T16" fmla="*/ 89 w 90"/>
                <a:gd name="T17" fmla="*/ 84 h 91"/>
                <a:gd name="T18" fmla="*/ 90 w 90"/>
                <a:gd name="T19" fmla="*/ 85 h 91"/>
                <a:gd name="T20" fmla="*/ 90 w 90"/>
                <a:gd name="T21" fmla="*/ 90 h 91"/>
                <a:gd name="T22" fmla="*/ 89 w 90"/>
                <a:gd name="T23" fmla="*/ 90 h 91"/>
                <a:gd name="T24" fmla="*/ 83 w 90"/>
                <a:gd name="T25" fmla="*/ 91 h 91"/>
                <a:gd name="T26" fmla="*/ 58 w 90"/>
                <a:gd name="T27" fmla="*/ 75 h 91"/>
                <a:gd name="T28" fmla="*/ 59 w 90"/>
                <a:gd name="T29" fmla="*/ 76 h 91"/>
                <a:gd name="T30" fmla="*/ 85 w 90"/>
                <a:gd name="T31" fmla="*/ 87 h 91"/>
                <a:gd name="T32" fmla="*/ 77 w 90"/>
                <a:gd name="T33" fmla="*/ 70 h 91"/>
                <a:gd name="T34" fmla="*/ 78 w 90"/>
                <a:gd name="T35" fmla="*/ 62 h 91"/>
                <a:gd name="T36" fmla="*/ 79 w 90"/>
                <a:gd name="T37" fmla="*/ 62 h 91"/>
                <a:gd name="T38" fmla="*/ 86 w 90"/>
                <a:gd name="T39" fmla="*/ 41 h 91"/>
                <a:gd name="T40" fmla="*/ 45 w 90"/>
                <a:gd name="T41" fmla="*/ 4 h 91"/>
                <a:gd name="T42" fmla="*/ 4 w 90"/>
                <a:gd name="T43" fmla="*/ 41 h 91"/>
                <a:gd name="T44" fmla="*/ 45 w 90"/>
                <a:gd name="T45" fmla="*/ 77 h 91"/>
                <a:gd name="T46" fmla="*/ 57 w 90"/>
                <a:gd name="T47" fmla="*/ 75 h 91"/>
                <a:gd name="T48" fmla="*/ 58 w 90"/>
                <a:gd name="T49" fmla="*/ 7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0" h="91">
                  <a:moveTo>
                    <a:pt x="83" y="91"/>
                  </a:moveTo>
                  <a:cubicBezTo>
                    <a:pt x="73" y="91"/>
                    <a:pt x="64" y="87"/>
                    <a:pt x="57" y="80"/>
                  </a:cubicBezTo>
                  <a:cubicBezTo>
                    <a:pt x="53" y="81"/>
                    <a:pt x="49" y="81"/>
                    <a:pt x="45" y="81"/>
                  </a:cubicBezTo>
                  <a:cubicBezTo>
                    <a:pt x="20" y="81"/>
                    <a:pt x="0" y="63"/>
                    <a:pt x="0" y="41"/>
                  </a:cubicBezTo>
                  <a:cubicBezTo>
                    <a:pt x="0" y="18"/>
                    <a:pt x="20" y="0"/>
                    <a:pt x="45" y="0"/>
                  </a:cubicBezTo>
                  <a:cubicBezTo>
                    <a:pt x="70" y="0"/>
                    <a:pt x="90" y="18"/>
                    <a:pt x="90" y="41"/>
                  </a:cubicBezTo>
                  <a:cubicBezTo>
                    <a:pt x="90" y="49"/>
                    <a:pt x="87" y="57"/>
                    <a:pt x="82" y="64"/>
                  </a:cubicBezTo>
                  <a:cubicBezTo>
                    <a:pt x="81" y="66"/>
                    <a:pt x="81" y="68"/>
                    <a:pt x="81" y="70"/>
                  </a:cubicBezTo>
                  <a:cubicBezTo>
                    <a:pt x="81" y="76"/>
                    <a:pt x="84" y="81"/>
                    <a:pt x="89" y="84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0" y="90"/>
                    <a:pt x="90" y="90"/>
                    <a:pt x="90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90"/>
                    <a:pt x="85" y="91"/>
                    <a:pt x="83" y="91"/>
                  </a:cubicBezTo>
                  <a:close/>
                  <a:moveTo>
                    <a:pt x="58" y="75"/>
                  </a:moveTo>
                  <a:cubicBezTo>
                    <a:pt x="59" y="76"/>
                    <a:pt x="59" y="76"/>
                    <a:pt x="59" y="76"/>
                  </a:cubicBezTo>
                  <a:cubicBezTo>
                    <a:pt x="66" y="83"/>
                    <a:pt x="75" y="87"/>
                    <a:pt x="85" y="87"/>
                  </a:cubicBezTo>
                  <a:cubicBezTo>
                    <a:pt x="80" y="83"/>
                    <a:pt x="77" y="77"/>
                    <a:pt x="77" y="70"/>
                  </a:cubicBezTo>
                  <a:cubicBezTo>
                    <a:pt x="77" y="67"/>
                    <a:pt x="77" y="65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4" y="55"/>
                    <a:pt x="86" y="48"/>
                    <a:pt x="86" y="41"/>
                  </a:cubicBezTo>
                  <a:cubicBezTo>
                    <a:pt x="86" y="20"/>
                    <a:pt x="68" y="4"/>
                    <a:pt x="45" y="4"/>
                  </a:cubicBezTo>
                  <a:cubicBezTo>
                    <a:pt x="22" y="4"/>
                    <a:pt x="4" y="20"/>
                    <a:pt x="4" y="41"/>
                  </a:cubicBezTo>
                  <a:cubicBezTo>
                    <a:pt x="4" y="61"/>
                    <a:pt x="22" y="77"/>
                    <a:pt x="45" y="77"/>
                  </a:cubicBezTo>
                  <a:cubicBezTo>
                    <a:pt x="49" y="77"/>
                    <a:pt x="53" y="77"/>
                    <a:pt x="57" y="75"/>
                  </a:cubicBezTo>
                  <a:lnTo>
                    <a:pt x="58" y="7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32"/>
            <p:cNvSpPr>
              <a:spLocks noEditPoints="1"/>
            </p:cNvSpPr>
            <p:nvPr/>
          </p:nvSpPr>
          <p:spPr bwMode="auto">
            <a:xfrm>
              <a:off x="8948739" y="1497013"/>
              <a:ext cx="368300" cy="346075"/>
            </a:xfrm>
            <a:custGeom>
              <a:avLst/>
              <a:gdLst>
                <a:gd name="T0" fmla="*/ 10 w 162"/>
                <a:gd name="T1" fmla="*/ 152 h 152"/>
                <a:gd name="T2" fmla="*/ 10 w 162"/>
                <a:gd name="T3" fmla="*/ 141 h 152"/>
                <a:gd name="T4" fmla="*/ 12 w 162"/>
                <a:gd name="T5" fmla="*/ 140 h 152"/>
                <a:gd name="T6" fmla="*/ 29 w 162"/>
                <a:gd name="T7" fmla="*/ 119 h 152"/>
                <a:gd name="T8" fmla="*/ 29 w 162"/>
                <a:gd name="T9" fmla="*/ 117 h 152"/>
                <a:gd name="T10" fmla="*/ 0 w 162"/>
                <a:gd name="T11" fmla="*/ 66 h 152"/>
                <a:gd name="T12" fmla="*/ 81 w 162"/>
                <a:gd name="T13" fmla="*/ 0 h 152"/>
                <a:gd name="T14" fmla="*/ 162 w 162"/>
                <a:gd name="T15" fmla="*/ 65 h 152"/>
                <a:gd name="T16" fmla="*/ 162 w 162"/>
                <a:gd name="T17" fmla="*/ 71 h 152"/>
                <a:gd name="T18" fmla="*/ 156 w 162"/>
                <a:gd name="T19" fmla="*/ 68 h 152"/>
                <a:gd name="T20" fmla="*/ 134 w 162"/>
                <a:gd name="T21" fmla="*/ 64 h 152"/>
                <a:gd name="T22" fmla="*/ 98 w 162"/>
                <a:gd name="T23" fmla="*/ 77 h 152"/>
                <a:gd name="T24" fmla="*/ 83 w 162"/>
                <a:gd name="T25" fmla="*/ 110 h 152"/>
                <a:gd name="T26" fmla="*/ 87 w 162"/>
                <a:gd name="T27" fmla="*/ 127 h 152"/>
                <a:gd name="T28" fmla="*/ 90 w 162"/>
                <a:gd name="T29" fmla="*/ 133 h 152"/>
                <a:gd name="T30" fmla="*/ 84 w 162"/>
                <a:gd name="T31" fmla="*/ 133 h 152"/>
                <a:gd name="T32" fmla="*/ 70 w 162"/>
                <a:gd name="T33" fmla="*/ 132 h 152"/>
                <a:gd name="T34" fmla="*/ 14 w 162"/>
                <a:gd name="T35" fmla="*/ 152 h 152"/>
                <a:gd name="T36" fmla="*/ 10 w 162"/>
                <a:gd name="T37" fmla="*/ 152 h 152"/>
                <a:gd name="T38" fmla="*/ 81 w 162"/>
                <a:gd name="T39" fmla="*/ 8 h 152"/>
                <a:gd name="T40" fmla="*/ 8 w 162"/>
                <a:gd name="T41" fmla="*/ 66 h 152"/>
                <a:gd name="T42" fmla="*/ 35 w 162"/>
                <a:gd name="T43" fmla="*/ 112 h 152"/>
                <a:gd name="T44" fmla="*/ 36 w 162"/>
                <a:gd name="T45" fmla="*/ 112 h 152"/>
                <a:gd name="T46" fmla="*/ 37 w 162"/>
                <a:gd name="T47" fmla="*/ 114 h 152"/>
                <a:gd name="T48" fmla="*/ 37 w 162"/>
                <a:gd name="T49" fmla="*/ 119 h 152"/>
                <a:gd name="T50" fmla="*/ 22 w 162"/>
                <a:gd name="T51" fmla="*/ 144 h 152"/>
                <a:gd name="T52" fmla="*/ 66 w 162"/>
                <a:gd name="T53" fmla="*/ 125 h 152"/>
                <a:gd name="T54" fmla="*/ 68 w 162"/>
                <a:gd name="T55" fmla="*/ 124 h 152"/>
                <a:gd name="T56" fmla="*/ 70 w 162"/>
                <a:gd name="T57" fmla="*/ 124 h 152"/>
                <a:gd name="T58" fmla="*/ 78 w 162"/>
                <a:gd name="T59" fmla="*/ 125 h 152"/>
                <a:gd name="T60" fmla="*/ 75 w 162"/>
                <a:gd name="T61" fmla="*/ 110 h 152"/>
                <a:gd name="T62" fmla="*/ 93 w 162"/>
                <a:gd name="T63" fmla="*/ 71 h 152"/>
                <a:gd name="T64" fmla="*/ 134 w 162"/>
                <a:gd name="T65" fmla="*/ 56 h 152"/>
                <a:gd name="T66" fmla="*/ 153 w 162"/>
                <a:gd name="T67" fmla="*/ 59 h 152"/>
                <a:gd name="T68" fmla="*/ 81 w 162"/>
                <a:gd name="T69" fmla="*/ 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2" h="152">
                  <a:moveTo>
                    <a:pt x="10" y="152"/>
                  </a:moveTo>
                  <a:cubicBezTo>
                    <a:pt x="10" y="141"/>
                    <a:pt x="10" y="141"/>
                    <a:pt x="10" y="14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20" y="136"/>
                    <a:pt x="29" y="129"/>
                    <a:pt x="29" y="119"/>
                  </a:cubicBezTo>
                  <a:cubicBezTo>
                    <a:pt x="29" y="119"/>
                    <a:pt x="29" y="118"/>
                    <a:pt x="29" y="117"/>
                  </a:cubicBezTo>
                  <a:cubicBezTo>
                    <a:pt x="10" y="104"/>
                    <a:pt x="0" y="86"/>
                    <a:pt x="0" y="66"/>
                  </a:cubicBezTo>
                  <a:cubicBezTo>
                    <a:pt x="0" y="30"/>
                    <a:pt x="36" y="0"/>
                    <a:pt x="81" y="0"/>
                  </a:cubicBezTo>
                  <a:cubicBezTo>
                    <a:pt x="125" y="0"/>
                    <a:pt x="161" y="28"/>
                    <a:pt x="162" y="65"/>
                  </a:cubicBezTo>
                  <a:cubicBezTo>
                    <a:pt x="162" y="71"/>
                    <a:pt x="162" y="71"/>
                    <a:pt x="162" y="71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49" y="65"/>
                    <a:pt x="142" y="64"/>
                    <a:pt x="134" y="64"/>
                  </a:cubicBezTo>
                  <a:cubicBezTo>
                    <a:pt x="121" y="64"/>
                    <a:pt x="108" y="68"/>
                    <a:pt x="98" y="77"/>
                  </a:cubicBezTo>
                  <a:cubicBezTo>
                    <a:pt x="89" y="85"/>
                    <a:pt x="83" y="97"/>
                    <a:pt x="83" y="110"/>
                  </a:cubicBezTo>
                  <a:cubicBezTo>
                    <a:pt x="83" y="116"/>
                    <a:pt x="85" y="122"/>
                    <a:pt x="87" y="127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79" y="133"/>
                    <a:pt x="75" y="133"/>
                    <a:pt x="70" y="132"/>
                  </a:cubicBezTo>
                  <a:cubicBezTo>
                    <a:pt x="53" y="149"/>
                    <a:pt x="32" y="152"/>
                    <a:pt x="14" y="152"/>
                  </a:cubicBezTo>
                  <a:lnTo>
                    <a:pt x="10" y="152"/>
                  </a:lnTo>
                  <a:close/>
                  <a:moveTo>
                    <a:pt x="81" y="8"/>
                  </a:moveTo>
                  <a:cubicBezTo>
                    <a:pt x="41" y="8"/>
                    <a:pt x="8" y="34"/>
                    <a:pt x="8" y="66"/>
                  </a:cubicBezTo>
                  <a:cubicBezTo>
                    <a:pt x="8" y="84"/>
                    <a:pt x="18" y="100"/>
                    <a:pt x="35" y="112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7" y="116"/>
                    <a:pt x="37" y="118"/>
                    <a:pt x="37" y="119"/>
                  </a:cubicBezTo>
                  <a:cubicBezTo>
                    <a:pt x="37" y="129"/>
                    <a:pt x="30" y="138"/>
                    <a:pt x="22" y="144"/>
                  </a:cubicBezTo>
                  <a:cubicBezTo>
                    <a:pt x="37" y="142"/>
                    <a:pt x="53" y="139"/>
                    <a:pt x="66" y="125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2" y="124"/>
                    <a:pt x="75" y="125"/>
                    <a:pt x="78" y="125"/>
                  </a:cubicBezTo>
                  <a:cubicBezTo>
                    <a:pt x="76" y="120"/>
                    <a:pt x="75" y="115"/>
                    <a:pt x="75" y="110"/>
                  </a:cubicBezTo>
                  <a:cubicBezTo>
                    <a:pt x="75" y="95"/>
                    <a:pt x="82" y="81"/>
                    <a:pt x="93" y="71"/>
                  </a:cubicBezTo>
                  <a:cubicBezTo>
                    <a:pt x="104" y="61"/>
                    <a:pt x="119" y="56"/>
                    <a:pt x="134" y="56"/>
                  </a:cubicBezTo>
                  <a:cubicBezTo>
                    <a:pt x="141" y="56"/>
                    <a:pt x="147" y="57"/>
                    <a:pt x="153" y="59"/>
                  </a:cubicBezTo>
                  <a:cubicBezTo>
                    <a:pt x="149" y="30"/>
                    <a:pt x="118" y="8"/>
                    <a:pt x="81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33" name="组合 232"/>
          <p:cNvGrpSpPr/>
          <p:nvPr/>
        </p:nvGrpSpPr>
        <p:grpSpPr>
          <a:xfrm>
            <a:off x="9618768" y="2191755"/>
            <a:ext cx="395526" cy="352434"/>
            <a:chOff x="9821864" y="1497013"/>
            <a:chExt cx="407988" cy="363538"/>
          </a:xfrm>
        </p:grpSpPr>
        <p:sp>
          <p:nvSpPr>
            <p:cNvPr id="54" name="Freeform 33"/>
            <p:cNvSpPr>
              <a:spLocks noEditPoints="1"/>
            </p:cNvSpPr>
            <p:nvPr/>
          </p:nvSpPr>
          <p:spPr bwMode="auto">
            <a:xfrm>
              <a:off x="9821864" y="1497013"/>
              <a:ext cx="346075" cy="325438"/>
            </a:xfrm>
            <a:custGeom>
              <a:avLst/>
              <a:gdLst>
                <a:gd name="T0" fmla="*/ 10 w 152"/>
                <a:gd name="T1" fmla="*/ 143 h 143"/>
                <a:gd name="T2" fmla="*/ 10 w 152"/>
                <a:gd name="T3" fmla="*/ 132 h 143"/>
                <a:gd name="T4" fmla="*/ 12 w 152"/>
                <a:gd name="T5" fmla="*/ 131 h 143"/>
                <a:gd name="T6" fmla="*/ 27 w 152"/>
                <a:gd name="T7" fmla="*/ 112 h 143"/>
                <a:gd name="T8" fmla="*/ 27 w 152"/>
                <a:gd name="T9" fmla="*/ 110 h 143"/>
                <a:gd name="T10" fmla="*/ 0 w 152"/>
                <a:gd name="T11" fmla="*/ 62 h 143"/>
                <a:gd name="T12" fmla="*/ 76 w 152"/>
                <a:gd name="T13" fmla="*/ 0 h 143"/>
                <a:gd name="T14" fmla="*/ 152 w 152"/>
                <a:gd name="T15" fmla="*/ 62 h 143"/>
                <a:gd name="T16" fmla="*/ 76 w 152"/>
                <a:gd name="T17" fmla="*/ 125 h 143"/>
                <a:gd name="T18" fmla="*/ 66 w 152"/>
                <a:gd name="T19" fmla="*/ 124 h 143"/>
                <a:gd name="T20" fmla="*/ 14 w 152"/>
                <a:gd name="T21" fmla="*/ 142 h 143"/>
                <a:gd name="T22" fmla="*/ 10 w 152"/>
                <a:gd name="T23" fmla="*/ 143 h 143"/>
                <a:gd name="T24" fmla="*/ 76 w 152"/>
                <a:gd name="T25" fmla="*/ 8 h 143"/>
                <a:gd name="T26" fmla="*/ 8 w 152"/>
                <a:gd name="T27" fmla="*/ 62 h 143"/>
                <a:gd name="T28" fmla="*/ 33 w 152"/>
                <a:gd name="T29" fmla="*/ 104 h 143"/>
                <a:gd name="T30" fmla="*/ 35 w 152"/>
                <a:gd name="T31" fmla="*/ 105 h 143"/>
                <a:gd name="T32" fmla="*/ 35 w 152"/>
                <a:gd name="T33" fmla="*/ 107 h 143"/>
                <a:gd name="T34" fmla="*/ 35 w 152"/>
                <a:gd name="T35" fmla="*/ 112 h 143"/>
                <a:gd name="T36" fmla="*/ 22 w 152"/>
                <a:gd name="T37" fmla="*/ 134 h 143"/>
                <a:gd name="T38" fmla="*/ 62 w 152"/>
                <a:gd name="T39" fmla="*/ 117 h 143"/>
                <a:gd name="T40" fmla="*/ 64 w 152"/>
                <a:gd name="T41" fmla="*/ 116 h 143"/>
                <a:gd name="T42" fmla="*/ 65 w 152"/>
                <a:gd name="T43" fmla="*/ 116 h 143"/>
                <a:gd name="T44" fmla="*/ 76 w 152"/>
                <a:gd name="T45" fmla="*/ 117 h 143"/>
                <a:gd name="T46" fmla="*/ 144 w 152"/>
                <a:gd name="T47" fmla="*/ 62 h 143"/>
                <a:gd name="T48" fmla="*/ 76 w 152"/>
                <a:gd name="T49" fmla="*/ 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43">
                  <a:moveTo>
                    <a:pt x="10" y="143"/>
                  </a:moveTo>
                  <a:cubicBezTo>
                    <a:pt x="10" y="132"/>
                    <a:pt x="10" y="132"/>
                    <a:pt x="10" y="132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21" y="127"/>
                    <a:pt x="27" y="119"/>
                    <a:pt x="27" y="112"/>
                  </a:cubicBezTo>
                  <a:cubicBezTo>
                    <a:pt x="27" y="111"/>
                    <a:pt x="27" y="110"/>
                    <a:pt x="27" y="110"/>
                  </a:cubicBezTo>
                  <a:cubicBezTo>
                    <a:pt x="10" y="98"/>
                    <a:pt x="0" y="81"/>
                    <a:pt x="0" y="62"/>
                  </a:cubicBezTo>
                  <a:cubicBezTo>
                    <a:pt x="0" y="28"/>
                    <a:pt x="34" y="0"/>
                    <a:pt x="76" y="0"/>
                  </a:cubicBezTo>
                  <a:cubicBezTo>
                    <a:pt x="118" y="0"/>
                    <a:pt x="152" y="28"/>
                    <a:pt x="152" y="62"/>
                  </a:cubicBezTo>
                  <a:cubicBezTo>
                    <a:pt x="152" y="96"/>
                    <a:pt x="118" y="125"/>
                    <a:pt x="76" y="125"/>
                  </a:cubicBezTo>
                  <a:cubicBezTo>
                    <a:pt x="73" y="125"/>
                    <a:pt x="70" y="124"/>
                    <a:pt x="66" y="124"/>
                  </a:cubicBezTo>
                  <a:cubicBezTo>
                    <a:pt x="50" y="139"/>
                    <a:pt x="31" y="142"/>
                    <a:pt x="14" y="142"/>
                  </a:cubicBezTo>
                  <a:lnTo>
                    <a:pt x="10" y="143"/>
                  </a:lnTo>
                  <a:close/>
                  <a:moveTo>
                    <a:pt x="76" y="8"/>
                  </a:moveTo>
                  <a:cubicBezTo>
                    <a:pt x="39" y="8"/>
                    <a:pt x="8" y="32"/>
                    <a:pt x="8" y="62"/>
                  </a:cubicBezTo>
                  <a:cubicBezTo>
                    <a:pt x="8" y="78"/>
                    <a:pt x="17" y="94"/>
                    <a:pt x="33" y="104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08"/>
                    <a:pt x="35" y="110"/>
                    <a:pt x="35" y="112"/>
                  </a:cubicBezTo>
                  <a:cubicBezTo>
                    <a:pt x="35" y="120"/>
                    <a:pt x="30" y="128"/>
                    <a:pt x="22" y="134"/>
                  </a:cubicBezTo>
                  <a:cubicBezTo>
                    <a:pt x="36" y="133"/>
                    <a:pt x="50" y="129"/>
                    <a:pt x="62" y="117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9" y="116"/>
                    <a:pt x="73" y="117"/>
                    <a:pt x="76" y="117"/>
                  </a:cubicBezTo>
                  <a:cubicBezTo>
                    <a:pt x="114" y="117"/>
                    <a:pt x="144" y="92"/>
                    <a:pt x="144" y="62"/>
                  </a:cubicBezTo>
                  <a:cubicBezTo>
                    <a:pt x="144" y="32"/>
                    <a:pt x="114" y="8"/>
                    <a:pt x="76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34"/>
            <p:cNvSpPr>
              <a:spLocks noEditPoints="1"/>
            </p:cNvSpPr>
            <p:nvPr/>
          </p:nvSpPr>
          <p:spPr bwMode="auto">
            <a:xfrm>
              <a:off x="9980614" y="1617663"/>
              <a:ext cx="249238" cy="242888"/>
            </a:xfrm>
            <a:custGeom>
              <a:avLst/>
              <a:gdLst>
                <a:gd name="T0" fmla="*/ 100 w 109"/>
                <a:gd name="T1" fmla="*/ 107 h 107"/>
                <a:gd name="T2" fmla="*/ 98 w 109"/>
                <a:gd name="T3" fmla="*/ 107 h 107"/>
                <a:gd name="T4" fmla="*/ 54 w 109"/>
                <a:gd name="T5" fmla="*/ 91 h 107"/>
                <a:gd name="T6" fmla="*/ 6 w 109"/>
                <a:gd name="T7" fmla="*/ 81 h 107"/>
                <a:gd name="T8" fmla="*/ 0 w 109"/>
                <a:gd name="T9" fmla="*/ 77 h 107"/>
                <a:gd name="T10" fmla="*/ 7 w 109"/>
                <a:gd name="T11" fmla="*/ 77 h 107"/>
                <a:gd name="T12" fmla="*/ 63 w 109"/>
                <a:gd name="T13" fmla="*/ 58 h 107"/>
                <a:gd name="T14" fmla="*/ 81 w 109"/>
                <a:gd name="T15" fmla="*/ 36 h 107"/>
                <a:gd name="T16" fmla="*/ 88 w 109"/>
                <a:gd name="T17" fmla="*/ 9 h 107"/>
                <a:gd name="T18" fmla="*/ 88 w 109"/>
                <a:gd name="T19" fmla="*/ 5 h 107"/>
                <a:gd name="T20" fmla="*/ 87 w 109"/>
                <a:gd name="T21" fmla="*/ 0 h 107"/>
                <a:gd name="T22" fmla="*/ 91 w 109"/>
                <a:gd name="T23" fmla="*/ 3 h 107"/>
                <a:gd name="T24" fmla="*/ 109 w 109"/>
                <a:gd name="T25" fmla="*/ 39 h 107"/>
                <a:gd name="T26" fmla="*/ 86 w 109"/>
                <a:gd name="T27" fmla="*/ 79 h 107"/>
                <a:gd name="T28" fmla="*/ 86 w 109"/>
                <a:gd name="T29" fmla="*/ 82 h 107"/>
                <a:gd name="T30" fmla="*/ 99 w 109"/>
                <a:gd name="T31" fmla="*/ 100 h 107"/>
                <a:gd name="T32" fmla="*/ 100 w 109"/>
                <a:gd name="T33" fmla="*/ 100 h 107"/>
                <a:gd name="T34" fmla="*/ 100 w 109"/>
                <a:gd name="T35" fmla="*/ 107 h 107"/>
                <a:gd name="T36" fmla="*/ 55 w 109"/>
                <a:gd name="T37" fmla="*/ 87 h 107"/>
                <a:gd name="T38" fmla="*/ 56 w 109"/>
                <a:gd name="T39" fmla="*/ 87 h 107"/>
                <a:gd name="T40" fmla="*/ 96 w 109"/>
                <a:gd name="T41" fmla="*/ 103 h 107"/>
                <a:gd name="T42" fmla="*/ 82 w 109"/>
                <a:gd name="T43" fmla="*/ 82 h 107"/>
                <a:gd name="T44" fmla="*/ 82 w 109"/>
                <a:gd name="T45" fmla="*/ 78 h 107"/>
                <a:gd name="T46" fmla="*/ 82 w 109"/>
                <a:gd name="T47" fmla="*/ 77 h 107"/>
                <a:gd name="T48" fmla="*/ 83 w 109"/>
                <a:gd name="T49" fmla="*/ 76 h 107"/>
                <a:gd name="T50" fmla="*/ 105 w 109"/>
                <a:gd name="T51" fmla="*/ 39 h 107"/>
                <a:gd name="T52" fmla="*/ 92 w 109"/>
                <a:gd name="T53" fmla="*/ 9 h 107"/>
                <a:gd name="T54" fmla="*/ 92 w 109"/>
                <a:gd name="T55" fmla="*/ 9 h 107"/>
                <a:gd name="T56" fmla="*/ 85 w 109"/>
                <a:gd name="T57" fmla="*/ 38 h 107"/>
                <a:gd name="T58" fmla="*/ 66 w 109"/>
                <a:gd name="T59" fmla="*/ 61 h 107"/>
                <a:gd name="T60" fmla="*/ 14 w 109"/>
                <a:gd name="T61" fmla="*/ 81 h 107"/>
                <a:gd name="T62" fmla="*/ 54 w 109"/>
                <a:gd name="T63" fmla="*/ 87 h 107"/>
                <a:gd name="T64" fmla="*/ 55 w 109"/>
                <a:gd name="T65" fmla="*/ 8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07">
                  <a:moveTo>
                    <a:pt x="100" y="107"/>
                  </a:moveTo>
                  <a:cubicBezTo>
                    <a:pt x="98" y="107"/>
                    <a:pt x="98" y="107"/>
                    <a:pt x="98" y="107"/>
                  </a:cubicBezTo>
                  <a:cubicBezTo>
                    <a:pt x="81" y="106"/>
                    <a:pt x="67" y="103"/>
                    <a:pt x="54" y="91"/>
                  </a:cubicBezTo>
                  <a:cubicBezTo>
                    <a:pt x="36" y="93"/>
                    <a:pt x="19" y="89"/>
                    <a:pt x="6" y="8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28" y="77"/>
                    <a:pt x="48" y="70"/>
                    <a:pt x="63" y="58"/>
                  </a:cubicBezTo>
                  <a:cubicBezTo>
                    <a:pt x="71" y="52"/>
                    <a:pt x="77" y="44"/>
                    <a:pt x="81" y="36"/>
                  </a:cubicBezTo>
                  <a:cubicBezTo>
                    <a:pt x="86" y="28"/>
                    <a:pt x="88" y="18"/>
                    <a:pt x="88" y="9"/>
                  </a:cubicBezTo>
                  <a:cubicBezTo>
                    <a:pt x="88" y="8"/>
                    <a:pt x="88" y="6"/>
                    <a:pt x="88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103" y="13"/>
                    <a:pt x="109" y="26"/>
                    <a:pt x="109" y="39"/>
                  </a:cubicBezTo>
                  <a:cubicBezTo>
                    <a:pt x="109" y="55"/>
                    <a:pt x="101" y="69"/>
                    <a:pt x="86" y="79"/>
                  </a:cubicBezTo>
                  <a:cubicBezTo>
                    <a:pt x="86" y="80"/>
                    <a:pt x="86" y="81"/>
                    <a:pt x="86" y="82"/>
                  </a:cubicBezTo>
                  <a:cubicBezTo>
                    <a:pt x="86" y="89"/>
                    <a:pt x="91" y="96"/>
                    <a:pt x="99" y="100"/>
                  </a:cubicBezTo>
                  <a:cubicBezTo>
                    <a:pt x="100" y="100"/>
                    <a:pt x="100" y="100"/>
                    <a:pt x="100" y="100"/>
                  </a:cubicBezTo>
                  <a:lnTo>
                    <a:pt x="100" y="107"/>
                  </a:lnTo>
                  <a:close/>
                  <a:moveTo>
                    <a:pt x="55" y="87"/>
                  </a:moveTo>
                  <a:cubicBezTo>
                    <a:pt x="56" y="87"/>
                    <a:pt x="56" y="87"/>
                    <a:pt x="56" y="87"/>
                  </a:cubicBezTo>
                  <a:cubicBezTo>
                    <a:pt x="68" y="99"/>
                    <a:pt x="80" y="102"/>
                    <a:pt x="96" y="103"/>
                  </a:cubicBezTo>
                  <a:cubicBezTo>
                    <a:pt x="87" y="98"/>
                    <a:pt x="82" y="90"/>
                    <a:pt x="82" y="82"/>
                  </a:cubicBezTo>
                  <a:cubicBezTo>
                    <a:pt x="82" y="80"/>
                    <a:pt x="82" y="79"/>
                    <a:pt x="82" y="78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97" y="67"/>
                    <a:pt x="105" y="54"/>
                    <a:pt x="105" y="39"/>
                  </a:cubicBezTo>
                  <a:cubicBezTo>
                    <a:pt x="105" y="28"/>
                    <a:pt x="101" y="18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2" y="19"/>
                    <a:pt x="89" y="29"/>
                    <a:pt x="85" y="38"/>
                  </a:cubicBezTo>
                  <a:cubicBezTo>
                    <a:pt x="80" y="47"/>
                    <a:pt x="74" y="54"/>
                    <a:pt x="66" y="61"/>
                  </a:cubicBezTo>
                  <a:cubicBezTo>
                    <a:pt x="52" y="72"/>
                    <a:pt x="33" y="79"/>
                    <a:pt x="14" y="81"/>
                  </a:cubicBezTo>
                  <a:cubicBezTo>
                    <a:pt x="26" y="86"/>
                    <a:pt x="40" y="88"/>
                    <a:pt x="54" y="87"/>
                  </a:cubicBezTo>
                  <a:lnTo>
                    <a:pt x="55" y="87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35" name="组合 234"/>
          <p:cNvGrpSpPr/>
          <p:nvPr/>
        </p:nvGrpSpPr>
        <p:grpSpPr>
          <a:xfrm>
            <a:off x="7080938" y="2193293"/>
            <a:ext cx="392448" cy="353973"/>
            <a:chOff x="7204076" y="1498600"/>
            <a:chExt cx="404813" cy="365125"/>
          </a:xfrm>
        </p:grpSpPr>
        <p:sp>
          <p:nvSpPr>
            <p:cNvPr id="56" name="Freeform 35"/>
            <p:cNvSpPr>
              <a:spLocks noEditPoints="1"/>
            </p:cNvSpPr>
            <p:nvPr/>
          </p:nvSpPr>
          <p:spPr bwMode="auto">
            <a:xfrm>
              <a:off x="7204076" y="1498600"/>
              <a:ext cx="131763" cy="360363"/>
            </a:xfrm>
            <a:custGeom>
              <a:avLst/>
              <a:gdLst>
                <a:gd name="T0" fmla="*/ 0 w 83"/>
                <a:gd name="T1" fmla="*/ 227 h 227"/>
                <a:gd name="T2" fmla="*/ 0 w 83"/>
                <a:gd name="T3" fmla="*/ 33 h 227"/>
                <a:gd name="T4" fmla="*/ 83 w 83"/>
                <a:gd name="T5" fmla="*/ 0 h 227"/>
                <a:gd name="T6" fmla="*/ 83 w 83"/>
                <a:gd name="T7" fmla="*/ 192 h 227"/>
                <a:gd name="T8" fmla="*/ 0 w 83"/>
                <a:gd name="T9" fmla="*/ 227 h 227"/>
                <a:gd name="T10" fmla="*/ 6 w 83"/>
                <a:gd name="T11" fmla="*/ 38 h 227"/>
                <a:gd name="T12" fmla="*/ 6 w 83"/>
                <a:gd name="T13" fmla="*/ 218 h 227"/>
                <a:gd name="T14" fmla="*/ 78 w 83"/>
                <a:gd name="T15" fmla="*/ 189 h 227"/>
                <a:gd name="T16" fmla="*/ 78 w 83"/>
                <a:gd name="T17" fmla="*/ 9 h 227"/>
                <a:gd name="T18" fmla="*/ 6 w 83"/>
                <a:gd name="T19" fmla="*/ 3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27">
                  <a:moveTo>
                    <a:pt x="0" y="227"/>
                  </a:moveTo>
                  <a:lnTo>
                    <a:pt x="0" y="33"/>
                  </a:lnTo>
                  <a:lnTo>
                    <a:pt x="83" y="0"/>
                  </a:lnTo>
                  <a:lnTo>
                    <a:pt x="83" y="192"/>
                  </a:lnTo>
                  <a:lnTo>
                    <a:pt x="0" y="227"/>
                  </a:lnTo>
                  <a:close/>
                  <a:moveTo>
                    <a:pt x="6" y="38"/>
                  </a:moveTo>
                  <a:lnTo>
                    <a:pt x="6" y="218"/>
                  </a:lnTo>
                  <a:lnTo>
                    <a:pt x="78" y="189"/>
                  </a:lnTo>
                  <a:lnTo>
                    <a:pt x="78" y="9"/>
                  </a:lnTo>
                  <a:lnTo>
                    <a:pt x="6" y="3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36"/>
            <p:cNvSpPr>
              <a:spLocks noEditPoints="1"/>
            </p:cNvSpPr>
            <p:nvPr/>
          </p:nvSpPr>
          <p:spPr bwMode="auto">
            <a:xfrm>
              <a:off x="7348539" y="1501775"/>
              <a:ext cx="139700" cy="361950"/>
            </a:xfrm>
            <a:custGeom>
              <a:avLst/>
              <a:gdLst>
                <a:gd name="T0" fmla="*/ 88 w 88"/>
                <a:gd name="T1" fmla="*/ 228 h 228"/>
                <a:gd name="T2" fmla="*/ 0 w 88"/>
                <a:gd name="T3" fmla="*/ 199 h 228"/>
                <a:gd name="T4" fmla="*/ 0 w 88"/>
                <a:gd name="T5" fmla="*/ 0 h 228"/>
                <a:gd name="T6" fmla="*/ 88 w 88"/>
                <a:gd name="T7" fmla="*/ 30 h 228"/>
                <a:gd name="T8" fmla="*/ 88 w 88"/>
                <a:gd name="T9" fmla="*/ 228 h 228"/>
                <a:gd name="T10" fmla="*/ 11 w 88"/>
                <a:gd name="T11" fmla="*/ 190 h 228"/>
                <a:gd name="T12" fmla="*/ 77 w 88"/>
                <a:gd name="T13" fmla="*/ 212 h 228"/>
                <a:gd name="T14" fmla="*/ 77 w 88"/>
                <a:gd name="T15" fmla="*/ 37 h 228"/>
                <a:gd name="T16" fmla="*/ 11 w 88"/>
                <a:gd name="T17" fmla="*/ 16 h 228"/>
                <a:gd name="T18" fmla="*/ 11 w 88"/>
                <a:gd name="T19" fmla="*/ 19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228">
                  <a:moveTo>
                    <a:pt x="88" y="228"/>
                  </a:moveTo>
                  <a:lnTo>
                    <a:pt x="0" y="199"/>
                  </a:lnTo>
                  <a:lnTo>
                    <a:pt x="0" y="0"/>
                  </a:lnTo>
                  <a:lnTo>
                    <a:pt x="88" y="30"/>
                  </a:lnTo>
                  <a:lnTo>
                    <a:pt x="88" y="228"/>
                  </a:lnTo>
                  <a:close/>
                  <a:moveTo>
                    <a:pt x="11" y="190"/>
                  </a:moveTo>
                  <a:lnTo>
                    <a:pt x="77" y="212"/>
                  </a:lnTo>
                  <a:lnTo>
                    <a:pt x="77" y="37"/>
                  </a:lnTo>
                  <a:lnTo>
                    <a:pt x="11" y="16"/>
                  </a:lnTo>
                  <a:lnTo>
                    <a:pt x="11" y="19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37"/>
            <p:cNvSpPr>
              <a:spLocks noEditPoints="1"/>
            </p:cNvSpPr>
            <p:nvPr/>
          </p:nvSpPr>
          <p:spPr bwMode="auto">
            <a:xfrm>
              <a:off x="7500939" y="1498600"/>
              <a:ext cx="107950" cy="349250"/>
            </a:xfrm>
            <a:custGeom>
              <a:avLst/>
              <a:gdLst>
                <a:gd name="T0" fmla="*/ 0 w 68"/>
                <a:gd name="T1" fmla="*/ 220 h 220"/>
                <a:gd name="T2" fmla="*/ 0 w 68"/>
                <a:gd name="T3" fmla="*/ 28 h 220"/>
                <a:gd name="T4" fmla="*/ 68 w 68"/>
                <a:gd name="T5" fmla="*/ 0 h 220"/>
                <a:gd name="T6" fmla="*/ 68 w 68"/>
                <a:gd name="T7" fmla="*/ 192 h 220"/>
                <a:gd name="T8" fmla="*/ 0 w 68"/>
                <a:gd name="T9" fmla="*/ 220 h 220"/>
                <a:gd name="T10" fmla="*/ 5 w 68"/>
                <a:gd name="T11" fmla="*/ 32 h 220"/>
                <a:gd name="T12" fmla="*/ 5 w 68"/>
                <a:gd name="T13" fmla="*/ 212 h 220"/>
                <a:gd name="T14" fmla="*/ 63 w 68"/>
                <a:gd name="T15" fmla="*/ 189 h 220"/>
                <a:gd name="T16" fmla="*/ 63 w 68"/>
                <a:gd name="T17" fmla="*/ 9 h 220"/>
                <a:gd name="T18" fmla="*/ 5 w 68"/>
                <a:gd name="T19" fmla="*/ 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220">
                  <a:moveTo>
                    <a:pt x="0" y="220"/>
                  </a:moveTo>
                  <a:lnTo>
                    <a:pt x="0" y="28"/>
                  </a:lnTo>
                  <a:lnTo>
                    <a:pt x="68" y="0"/>
                  </a:lnTo>
                  <a:lnTo>
                    <a:pt x="68" y="192"/>
                  </a:lnTo>
                  <a:lnTo>
                    <a:pt x="0" y="220"/>
                  </a:lnTo>
                  <a:close/>
                  <a:moveTo>
                    <a:pt x="5" y="32"/>
                  </a:moveTo>
                  <a:lnTo>
                    <a:pt x="5" y="212"/>
                  </a:lnTo>
                  <a:lnTo>
                    <a:pt x="63" y="189"/>
                  </a:lnTo>
                  <a:lnTo>
                    <a:pt x="63" y="9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6237560" y="2167130"/>
            <a:ext cx="393987" cy="401682"/>
            <a:chOff x="6334126" y="1471613"/>
            <a:chExt cx="406400" cy="414338"/>
          </a:xfrm>
        </p:grpSpPr>
        <p:sp>
          <p:nvSpPr>
            <p:cNvPr id="59" name="Freeform 38"/>
            <p:cNvSpPr>
              <a:spLocks noEditPoints="1"/>
            </p:cNvSpPr>
            <p:nvPr/>
          </p:nvSpPr>
          <p:spPr bwMode="auto">
            <a:xfrm>
              <a:off x="6334126" y="1471613"/>
              <a:ext cx="406400" cy="414338"/>
            </a:xfrm>
            <a:custGeom>
              <a:avLst/>
              <a:gdLst>
                <a:gd name="T0" fmla="*/ 111 w 179"/>
                <a:gd name="T1" fmla="*/ 182 h 182"/>
                <a:gd name="T2" fmla="*/ 68 w 179"/>
                <a:gd name="T3" fmla="*/ 182 h 182"/>
                <a:gd name="T4" fmla="*/ 68 w 179"/>
                <a:gd name="T5" fmla="*/ 178 h 182"/>
                <a:gd name="T6" fmla="*/ 39 w 179"/>
                <a:gd name="T7" fmla="*/ 149 h 182"/>
                <a:gd name="T8" fmla="*/ 25 w 179"/>
                <a:gd name="T9" fmla="*/ 153 h 182"/>
                <a:gd name="T10" fmla="*/ 21 w 179"/>
                <a:gd name="T11" fmla="*/ 155 h 182"/>
                <a:gd name="T12" fmla="*/ 0 w 179"/>
                <a:gd name="T13" fmla="*/ 118 h 182"/>
                <a:gd name="T14" fmla="*/ 3 w 179"/>
                <a:gd name="T15" fmla="*/ 116 h 182"/>
                <a:gd name="T16" fmla="*/ 14 w 179"/>
                <a:gd name="T17" fmla="*/ 76 h 182"/>
                <a:gd name="T18" fmla="*/ 3 w 179"/>
                <a:gd name="T19" fmla="*/ 66 h 182"/>
                <a:gd name="T20" fmla="*/ 0 w 179"/>
                <a:gd name="T21" fmla="*/ 64 h 182"/>
                <a:gd name="T22" fmla="*/ 21 w 179"/>
                <a:gd name="T23" fmla="*/ 27 h 182"/>
                <a:gd name="T24" fmla="*/ 25 w 179"/>
                <a:gd name="T25" fmla="*/ 29 h 182"/>
                <a:gd name="T26" fmla="*/ 39 w 179"/>
                <a:gd name="T27" fmla="*/ 33 h 182"/>
                <a:gd name="T28" fmla="*/ 64 w 179"/>
                <a:gd name="T29" fmla="*/ 18 h 182"/>
                <a:gd name="T30" fmla="*/ 68 w 179"/>
                <a:gd name="T31" fmla="*/ 4 h 182"/>
                <a:gd name="T32" fmla="*/ 68 w 179"/>
                <a:gd name="T33" fmla="*/ 0 h 182"/>
                <a:gd name="T34" fmla="*/ 111 w 179"/>
                <a:gd name="T35" fmla="*/ 0 h 182"/>
                <a:gd name="T36" fmla="*/ 111 w 179"/>
                <a:gd name="T37" fmla="*/ 4 h 182"/>
                <a:gd name="T38" fmla="*/ 140 w 179"/>
                <a:gd name="T39" fmla="*/ 33 h 182"/>
                <a:gd name="T40" fmla="*/ 154 w 179"/>
                <a:gd name="T41" fmla="*/ 29 h 182"/>
                <a:gd name="T42" fmla="*/ 158 w 179"/>
                <a:gd name="T43" fmla="*/ 27 h 182"/>
                <a:gd name="T44" fmla="*/ 179 w 179"/>
                <a:gd name="T45" fmla="*/ 64 h 182"/>
                <a:gd name="T46" fmla="*/ 176 w 179"/>
                <a:gd name="T47" fmla="*/ 66 h 182"/>
                <a:gd name="T48" fmla="*/ 165 w 179"/>
                <a:gd name="T49" fmla="*/ 106 h 182"/>
                <a:gd name="T50" fmla="*/ 175 w 179"/>
                <a:gd name="T51" fmla="*/ 116 h 182"/>
                <a:gd name="T52" fmla="*/ 179 w 179"/>
                <a:gd name="T53" fmla="*/ 118 h 182"/>
                <a:gd name="T54" fmla="*/ 158 w 179"/>
                <a:gd name="T55" fmla="*/ 155 h 182"/>
                <a:gd name="T56" fmla="*/ 154 w 179"/>
                <a:gd name="T57" fmla="*/ 153 h 182"/>
                <a:gd name="T58" fmla="*/ 140 w 179"/>
                <a:gd name="T59" fmla="*/ 149 h 182"/>
                <a:gd name="T60" fmla="*/ 114 w 179"/>
                <a:gd name="T61" fmla="*/ 163 h 182"/>
                <a:gd name="T62" fmla="*/ 111 w 179"/>
                <a:gd name="T63" fmla="*/ 178 h 182"/>
                <a:gd name="T64" fmla="*/ 111 w 179"/>
                <a:gd name="T65" fmla="*/ 182 h 182"/>
                <a:gd name="T66" fmla="*/ 76 w 179"/>
                <a:gd name="T67" fmla="*/ 174 h 182"/>
                <a:gd name="T68" fmla="*/ 103 w 179"/>
                <a:gd name="T69" fmla="*/ 174 h 182"/>
                <a:gd name="T70" fmla="*/ 108 w 179"/>
                <a:gd name="T71" fmla="*/ 159 h 182"/>
                <a:gd name="T72" fmla="*/ 140 w 179"/>
                <a:gd name="T73" fmla="*/ 141 h 182"/>
                <a:gd name="T74" fmla="*/ 155 w 179"/>
                <a:gd name="T75" fmla="*/ 144 h 182"/>
                <a:gd name="T76" fmla="*/ 168 w 179"/>
                <a:gd name="T77" fmla="*/ 121 h 182"/>
                <a:gd name="T78" fmla="*/ 158 w 179"/>
                <a:gd name="T79" fmla="*/ 110 h 182"/>
                <a:gd name="T80" fmla="*/ 168 w 179"/>
                <a:gd name="T81" fmla="*/ 61 h 182"/>
                <a:gd name="T82" fmla="*/ 155 w 179"/>
                <a:gd name="T83" fmla="*/ 38 h 182"/>
                <a:gd name="T84" fmla="*/ 140 w 179"/>
                <a:gd name="T85" fmla="*/ 41 h 182"/>
                <a:gd name="T86" fmla="*/ 103 w 179"/>
                <a:gd name="T87" fmla="*/ 8 h 182"/>
                <a:gd name="T88" fmla="*/ 76 w 179"/>
                <a:gd name="T89" fmla="*/ 8 h 182"/>
                <a:gd name="T90" fmla="*/ 71 w 179"/>
                <a:gd name="T91" fmla="*/ 22 h 182"/>
                <a:gd name="T92" fmla="*/ 39 w 179"/>
                <a:gd name="T93" fmla="*/ 41 h 182"/>
                <a:gd name="T94" fmla="*/ 24 w 179"/>
                <a:gd name="T95" fmla="*/ 38 h 182"/>
                <a:gd name="T96" fmla="*/ 11 w 179"/>
                <a:gd name="T97" fmla="*/ 61 h 182"/>
                <a:gd name="T98" fmla="*/ 21 w 179"/>
                <a:gd name="T99" fmla="*/ 72 h 182"/>
                <a:gd name="T100" fmla="*/ 11 w 179"/>
                <a:gd name="T101" fmla="*/ 121 h 182"/>
                <a:gd name="T102" fmla="*/ 24 w 179"/>
                <a:gd name="T103" fmla="*/ 144 h 182"/>
                <a:gd name="T104" fmla="*/ 39 w 179"/>
                <a:gd name="T105" fmla="*/ 141 h 182"/>
                <a:gd name="T106" fmla="*/ 76 w 179"/>
                <a:gd name="T107" fmla="*/ 17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182">
                  <a:moveTo>
                    <a:pt x="111" y="182"/>
                  </a:moveTo>
                  <a:cubicBezTo>
                    <a:pt x="68" y="182"/>
                    <a:pt x="68" y="182"/>
                    <a:pt x="68" y="182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62"/>
                    <a:pt x="55" y="149"/>
                    <a:pt x="39" y="149"/>
                  </a:cubicBezTo>
                  <a:cubicBezTo>
                    <a:pt x="34" y="149"/>
                    <a:pt x="29" y="150"/>
                    <a:pt x="25" y="153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17" y="108"/>
                    <a:pt x="22" y="90"/>
                    <a:pt x="14" y="76"/>
                  </a:cubicBezTo>
                  <a:cubicBezTo>
                    <a:pt x="12" y="72"/>
                    <a:pt x="8" y="68"/>
                    <a:pt x="3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9" y="32"/>
                    <a:pt x="34" y="33"/>
                    <a:pt x="39" y="33"/>
                  </a:cubicBezTo>
                  <a:cubicBezTo>
                    <a:pt x="50" y="33"/>
                    <a:pt x="59" y="27"/>
                    <a:pt x="64" y="18"/>
                  </a:cubicBezTo>
                  <a:cubicBezTo>
                    <a:pt x="67" y="14"/>
                    <a:pt x="68" y="9"/>
                    <a:pt x="68" y="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1" y="20"/>
                    <a:pt x="124" y="33"/>
                    <a:pt x="140" y="33"/>
                  </a:cubicBezTo>
                  <a:cubicBezTo>
                    <a:pt x="145" y="33"/>
                    <a:pt x="150" y="32"/>
                    <a:pt x="154" y="29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176" y="66"/>
                    <a:pt x="176" y="66"/>
                    <a:pt x="176" y="66"/>
                  </a:cubicBezTo>
                  <a:cubicBezTo>
                    <a:pt x="162" y="74"/>
                    <a:pt x="157" y="92"/>
                    <a:pt x="165" y="106"/>
                  </a:cubicBezTo>
                  <a:cubicBezTo>
                    <a:pt x="167" y="110"/>
                    <a:pt x="171" y="114"/>
                    <a:pt x="175" y="116"/>
                  </a:cubicBezTo>
                  <a:cubicBezTo>
                    <a:pt x="179" y="118"/>
                    <a:pt x="179" y="118"/>
                    <a:pt x="179" y="118"/>
                  </a:cubicBezTo>
                  <a:cubicBezTo>
                    <a:pt x="158" y="155"/>
                    <a:pt x="158" y="155"/>
                    <a:pt x="158" y="155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0" y="150"/>
                    <a:pt x="145" y="149"/>
                    <a:pt x="140" y="149"/>
                  </a:cubicBezTo>
                  <a:cubicBezTo>
                    <a:pt x="129" y="149"/>
                    <a:pt x="120" y="154"/>
                    <a:pt x="114" y="163"/>
                  </a:cubicBezTo>
                  <a:cubicBezTo>
                    <a:pt x="112" y="168"/>
                    <a:pt x="111" y="173"/>
                    <a:pt x="111" y="178"/>
                  </a:cubicBezTo>
                  <a:lnTo>
                    <a:pt x="111" y="182"/>
                  </a:lnTo>
                  <a:close/>
                  <a:moveTo>
                    <a:pt x="76" y="174"/>
                  </a:moveTo>
                  <a:cubicBezTo>
                    <a:pt x="103" y="174"/>
                    <a:pt x="103" y="174"/>
                    <a:pt x="103" y="174"/>
                  </a:cubicBezTo>
                  <a:cubicBezTo>
                    <a:pt x="103" y="169"/>
                    <a:pt x="105" y="164"/>
                    <a:pt x="108" y="159"/>
                  </a:cubicBezTo>
                  <a:cubicBezTo>
                    <a:pt x="114" y="148"/>
                    <a:pt x="126" y="141"/>
                    <a:pt x="140" y="141"/>
                  </a:cubicBezTo>
                  <a:cubicBezTo>
                    <a:pt x="145" y="141"/>
                    <a:pt x="150" y="142"/>
                    <a:pt x="155" y="144"/>
                  </a:cubicBezTo>
                  <a:cubicBezTo>
                    <a:pt x="168" y="121"/>
                    <a:pt x="168" y="121"/>
                    <a:pt x="168" y="121"/>
                  </a:cubicBezTo>
                  <a:cubicBezTo>
                    <a:pt x="164" y="118"/>
                    <a:pt x="160" y="114"/>
                    <a:pt x="158" y="110"/>
                  </a:cubicBezTo>
                  <a:cubicBezTo>
                    <a:pt x="148" y="93"/>
                    <a:pt x="153" y="72"/>
                    <a:pt x="168" y="61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0" y="40"/>
                    <a:pt x="145" y="41"/>
                    <a:pt x="140" y="41"/>
                  </a:cubicBezTo>
                  <a:cubicBezTo>
                    <a:pt x="121" y="41"/>
                    <a:pt x="105" y="26"/>
                    <a:pt x="103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13"/>
                    <a:pt x="74" y="18"/>
                    <a:pt x="71" y="22"/>
                  </a:cubicBezTo>
                  <a:cubicBezTo>
                    <a:pt x="65" y="34"/>
                    <a:pt x="52" y="41"/>
                    <a:pt x="39" y="41"/>
                  </a:cubicBezTo>
                  <a:cubicBezTo>
                    <a:pt x="34" y="41"/>
                    <a:pt x="29" y="40"/>
                    <a:pt x="24" y="38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5" y="64"/>
                    <a:pt x="18" y="68"/>
                    <a:pt x="21" y="72"/>
                  </a:cubicBezTo>
                  <a:cubicBezTo>
                    <a:pt x="31" y="89"/>
                    <a:pt x="26" y="110"/>
                    <a:pt x="11" y="121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9" y="142"/>
                    <a:pt x="34" y="141"/>
                    <a:pt x="39" y="141"/>
                  </a:cubicBezTo>
                  <a:cubicBezTo>
                    <a:pt x="58" y="141"/>
                    <a:pt x="74" y="155"/>
                    <a:pt x="76" y="17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39"/>
            <p:cNvSpPr>
              <a:spLocks noEditPoints="1"/>
            </p:cNvSpPr>
            <p:nvPr/>
          </p:nvSpPr>
          <p:spPr bwMode="auto">
            <a:xfrm>
              <a:off x="6451601" y="1595438"/>
              <a:ext cx="171450" cy="168275"/>
            </a:xfrm>
            <a:custGeom>
              <a:avLst/>
              <a:gdLst>
                <a:gd name="T0" fmla="*/ 37 w 75"/>
                <a:gd name="T1" fmla="*/ 74 h 74"/>
                <a:gd name="T2" fmla="*/ 0 w 75"/>
                <a:gd name="T3" fmla="*/ 37 h 74"/>
                <a:gd name="T4" fmla="*/ 37 w 75"/>
                <a:gd name="T5" fmla="*/ 0 h 74"/>
                <a:gd name="T6" fmla="*/ 75 w 75"/>
                <a:gd name="T7" fmla="*/ 37 h 74"/>
                <a:gd name="T8" fmla="*/ 37 w 75"/>
                <a:gd name="T9" fmla="*/ 74 h 74"/>
                <a:gd name="T10" fmla="*/ 37 w 75"/>
                <a:gd name="T11" fmla="*/ 4 h 74"/>
                <a:gd name="T12" fmla="*/ 4 w 75"/>
                <a:gd name="T13" fmla="*/ 37 h 74"/>
                <a:gd name="T14" fmla="*/ 37 w 75"/>
                <a:gd name="T15" fmla="*/ 70 h 74"/>
                <a:gd name="T16" fmla="*/ 71 w 75"/>
                <a:gd name="T17" fmla="*/ 37 h 74"/>
                <a:gd name="T18" fmla="*/ 37 w 75"/>
                <a:gd name="T19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74">
                  <a:moveTo>
                    <a:pt x="37" y="74"/>
                  </a:moveTo>
                  <a:cubicBezTo>
                    <a:pt x="17" y="74"/>
                    <a:pt x="0" y="57"/>
                    <a:pt x="0" y="37"/>
                  </a:cubicBezTo>
                  <a:cubicBezTo>
                    <a:pt x="0" y="16"/>
                    <a:pt x="17" y="0"/>
                    <a:pt x="37" y="0"/>
                  </a:cubicBezTo>
                  <a:cubicBezTo>
                    <a:pt x="58" y="0"/>
                    <a:pt x="75" y="16"/>
                    <a:pt x="75" y="37"/>
                  </a:cubicBezTo>
                  <a:cubicBezTo>
                    <a:pt x="75" y="57"/>
                    <a:pt x="58" y="74"/>
                    <a:pt x="37" y="74"/>
                  </a:cubicBezTo>
                  <a:close/>
                  <a:moveTo>
                    <a:pt x="37" y="4"/>
                  </a:moveTo>
                  <a:cubicBezTo>
                    <a:pt x="19" y="4"/>
                    <a:pt x="4" y="18"/>
                    <a:pt x="4" y="37"/>
                  </a:cubicBezTo>
                  <a:cubicBezTo>
                    <a:pt x="4" y="55"/>
                    <a:pt x="19" y="70"/>
                    <a:pt x="37" y="70"/>
                  </a:cubicBezTo>
                  <a:cubicBezTo>
                    <a:pt x="56" y="70"/>
                    <a:pt x="71" y="55"/>
                    <a:pt x="71" y="37"/>
                  </a:cubicBezTo>
                  <a:cubicBezTo>
                    <a:pt x="71" y="18"/>
                    <a:pt x="56" y="4"/>
                    <a:pt x="37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4" name="组合 283"/>
          <p:cNvGrpSpPr/>
          <p:nvPr/>
        </p:nvGrpSpPr>
        <p:grpSpPr>
          <a:xfrm>
            <a:off x="10460606" y="3068991"/>
            <a:ext cx="417073" cy="324731"/>
            <a:chOff x="10460606" y="3068991"/>
            <a:chExt cx="417073" cy="324731"/>
          </a:xfrm>
        </p:grpSpPr>
        <p:sp>
          <p:nvSpPr>
            <p:cNvPr id="61" name="Freeform 40"/>
            <p:cNvSpPr>
              <a:spLocks noEditPoints="1"/>
            </p:cNvSpPr>
            <p:nvPr/>
          </p:nvSpPr>
          <p:spPr bwMode="auto">
            <a:xfrm>
              <a:off x="10463684" y="3301381"/>
              <a:ext cx="413994" cy="92341"/>
            </a:xfrm>
            <a:custGeom>
              <a:avLst/>
              <a:gdLst>
                <a:gd name="T0" fmla="*/ 150 w 188"/>
                <a:gd name="T1" fmla="*/ 42 h 42"/>
                <a:gd name="T2" fmla="*/ 38 w 188"/>
                <a:gd name="T3" fmla="*/ 42 h 42"/>
                <a:gd name="T4" fmla="*/ 0 w 188"/>
                <a:gd name="T5" fmla="*/ 4 h 42"/>
                <a:gd name="T6" fmla="*/ 0 w 188"/>
                <a:gd name="T7" fmla="*/ 0 h 42"/>
                <a:gd name="T8" fmla="*/ 188 w 188"/>
                <a:gd name="T9" fmla="*/ 0 h 42"/>
                <a:gd name="T10" fmla="*/ 188 w 188"/>
                <a:gd name="T11" fmla="*/ 4 h 42"/>
                <a:gd name="T12" fmla="*/ 150 w 188"/>
                <a:gd name="T13" fmla="*/ 42 h 42"/>
                <a:gd name="T14" fmla="*/ 8 w 188"/>
                <a:gd name="T15" fmla="*/ 8 h 42"/>
                <a:gd name="T16" fmla="*/ 38 w 188"/>
                <a:gd name="T17" fmla="*/ 34 h 42"/>
                <a:gd name="T18" fmla="*/ 150 w 188"/>
                <a:gd name="T19" fmla="*/ 34 h 42"/>
                <a:gd name="T20" fmla="*/ 179 w 188"/>
                <a:gd name="T21" fmla="*/ 8 h 42"/>
                <a:gd name="T22" fmla="*/ 8 w 188"/>
                <a:gd name="T23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42">
                  <a:moveTo>
                    <a:pt x="150" y="42"/>
                  </a:moveTo>
                  <a:cubicBezTo>
                    <a:pt x="38" y="42"/>
                    <a:pt x="38" y="42"/>
                    <a:pt x="38" y="42"/>
                  </a:cubicBezTo>
                  <a:cubicBezTo>
                    <a:pt x="17" y="42"/>
                    <a:pt x="0" y="25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4"/>
                    <a:pt x="188" y="4"/>
                    <a:pt x="188" y="4"/>
                  </a:cubicBezTo>
                  <a:cubicBezTo>
                    <a:pt x="188" y="25"/>
                    <a:pt x="171" y="42"/>
                    <a:pt x="150" y="42"/>
                  </a:cubicBezTo>
                  <a:close/>
                  <a:moveTo>
                    <a:pt x="8" y="8"/>
                  </a:moveTo>
                  <a:cubicBezTo>
                    <a:pt x="10" y="23"/>
                    <a:pt x="22" y="34"/>
                    <a:pt x="38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65" y="34"/>
                    <a:pt x="177" y="23"/>
                    <a:pt x="179" y="8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41"/>
            <p:cNvSpPr>
              <a:spLocks noChangeArrowheads="1"/>
            </p:cNvSpPr>
            <p:nvPr/>
          </p:nvSpPr>
          <p:spPr bwMode="auto">
            <a:xfrm>
              <a:off x="10796111" y="3336779"/>
              <a:ext cx="18468" cy="16930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42"/>
            <p:cNvSpPr>
              <a:spLocks noEditPoints="1"/>
            </p:cNvSpPr>
            <p:nvPr/>
          </p:nvSpPr>
          <p:spPr bwMode="auto">
            <a:xfrm>
              <a:off x="10460606" y="3068991"/>
              <a:ext cx="417073" cy="217001"/>
            </a:xfrm>
            <a:custGeom>
              <a:avLst/>
              <a:gdLst>
                <a:gd name="T0" fmla="*/ 271 w 271"/>
                <a:gd name="T1" fmla="*/ 141 h 141"/>
                <a:gd name="T2" fmla="*/ 0 w 271"/>
                <a:gd name="T3" fmla="*/ 141 h 141"/>
                <a:gd name="T4" fmla="*/ 19 w 271"/>
                <a:gd name="T5" fmla="*/ 0 h 141"/>
                <a:gd name="T6" fmla="*/ 254 w 271"/>
                <a:gd name="T7" fmla="*/ 0 h 141"/>
                <a:gd name="T8" fmla="*/ 271 w 271"/>
                <a:gd name="T9" fmla="*/ 141 h 141"/>
                <a:gd name="T10" fmla="*/ 13 w 271"/>
                <a:gd name="T11" fmla="*/ 129 h 141"/>
                <a:gd name="T12" fmla="*/ 258 w 271"/>
                <a:gd name="T13" fmla="*/ 129 h 141"/>
                <a:gd name="T14" fmla="*/ 244 w 271"/>
                <a:gd name="T15" fmla="*/ 12 h 141"/>
                <a:gd name="T16" fmla="*/ 29 w 271"/>
                <a:gd name="T17" fmla="*/ 12 h 141"/>
                <a:gd name="T18" fmla="*/ 13 w 271"/>
                <a:gd name="T19" fmla="*/ 12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141">
                  <a:moveTo>
                    <a:pt x="271" y="141"/>
                  </a:moveTo>
                  <a:lnTo>
                    <a:pt x="0" y="141"/>
                  </a:lnTo>
                  <a:lnTo>
                    <a:pt x="19" y="0"/>
                  </a:lnTo>
                  <a:lnTo>
                    <a:pt x="254" y="0"/>
                  </a:lnTo>
                  <a:lnTo>
                    <a:pt x="271" y="141"/>
                  </a:lnTo>
                  <a:close/>
                  <a:moveTo>
                    <a:pt x="13" y="129"/>
                  </a:moveTo>
                  <a:lnTo>
                    <a:pt x="258" y="129"/>
                  </a:lnTo>
                  <a:lnTo>
                    <a:pt x="244" y="12"/>
                  </a:lnTo>
                  <a:lnTo>
                    <a:pt x="29" y="12"/>
                  </a:lnTo>
                  <a:lnTo>
                    <a:pt x="13" y="12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39" name="组合 238"/>
          <p:cNvGrpSpPr/>
          <p:nvPr/>
        </p:nvGrpSpPr>
        <p:grpSpPr>
          <a:xfrm>
            <a:off x="3690497" y="2165591"/>
            <a:ext cx="407838" cy="407838"/>
            <a:chOff x="3706814" y="1470025"/>
            <a:chExt cx="420688" cy="420688"/>
          </a:xfrm>
        </p:grpSpPr>
        <p:sp>
          <p:nvSpPr>
            <p:cNvPr id="26" name="Freeform 5"/>
            <p:cNvSpPr>
              <a:spLocks noEditPoints="1"/>
            </p:cNvSpPr>
            <p:nvPr/>
          </p:nvSpPr>
          <p:spPr bwMode="auto">
            <a:xfrm>
              <a:off x="3706814" y="1470025"/>
              <a:ext cx="420688" cy="420688"/>
            </a:xfrm>
            <a:custGeom>
              <a:avLst/>
              <a:gdLst>
                <a:gd name="T0" fmla="*/ 93 w 185"/>
                <a:gd name="T1" fmla="*/ 185 h 185"/>
                <a:gd name="T2" fmla="*/ 0 w 185"/>
                <a:gd name="T3" fmla="*/ 92 h 185"/>
                <a:gd name="T4" fmla="*/ 93 w 185"/>
                <a:gd name="T5" fmla="*/ 0 h 185"/>
                <a:gd name="T6" fmla="*/ 185 w 185"/>
                <a:gd name="T7" fmla="*/ 92 h 185"/>
                <a:gd name="T8" fmla="*/ 93 w 185"/>
                <a:gd name="T9" fmla="*/ 185 h 185"/>
                <a:gd name="T10" fmla="*/ 93 w 185"/>
                <a:gd name="T11" fmla="*/ 8 h 185"/>
                <a:gd name="T12" fmla="*/ 8 w 185"/>
                <a:gd name="T13" fmla="*/ 92 h 185"/>
                <a:gd name="T14" fmla="*/ 93 w 185"/>
                <a:gd name="T15" fmla="*/ 177 h 185"/>
                <a:gd name="T16" fmla="*/ 177 w 185"/>
                <a:gd name="T17" fmla="*/ 92 h 185"/>
                <a:gd name="T18" fmla="*/ 93 w 185"/>
                <a:gd name="T19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93" y="185"/>
                  </a:moveTo>
                  <a:cubicBezTo>
                    <a:pt x="42" y="185"/>
                    <a:pt x="0" y="143"/>
                    <a:pt x="0" y="92"/>
                  </a:cubicBezTo>
                  <a:cubicBezTo>
                    <a:pt x="0" y="41"/>
                    <a:pt x="42" y="0"/>
                    <a:pt x="93" y="0"/>
                  </a:cubicBezTo>
                  <a:cubicBezTo>
                    <a:pt x="144" y="0"/>
                    <a:pt x="185" y="41"/>
                    <a:pt x="185" y="92"/>
                  </a:cubicBezTo>
                  <a:cubicBezTo>
                    <a:pt x="185" y="143"/>
                    <a:pt x="144" y="185"/>
                    <a:pt x="93" y="185"/>
                  </a:cubicBezTo>
                  <a:close/>
                  <a:moveTo>
                    <a:pt x="93" y="8"/>
                  </a:moveTo>
                  <a:cubicBezTo>
                    <a:pt x="46" y="8"/>
                    <a:pt x="8" y="46"/>
                    <a:pt x="8" y="92"/>
                  </a:cubicBezTo>
                  <a:cubicBezTo>
                    <a:pt x="8" y="139"/>
                    <a:pt x="46" y="177"/>
                    <a:pt x="93" y="177"/>
                  </a:cubicBezTo>
                  <a:cubicBezTo>
                    <a:pt x="139" y="177"/>
                    <a:pt x="177" y="139"/>
                    <a:pt x="177" y="92"/>
                  </a:cubicBezTo>
                  <a:cubicBezTo>
                    <a:pt x="177" y="46"/>
                    <a:pt x="139" y="8"/>
                    <a:pt x="93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7"/>
            <p:cNvSpPr>
              <a:spLocks noEditPoints="1"/>
            </p:cNvSpPr>
            <p:nvPr/>
          </p:nvSpPr>
          <p:spPr bwMode="auto">
            <a:xfrm>
              <a:off x="3748089" y="1508125"/>
              <a:ext cx="341313" cy="341313"/>
            </a:xfrm>
            <a:custGeom>
              <a:avLst/>
              <a:gdLst>
                <a:gd name="T0" fmla="*/ 75 w 150"/>
                <a:gd name="T1" fmla="*/ 150 h 150"/>
                <a:gd name="T2" fmla="*/ 0 w 150"/>
                <a:gd name="T3" fmla="*/ 75 h 150"/>
                <a:gd name="T4" fmla="*/ 75 w 150"/>
                <a:gd name="T5" fmla="*/ 0 h 150"/>
                <a:gd name="T6" fmla="*/ 150 w 150"/>
                <a:gd name="T7" fmla="*/ 75 h 150"/>
                <a:gd name="T8" fmla="*/ 75 w 150"/>
                <a:gd name="T9" fmla="*/ 150 h 150"/>
                <a:gd name="T10" fmla="*/ 75 w 150"/>
                <a:gd name="T11" fmla="*/ 4 h 150"/>
                <a:gd name="T12" fmla="*/ 4 w 150"/>
                <a:gd name="T13" fmla="*/ 75 h 150"/>
                <a:gd name="T14" fmla="*/ 75 w 150"/>
                <a:gd name="T15" fmla="*/ 146 h 150"/>
                <a:gd name="T16" fmla="*/ 146 w 150"/>
                <a:gd name="T17" fmla="*/ 75 h 150"/>
                <a:gd name="T18" fmla="*/ 75 w 150"/>
                <a:gd name="T19" fmla="*/ 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50">
                  <a:moveTo>
                    <a:pt x="75" y="150"/>
                  </a:moveTo>
                  <a:cubicBezTo>
                    <a:pt x="33" y="150"/>
                    <a:pt x="0" y="117"/>
                    <a:pt x="0" y="75"/>
                  </a:cubicBezTo>
                  <a:cubicBezTo>
                    <a:pt x="0" y="34"/>
                    <a:pt x="33" y="0"/>
                    <a:pt x="75" y="0"/>
                  </a:cubicBezTo>
                  <a:cubicBezTo>
                    <a:pt x="116" y="0"/>
                    <a:pt x="150" y="34"/>
                    <a:pt x="150" y="75"/>
                  </a:cubicBezTo>
                  <a:cubicBezTo>
                    <a:pt x="150" y="117"/>
                    <a:pt x="116" y="150"/>
                    <a:pt x="75" y="150"/>
                  </a:cubicBezTo>
                  <a:close/>
                  <a:moveTo>
                    <a:pt x="75" y="4"/>
                  </a:moveTo>
                  <a:cubicBezTo>
                    <a:pt x="35" y="4"/>
                    <a:pt x="4" y="36"/>
                    <a:pt x="4" y="75"/>
                  </a:cubicBezTo>
                  <a:cubicBezTo>
                    <a:pt x="4" y="115"/>
                    <a:pt x="35" y="146"/>
                    <a:pt x="75" y="146"/>
                  </a:cubicBezTo>
                  <a:cubicBezTo>
                    <a:pt x="114" y="146"/>
                    <a:pt x="146" y="115"/>
                    <a:pt x="146" y="75"/>
                  </a:cubicBezTo>
                  <a:cubicBezTo>
                    <a:pt x="146" y="36"/>
                    <a:pt x="114" y="4"/>
                    <a:pt x="75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43"/>
            <p:cNvSpPr>
              <a:spLocks noChangeArrowheads="1"/>
            </p:cNvSpPr>
            <p:nvPr/>
          </p:nvSpPr>
          <p:spPr bwMode="auto">
            <a:xfrm>
              <a:off x="3846514" y="1674813"/>
              <a:ext cx="144463" cy="793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44"/>
            <p:cNvSpPr>
              <a:spLocks noChangeArrowheads="1"/>
            </p:cNvSpPr>
            <p:nvPr/>
          </p:nvSpPr>
          <p:spPr bwMode="auto">
            <a:xfrm>
              <a:off x="3914776" y="1606550"/>
              <a:ext cx="7938" cy="144463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1997585" y="2165591"/>
            <a:ext cx="407838" cy="407838"/>
            <a:chOff x="1960564" y="1470025"/>
            <a:chExt cx="420688" cy="420688"/>
          </a:xfrm>
        </p:grpSpPr>
        <p:sp>
          <p:nvSpPr>
            <p:cNvPr id="66" name="Freeform 45"/>
            <p:cNvSpPr>
              <a:spLocks noEditPoints="1"/>
            </p:cNvSpPr>
            <p:nvPr/>
          </p:nvSpPr>
          <p:spPr bwMode="auto">
            <a:xfrm>
              <a:off x="1960564" y="1470025"/>
              <a:ext cx="420688" cy="420688"/>
            </a:xfrm>
            <a:custGeom>
              <a:avLst/>
              <a:gdLst>
                <a:gd name="T0" fmla="*/ 93 w 185"/>
                <a:gd name="T1" fmla="*/ 185 h 185"/>
                <a:gd name="T2" fmla="*/ 0 w 185"/>
                <a:gd name="T3" fmla="*/ 92 h 185"/>
                <a:gd name="T4" fmla="*/ 93 w 185"/>
                <a:gd name="T5" fmla="*/ 0 h 185"/>
                <a:gd name="T6" fmla="*/ 185 w 185"/>
                <a:gd name="T7" fmla="*/ 92 h 185"/>
                <a:gd name="T8" fmla="*/ 93 w 185"/>
                <a:gd name="T9" fmla="*/ 185 h 185"/>
                <a:gd name="T10" fmla="*/ 93 w 185"/>
                <a:gd name="T11" fmla="*/ 8 h 185"/>
                <a:gd name="T12" fmla="*/ 8 w 185"/>
                <a:gd name="T13" fmla="*/ 92 h 185"/>
                <a:gd name="T14" fmla="*/ 93 w 185"/>
                <a:gd name="T15" fmla="*/ 177 h 185"/>
                <a:gd name="T16" fmla="*/ 177 w 185"/>
                <a:gd name="T17" fmla="*/ 92 h 185"/>
                <a:gd name="T18" fmla="*/ 93 w 185"/>
                <a:gd name="T19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93" y="185"/>
                  </a:moveTo>
                  <a:cubicBezTo>
                    <a:pt x="42" y="185"/>
                    <a:pt x="0" y="143"/>
                    <a:pt x="0" y="92"/>
                  </a:cubicBezTo>
                  <a:cubicBezTo>
                    <a:pt x="0" y="41"/>
                    <a:pt x="42" y="0"/>
                    <a:pt x="93" y="0"/>
                  </a:cubicBezTo>
                  <a:cubicBezTo>
                    <a:pt x="144" y="0"/>
                    <a:pt x="185" y="41"/>
                    <a:pt x="185" y="92"/>
                  </a:cubicBezTo>
                  <a:cubicBezTo>
                    <a:pt x="185" y="143"/>
                    <a:pt x="144" y="185"/>
                    <a:pt x="93" y="185"/>
                  </a:cubicBezTo>
                  <a:close/>
                  <a:moveTo>
                    <a:pt x="93" y="8"/>
                  </a:moveTo>
                  <a:cubicBezTo>
                    <a:pt x="46" y="8"/>
                    <a:pt x="8" y="46"/>
                    <a:pt x="8" y="92"/>
                  </a:cubicBezTo>
                  <a:cubicBezTo>
                    <a:pt x="8" y="139"/>
                    <a:pt x="46" y="177"/>
                    <a:pt x="93" y="177"/>
                  </a:cubicBezTo>
                  <a:cubicBezTo>
                    <a:pt x="139" y="177"/>
                    <a:pt x="177" y="139"/>
                    <a:pt x="177" y="92"/>
                  </a:cubicBezTo>
                  <a:cubicBezTo>
                    <a:pt x="177" y="46"/>
                    <a:pt x="139" y="8"/>
                    <a:pt x="93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46"/>
            <p:cNvSpPr>
              <a:spLocks noEditPoints="1"/>
            </p:cNvSpPr>
            <p:nvPr/>
          </p:nvSpPr>
          <p:spPr bwMode="auto">
            <a:xfrm>
              <a:off x="2001839" y="1508125"/>
              <a:ext cx="341313" cy="341313"/>
            </a:xfrm>
            <a:custGeom>
              <a:avLst/>
              <a:gdLst>
                <a:gd name="T0" fmla="*/ 75 w 150"/>
                <a:gd name="T1" fmla="*/ 150 h 150"/>
                <a:gd name="T2" fmla="*/ 0 w 150"/>
                <a:gd name="T3" fmla="*/ 75 h 150"/>
                <a:gd name="T4" fmla="*/ 75 w 150"/>
                <a:gd name="T5" fmla="*/ 0 h 150"/>
                <a:gd name="T6" fmla="*/ 150 w 150"/>
                <a:gd name="T7" fmla="*/ 75 h 150"/>
                <a:gd name="T8" fmla="*/ 75 w 150"/>
                <a:gd name="T9" fmla="*/ 150 h 150"/>
                <a:gd name="T10" fmla="*/ 75 w 150"/>
                <a:gd name="T11" fmla="*/ 4 h 150"/>
                <a:gd name="T12" fmla="*/ 4 w 150"/>
                <a:gd name="T13" fmla="*/ 75 h 150"/>
                <a:gd name="T14" fmla="*/ 75 w 150"/>
                <a:gd name="T15" fmla="*/ 146 h 150"/>
                <a:gd name="T16" fmla="*/ 146 w 150"/>
                <a:gd name="T17" fmla="*/ 75 h 150"/>
                <a:gd name="T18" fmla="*/ 75 w 150"/>
                <a:gd name="T19" fmla="*/ 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50">
                  <a:moveTo>
                    <a:pt x="75" y="150"/>
                  </a:moveTo>
                  <a:cubicBezTo>
                    <a:pt x="33" y="150"/>
                    <a:pt x="0" y="117"/>
                    <a:pt x="0" y="75"/>
                  </a:cubicBezTo>
                  <a:cubicBezTo>
                    <a:pt x="0" y="34"/>
                    <a:pt x="33" y="0"/>
                    <a:pt x="75" y="0"/>
                  </a:cubicBezTo>
                  <a:cubicBezTo>
                    <a:pt x="116" y="0"/>
                    <a:pt x="150" y="34"/>
                    <a:pt x="150" y="75"/>
                  </a:cubicBezTo>
                  <a:cubicBezTo>
                    <a:pt x="150" y="117"/>
                    <a:pt x="116" y="150"/>
                    <a:pt x="75" y="150"/>
                  </a:cubicBezTo>
                  <a:close/>
                  <a:moveTo>
                    <a:pt x="75" y="4"/>
                  </a:moveTo>
                  <a:cubicBezTo>
                    <a:pt x="35" y="4"/>
                    <a:pt x="4" y="36"/>
                    <a:pt x="4" y="75"/>
                  </a:cubicBezTo>
                  <a:cubicBezTo>
                    <a:pt x="4" y="115"/>
                    <a:pt x="35" y="146"/>
                    <a:pt x="75" y="146"/>
                  </a:cubicBezTo>
                  <a:cubicBezTo>
                    <a:pt x="114" y="146"/>
                    <a:pt x="146" y="115"/>
                    <a:pt x="146" y="75"/>
                  </a:cubicBezTo>
                  <a:cubicBezTo>
                    <a:pt x="146" y="36"/>
                    <a:pt x="114" y="4"/>
                    <a:pt x="75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47"/>
            <p:cNvSpPr/>
            <p:nvPr/>
          </p:nvSpPr>
          <p:spPr bwMode="auto">
            <a:xfrm>
              <a:off x="2117726" y="1624013"/>
              <a:ext cx="109538" cy="109538"/>
            </a:xfrm>
            <a:custGeom>
              <a:avLst/>
              <a:gdLst>
                <a:gd name="T0" fmla="*/ 64 w 69"/>
                <a:gd name="T1" fmla="*/ 69 h 69"/>
                <a:gd name="T2" fmla="*/ 0 w 69"/>
                <a:gd name="T3" fmla="*/ 4 h 69"/>
                <a:gd name="T4" fmla="*/ 3 w 69"/>
                <a:gd name="T5" fmla="*/ 0 h 69"/>
                <a:gd name="T6" fmla="*/ 69 w 69"/>
                <a:gd name="T7" fmla="*/ 66 h 69"/>
                <a:gd name="T8" fmla="*/ 64 w 69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4" y="6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69" y="66"/>
                  </a:lnTo>
                  <a:lnTo>
                    <a:pt x="64" y="6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48"/>
            <p:cNvSpPr/>
            <p:nvPr/>
          </p:nvSpPr>
          <p:spPr bwMode="auto">
            <a:xfrm>
              <a:off x="2117726" y="1624013"/>
              <a:ext cx="109538" cy="109538"/>
            </a:xfrm>
            <a:custGeom>
              <a:avLst/>
              <a:gdLst>
                <a:gd name="T0" fmla="*/ 3 w 69"/>
                <a:gd name="T1" fmla="*/ 69 h 69"/>
                <a:gd name="T2" fmla="*/ 0 w 69"/>
                <a:gd name="T3" fmla="*/ 66 h 69"/>
                <a:gd name="T4" fmla="*/ 64 w 69"/>
                <a:gd name="T5" fmla="*/ 0 h 69"/>
                <a:gd name="T6" fmla="*/ 69 w 69"/>
                <a:gd name="T7" fmla="*/ 4 h 69"/>
                <a:gd name="T8" fmla="*/ 3 w 69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3" y="69"/>
                  </a:moveTo>
                  <a:lnTo>
                    <a:pt x="0" y="66"/>
                  </a:lnTo>
                  <a:lnTo>
                    <a:pt x="64" y="0"/>
                  </a:lnTo>
                  <a:lnTo>
                    <a:pt x="69" y="4"/>
                  </a:lnTo>
                  <a:lnTo>
                    <a:pt x="3" y="6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2842501" y="2165591"/>
            <a:ext cx="407838" cy="407838"/>
            <a:chOff x="2832101" y="1470025"/>
            <a:chExt cx="420688" cy="420688"/>
          </a:xfrm>
        </p:grpSpPr>
        <p:sp>
          <p:nvSpPr>
            <p:cNvPr id="70" name="Freeform 49"/>
            <p:cNvSpPr>
              <a:spLocks noEditPoints="1"/>
            </p:cNvSpPr>
            <p:nvPr/>
          </p:nvSpPr>
          <p:spPr bwMode="auto">
            <a:xfrm>
              <a:off x="2832101" y="1470025"/>
              <a:ext cx="420688" cy="420688"/>
            </a:xfrm>
            <a:custGeom>
              <a:avLst/>
              <a:gdLst>
                <a:gd name="T0" fmla="*/ 92 w 185"/>
                <a:gd name="T1" fmla="*/ 185 h 185"/>
                <a:gd name="T2" fmla="*/ 0 w 185"/>
                <a:gd name="T3" fmla="*/ 92 h 185"/>
                <a:gd name="T4" fmla="*/ 92 w 185"/>
                <a:gd name="T5" fmla="*/ 0 h 185"/>
                <a:gd name="T6" fmla="*/ 185 w 185"/>
                <a:gd name="T7" fmla="*/ 92 h 185"/>
                <a:gd name="T8" fmla="*/ 92 w 185"/>
                <a:gd name="T9" fmla="*/ 185 h 185"/>
                <a:gd name="T10" fmla="*/ 92 w 185"/>
                <a:gd name="T11" fmla="*/ 8 h 185"/>
                <a:gd name="T12" fmla="*/ 8 w 185"/>
                <a:gd name="T13" fmla="*/ 92 h 185"/>
                <a:gd name="T14" fmla="*/ 92 w 185"/>
                <a:gd name="T15" fmla="*/ 177 h 185"/>
                <a:gd name="T16" fmla="*/ 177 w 185"/>
                <a:gd name="T17" fmla="*/ 92 h 185"/>
                <a:gd name="T18" fmla="*/ 92 w 185"/>
                <a:gd name="T19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92" y="185"/>
                  </a:moveTo>
                  <a:cubicBezTo>
                    <a:pt x="42" y="185"/>
                    <a:pt x="0" y="143"/>
                    <a:pt x="0" y="92"/>
                  </a:cubicBezTo>
                  <a:cubicBezTo>
                    <a:pt x="0" y="41"/>
                    <a:pt x="42" y="0"/>
                    <a:pt x="92" y="0"/>
                  </a:cubicBezTo>
                  <a:cubicBezTo>
                    <a:pt x="143" y="0"/>
                    <a:pt x="185" y="41"/>
                    <a:pt x="185" y="92"/>
                  </a:cubicBezTo>
                  <a:cubicBezTo>
                    <a:pt x="185" y="143"/>
                    <a:pt x="143" y="185"/>
                    <a:pt x="92" y="185"/>
                  </a:cubicBezTo>
                  <a:close/>
                  <a:moveTo>
                    <a:pt x="92" y="8"/>
                  </a:moveTo>
                  <a:cubicBezTo>
                    <a:pt x="46" y="8"/>
                    <a:pt x="8" y="46"/>
                    <a:pt x="8" y="92"/>
                  </a:cubicBezTo>
                  <a:cubicBezTo>
                    <a:pt x="8" y="139"/>
                    <a:pt x="46" y="177"/>
                    <a:pt x="92" y="177"/>
                  </a:cubicBezTo>
                  <a:cubicBezTo>
                    <a:pt x="139" y="177"/>
                    <a:pt x="177" y="139"/>
                    <a:pt x="177" y="92"/>
                  </a:cubicBezTo>
                  <a:cubicBezTo>
                    <a:pt x="177" y="46"/>
                    <a:pt x="139" y="8"/>
                    <a:pt x="92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50"/>
            <p:cNvSpPr>
              <a:spLocks noEditPoints="1"/>
            </p:cNvSpPr>
            <p:nvPr/>
          </p:nvSpPr>
          <p:spPr bwMode="auto">
            <a:xfrm>
              <a:off x="2870201" y="1508125"/>
              <a:ext cx="342900" cy="341313"/>
            </a:xfrm>
            <a:custGeom>
              <a:avLst/>
              <a:gdLst>
                <a:gd name="T0" fmla="*/ 75 w 151"/>
                <a:gd name="T1" fmla="*/ 150 h 150"/>
                <a:gd name="T2" fmla="*/ 0 w 151"/>
                <a:gd name="T3" fmla="*/ 75 h 150"/>
                <a:gd name="T4" fmla="*/ 75 w 151"/>
                <a:gd name="T5" fmla="*/ 0 h 150"/>
                <a:gd name="T6" fmla="*/ 151 w 151"/>
                <a:gd name="T7" fmla="*/ 75 h 150"/>
                <a:gd name="T8" fmla="*/ 75 w 151"/>
                <a:gd name="T9" fmla="*/ 150 h 150"/>
                <a:gd name="T10" fmla="*/ 75 w 151"/>
                <a:gd name="T11" fmla="*/ 4 h 150"/>
                <a:gd name="T12" fmla="*/ 4 w 151"/>
                <a:gd name="T13" fmla="*/ 75 h 150"/>
                <a:gd name="T14" fmla="*/ 75 w 151"/>
                <a:gd name="T15" fmla="*/ 146 h 150"/>
                <a:gd name="T16" fmla="*/ 147 w 151"/>
                <a:gd name="T17" fmla="*/ 75 h 150"/>
                <a:gd name="T18" fmla="*/ 75 w 151"/>
                <a:gd name="T19" fmla="*/ 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150">
                  <a:moveTo>
                    <a:pt x="75" y="150"/>
                  </a:moveTo>
                  <a:cubicBezTo>
                    <a:pt x="34" y="150"/>
                    <a:pt x="0" y="117"/>
                    <a:pt x="0" y="75"/>
                  </a:cubicBezTo>
                  <a:cubicBezTo>
                    <a:pt x="0" y="34"/>
                    <a:pt x="34" y="0"/>
                    <a:pt x="75" y="0"/>
                  </a:cubicBezTo>
                  <a:cubicBezTo>
                    <a:pt x="117" y="0"/>
                    <a:pt x="151" y="34"/>
                    <a:pt x="151" y="75"/>
                  </a:cubicBezTo>
                  <a:cubicBezTo>
                    <a:pt x="151" y="117"/>
                    <a:pt x="117" y="150"/>
                    <a:pt x="75" y="150"/>
                  </a:cubicBezTo>
                  <a:close/>
                  <a:moveTo>
                    <a:pt x="75" y="4"/>
                  </a:moveTo>
                  <a:cubicBezTo>
                    <a:pt x="36" y="4"/>
                    <a:pt x="4" y="36"/>
                    <a:pt x="4" y="75"/>
                  </a:cubicBezTo>
                  <a:cubicBezTo>
                    <a:pt x="4" y="115"/>
                    <a:pt x="36" y="146"/>
                    <a:pt x="75" y="146"/>
                  </a:cubicBezTo>
                  <a:cubicBezTo>
                    <a:pt x="115" y="146"/>
                    <a:pt x="147" y="115"/>
                    <a:pt x="147" y="75"/>
                  </a:cubicBezTo>
                  <a:cubicBezTo>
                    <a:pt x="147" y="36"/>
                    <a:pt x="115" y="4"/>
                    <a:pt x="75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51"/>
            <p:cNvSpPr>
              <a:spLocks noChangeArrowheads="1"/>
            </p:cNvSpPr>
            <p:nvPr/>
          </p:nvSpPr>
          <p:spPr bwMode="auto">
            <a:xfrm>
              <a:off x="2970214" y="1674813"/>
              <a:ext cx="142875" cy="793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10471380" y="5551415"/>
            <a:ext cx="407838" cy="409377"/>
            <a:chOff x="10471380" y="5551415"/>
            <a:chExt cx="407838" cy="409377"/>
          </a:xfrm>
          <a:solidFill>
            <a:srgbClr val="FC621E"/>
          </a:solidFill>
        </p:grpSpPr>
        <p:sp>
          <p:nvSpPr>
            <p:cNvPr id="73" name="Freeform 52"/>
            <p:cNvSpPr>
              <a:spLocks noEditPoints="1"/>
            </p:cNvSpPr>
            <p:nvPr/>
          </p:nvSpPr>
          <p:spPr bwMode="auto">
            <a:xfrm>
              <a:off x="10471380" y="5551415"/>
              <a:ext cx="407838" cy="409377"/>
            </a:xfrm>
            <a:custGeom>
              <a:avLst/>
              <a:gdLst>
                <a:gd name="T0" fmla="*/ 92 w 185"/>
                <a:gd name="T1" fmla="*/ 185 h 185"/>
                <a:gd name="T2" fmla="*/ 0 w 185"/>
                <a:gd name="T3" fmla="*/ 93 h 185"/>
                <a:gd name="T4" fmla="*/ 92 w 185"/>
                <a:gd name="T5" fmla="*/ 0 h 185"/>
                <a:gd name="T6" fmla="*/ 185 w 185"/>
                <a:gd name="T7" fmla="*/ 93 h 185"/>
                <a:gd name="T8" fmla="*/ 92 w 185"/>
                <a:gd name="T9" fmla="*/ 185 h 185"/>
                <a:gd name="T10" fmla="*/ 92 w 185"/>
                <a:gd name="T11" fmla="*/ 8 h 185"/>
                <a:gd name="T12" fmla="*/ 8 w 185"/>
                <a:gd name="T13" fmla="*/ 93 h 185"/>
                <a:gd name="T14" fmla="*/ 92 w 185"/>
                <a:gd name="T15" fmla="*/ 177 h 185"/>
                <a:gd name="T16" fmla="*/ 177 w 185"/>
                <a:gd name="T17" fmla="*/ 93 h 185"/>
                <a:gd name="T18" fmla="*/ 92 w 185"/>
                <a:gd name="T19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92" y="185"/>
                  </a:moveTo>
                  <a:cubicBezTo>
                    <a:pt x="41" y="185"/>
                    <a:pt x="0" y="144"/>
                    <a:pt x="0" y="93"/>
                  </a:cubicBezTo>
                  <a:cubicBezTo>
                    <a:pt x="0" y="42"/>
                    <a:pt x="41" y="0"/>
                    <a:pt x="92" y="0"/>
                  </a:cubicBezTo>
                  <a:cubicBezTo>
                    <a:pt x="143" y="0"/>
                    <a:pt x="185" y="42"/>
                    <a:pt x="185" y="93"/>
                  </a:cubicBezTo>
                  <a:cubicBezTo>
                    <a:pt x="185" y="144"/>
                    <a:pt x="143" y="185"/>
                    <a:pt x="92" y="185"/>
                  </a:cubicBezTo>
                  <a:close/>
                  <a:moveTo>
                    <a:pt x="92" y="8"/>
                  </a:moveTo>
                  <a:cubicBezTo>
                    <a:pt x="46" y="8"/>
                    <a:pt x="8" y="46"/>
                    <a:pt x="8" y="93"/>
                  </a:cubicBezTo>
                  <a:cubicBezTo>
                    <a:pt x="8" y="139"/>
                    <a:pt x="46" y="177"/>
                    <a:pt x="92" y="177"/>
                  </a:cubicBezTo>
                  <a:cubicBezTo>
                    <a:pt x="139" y="177"/>
                    <a:pt x="177" y="139"/>
                    <a:pt x="177" y="93"/>
                  </a:cubicBezTo>
                  <a:cubicBezTo>
                    <a:pt x="177" y="46"/>
                    <a:pt x="139" y="8"/>
                    <a:pt x="9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53"/>
            <p:cNvSpPr>
              <a:spLocks noChangeArrowheads="1"/>
            </p:cNvSpPr>
            <p:nvPr/>
          </p:nvSpPr>
          <p:spPr bwMode="auto">
            <a:xfrm>
              <a:off x="10603735" y="5753026"/>
              <a:ext cx="141589" cy="923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54"/>
            <p:cNvSpPr>
              <a:spLocks noChangeArrowheads="1"/>
            </p:cNvSpPr>
            <p:nvPr/>
          </p:nvSpPr>
          <p:spPr bwMode="auto">
            <a:xfrm>
              <a:off x="10669912" y="5686848"/>
              <a:ext cx="9234" cy="1415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0" name="组合 289"/>
          <p:cNvGrpSpPr/>
          <p:nvPr/>
        </p:nvGrpSpPr>
        <p:grpSpPr>
          <a:xfrm>
            <a:off x="8778468" y="5551415"/>
            <a:ext cx="407838" cy="409377"/>
            <a:chOff x="8778468" y="5551415"/>
            <a:chExt cx="407838" cy="409377"/>
          </a:xfrm>
        </p:grpSpPr>
        <p:sp>
          <p:nvSpPr>
            <p:cNvPr id="76" name="Freeform 55"/>
            <p:cNvSpPr>
              <a:spLocks noEditPoints="1"/>
            </p:cNvSpPr>
            <p:nvPr/>
          </p:nvSpPr>
          <p:spPr bwMode="auto">
            <a:xfrm>
              <a:off x="8778468" y="5551415"/>
              <a:ext cx="407838" cy="409377"/>
            </a:xfrm>
            <a:custGeom>
              <a:avLst/>
              <a:gdLst>
                <a:gd name="T0" fmla="*/ 92 w 185"/>
                <a:gd name="T1" fmla="*/ 185 h 185"/>
                <a:gd name="T2" fmla="*/ 0 w 185"/>
                <a:gd name="T3" fmla="*/ 93 h 185"/>
                <a:gd name="T4" fmla="*/ 92 w 185"/>
                <a:gd name="T5" fmla="*/ 0 h 185"/>
                <a:gd name="T6" fmla="*/ 185 w 185"/>
                <a:gd name="T7" fmla="*/ 93 h 185"/>
                <a:gd name="T8" fmla="*/ 92 w 185"/>
                <a:gd name="T9" fmla="*/ 185 h 185"/>
                <a:gd name="T10" fmla="*/ 92 w 185"/>
                <a:gd name="T11" fmla="*/ 8 h 185"/>
                <a:gd name="T12" fmla="*/ 8 w 185"/>
                <a:gd name="T13" fmla="*/ 93 h 185"/>
                <a:gd name="T14" fmla="*/ 92 w 185"/>
                <a:gd name="T15" fmla="*/ 177 h 185"/>
                <a:gd name="T16" fmla="*/ 177 w 185"/>
                <a:gd name="T17" fmla="*/ 93 h 185"/>
                <a:gd name="T18" fmla="*/ 92 w 185"/>
                <a:gd name="T19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92" y="185"/>
                  </a:moveTo>
                  <a:cubicBezTo>
                    <a:pt x="41" y="185"/>
                    <a:pt x="0" y="144"/>
                    <a:pt x="0" y="93"/>
                  </a:cubicBezTo>
                  <a:cubicBezTo>
                    <a:pt x="0" y="42"/>
                    <a:pt x="41" y="0"/>
                    <a:pt x="92" y="0"/>
                  </a:cubicBezTo>
                  <a:cubicBezTo>
                    <a:pt x="143" y="0"/>
                    <a:pt x="185" y="42"/>
                    <a:pt x="185" y="93"/>
                  </a:cubicBezTo>
                  <a:cubicBezTo>
                    <a:pt x="185" y="144"/>
                    <a:pt x="143" y="185"/>
                    <a:pt x="92" y="185"/>
                  </a:cubicBezTo>
                  <a:close/>
                  <a:moveTo>
                    <a:pt x="92" y="8"/>
                  </a:moveTo>
                  <a:cubicBezTo>
                    <a:pt x="46" y="8"/>
                    <a:pt x="8" y="46"/>
                    <a:pt x="8" y="93"/>
                  </a:cubicBezTo>
                  <a:cubicBezTo>
                    <a:pt x="8" y="139"/>
                    <a:pt x="46" y="177"/>
                    <a:pt x="92" y="177"/>
                  </a:cubicBezTo>
                  <a:cubicBezTo>
                    <a:pt x="139" y="177"/>
                    <a:pt x="177" y="139"/>
                    <a:pt x="177" y="93"/>
                  </a:cubicBezTo>
                  <a:cubicBezTo>
                    <a:pt x="177" y="46"/>
                    <a:pt x="139" y="8"/>
                    <a:pt x="92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56"/>
            <p:cNvSpPr/>
            <p:nvPr/>
          </p:nvSpPr>
          <p:spPr bwMode="auto">
            <a:xfrm>
              <a:off x="8929291" y="5703778"/>
              <a:ext cx="106192" cy="106192"/>
            </a:xfrm>
            <a:custGeom>
              <a:avLst/>
              <a:gdLst>
                <a:gd name="T0" fmla="*/ 64 w 69"/>
                <a:gd name="T1" fmla="*/ 69 h 69"/>
                <a:gd name="T2" fmla="*/ 0 w 69"/>
                <a:gd name="T3" fmla="*/ 5 h 69"/>
                <a:gd name="T4" fmla="*/ 4 w 69"/>
                <a:gd name="T5" fmla="*/ 0 h 69"/>
                <a:gd name="T6" fmla="*/ 69 w 69"/>
                <a:gd name="T7" fmla="*/ 65 h 69"/>
                <a:gd name="T8" fmla="*/ 64 w 69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4" y="69"/>
                  </a:moveTo>
                  <a:lnTo>
                    <a:pt x="0" y="5"/>
                  </a:lnTo>
                  <a:lnTo>
                    <a:pt x="4" y="0"/>
                  </a:lnTo>
                  <a:lnTo>
                    <a:pt x="69" y="65"/>
                  </a:lnTo>
                  <a:lnTo>
                    <a:pt x="64" y="6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57"/>
            <p:cNvSpPr/>
            <p:nvPr/>
          </p:nvSpPr>
          <p:spPr bwMode="auto">
            <a:xfrm>
              <a:off x="8929291" y="5703778"/>
              <a:ext cx="106192" cy="106192"/>
            </a:xfrm>
            <a:custGeom>
              <a:avLst/>
              <a:gdLst>
                <a:gd name="T0" fmla="*/ 4 w 69"/>
                <a:gd name="T1" fmla="*/ 69 h 69"/>
                <a:gd name="T2" fmla="*/ 0 w 69"/>
                <a:gd name="T3" fmla="*/ 65 h 69"/>
                <a:gd name="T4" fmla="*/ 64 w 69"/>
                <a:gd name="T5" fmla="*/ 0 h 69"/>
                <a:gd name="T6" fmla="*/ 69 w 69"/>
                <a:gd name="T7" fmla="*/ 5 h 69"/>
                <a:gd name="T8" fmla="*/ 4 w 69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4" y="69"/>
                  </a:moveTo>
                  <a:lnTo>
                    <a:pt x="0" y="65"/>
                  </a:lnTo>
                  <a:lnTo>
                    <a:pt x="64" y="0"/>
                  </a:lnTo>
                  <a:lnTo>
                    <a:pt x="69" y="5"/>
                  </a:lnTo>
                  <a:lnTo>
                    <a:pt x="4" y="6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3" name="组合 282"/>
          <p:cNvGrpSpPr/>
          <p:nvPr/>
        </p:nvGrpSpPr>
        <p:grpSpPr>
          <a:xfrm>
            <a:off x="9623384" y="5551415"/>
            <a:ext cx="406299" cy="409377"/>
            <a:chOff x="9623384" y="5551415"/>
            <a:chExt cx="406299" cy="409377"/>
          </a:xfrm>
        </p:grpSpPr>
        <p:sp>
          <p:nvSpPr>
            <p:cNvPr id="79" name="Freeform 58"/>
            <p:cNvSpPr>
              <a:spLocks noEditPoints="1"/>
            </p:cNvSpPr>
            <p:nvPr/>
          </p:nvSpPr>
          <p:spPr bwMode="auto">
            <a:xfrm>
              <a:off x="9623384" y="5551415"/>
              <a:ext cx="406299" cy="409377"/>
            </a:xfrm>
            <a:custGeom>
              <a:avLst/>
              <a:gdLst>
                <a:gd name="T0" fmla="*/ 92 w 184"/>
                <a:gd name="T1" fmla="*/ 185 h 185"/>
                <a:gd name="T2" fmla="*/ 0 w 184"/>
                <a:gd name="T3" fmla="*/ 93 h 185"/>
                <a:gd name="T4" fmla="*/ 92 w 184"/>
                <a:gd name="T5" fmla="*/ 0 h 185"/>
                <a:gd name="T6" fmla="*/ 184 w 184"/>
                <a:gd name="T7" fmla="*/ 93 h 185"/>
                <a:gd name="T8" fmla="*/ 92 w 184"/>
                <a:gd name="T9" fmla="*/ 185 h 185"/>
                <a:gd name="T10" fmla="*/ 92 w 184"/>
                <a:gd name="T11" fmla="*/ 8 h 185"/>
                <a:gd name="T12" fmla="*/ 8 w 184"/>
                <a:gd name="T13" fmla="*/ 93 h 185"/>
                <a:gd name="T14" fmla="*/ 92 w 184"/>
                <a:gd name="T15" fmla="*/ 177 h 185"/>
                <a:gd name="T16" fmla="*/ 176 w 184"/>
                <a:gd name="T17" fmla="*/ 93 h 185"/>
                <a:gd name="T18" fmla="*/ 92 w 184"/>
                <a:gd name="T19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5">
                  <a:moveTo>
                    <a:pt x="92" y="185"/>
                  </a:moveTo>
                  <a:cubicBezTo>
                    <a:pt x="41" y="185"/>
                    <a:pt x="0" y="144"/>
                    <a:pt x="0" y="93"/>
                  </a:cubicBezTo>
                  <a:cubicBezTo>
                    <a:pt x="0" y="42"/>
                    <a:pt x="41" y="0"/>
                    <a:pt x="92" y="0"/>
                  </a:cubicBezTo>
                  <a:cubicBezTo>
                    <a:pt x="143" y="0"/>
                    <a:pt x="184" y="42"/>
                    <a:pt x="184" y="93"/>
                  </a:cubicBezTo>
                  <a:cubicBezTo>
                    <a:pt x="184" y="144"/>
                    <a:pt x="143" y="185"/>
                    <a:pt x="92" y="185"/>
                  </a:cubicBezTo>
                  <a:close/>
                  <a:moveTo>
                    <a:pt x="92" y="8"/>
                  </a:moveTo>
                  <a:cubicBezTo>
                    <a:pt x="46" y="8"/>
                    <a:pt x="8" y="46"/>
                    <a:pt x="8" y="93"/>
                  </a:cubicBezTo>
                  <a:cubicBezTo>
                    <a:pt x="8" y="139"/>
                    <a:pt x="46" y="177"/>
                    <a:pt x="92" y="177"/>
                  </a:cubicBezTo>
                  <a:cubicBezTo>
                    <a:pt x="139" y="177"/>
                    <a:pt x="176" y="139"/>
                    <a:pt x="176" y="93"/>
                  </a:cubicBezTo>
                  <a:cubicBezTo>
                    <a:pt x="176" y="46"/>
                    <a:pt x="139" y="8"/>
                    <a:pt x="92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Rectangle 59"/>
            <p:cNvSpPr>
              <a:spLocks noChangeArrowheads="1"/>
            </p:cNvSpPr>
            <p:nvPr/>
          </p:nvSpPr>
          <p:spPr bwMode="auto">
            <a:xfrm>
              <a:off x="9755739" y="5753026"/>
              <a:ext cx="141589" cy="9234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1191143" y="2200989"/>
            <a:ext cx="337044" cy="337044"/>
            <a:chOff x="1128714" y="1506538"/>
            <a:chExt cx="347663" cy="347663"/>
          </a:xfrm>
        </p:grpSpPr>
        <p:sp>
          <p:nvSpPr>
            <p:cNvPr id="81" name="Freeform 60"/>
            <p:cNvSpPr>
              <a:spLocks noEditPoints="1"/>
            </p:cNvSpPr>
            <p:nvPr/>
          </p:nvSpPr>
          <p:spPr bwMode="auto">
            <a:xfrm>
              <a:off x="1128714" y="1506538"/>
              <a:ext cx="347663" cy="347663"/>
            </a:xfrm>
            <a:custGeom>
              <a:avLst/>
              <a:gdLst>
                <a:gd name="T0" fmla="*/ 26 w 153"/>
                <a:gd name="T1" fmla="*/ 153 h 153"/>
                <a:gd name="T2" fmla="*/ 13 w 153"/>
                <a:gd name="T3" fmla="*/ 153 h 153"/>
                <a:gd name="T4" fmla="*/ 0 w 153"/>
                <a:gd name="T5" fmla="*/ 140 h 153"/>
                <a:gd name="T6" fmla="*/ 0 w 153"/>
                <a:gd name="T7" fmla="*/ 111 h 153"/>
                <a:gd name="T8" fmla="*/ 55 w 153"/>
                <a:gd name="T9" fmla="*/ 56 h 153"/>
                <a:gd name="T10" fmla="*/ 54 w 153"/>
                <a:gd name="T11" fmla="*/ 49 h 153"/>
                <a:gd name="T12" fmla="*/ 104 w 153"/>
                <a:gd name="T13" fmla="*/ 0 h 153"/>
                <a:gd name="T14" fmla="*/ 153 w 153"/>
                <a:gd name="T15" fmla="*/ 49 h 153"/>
                <a:gd name="T16" fmla="*/ 104 w 153"/>
                <a:gd name="T17" fmla="*/ 99 h 153"/>
                <a:gd name="T18" fmla="*/ 89 w 153"/>
                <a:gd name="T19" fmla="*/ 96 h 153"/>
                <a:gd name="T20" fmla="*/ 78 w 153"/>
                <a:gd name="T21" fmla="*/ 108 h 153"/>
                <a:gd name="T22" fmla="*/ 62 w 153"/>
                <a:gd name="T23" fmla="*/ 108 h 153"/>
                <a:gd name="T24" fmla="*/ 62 w 153"/>
                <a:gd name="T25" fmla="*/ 126 h 153"/>
                <a:gd name="T26" fmla="*/ 44 w 153"/>
                <a:gd name="T27" fmla="*/ 126 h 153"/>
                <a:gd name="T28" fmla="*/ 44 w 153"/>
                <a:gd name="T29" fmla="*/ 144 h 153"/>
                <a:gd name="T30" fmla="*/ 26 w 153"/>
                <a:gd name="T31" fmla="*/ 144 h 153"/>
                <a:gd name="T32" fmla="*/ 26 w 153"/>
                <a:gd name="T33" fmla="*/ 153 h 153"/>
                <a:gd name="T34" fmla="*/ 8 w 153"/>
                <a:gd name="T35" fmla="*/ 114 h 153"/>
                <a:gd name="T36" fmla="*/ 8 w 153"/>
                <a:gd name="T37" fmla="*/ 140 h 153"/>
                <a:gd name="T38" fmla="*/ 13 w 153"/>
                <a:gd name="T39" fmla="*/ 145 h 153"/>
                <a:gd name="T40" fmla="*/ 18 w 153"/>
                <a:gd name="T41" fmla="*/ 145 h 153"/>
                <a:gd name="T42" fmla="*/ 18 w 153"/>
                <a:gd name="T43" fmla="*/ 136 h 153"/>
                <a:gd name="T44" fmla="*/ 36 w 153"/>
                <a:gd name="T45" fmla="*/ 136 h 153"/>
                <a:gd name="T46" fmla="*/ 36 w 153"/>
                <a:gd name="T47" fmla="*/ 118 h 153"/>
                <a:gd name="T48" fmla="*/ 54 w 153"/>
                <a:gd name="T49" fmla="*/ 118 h 153"/>
                <a:gd name="T50" fmla="*/ 54 w 153"/>
                <a:gd name="T51" fmla="*/ 100 h 153"/>
                <a:gd name="T52" fmla="*/ 75 w 153"/>
                <a:gd name="T53" fmla="*/ 100 h 153"/>
                <a:gd name="T54" fmla="*/ 87 w 153"/>
                <a:gd name="T55" fmla="*/ 87 h 153"/>
                <a:gd name="T56" fmla="*/ 90 w 153"/>
                <a:gd name="T57" fmla="*/ 88 h 153"/>
                <a:gd name="T58" fmla="*/ 104 w 153"/>
                <a:gd name="T59" fmla="*/ 91 h 153"/>
                <a:gd name="T60" fmla="*/ 145 w 153"/>
                <a:gd name="T61" fmla="*/ 49 h 153"/>
                <a:gd name="T62" fmla="*/ 104 w 153"/>
                <a:gd name="T63" fmla="*/ 8 h 153"/>
                <a:gd name="T64" fmla="*/ 62 w 153"/>
                <a:gd name="T65" fmla="*/ 49 h 153"/>
                <a:gd name="T66" fmla="*/ 63 w 153"/>
                <a:gd name="T67" fmla="*/ 57 h 153"/>
                <a:gd name="T68" fmla="*/ 64 w 153"/>
                <a:gd name="T69" fmla="*/ 59 h 153"/>
                <a:gd name="T70" fmla="*/ 8 w 153"/>
                <a:gd name="T71" fmla="*/ 11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" h="153">
                  <a:moveTo>
                    <a:pt x="26" y="153"/>
                  </a:moveTo>
                  <a:cubicBezTo>
                    <a:pt x="13" y="153"/>
                    <a:pt x="13" y="153"/>
                    <a:pt x="13" y="153"/>
                  </a:cubicBezTo>
                  <a:cubicBezTo>
                    <a:pt x="6" y="153"/>
                    <a:pt x="0" y="147"/>
                    <a:pt x="0" y="14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4"/>
                    <a:pt x="54" y="51"/>
                    <a:pt x="54" y="49"/>
                  </a:cubicBezTo>
                  <a:cubicBezTo>
                    <a:pt x="54" y="22"/>
                    <a:pt x="77" y="0"/>
                    <a:pt x="104" y="0"/>
                  </a:cubicBezTo>
                  <a:cubicBezTo>
                    <a:pt x="131" y="0"/>
                    <a:pt x="153" y="22"/>
                    <a:pt x="153" y="49"/>
                  </a:cubicBezTo>
                  <a:cubicBezTo>
                    <a:pt x="153" y="76"/>
                    <a:pt x="131" y="99"/>
                    <a:pt x="104" y="99"/>
                  </a:cubicBezTo>
                  <a:cubicBezTo>
                    <a:pt x="99" y="99"/>
                    <a:pt x="94" y="98"/>
                    <a:pt x="89" y="96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26" y="144"/>
                    <a:pt x="26" y="144"/>
                    <a:pt x="26" y="144"/>
                  </a:cubicBezTo>
                  <a:lnTo>
                    <a:pt x="26" y="153"/>
                  </a:lnTo>
                  <a:close/>
                  <a:moveTo>
                    <a:pt x="8" y="114"/>
                  </a:moveTo>
                  <a:cubicBezTo>
                    <a:pt x="8" y="140"/>
                    <a:pt x="8" y="140"/>
                    <a:pt x="8" y="140"/>
                  </a:cubicBezTo>
                  <a:cubicBezTo>
                    <a:pt x="8" y="143"/>
                    <a:pt x="10" y="145"/>
                    <a:pt x="13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75" y="100"/>
                    <a:pt x="75" y="100"/>
                    <a:pt x="75" y="10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4" y="90"/>
                    <a:pt x="99" y="91"/>
                    <a:pt x="104" y="91"/>
                  </a:cubicBezTo>
                  <a:cubicBezTo>
                    <a:pt x="127" y="91"/>
                    <a:pt x="145" y="72"/>
                    <a:pt x="145" y="49"/>
                  </a:cubicBezTo>
                  <a:cubicBezTo>
                    <a:pt x="145" y="26"/>
                    <a:pt x="127" y="8"/>
                    <a:pt x="104" y="8"/>
                  </a:cubicBezTo>
                  <a:cubicBezTo>
                    <a:pt x="81" y="8"/>
                    <a:pt x="62" y="26"/>
                    <a:pt x="62" y="49"/>
                  </a:cubicBezTo>
                  <a:cubicBezTo>
                    <a:pt x="62" y="52"/>
                    <a:pt x="63" y="54"/>
                    <a:pt x="63" y="57"/>
                  </a:cubicBezTo>
                  <a:cubicBezTo>
                    <a:pt x="64" y="59"/>
                    <a:pt x="64" y="59"/>
                    <a:pt x="64" y="59"/>
                  </a:cubicBezTo>
                  <a:lnTo>
                    <a:pt x="8" y="11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61"/>
            <p:cNvSpPr>
              <a:spLocks noEditPoints="1"/>
            </p:cNvSpPr>
            <p:nvPr/>
          </p:nvSpPr>
          <p:spPr bwMode="auto">
            <a:xfrm>
              <a:off x="1349376" y="1562100"/>
              <a:ext cx="69850" cy="71438"/>
            </a:xfrm>
            <a:custGeom>
              <a:avLst/>
              <a:gdLst>
                <a:gd name="T0" fmla="*/ 16 w 31"/>
                <a:gd name="T1" fmla="*/ 31 h 31"/>
                <a:gd name="T2" fmla="*/ 0 w 31"/>
                <a:gd name="T3" fmla="*/ 15 h 31"/>
                <a:gd name="T4" fmla="*/ 16 w 31"/>
                <a:gd name="T5" fmla="*/ 0 h 31"/>
                <a:gd name="T6" fmla="*/ 31 w 31"/>
                <a:gd name="T7" fmla="*/ 15 h 31"/>
                <a:gd name="T8" fmla="*/ 16 w 31"/>
                <a:gd name="T9" fmla="*/ 31 h 31"/>
                <a:gd name="T10" fmla="*/ 16 w 31"/>
                <a:gd name="T11" fmla="*/ 4 h 31"/>
                <a:gd name="T12" fmla="*/ 4 w 31"/>
                <a:gd name="T13" fmla="*/ 15 h 31"/>
                <a:gd name="T14" fmla="*/ 16 w 31"/>
                <a:gd name="T15" fmla="*/ 27 h 31"/>
                <a:gd name="T16" fmla="*/ 27 w 31"/>
                <a:gd name="T17" fmla="*/ 15 h 31"/>
                <a:gd name="T18" fmla="*/ 16 w 31"/>
                <a:gd name="T1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6" y="31"/>
                  </a:move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1" y="7"/>
                    <a:pt x="31" y="15"/>
                  </a:cubicBezTo>
                  <a:cubicBezTo>
                    <a:pt x="31" y="24"/>
                    <a:pt x="24" y="31"/>
                    <a:pt x="16" y="31"/>
                  </a:cubicBezTo>
                  <a:close/>
                  <a:moveTo>
                    <a:pt x="16" y="4"/>
                  </a:moveTo>
                  <a:cubicBezTo>
                    <a:pt x="9" y="4"/>
                    <a:pt x="4" y="9"/>
                    <a:pt x="4" y="15"/>
                  </a:cubicBezTo>
                  <a:cubicBezTo>
                    <a:pt x="4" y="22"/>
                    <a:pt x="9" y="27"/>
                    <a:pt x="16" y="27"/>
                  </a:cubicBezTo>
                  <a:cubicBezTo>
                    <a:pt x="22" y="27"/>
                    <a:pt x="27" y="22"/>
                    <a:pt x="27" y="15"/>
                  </a:cubicBezTo>
                  <a:cubicBezTo>
                    <a:pt x="27" y="9"/>
                    <a:pt x="22" y="4"/>
                    <a:pt x="16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38" name="组合 237"/>
          <p:cNvGrpSpPr/>
          <p:nvPr/>
        </p:nvGrpSpPr>
        <p:grpSpPr>
          <a:xfrm>
            <a:off x="4532335" y="2170209"/>
            <a:ext cx="420151" cy="418611"/>
            <a:chOff x="4575176" y="1474788"/>
            <a:chExt cx="433388" cy="431800"/>
          </a:xfrm>
        </p:grpSpPr>
        <p:sp>
          <p:nvSpPr>
            <p:cNvPr id="83" name="Freeform 62"/>
            <p:cNvSpPr>
              <a:spLocks noEditPoints="1"/>
            </p:cNvSpPr>
            <p:nvPr/>
          </p:nvSpPr>
          <p:spPr bwMode="auto">
            <a:xfrm>
              <a:off x="4575176" y="1474788"/>
              <a:ext cx="433388" cy="431800"/>
            </a:xfrm>
            <a:custGeom>
              <a:avLst/>
              <a:gdLst>
                <a:gd name="T0" fmla="*/ 78 w 190"/>
                <a:gd name="T1" fmla="*/ 190 h 190"/>
                <a:gd name="T2" fmla="*/ 63 w 190"/>
                <a:gd name="T3" fmla="*/ 156 h 190"/>
                <a:gd name="T4" fmla="*/ 16 w 190"/>
                <a:gd name="T5" fmla="*/ 150 h 190"/>
                <a:gd name="T6" fmla="*/ 29 w 190"/>
                <a:gd name="T7" fmla="*/ 116 h 190"/>
                <a:gd name="T8" fmla="*/ 0 w 190"/>
                <a:gd name="T9" fmla="*/ 78 h 190"/>
                <a:gd name="T10" fmla="*/ 33 w 190"/>
                <a:gd name="T11" fmla="*/ 63 h 190"/>
                <a:gd name="T12" fmla="*/ 39 w 190"/>
                <a:gd name="T13" fmla="*/ 16 h 190"/>
                <a:gd name="T14" fmla="*/ 74 w 190"/>
                <a:gd name="T15" fmla="*/ 29 h 190"/>
                <a:gd name="T16" fmla="*/ 111 w 190"/>
                <a:gd name="T17" fmla="*/ 0 h 190"/>
                <a:gd name="T18" fmla="*/ 126 w 190"/>
                <a:gd name="T19" fmla="*/ 33 h 190"/>
                <a:gd name="T20" fmla="*/ 174 w 190"/>
                <a:gd name="T21" fmla="*/ 39 h 190"/>
                <a:gd name="T22" fmla="*/ 160 w 190"/>
                <a:gd name="T23" fmla="*/ 73 h 190"/>
                <a:gd name="T24" fmla="*/ 190 w 190"/>
                <a:gd name="T25" fmla="*/ 111 h 190"/>
                <a:gd name="T26" fmla="*/ 156 w 190"/>
                <a:gd name="T27" fmla="*/ 126 h 190"/>
                <a:gd name="T28" fmla="*/ 150 w 190"/>
                <a:gd name="T29" fmla="*/ 173 h 190"/>
                <a:gd name="T30" fmla="*/ 116 w 190"/>
                <a:gd name="T31" fmla="*/ 160 h 190"/>
                <a:gd name="T32" fmla="*/ 85 w 190"/>
                <a:gd name="T33" fmla="*/ 182 h 190"/>
                <a:gd name="T34" fmla="*/ 109 w 190"/>
                <a:gd name="T35" fmla="*/ 154 h 190"/>
                <a:gd name="T36" fmla="*/ 125 w 190"/>
                <a:gd name="T37" fmla="*/ 148 h 190"/>
                <a:gd name="T38" fmla="*/ 150 w 190"/>
                <a:gd name="T39" fmla="*/ 163 h 190"/>
                <a:gd name="T40" fmla="*/ 147 w 190"/>
                <a:gd name="T41" fmla="*/ 127 h 190"/>
                <a:gd name="T42" fmla="*/ 153 w 190"/>
                <a:gd name="T43" fmla="*/ 111 h 190"/>
                <a:gd name="T44" fmla="*/ 182 w 190"/>
                <a:gd name="T45" fmla="*/ 104 h 190"/>
                <a:gd name="T46" fmla="*/ 154 w 190"/>
                <a:gd name="T47" fmla="*/ 80 h 190"/>
                <a:gd name="T48" fmla="*/ 148 w 190"/>
                <a:gd name="T49" fmla="*/ 65 h 190"/>
                <a:gd name="T50" fmla="*/ 163 w 190"/>
                <a:gd name="T51" fmla="*/ 40 h 190"/>
                <a:gd name="T52" fmla="*/ 127 w 190"/>
                <a:gd name="T53" fmla="*/ 43 h 190"/>
                <a:gd name="T54" fmla="*/ 111 w 190"/>
                <a:gd name="T55" fmla="*/ 36 h 190"/>
                <a:gd name="T56" fmla="*/ 104 w 190"/>
                <a:gd name="T57" fmla="*/ 8 h 190"/>
                <a:gd name="T58" fmla="*/ 81 w 190"/>
                <a:gd name="T59" fmla="*/ 35 h 190"/>
                <a:gd name="T60" fmla="*/ 65 w 190"/>
                <a:gd name="T61" fmla="*/ 41 h 190"/>
                <a:gd name="T62" fmla="*/ 40 w 190"/>
                <a:gd name="T63" fmla="*/ 26 h 190"/>
                <a:gd name="T64" fmla="*/ 43 w 190"/>
                <a:gd name="T65" fmla="*/ 63 h 190"/>
                <a:gd name="T66" fmla="*/ 36 w 190"/>
                <a:gd name="T67" fmla="*/ 78 h 190"/>
                <a:gd name="T68" fmla="*/ 8 w 190"/>
                <a:gd name="T69" fmla="*/ 85 h 190"/>
                <a:gd name="T70" fmla="*/ 35 w 190"/>
                <a:gd name="T71" fmla="*/ 109 h 190"/>
                <a:gd name="T72" fmla="*/ 42 w 190"/>
                <a:gd name="T73" fmla="*/ 124 h 190"/>
                <a:gd name="T74" fmla="*/ 27 w 190"/>
                <a:gd name="T75" fmla="*/ 149 h 190"/>
                <a:gd name="T76" fmla="*/ 63 w 190"/>
                <a:gd name="T77" fmla="*/ 147 h 190"/>
                <a:gd name="T78" fmla="*/ 78 w 190"/>
                <a:gd name="T79" fmla="*/ 153 h 190"/>
                <a:gd name="T80" fmla="*/ 85 w 190"/>
                <a:gd name="T81" fmla="*/ 18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" h="190">
                  <a:moveTo>
                    <a:pt x="111" y="190"/>
                  </a:moveTo>
                  <a:cubicBezTo>
                    <a:pt x="78" y="190"/>
                    <a:pt x="78" y="190"/>
                    <a:pt x="78" y="19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0" y="159"/>
                    <a:pt x="67" y="158"/>
                    <a:pt x="63" y="156"/>
                  </a:cubicBezTo>
                  <a:cubicBezTo>
                    <a:pt x="39" y="173"/>
                    <a:pt x="39" y="173"/>
                    <a:pt x="39" y="173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2" y="123"/>
                    <a:pt x="30" y="119"/>
                    <a:pt x="29" y="11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30" y="70"/>
                    <a:pt x="32" y="67"/>
                    <a:pt x="33" y="63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7" y="32"/>
                    <a:pt x="70" y="30"/>
                    <a:pt x="74" y="29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20" y="30"/>
                    <a:pt x="123" y="32"/>
                    <a:pt x="126" y="33"/>
                  </a:cubicBezTo>
                  <a:cubicBezTo>
                    <a:pt x="150" y="16"/>
                    <a:pt x="150" y="16"/>
                    <a:pt x="150" y="16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56" y="63"/>
                    <a:pt x="156" y="63"/>
                    <a:pt x="156" y="63"/>
                  </a:cubicBezTo>
                  <a:cubicBezTo>
                    <a:pt x="158" y="67"/>
                    <a:pt x="159" y="70"/>
                    <a:pt x="160" y="73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111"/>
                    <a:pt x="190" y="111"/>
                    <a:pt x="190" y="111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59" y="119"/>
                    <a:pt x="158" y="123"/>
                    <a:pt x="156" y="126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50" y="173"/>
                    <a:pt x="150" y="173"/>
                    <a:pt x="150" y="173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3" y="158"/>
                    <a:pt x="120" y="159"/>
                    <a:pt x="116" y="160"/>
                  </a:cubicBezTo>
                  <a:lnTo>
                    <a:pt x="111" y="190"/>
                  </a:lnTo>
                  <a:close/>
                  <a:moveTo>
                    <a:pt x="85" y="182"/>
                  </a:moveTo>
                  <a:cubicBezTo>
                    <a:pt x="104" y="182"/>
                    <a:pt x="104" y="182"/>
                    <a:pt x="104" y="182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116" y="152"/>
                    <a:pt x="120" y="150"/>
                    <a:pt x="125" y="148"/>
                  </a:cubicBezTo>
                  <a:cubicBezTo>
                    <a:pt x="127" y="147"/>
                    <a:pt x="127" y="147"/>
                    <a:pt x="127" y="147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50" y="120"/>
                    <a:pt x="152" y="116"/>
                    <a:pt x="153" y="111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52" y="73"/>
                    <a:pt x="150" y="69"/>
                    <a:pt x="148" y="65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0" y="39"/>
                    <a:pt x="116" y="37"/>
                    <a:pt x="111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4" y="37"/>
                    <a:pt x="69" y="39"/>
                    <a:pt x="65" y="41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39" y="69"/>
                    <a:pt x="37" y="74"/>
                    <a:pt x="36" y="78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7" y="116"/>
                    <a:pt x="39" y="120"/>
                    <a:pt x="42" y="124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40" y="163"/>
                    <a:pt x="40" y="163"/>
                    <a:pt x="40" y="163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9" y="150"/>
                    <a:pt x="74" y="152"/>
                    <a:pt x="78" y="153"/>
                  </a:cubicBezTo>
                  <a:cubicBezTo>
                    <a:pt x="81" y="154"/>
                    <a:pt x="81" y="154"/>
                    <a:pt x="81" y="154"/>
                  </a:cubicBezTo>
                  <a:lnTo>
                    <a:pt x="85" y="182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63"/>
            <p:cNvSpPr>
              <a:spLocks noEditPoints="1"/>
            </p:cNvSpPr>
            <p:nvPr/>
          </p:nvSpPr>
          <p:spPr bwMode="auto">
            <a:xfrm>
              <a:off x="4727576" y="1627188"/>
              <a:ext cx="128588" cy="1270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28 w 56"/>
                <a:gd name="T11" fmla="*/ 4 h 56"/>
                <a:gd name="T12" fmla="*/ 4 w 56"/>
                <a:gd name="T13" fmla="*/ 28 h 56"/>
                <a:gd name="T14" fmla="*/ 28 w 56"/>
                <a:gd name="T15" fmla="*/ 52 h 56"/>
                <a:gd name="T16" fmla="*/ 52 w 56"/>
                <a:gd name="T17" fmla="*/ 28 h 56"/>
                <a:gd name="T18" fmla="*/ 28 w 56"/>
                <a:gd name="T19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cubicBezTo>
                    <a:pt x="12" y="56"/>
                    <a:pt x="0" y="43"/>
                    <a:pt x="0" y="28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ubicBezTo>
                    <a:pt x="56" y="43"/>
                    <a:pt x="43" y="56"/>
                    <a:pt x="28" y="56"/>
                  </a:cubicBezTo>
                  <a:close/>
                  <a:moveTo>
                    <a:pt x="28" y="4"/>
                  </a:moveTo>
                  <a:cubicBezTo>
                    <a:pt x="15" y="4"/>
                    <a:pt x="4" y="14"/>
                    <a:pt x="4" y="28"/>
                  </a:cubicBezTo>
                  <a:cubicBezTo>
                    <a:pt x="4" y="41"/>
                    <a:pt x="15" y="52"/>
                    <a:pt x="28" y="52"/>
                  </a:cubicBezTo>
                  <a:cubicBezTo>
                    <a:pt x="41" y="52"/>
                    <a:pt x="52" y="41"/>
                    <a:pt x="52" y="28"/>
                  </a:cubicBezTo>
                  <a:cubicBezTo>
                    <a:pt x="52" y="14"/>
                    <a:pt x="41" y="4"/>
                    <a:pt x="28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5381870" y="2165591"/>
            <a:ext cx="403221" cy="400143"/>
            <a:chOff x="5451476" y="1470025"/>
            <a:chExt cx="415925" cy="412750"/>
          </a:xfrm>
        </p:grpSpPr>
        <p:sp>
          <p:nvSpPr>
            <p:cNvPr id="85" name="Freeform 64"/>
            <p:cNvSpPr>
              <a:spLocks noEditPoints="1"/>
            </p:cNvSpPr>
            <p:nvPr/>
          </p:nvSpPr>
          <p:spPr bwMode="auto">
            <a:xfrm>
              <a:off x="5451476" y="1470025"/>
              <a:ext cx="415925" cy="412750"/>
            </a:xfrm>
            <a:custGeom>
              <a:avLst/>
              <a:gdLst>
                <a:gd name="T0" fmla="*/ 77 w 183"/>
                <a:gd name="T1" fmla="*/ 165 h 182"/>
                <a:gd name="T2" fmla="*/ 46 w 183"/>
                <a:gd name="T3" fmla="*/ 171 h 182"/>
                <a:gd name="T4" fmla="*/ 35 w 183"/>
                <a:gd name="T5" fmla="*/ 164 h 182"/>
                <a:gd name="T6" fmla="*/ 29 w 183"/>
                <a:gd name="T7" fmla="*/ 133 h 182"/>
                <a:gd name="T8" fmla="*/ 18 w 183"/>
                <a:gd name="T9" fmla="*/ 106 h 182"/>
                <a:gd name="T10" fmla="*/ 0 w 183"/>
                <a:gd name="T11" fmla="*/ 80 h 182"/>
                <a:gd name="T12" fmla="*/ 3 w 183"/>
                <a:gd name="T13" fmla="*/ 67 h 182"/>
                <a:gd name="T14" fmla="*/ 29 w 183"/>
                <a:gd name="T15" fmla="*/ 49 h 182"/>
                <a:gd name="T16" fmla="*/ 49 w 183"/>
                <a:gd name="T17" fmla="*/ 29 h 182"/>
                <a:gd name="T18" fmla="*/ 67 w 183"/>
                <a:gd name="T19" fmla="*/ 3 h 182"/>
                <a:gd name="T20" fmla="*/ 80 w 183"/>
                <a:gd name="T21" fmla="*/ 0 h 182"/>
                <a:gd name="T22" fmla="*/ 107 w 183"/>
                <a:gd name="T23" fmla="*/ 17 h 182"/>
                <a:gd name="T24" fmla="*/ 133 w 183"/>
                <a:gd name="T25" fmla="*/ 28 h 182"/>
                <a:gd name="T26" fmla="*/ 164 w 183"/>
                <a:gd name="T27" fmla="*/ 35 h 182"/>
                <a:gd name="T28" fmla="*/ 171 w 183"/>
                <a:gd name="T29" fmla="*/ 46 h 182"/>
                <a:gd name="T30" fmla="*/ 165 w 183"/>
                <a:gd name="T31" fmla="*/ 77 h 182"/>
                <a:gd name="T32" fmla="*/ 165 w 183"/>
                <a:gd name="T33" fmla="*/ 106 h 182"/>
                <a:gd name="T34" fmla="*/ 171 w 183"/>
                <a:gd name="T35" fmla="*/ 136 h 182"/>
                <a:gd name="T36" fmla="*/ 164 w 183"/>
                <a:gd name="T37" fmla="*/ 148 h 182"/>
                <a:gd name="T38" fmla="*/ 133 w 183"/>
                <a:gd name="T39" fmla="*/ 154 h 182"/>
                <a:gd name="T40" fmla="*/ 107 w 183"/>
                <a:gd name="T41" fmla="*/ 165 h 182"/>
                <a:gd name="T42" fmla="*/ 87 w 183"/>
                <a:gd name="T43" fmla="*/ 174 h 182"/>
                <a:gd name="T44" fmla="*/ 102 w 183"/>
                <a:gd name="T45" fmla="*/ 158 h 182"/>
                <a:gd name="T46" fmla="*/ 119 w 183"/>
                <a:gd name="T47" fmla="*/ 170 h 182"/>
                <a:gd name="T48" fmla="*/ 127 w 183"/>
                <a:gd name="T49" fmla="*/ 149 h 182"/>
                <a:gd name="T50" fmla="*/ 147 w 183"/>
                <a:gd name="T51" fmla="*/ 153 h 182"/>
                <a:gd name="T52" fmla="*/ 146 w 183"/>
                <a:gd name="T53" fmla="*/ 131 h 182"/>
                <a:gd name="T54" fmla="*/ 167 w 183"/>
                <a:gd name="T55" fmla="*/ 127 h 182"/>
                <a:gd name="T56" fmla="*/ 157 w 183"/>
                <a:gd name="T57" fmla="*/ 107 h 182"/>
                <a:gd name="T58" fmla="*/ 175 w 183"/>
                <a:gd name="T59" fmla="*/ 96 h 182"/>
                <a:gd name="T60" fmla="*/ 158 w 183"/>
                <a:gd name="T61" fmla="*/ 81 h 182"/>
                <a:gd name="T62" fmla="*/ 170 w 183"/>
                <a:gd name="T63" fmla="*/ 64 h 182"/>
                <a:gd name="T64" fmla="*/ 149 w 183"/>
                <a:gd name="T65" fmla="*/ 56 h 182"/>
                <a:gd name="T66" fmla="*/ 154 w 183"/>
                <a:gd name="T67" fmla="*/ 36 h 182"/>
                <a:gd name="T68" fmla="*/ 131 w 183"/>
                <a:gd name="T69" fmla="*/ 37 h 182"/>
                <a:gd name="T70" fmla="*/ 128 w 183"/>
                <a:gd name="T71" fmla="*/ 16 h 182"/>
                <a:gd name="T72" fmla="*/ 107 w 183"/>
                <a:gd name="T73" fmla="*/ 26 h 182"/>
                <a:gd name="T74" fmla="*/ 96 w 183"/>
                <a:gd name="T75" fmla="*/ 8 h 182"/>
                <a:gd name="T76" fmla="*/ 81 w 183"/>
                <a:gd name="T77" fmla="*/ 25 h 182"/>
                <a:gd name="T78" fmla="*/ 64 w 183"/>
                <a:gd name="T79" fmla="*/ 13 h 182"/>
                <a:gd name="T80" fmla="*/ 57 w 183"/>
                <a:gd name="T81" fmla="*/ 34 h 182"/>
                <a:gd name="T82" fmla="*/ 36 w 183"/>
                <a:gd name="T83" fmla="*/ 29 h 182"/>
                <a:gd name="T84" fmla="*/ 37 w 183"/>
                <a:gd name="T85" fmla="*/ 51 h 182"/>
                <a:gd name="T86" fmla="*/ 16 w 183"/>
                <a:gd name="T87" fmla="*/ 55 h 182"/>
                <a:gd name="T88" fmla="*/ 26 w 183"/>
                <a:gd name="T89" fmla="*/ 75 h 182"/>
                <a:gd name="T90" fmla="*/ 8 w 183"/>
                <a:gd name="T91" fmla="*/ 87 h 182"/>
                <a:gd name="T92" fmla="*/ 25 w 183"/>
                <a:gd name="T93" fmla="*/ 102 h 182"/>
                <a:gd name="T94" fmla="*/ 13 w 183"/>
                <a:gd name="T95" fmla="*/ 119 h 182"/>
                <a:gd name="T96" fmla="*/ 34 w 183"/>
                <a:gd name="T97" fmla="*/ 126 h 182"/>
                <a:gd name="T98" fmla="*/ 29 w 183"/>
                <a:gd name="T99" fmla="*/ 147 h 182"/>
                <a:gd name="T100" fmla="*/ 52 w 183"/>
                <a:gd name="T101" fmla="*/ 146 h 182"/>
                <a:gd name="T102" fmla="*/ 55 w 183"/>
                <a:gd name="T103" fmla="*/ 166 h 182"/>
                <a:gd name="T104" fmla="*/ 76 w 183"/>
                <a:gd name="T105" fmla="*/ 157 h 182"/>
                <a:gd name="T106" fmla="*/ 87 w 183"/>
                <a:gd name="T107" fmla="*/ 17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3" h="182">
                  <a:moveTo>
                    <a:pt x="103" y="182"/>
                  </a:moveTo>
                  <a:cubicBezTo>
                    <a:pt x="80" y="182"/>
                    <a:pt x="80" y="182"/>
                    <a:pt x="80" y="182"/>
                  </a:cubicBezTo>
                  <a:cubicBezTo>
                    <a:pt x="77" y="165"/>
                    <a:pt x="77" y="165"/>
                    <a:pt x="77" y="165"/>
                  </a:cubicBezTo>
                  <a:cubicBezTo>
                    <a:pt x="77" y="165"/>
                    <a:pt x="77" y="165"/>
                    <a:pt x="77" y="165"/>
                  </a:cubicBezTo>
                  <a:cubicBezTo>
                    <a:pt x="67" y="180"/>
                    <a:pt x="67" y="180"/>
                    <a:pt x="67" y="180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0" y="154"/>
                    <a:pt x="50" y="154"/>
                    <a:pt x="49" y="15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9"/>
                    <a:pt x="50" y="28"/>
                    <a:pt x="50" y="2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9"/>
                    <a:pt x="134" y="2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4" y="49"/>
                    <a:pt x="154" y="49"/>
                    <a:pt x="154" y="50"/>
                  </a:cubicBezTo>
                  <a:cubicBezTo>
                    <a:pt x="171" y="46"/>
                    <a:pt x="171" y="46"/>
                    <a:pt x="171" y="46"/>
                  </a:cubicBezTo>
                  <a:cubicBezTo>
                    <a:pt x="180" y="67"/>
                    <a:pt x="180" y="67"/>
                    <a:pt x="180" y="67"/>
                  </a:cubicBezTo>
                  <a:cubicBezTo>
                    <a:pt x="165" y="76"/>
                    <a:pt x="165" y="76"/>
                    <a:pt x="165" y="76"/>
                  </a:cubicBezTo>
                  <a:cubicBezTo>
                    <a:pt x="165" y="76"/>
                    <a:pt x="165" y="77"/>
                    <a:pt x="165" y="77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102"/>
                    <a:pt x="183" y="102"/>
                    <a:pt x="183" y="102"/>
                  </a:cubicBezTo>
                  <a:cubicBezTo>
                    <a:pt x="165" y="106"/>
                    <a:pt x="165" y="106"/>
                    <a:pt x="165" y="106"/>
                  </a:cubicBezTo>
                  <a:cubicBezTo>
                    <a:pt x="165" y="106"/>
                    <a:pt x="165" y="106"/>
                    <a:pt x="165" y="10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71" y="136"/>
                    <a:pt x="171" y="136"/>
                    <a:pt x="171" y="136"/>
                  </a:cubicBezTo>
                  <a:cubicBezTo>
                    <a:pt x="154" y="133"/>
                    <a:pt x="154" y="133"/>
                    <a:pt x="154" y="133"/>
                  </a:cubicBezTo>
                  <a:cubicBezTo>
                    <a:pt x="154" y="133"/>
                    <a:pt x="154" y="133"/>
                    <a:pt x="154" y="133"/>
                  </a:cubicBezTo>
                  <a:cubicBezTo>
                    <a:pt x="164" y="148"/>
                    <a:pt x="164" y="148"/>
                    <a:pt x="164" y="148"/>
                  </a:cubicBezTo>
                  <a:cubicBezTo>
                    <a:pt x="148" y="164"/>
                    <a:pt x="148" y="164"/>
                    <a:pt x="148" y="164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3" y="154"/>
                    <a:pt x="133" y="154"/>
                    <a:pt x="133" y="154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16" y="180"/>
                    <a:pt x="116" y="180"/>
                    <a:pt x="116" y="180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6" y="165"/>
                    <a:pt x="106" y="165"/>
                    <a:pt x="106" y="165"/>
                  </a:cubicBezTo>
                  <a:lnTo>
                    <a:pt x="103" y="182"/>
                  </a:lnTo>
                  <a:close/>
                  <a:moveTo>
                    <a:pt x="87" y="174"/>
                  </a:moveTo>
                  <a:cubicBezTo>
                    <a:pt x="96" y="174"/>
                    <a:pt x="96" y="174"/>
                    <a:pt x="96" y="174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4" y="157"/>
                    <a:pt x="106" y="157"/>
                    <a:pt x="107" y="157"/>
                  </a:cubicBezTo>
                  <a:cubicBezTo>
                    <a:pt x="110" y="156"/>
                    <a:pt x="110" y="156"/>
                    <a:pt x="110" y="156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4" y="150"/>
                    <a:pt x="124" y="150"/>
                    <a:pt x="124" y="150"/>
                  </a:cubicBezTo>
                  <a:cubicBezTo>
                    <a:pt x="127" y="149"/>
                    <a:pt x="127" y="149"/>
                    <a:pt x="127" y="149"/>
                  </a:cubicBezTo>
                  <a:cubicBezTo>
                    <a:pt x="128" y="148"/>
                    <a:pt x="130" y="147"/>
                    <a:pt x="131" y="146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7" y="129"/>
                    <a:pt x="148" y="128"/>
                    <a:pt x="149" y="126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67" y="127"/>
                    <a:pt x="167" y="127"/>
                    <a:pt x="167" y="127"/>
                  </a:cubicBezTo>
                  <a:cubicBezTo>
                    <a:pt x="170" y="119"/>
                    <a:pt x="170" y="119"/>
                    <a:pt x="170" y="119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5"/>
                    <a:pt x="158" y="103"/>
                    <a:pt x="158" y="102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8" y="79"/>
                    <a:pt x="157" y="77"/>
                    <a:pt x="157" y="75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51" y="59"/>
                    <a:pt x="151" y="59"/>
                    <a:pt x="151" y="59"/>
                  </a:cubicBezTo>
                  <a:cubicBezTo>
                    <a:pt x="149" y="56"/>
                    <a:pt x="149" y="56"/>
                    <a:pt x="149" y="56"/>
                  </a:cubicBezTo>
                  <a:cubicBezTo>
                    <a:pt x="148" y="55"/>
                    <a:pt x="147" y="53"/>
                    <a:pt x="146" y="51"/>
                  </a:cubicBezTo>
                  <a:cubicBezTo>
                    <a:pt x="144" y="49"/>
                    <a:pt x="144" y="49"/>
                    <a:pt x="144" y="49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0" y="36"/>
                    <a:pt x="128" y="35"/>
                    <a:pt x="127" y="34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5"/>
                    <a:pt x="104" y="25"/>
                    <a:pt x="102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9" y="25"/>
                    <a:pt x="77" y="25"/>
                    <a:pt x="76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5" y="35"/>
                    <a:pt x="53" y="36"/>
                    <a:pt x="52" y="37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3"/>
                    <a:pt x="35" y="55"/>
                    <a:pt x="34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7"/>
                    <a:pt x="25" y="79"/>
                    <a:pt x="25" y="81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3"/>
                    <a:pt x="26" y="105"/>
                    <a:pt x="26" y="107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5" y="128"/>
                    <a:pt x="36" y="129"/>
                    <a:pt x="37" y="131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2" y="146"/>
                    <a:pt x="52" y="146"/>
                    <a:pt x="52" y="146"/>
                  </a:cubicBezTo>
                  <a:cubicBezTo>
                    <a:pt x="53" y="147"/>
                    <a:pt x="55" y="148"/>
                    <a:pt x="56" y="149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7" y="157"/>
                    <a:pt x="79" y="157"/>
                    <a:pt x="81" y="158"/>
                  </a:cubicBezTo>
                  <a:cubicBezTo>
                    <a:pt x="84" y="158"/>
                    <a:pt x="84" y="158"/>
                    <a:pt x="84" y="158"/>
                  </a:cubicBezTo>
                  <a:lnTo>
                    <a:pt x="87" y="17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65"/>
            <p:cNvSpPr>
              <a:spLocks noEditPoints="1"/>
            </p:cNvSpPr>
            <p:nvPr/>
          </p:nvSpPr>
          <p:spPr bwMode="auto">
            <a:xfrm>
              <a:off x="5576889" y="1595438"/>
              <a:ext cx="165100" cy="165100"/>
            </a:xfrm>
            <a:custGeom>
              <a:avLst/>
              <a:gdLst>
                <a:gd name="T0" fmla="*/ 37 w 73"/>
                <a:gd name="T1" fmla="*/ 73 h 73"/>
                <a:gd name="T2" fmla="*/ 0 w 73"/>
                <a:gd name="T3" fmla="*/ 36 h 73"/>
                <a:gd name="T4" fmla="*/ 37 w 73"/>
                <a:gd name="T5" fmla="*/ 0 h 73"/>
                <a:gd name="T6" fmla="*/ 73 w 73"/>
                <a:gd name="T7" fmla="*/ 36 h 73"/>
                <a:gd name="T8" fmla="*/ 37 w 73"/>
                <a:gd name="T9" fmla="*/ 73 h 73"/>
                <a:gd name="T10" fmla="*/ 37 w 73"/>
                <a:gd name="T11" fmla="*/ 4 h 73"/>
                <a:gd name="T12" fmla="*/ 4 w 73"/>
                <a:gd name="T13" fmla="*/ 36 h 73"/>
                <a:gd name="T14" fmla="*/ 37 w 73"/>
                <a:gd name="T15" fmla="*/ 69 h 73"/>
                <a:gd name="T16" fmla="*/ 69 w 73"/>
                <a:gd name="T17" fmla="*/ 36 h 73"/>
                <a:gd name="T18" fmla="*/ 37 w 73"/>
                <a:gd name="T19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73">
                  <a:moveTo>
                    <a:pt x="37" y="73"/>
                  </a:moveTo>
                  <a:cubicBezTo>
                    <a:pt x="16" y="73"/>
                    <a:pt x="0" y="56"/>
                    <a:pt x="0" y="36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57" y="0"/>
                    <a:pt x="73" y="16"/>
                    <a:pt x="73" y="36"/>
                  </a:cubicBezTo>
                  <a:cubicBezTo>
                    <a:pt x="73" y="56"/>
                    <a:pt x="57" y="73"/>
                    <a:pt x="37" y="73"/>
                  </a:cubicBezTo>
                  <a:close/>
                  <a:moveTo>
                    <a:pt x="37" y="4"/>
                  </a:moveTo>
                  <a:cubicBezTo>
                    <a:pt x="19" y="4"/>
                    <a:pt x="4" y="18"/>
                    <a:pt x="4" y="36"/>
                  </a:cubicBezTo>
                  <a:cubicBezTo>
                    <a:pt x="4" y="54"/>
                    <a:pt x="19" y="69"/>
                    <a:pt x="37" y="69"/>
                  </a:cubicBezTo>
                  <a:cubicBezTo>
                    <a:pt x="54" y="69"/>
                    <a:pt x="69" y="54"/>
                    <a:pt x="69" y="36"/>
                  </a:cubicBezTo>
                  <a:cubicBezTo>
                    <a:pt x="69" y="18"/>
                    <a:pt x="54" y="4"/>
                    <a:pt x="37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34" name="组合 233"/>
          <p:cNvGrpSpPr/>
          <p:nvPr/>
        </p:nvGrpSpPr>
        <p:grpSpPr>
          <a:xfrm>
            <a:off x="10503699" y="2187137"/>
            <a:ext cx="333966" cy="383214"/>
            <a:chOff x="10734676" y="1492250"/>
            <a:chExt cx="344488" cy="395288"/>
          </a:xfrm>
        </p:grpSpPr>
        <p:sp>
          <p:nvSpPr>
            <p:cNvPr id="87" name="Freeform 66"/>
            <p:cNvSpPr>
              <a:spLocks noEditPoints="1"/>
            </p:cNvSpPr>
            <p:nvPr/>
          </p:nvSpPr>
          <p:spPr bwMode="auto">
            <a:xfrm>
              <a:off x="10768014" y="1550988"/>
              <a:ext cx="274638" cy="336550"/>
            </a:xfrm>
            <a:custGeom>
              <a:avLst/>
              <a:gdLst>
                <a:gd name="T0" fmla="*/ 89 w 121"/>
                <a:gd name="T1" fmla="*/ 148 h 148"/>
                <a:gd name="T2" fmla="*/ 33 w 121"/>
                <a:gd name="T3" fmla="*/ 148 h 148"/>
                <a:gd name="T4" fmla="*/ 13 w 121"/>
                <a:gd name="T5" fmla="*/ 128 h 148"/>
                <a:gd name="T6" fmla="*/ 0 w 121"/>
                <a:gd name="T7" fmla="*/ 0 h 148"/>
                <a:gd name="T8" fmla="*/ 121 w 121"/>
                <a:gd name="T9" fmla="*/ 0 h 148"/>
                <a:gd name="T10" fmla="*/ 109 w 121"/>
                <a:gd name="T11" fmla="*/ 128 h 148"/>
                <a:gd name="T12" fmla="*/ 89 w 121"/>
                <a:gd name="T13" fmla="*/ 148 h 148"/>
                <a:gd name="T14" fmla="*/ 9 w 121"/>
                <a:gd name="T15" fmla="*/ 8 h 148"/>
                <a:gd name="T16" fmla="*/ 21 w 121"/>
                <a:gd name="T17" fmla="*/ 127 h 148"/>
                <a:gd name="T18" fmla="*/ 33 w 121"/>
                <a:gd name="T19" fmla="*/ 140 h 148"/>
                <a:gd name="T20" fmla="*/ 89 w 121"/>
                <a:gd name="T21" fmla="*/ 140 h 148"/>
                <a:gd name="T22" fmla="*/ 101 w 121"/>
                <a:gd name="T23" fmla="*/ 128 h 148"/>
                <a:gd name="T24" fmla="*/ 112 w 121"/>
                <a:gd name="T25" fmla="*/ 8 h 148"/>
                <a:gd name="T26" fmla="*/ 9 w 121"/>
                <a:gd name="T27" fmla="*/ 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148">
                  <a:moveTo>
                    <a:pt x="89" y="148"/>
                  </a:moveTo>
                  <a:cubicBezTo>
                    <a:pt x="33" y="148"/>
                    <a:pt x="33" y="148"/>
                    <a:pt x="33" y="148"/>
                  </a:cubicBezTo>
                  <a:cubicBezTo>
                    <a:pt x="21" y="148"/>
                    <a:pt x="13" y="139"/>
                    <a:pt x="13" y="1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9" y="139"/>
                    <a:pt x="100" y="148"/>
                    <a:pt x="89" y="148"/>
                  </a:cubicBezTo>
                  <a:close/>
                  <a:moveTo>
                    <a:pt x="9" y="8"/>
                  </a:moveTo>
                  <a:cubicBezTo>
                    <a:pt x="21" y="127"/>
                    <a:pt x="21" y="127"/>
                    <a:pt x="21" y="127"/>
                  </a:cubicBezTo>
                  <a:cubicBezTo>
                    <a:pt x="21" y="134"/>
                    <a:pt x="26" y="140"/>
                    <a:pt x="33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95" y="140"/>
                    <a:pt x="101" y="134"/>
                    <a:pt x="101" y="128"/>
                  </a:cubicBezTo>
                  <a:cubicBezTo>
                    <a:pt x="112" y="8"/>
                    <a:pt x="112" y="8"/>
                    <a:pt x="112" y="8"/>
                  </a:cubicBezTo>
                  <a:lnTo>
                    <a:pt x="9" y="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67"/>
            <p:cNvSpPr>
              <a:spLocks noEditPoints="1"/>
            </p:cNvSpPr>
            <p:nvPr/>
          </p:nvSpPr>
          <p:spPr bwMode="auto">
            <a:xfrm>
              <a:off x="10820401" y="1492250"/>
              <a:ext cx="173038" cy="73025"/>
            </a:xfrm>
            <a:custGeom>
              <a:avLst/>
              <a:gdLst>
                <a:gd name="T0" fmla="*/ 76 w 76"/>
                <a:gd name="T1" fmla="*/ 32 h 32"/>
                <a:gd name="T2" fmla="*/ 0 w 76"/>
                <a:gd name="T3" fmla="*/ 32 h 32"/>
                <a:gd name="T4" fmla="*/ 0 w 76"/>
                <a:gd name="T5" fmla="*/ 18 h 32"/>
                <a:gd name="T6" fmla="*/ 18 w 76"/>
                <a:gd name="T7" fmla="*/ 0 h 32"/>
                <a:gd name="T8" fmla="*/ 58 w 76"/>
                <a:gd name="T9" fmla="*/ 0 h 32"/>
                <a:gd name="T10" fmla="*/ 76 w 76"/>
                <a:gd name="T11" fmla="*/ 18 h 32"/>
                <a:gd name="T12" fmla="*/ 76 w 76"/>
                <a:gd name="T13" fmla="*/ 32 h 32"/>
                <a:gd name="T14" fmla="*/ 4 w 76"/>
                <a:gd name="T15" fmla="*/ 28 h 32"/>
                <a:gd name="T16" fmla="*/ 72 w 76"/>
                <a:gd name="T17" fmla="*/ 28 h 32"/>
                <a:gd name="T18" fmla="*/ 72 w 76"/>
                <a:gd name="T19" fmla="*/ 18 h 32"/>
                <a:gd name="T20" fmla="*/ 58 w 76"/>
                <a:gd name="T21" fmla="*/ 4 h 32"/>
                <a:gd name="T22" fmla="*/ 18 w 76"/>
                <a:gd name="T23" fmla="*/ 4 h 32"/>
                <a:gd name="T24" fmla="*/ 4 w 76"/>
                <a:gd name="T25" fmla="*/ 18 h 32"/>
                <a:gd name="T26" fmla="*/ 4 w 76"/>
                <a:gd name="T2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2">
                  <a:moveTo>
                    <a:pt x="76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7" y="0"/>
                    <a:pt x="76" y="8"/>
                    <a:pt x="76" y="18"/>
                  </a:cubicBezTo>
                  <a:lnTo>
                    <a:pt x="76" y="32"/>
                  </a:lnTo>
                  <a:close/>
                  <a:moveTo>
                    <a:pt x="4" y="28"/>
                  </a:moveTo>
                  <a:cubicBezTo>
                    <a:pt x="72" y="28"/>
                    <a:pt x="72" y="28"/>
                    <a:pt x="72" y="2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0"/>
                    <a:pt x="65" y="4"/>
                    <a:pt x="5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0" y="4"/>
                    <a:pt x="4" y="10"/>
                    <a:pt x="4" y="18"/>
                  </a:cubicBezTo>
                  <a:lnTo>
                    <a:pt x="4" y="2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68"/>
            <p:cNvSpPr/>
            <p:nvPr/>
          </p:nvSpPr>
          <p:spPr bwMode="auto">
            <a:xfrm>
              <a:off x="10734676" y="1550988"/>
              <a:ext cx="344488" cy="19050"/>
            </a:xfrm>
            <a:custGeom>
              <a:avLst/>
              <a:gdLst>
                <a:gd name="T0" fmla="*/ 4 w 152"/>
                <a:gd name="T1" fmla="*/ 0 h 8"/>
                <a:gd name="T2" fmla="*/ 148 w 152"/>
                <a:gd name="T3" fmla="*/ 0 h 8"/>
                <a:gd name="T4" fmla="*/ 152 w 152"/>
                <a:gd name="T5" fmla="*/ 4 h 8"/>
                <a:gd name="T6" fmla="*/ 148 w 152"/>
                <a:gd name="T7" fmla="*/ 8 h 8"/>
                <a:gd name="T8" fmla="*/ 4 w 152"/>
                <a:gd name="T9" fmla="*/ 8 h 8"/>
                <a:gd name="T10" fmla="*/ 0 w 152"/>
                <a:gd name="T11" fmla="*/ 4 h 8"/>
                <a:gd name="T12" fmla="*/ 4 w 15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8">
                  <a:moveTo>
                    <a:pt x="4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150" y="0"/>
                    <a:pt x="152" y="1"/>
                    <a:pt x="152" y="4"/>
                  </a:cubicBezTo>
                  <a:cubicBezTo>
                    <a:pt x="152" y="6"/>
                    <a:pt x="150" y="8"/>
                    <a:pt x="148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69"/>
            <p:cNvSpPr/>
            <p:nvPr/>
          </p:nvSpPr>
          <p:spPr bwMode="auto">
            <a:xfrm>
              <a:off x="10842626" y="1614488"/>
              <a:ext cx="26988" cy="209550"/>
            </a:xfrm>
            <a:custGeom>
              <a:avLst/>
              <a:gdLst>
                <a:gd name="T0" fmla="*/ 4 w 12"/>
                <a:gd name="T1" fmla="*/ 0 h 92"/>
                <a:gd name="T2" fmla="*/ 8 w 12"/>
                <a:gd name="T3" fmla="*/ 4 h 92"/>
                <a:gd name="T4" fmla="*/ 12 w 12"/>
                <a:gd name="T5" fmla="*/ 88 h 92"/>
                <a:gd name="T6" fmla="*/ 8 w 12"/>
                <a:gd name="T7" fmla="*/ 92 h 92"/>
                <a:gd name="T8" fmla="*/ 4 w 12"/>
                <a:gd name="T9" fmla="*/ 88 h 92"/>
                <a:gd name="T10" fmla="*/ 0 w 12"/>
                <a:gd name="T11" fmla="*/ 4 h 92"/>
                <a:gd name="T12" fmla="*/ 4 w 12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2">
                  <a:moveTo>
                    <a:pt x="4" y="0"/>
                  </a:moveTo>
                  <a:cubicBezTo>
                    <a:pt x="6" y="0"/>
                    <a:pt x="8" y="1"/>
                    <a:pt x="8" y="4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90"/>
                    <a:pt x="10" y="92"/>
                    <a:pt x="8" y="92"/>
                  </a:cubicBezTo>
                  <a:cubicBezTo>
                    <a:pt x="5" y="92"/>
                    <a:pt x="4" y="90"/>
                    <a:pt x="4" y="8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70"/>
            <p:cNvSpPr/>
            <p:nvPr/>
          </p:nvSpPr>
          <p:spPr bwMode="auto">
            <a:xfrm>
              <a:off x="10898189" y="1614488"/>
              <a:ext cx="17463" cy="209550"/>
            </a:xfrm>
            <a:custGeom>
              <a:avLst/>
              <a:gdLst>
                <a:gd name="T0" fmla="*/ 4 w 8"/>
                <a:gd name="T1" fmla="*/ 0 h 92"/>
                <a:gd name="T2" fmla="*/ 8 w 8"/>
                <a:gd name="T3" fmla="*/ 4 h 92"/>
                <a:gd name="T4" fmla="*/ 8 w 8"/>
                <a:gd name="T5" fmla="*/ 88 h 92"/>
                <a:gd name="T6" fmla="*/ 4 w 8"/>
                <a:gd name="T7" fmla="*/ 92 h 92"/>
                <a:gd name="T8" fmla="*/ 0 w 8"/>
                <a:gd name="T9" fmla="*/ 88 h 92"/>
                <a:gd name="T10" fmla="*/ 0 w 8"/>
                <a:gd name="T11" fmla="*/ 4 h 92"/>
                <a:gd name="T12" fmla="*/ 4 w 8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2">
                  <a:moveTo>
                    <a:pt x="4" y="0"/>
                  </a:moveTo>
                  <a:cubicBezTo>
                    <a:pt x="6" y="0"/>
                    <a:pt x="8" y="1"/>
                    <a:pt x="8" y="4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90"/>
                    <a:pt x="6" y="92"/>
                    <a:pt x="4" y="92"/>
                  </a:cubicBezTo>
                  <a:cubicBezTo>
                    <a:pt x="1" y="92"/>
                    <a:pt x="0" y="90"/>
                    <a:pt x="0" y="8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71"/>
            <p:cNvSpPr/>
            <p:nvPr/>
          </p:nvSpPr>
          <p:spPr bwMode="auto">
            <a:xfrm>
              <a:off x="10942639" y="1614488"/>
              <a:ext cx="28575" cy="209550"/>
            </a:xfrm>
            <a:custGeom>
              <a:avLst/>
              <a:gdLst>
                <a:gd name="T0" fmla="*/ 8 w 12"/>
                <a:gd name="T1" fmla="*/ 0 h 92"/>
                <a:gd name="T2" fmla="*/ 12 w 12"/>
                <a:gd name="T3" fmla="*/ 4 h 92"/>
                <a:gd name="T4" fmla="*/ 8 w 12"/>
                <a:gd name="T5" fmla="*/ 88 h 92"/>
                <a:gd name="T6" fmla="*/ 4 w 12"/>
                <a:gd name="T7" fmla="*/ 92 h 92"/>
                <a:gd name="T8" fmla="*/ 0 w 12"/>
                <a:gd name="T9" fmla="*/ 88 h 92"/>
                <a:gd name="T10" fmla="*/ 4 w 12"/>
                <a:gd name="T11" fmla="*/ 4 h 92"/>
                <a:gd name="T12" fmla="*/ 8 w 12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2">
                  <a:moveTo>
                    <a:pt x="8" y="0"/>
                  </a:moveTo>
                  <a:cubicBezTo>
                    <a:pt x="10" y="0"/>
                    <a:pt x="12" y="1"/>
                    <a:pt x="12" y="4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90"/>
                    <a:pt x="6" y="92"/>
                    <a:pt x="4" y="92"/>
                  </a:cubicBezTo>
                  <a:cubicBezTo>
                    <a:pt x="1" y="92"/>
                    <a:pt x="0" y="90"/>
                    <a:pt x="0" y="88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9623384" y="3008969"/>
            <a:ext cx="407838" cy="409377"/>
            <a:chOff x="9623384" y="3008969"/>
            <a:chExt cx="407838" cy="409377"/>
          </a:xfrm>
        </p:grpSpPr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9623384" y="3008969"/>
              <a:ext cx="407838" cy="409377"/>
            </a:xfrm>
            <a:custGeom>
              <a:avLst/>
              <a:gdLst>
                <a:gd name="T0" fmla="*/ 93 w 185"/>
                <a:gd name="T1" fmla="*/ 185 h 185"/>
                <a:gd name="T2" fmla="*/ 0 w 185"/>
                <a:gd name="T3" fmla="*/ 92 h 185"/>
                <a:gd name="T4" fmla="*/ 93 w 185"/>
                <a:gd name="T5" fmla="*/ 0 h 185"/>
                <a:gd name="T6" fmla="*/ 185 w 185"/>
                <a:gd name="T7" fmla="*/ 92 h 185"/>
                <a:gd name="T8" fmla="*/ 93 w 185"/>
                <a:gd name="T9" fmla="*/ 185 h 185"/>
                <a:gd name="T10" fmla="*/ 93 w 185"/>
                <a:gd name="T11" fmla="*/ 8 h 185"/>
                <a:gd name="T12" fmla="*/ 8 w 185"/>
                <a:gd name="T13" fmla="*/ 92 h 185"/>
                <a:gd name="T14" fmla="*/ 93 w 185"/>
                <a:gd name="T15" fmla="*/ 177 h 185"/>
                <a:gd name="T16" fmla="*/ 177 w 185"/>
                <a:gd name="T17" fmla="*/ 92 h 185"/>
                <a:gd name="T18" fmla="*/ 93 w 185"/>
                <a:gd name="T19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93" y="185"/>
                  </a:moveTo>
                  <a:cubicBezTo>
                    <a:pt x="42" y="185"/>
                    <a:pt x="0" y="143"/>
                    <a:pt x="0" y="92"/>
                  </a:cubicBezTo>
                  <a:cubicBezTo>
                    <a:pt x="0" y="41"/>
                    <a:pt x="42" y="0"/>
                    <a:pt x="93" y="0"/>
                  </a:cubicBezTo>
                  <a:cubicBezTo>
                    <a:pt x="144" y="0"/>
                    <a:pt x="185" y="41"/>
                    <a:pt x="185" y="92"/>
                  </a:cubicBezTo>
                  <a:cubicBezTo>
                    <a:pt x="185" y="143"/>
                    <a:pt x="144" y="185"/>
                    <a:pt x="93" y="185"/>
                  </a:cubicBezTo>
                  <a:close/>
                  <a:moveTo>
                    <a:pt x="93" y="8"/>
                  </a:moveTo>
                  <a:cubicBezTo>
                    <a:pt x="46" y="8"/>
                    <a:pt x="8" y="46"/>
                    <a:pt x="8" y="92"/>
                  </a:cubicBezTo>
                  <a:cubicBezTo>
                    <a:pt x="8" y="139"/>
                    <a:pt x="46" y="177"/>
                    <a:pt x="93" y="177"/>
                  </a:cubicBezTo>
                  <a:cubicBezTo>
                    <a:pt x="139" y="177"/>
                    <a:pt x="177" y="139"/>
                    <a:pt x="177" y="92"/>
                  </a:cubicBezTo>
                  <a:cubicBezTo>
                    <a:pt x="177" y="46"/>
                    <a:pt x="139" y="8"/>
                    <a:pt x="93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72"/>
            <p:cNvSpPr>
              <a:spLocks noEditPoints="1"/>
            </p:cNvSpPr>
            <p:nvPr/>
          </p:nvSpPr>
          <p:spPr bwMode="auto">
            <a:xfrm>
              <a:off x="9781903" y="3153636"/>
              <a:ext cx="107731" cy="118504"/>
            </a:xfrm>
            <a:custGeom>
              <a:avLst/>
              <a:gdLst>
                <a:gd name="T0" fmla="*/ 3 w 49"/>
                <a:gd name="T1" fmla="*/ 54 h 54"/>
                <a:gd name="T2" fmla="*/ 0 w 49"/>
                <a:gd name="T3" fmla="*/ 51 h 54"/>
                <a:gd name="T4" fmla="*/ 0 w 49"/>
                <a:gd name="T5" fmla="*/ 4 h 54"/>
                <a:gd name="T6" fmla="*/ 5 w 49"/>
                <a:gd name="T7" fmla="*/ 1 h 54"/>
                <a:gd name="T8" fmla="*/ 47 w 49"/>
                <a:gd name="T9" fmla="*/ 25 h 54"/>
                <a:gd name="T10" fmla="*/ 49 w 49"/>
                <a:gd name="T11" fmla="*/ 27 h 54"/>
                <a:gd name="T12" fmla="*/ 47 w 49"/>
                <a:gd name="T13" fmla="*/ 30 h 54"/>
                <a:gd name="T14" fmla="*/ 5 w 49"/>
                <a:gd name="T15" fmla="*/ 54 h 54"/>
                <a:gd name="T16" fmla="*/ 3 w 49"/>
                <a:gd name="T17" fmla="*/ 54 h 54"/>
                <a:gd name="T18" fmla="*/ 4 w 49"/>
                <a:gd name="T19" fmla="*/ 5 h 54"/>
                <a:gd name="T20" fmla="*/ 4 w 49"/>
                <a:gd name="T21" fmla="*/ 49 h 54"/>
                <a:gd name="T22" fmla="*/ 44 w 49"/>
                <a:gd name="T23" fmla="*/ 27 h 54"/>
                <a:gd name="T24" fmla="*/ 4 w 49"/>
                <a:gd name="T25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4">
                  <a:moveTo>
                    <a:pt x="3" y="54"/>
                  </a:moveTo>
                  <a:cubicBezTo>
                    <a:pt x="2" y="54"/>
                    <a:pt x="0" y="53"/>
                    <a:pt x="0" y="5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9" y="26"/>
                    <a:pt x="49" y="27"/>
                  </a:cubicBezTo>
                  <a:cubicBezTo>
                    <a:pt x="49" y="28"/>
                    <a:pt x="48" y="29"/>
                    <a:pt x="47" y="30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4" y="54"/>
                    <a:pt x="4" y="54"/>
                    <a:pt x="3" y="54"/>
                  </a:cubicBezTo>
                  <a:close/>
                  <a:moveTo>
                    <a:pt x="4" y="5"/>
                  </a:moveTo>
                  <a:cubicBezTo>
                    <a:pt x="4" y="49"/>
                    <a:pt x="4" y="49"/>
                    <a:pt x="4" y="49"/>
                  </a:cubicBezTo>
                  <a:cubicBezTo>
                    <a:pt x="44" y="27"/>
                    <a:pt x="44" y="27"/>
                    <a:pt x="44" y="27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4" name="组合 243"/>
          <p:cNvGrpSpPr/>
          <p:nvPr/>
        </p:nvGrpSpPr>
        <p:grpSpPr>
          <a:xfrm>
            <a:off x="2016053" y="3005891"/>
            <a:ext cx="383213" cy="409377"/>
            <a:chOff x="1979614" y="2336800"/>
            <a:chExt cx="395287" cy="422275"/>
          </a:xfrm>
        </p:grpSpPr>
        <p:sp>
          <p:nvSpPr>
            <p:cNvPr id="94" name="Freeform 73"/>
            <p:cNvSpPr>
              <a:spLocks noEditPoints="1"/>
            </p:cNvSpPr>
            <p:nvPr/>
          </p:nvSpPr>
          <p:spPr bwMode="auto">
            <a:xfrm>
              <a:off x="2060576" y="2365375"/>
              <a:ext cx="314325" cy="288925"/>
            </a:xfrm>
            <a:custGeom>
              <a:avLst/>
              <a:gdLst>
                <a:gd name="T0" fmla="*/ 102 w 138"/>
                <a:gd name="T1" fmla="*/ 127 h 127"/>
                <a:gd name="T2" fmla="*/ 68 w 138"/>
                <a:gd name="T3" fmla="*/ 117 h 127"/>
                <a:gd name="T4" fmla="*/ 35 w 138"/>
                <a:gd name="T5" fmla="*/ 108 h 127"/>
                <a:gd name="T6" fmla="*/ 3 w 138"/>
                <a:gd name="T7" fmla="*/ 120 h 127"/>
                <a:gd name="T8" fmla="*/ 0 w 138"/>
                <a:gd name="T9" fmla="*/ 122 h 127"/>
                <a:gd name="T10" fmla="*/ 0 w 138"/>
                <a:gd name="T11" fmla="*/ 13 h 127"/>
                <a:gd name="T12" fmla="*/ 1 w 138"/>
                <a:gd name="T13" fmla="*/ 13 h 127"/>
                <a:gd name="T14" fmla="*/ 35 w 138"/>
                <a:gd name="T15" fmla="*/ 0 h 127"/>
                <a:gd name="T16" fmla="*/ 70 w 138"/>
                <a:gd name="T17" fmla="*/ 10 h 127"/>
                <a:gd name="T18" fmla="*/ 102 w 138"/>
                <a:gd name="T19" fmla="*/ 19 h 127"/>
                <a:gd name="T20" fmla="*/ 135 w 138"/>
                <a:gd name="T21" fmla="*/ 6 h 127"/>
                <a:gd name="T22" fmla="*/ 138 w 138"/>
                <a:gd name="T23" fmla="*/ 4 h 127"/>
                <a:gd name="T24" fmla="*/ 138 w 138"/>
                <a:gd name="T25" fmla="*/ 113 h 127"/>
                <a:gd name="T26" fmla="*/ 137 w 138"/>
                <a:gd name="T27" fmla="*/ 114 h 127"/>
                <a:gd name="T28" fmla="*/ 102 w 138"/>
                <a:gd name="T29" fmla="*/ 127 h 127"/>
                <a:gd name="T30" fmla="*/ 35 w 138"/>
                <a:gd name="T31" fmla="*/ 104 h 127"/>
                <a:gd name="T32" fmla="*/ 70 w 138"/>
                <a:gd name="T33" fmla="*/ 114 h 127"/>
                <a:gd name="T34" fmla="*/ 102 w 138"/>
                <a:gd name="T35" fmla="*/ 123 h 127"/>
                <a:gd name="T36" fmla="*/ 134 w 138"/>
                <a:gd name="T37" fmla="*/ 111 h 127"/>
                <a:gd name="T38" fmla="*/ 134 w 138"/>
                <a:gd name="T39" fmla="*/ 12 h 127"/>
                <a:gd name="T40" fmla="*/ 102 w 138"/>
                <a:gd name="T41" fmla="*/ 23 h 127"/>
                <a:gd name="T42" fmla="*/ 68 w 138"/>
                <a:gd name="T43" fmla="*/ 13 h 127"/>
                <a:gd name="T44" fmla="*/ 35 w 138"/>
                <a:gd name="T45" fmla="*/ 4 h 127"/>
                <a:gd name="T46" fmla="*/ 4 w 138"/>
                <a:gd name="T47" fmla="*/ 15 h 127"/>
                <a:gd name="T48" fmla="*/ 4 w 138"/>
                <a:gd name="T49" fmla="*/ 114 h 127"/>
                <a:gd name="T50" fmla="*/ 35 w 138"/>
                <a:gd name="T51" fmla="*/ 10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27">
                  <a:moveTo>
                    <a:pt x="102" y="127"/>
                  </a:moveTo>
                  <a:cubicBezTo>
                    <a:pt x="90" y="127"/>
                    <a:pt x="77" y="123"/>
                    <a:pt x="68" y="117"/>
                  </a:cubicBezTo>
                  <a:cubicBezTo>
                    <a:pt x="59" y="111"/>
                    <a:pt x="47" y="108"/>
                    <a:pt x="35" y="108"/>
                  </a:cubicBezTo>
                  <a:cubicBezTo>
                    <a:pt x="22" y="108"/>
                    <a:pt x="10" y="115"/>
                    <a:pt x="3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9" y="7"/>
                    <a:pt x="21" y="0"/>
                    <a:pt x="35" y="0"/>
                  </a:cubicBezTo>
                  <a:cubicBezTo>
                    <a:pt x="48" y="0"/>
                    <a:pt x="61" y="3"/>
                    <a:pt x="70" y="10"/>
                  </a:cubicBezTo>
                  <a:cubicBezTo>
                    <a:pt x="78" y="15"/>
                    <a:pt x="90" y="19"/>
                    <a:pt x="102" y="19"/>
                  </a:cubicBezTo>
                  <a:cubicBezTo>
                    <a:pt x="115" y="19"/>
                    <a:pt x="126" y="13"/>
                    <a:pt x="135" y="6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113"/>
                    <a:pt x="138" y="113"/>
                    <a:pt x="138" y="113"/>
                  </a:cubicBezTo>
                  <a:cubicBezTo>
                    <a:pt x="137" y="114"/>
                    <a:pt x="137" y="114"/>
                    <a:pt x="137" y="114"/>
                  </a:cubicBezTo>
                  <a:cubicBezTo>
                    <a:pt x="128" y="120"/>
                    <a:pt x="116" y="127"/>
                    <a:pt x="102" y="127"/>
                  </a:cubicBezTo>
                  <a:close/>
                  <a:moveTo>
                    <a:pt x="35" y="104"/>
                  </a:moveTo>
                  <a:cubicBezTo>
                    <a:pt x="48" y="104"/>
                    <a:pt x="61" y="107"/>
                    <a:pt x="70" y="114"/>
                  </a:cubicBezTo>
                  <a:cubicBezTo>
                    <a:pt x="78" y="119"/>
                    <a:pt x="90" y="123"/>
                    <a:pt x="102" y="123"/>
                  </a:cubicBezTo>
                  <a:cubicBezTo>
                    <a:pt x="114" y="123"/>
                    <a:pt x="125" y="117"/>
                    <a:pt x="134" y="1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25" y="17"/>
                    <a:pt x="114" y="23"/>
                    <a:pt x="102" y="23"/>
                  </a:cubicBezTo>
                  <a:cubicBezTo>
                    <a:pt x="90" y="23"/>
                    <a:pt x="77" y="19"/>
                    <a:pt x="68" y="13"/>
                  </a:cubicBezTo>
                  <a:cubicBezTo>
                    <a:pt x="59" y="7"/>
                    <a:pt x="47" y="4"/>
                    <a:pt x="35" y="4"/>
                  </a:cubicBezTo>
                  <a:cubicBezTo>
                    <a:pt x="23" y="4"/>
                    <a:pt x="11" y="10"/>
                    <a:pt x="4" y="15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12" y="109"/>
                    <a:pt x="23" y="104"/>
                    <a:pt x="35" y="10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74"/>
            <p:cNvSpPr>
              <a:spLocks noEditPoints="1"/>
            </p:cNvSpPr>
            <p:nvPr/>
          </p:nvSpPr>
          <p:spPr bwMode="auto">
            <a:xfrm>
              <a:off x="1979614" y="2336800"/>
              <a:ext cx="69850" cy="422275"/>
            </a:xfrm>
            <a:custGeom>
              <a:avLst/>
              <a:gdLst>
                <a:gd name="T0" fmla="*/ 31 w 31"/>
                <a:gd name="T1" fmla="*/ 186 h 186"/>
                <a:gd name="T2" fmla="*/ 0 w 31"/>
                <a:gd name="T3" fmla="*/ 186 h 186"/>
                <a:gd name="T4" fmla="*/ 0 w 31"/>
                <a:gd name="T5" fmla="*/ 15 h 186"/>
                <a:gd name="T6" fmla="*/ 15 w 31"/>
                <a:gd name="T7" fmla="*/ 0 h 186"/>
                <a:gd name="T8" fmla="*/ 31 w 31"/>
                <a:gd name="T9" fmla="*/ 15 h 186"/>
                <a:gd name="T10" fmla="*/ 31 w 31"/>
                <a:gd name="T11" fmla="*/ 186 h 186"/>
                <a:gd name="T12" fmla="*/ 8 w 31"/>
                <a:gd name="T13" fmla="*/ 178 h 186"/>
                <a:gd name="T14" fmla="*/ 23 w 31"/>
                <a:gd name="T15" fmla="*/ 178 h 186"/>
                <a:gd name="T16" fmla="*/ 23 w 31"/>
                <a:gd name="T17" fmla="*/ 15 h 186"/>
                <a:gd name="T18" fmla="*/ 15 w 31"/>
                <a:gd name="T19" fmla="*/ 8 h 186"/>
                <a:gd name="T20" fmla="*/ 8 w 31"/>
                <a:gd name="T21" fmla="*/ 15 h 186"/>
                <a:gd name="T22" fmla="*/ 8 w 31"/>
                <a:gd name="T23" fmla="*/ 17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186">
                  <a:moveTo>
                    <a:pt x="31" y="186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1" y="7"/>
                    <a:pt x="31" y="15"/>
                  </a:cubicBezTo>
                  <a:lnTo>
                    <a:pt x="31" y="186"/>
                  </a:lnTo>
                  <a:close/>
                  <a:moveTo>
                    <a:pt x="8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1"/>
                    <a:pt x="19" y="8"/>
                    <a:pt x="15" y="8"/>
                  </a:cubicBezTo>
                  <a:cubicBezTo>
                    <a:pt x="11" y="8"/>
                    <a:pt x="8" y="11"/>
                    <a:pt x="8" y="15"/>
                  </a:cubicBezTo>
                  <a:lnTo>
                    <a:pt x="8" y="17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3" name="组合 242"/>
          <p:cNvGrpSpPr/>
          <p:nvPr/>
        </p:nvGrpSpPr>
        <p:grpSpPr>
          <a:xfrm>
            <a:off x="1169597" y="3007431"/>
            <a:ext cx="375519" cy="417072"/>
            <a:chOff x="1106489" y="2338388"/>
            <a:chExt cx="387350" cy="430213"/>
          </a:xfrm>
        </p:grpSpPr>
        <p:sp>
          <p:nvSpPr>
            <p:cNvPr id="96" name="Freeform 75"/>
            <p:cNvSpPr>
              <a:spLocks noEditPoints="1"/>
            </p:cNvSpPr>
            <p:nvPr/>
          </p:nvSpPr>
          <p:spPr bwMode="auto">
            <a:xfrm>
              <a:off x="1106489" y="2392363"/>
              <a:ext cx="374650" cy="376238"/>
            </a:xfrm>
            <a:custGeom>
              <a:avLst/>
              <a:gdLst>
                <a:gd name="T0" fmla="*/ 83 w 165"/>
                <a:gd name="T1" fmla="*/ 165 h 165"/>
                <a:gd name="T2" fmla="*/ 0 w 165"/>
                <a:gd name="T3" fmla="*/ 82 h 165"/>
                <a:gd name="T4" fmla="*/ 83 w 165"/>
                <a:gd name="T5" fmla="*/ 0 h 165"/>
                <a:gd name="T6" fmla="*/ 87 w 165"/>
                <a:gd name="T7" fmla="*/ 0 h 165"/>
                <a:gd name="T8" fmla="*/ 87 w 165"/>
                <a:gd name="T9" fmla="*/ 76 h 165"/>
                <a:gd name="T10" fmla="*/ 155 w 165"/>
                <a:gd name="T11" fmla="*/ 42 h 165"/>
                <a:gd name="T12" fmla="*/ 156 w 165"/>
                <a:gd name="T13" fmla="*/ 46 h 165"/>
                <a:gd name="T14" fmla="*/ 165 w 165"/>
                <a:gd name="T15" fmla="*/ 82 h 165"/>
                <a:gd name="T16" fmla="*/ 83 w 165"/>
                <a:gd name="T17" fmla="*/ 165 h 165"/>
                <a:gd name="T18" fmla="*/ 79 w 165"/>
                <a:gd name="T19" fmla="*/ 8 h 165"/>
                <a:gd name="T20" fmla="*/ 8 w 165"/>
                <a:gd name="T21" fmla="*/ 82 h 165"/>
                <a:gd name="T22" fmla="*/ 83 w 165"/>
                <a:gd name="T23" fmla="*/ 157 h 165"/>
                <a:gd name="T24" fmla="*/ 157 w 165"/>
                <a:gd name="T25" fmla="*/ 82 h 165"/>
                <a:gd name="T26" fmla="*/ 151 w 165"/>
                <a:gd name="T27" fmla="*/ 53 h 165"/>
                <a:gd name="T28" fmla="*/ 79 w 165"/>
                <a:gd name="T29" fmla="*/ 89 h 165"/>
                <a:gd name="T30" fmla="*/ 79 w 165"/>
                <a:gd name="T31" fmla="*/ 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165">
                  <a:moveTo>
                    <a:pt x="83" y="165"/>
                  </a:moveTo>
                  <a:cubicBezTo>
                    <a:pt x="37" y="165"/>
                    <a:pt x="0" y="128"/>
                    <a:pt x="0" y="82"/>
                  </a:cubicBezTo>
                  <a:cubicBezTo>
                    <a:pt x="0" y="37"/>
                    <a:pt x="37" y="0"/>
                    <a:pt x="8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62" y="57"/>
                    <a:pt x="165" y="70"/>
                    <a:pt x="165" y="82"/>
                  </a:cubicBezTo>
                  <a:cubicBezTo>
                    <a:pt x="165" y="128"/>
                    <a:pt x="128" y="165"/>
                    <a:pt x="83" y="165"/>
                  </a:cubicBezTo>
                  <a:close/>
                  <a:moveTo>
                    <a:pt x="79" y="8"/>
                  </a:moveTo>
                  <a:cubicBezTo>
                    <a:pt x="40" y="10"/>
                    <a:pt x="8" y="43"/>
                    <a:pt x="8" y="82"/>
                  </a:cubicBezTo>
                  <a:cubicBezTo>
                    <a:pt x="8" y="123"/>
                    <a:pt x="42" y="157"/>
                    <a:pt x="83" y="157"/>
                  </a:cubicBezTo>
                  <a:cubicBezTo>
                    <a:pt x="124" y="157"/>
                    <a:pt x="157" y="123"/>
                    <a:pt x="157" y="82"/>
                  </a:cubicBezTo>
                  <a:cubicBezTo>
                    <a:pt x="157" y="72"/>
                    <a:pt x="155" y="62"/>
                    <a:pt x="151" y="53"/>
                  </a:cubicBezTo>
                  <a:cubicBezTo>
                    <a:pt x="79" y="89"/>
                    <a:pt x="79" y="89"/>
                    <a:pt x="79" y="89"/>
                  </a:cubicBezTo>
                  <a:lnTo>
                    <a:pt x="79" y="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76"/>
            <p:cNvSpPr>
              <a:spLocks noEditPoints="1"/>
            </p:cNvSpPr>
            <p:nvPr/>
          </p:nvSpPr>
          <p:spPr bwMode="auto">
            <a:xfrm>
              <a:off x="1323976" y="2338388"/>
              <a:ext cx="169863" cy="188913"/>
            </a:xfrm>
            <a:custGeom>
              <a:avLst/>
              <a:gdLst>
                <a:gd name="T0" fmla="*/ 0 w 75"/>
                <a:gd name="T1" fmla="*/ 83 h 83"/>
                <a:gd name="T2" fmla="*/ 0 w 75"/>
                <a:gd name="T3" fmla="*/ 0 h 83"/>
                <a:gd name="T4" fmla="*/ 2 w 75"/>
                <a:gd name="T5" fmla="*/ 0 h 83"/>
                <a:gd name="T6" fmla="*/ 74 w 75"/>
                <a:gd name="T7" fmla="*/ 44 h 83"/>
                <a:gd name="T8" fmla="*/ 75 w 75"/>
                <a:gd name="T9" fmla="*/ 46 h 83"/>
                <a:gd name="T10" fmla="*/ 0 w 75"/>
                <a:gd name="T11" fmla="*/ 83 h 83"/>
                <a:gd name="T12" fmla="*/ 4 w 75"/>
                <a:gd name="T13" fmla="*/ 4 h 83"/>
                <a:gd name="T14" fmla="*/ 4 w 75"/>
                <a:gd name="T15" fmla="*/ 77 h 83"/>
                <a:gd name="T16" fmla="*/ 69 w 75"/>
                <a:gd name="T17" fmla="*/ 44 h 83"/>
                <a:gd name="T18" fmla="*/ 4 w 75"/>
                <a:gd name="T19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83">
                  <a:moveTo>
                    <a:pt x="0" y="8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2" y="0"/>
                    <a:pt x="60" y="17"/>
                    <a:pt x="74" y="44"/>
                  </a:cubicBezTo>
                  <a:cubicBezTo>
                    <a:pt x="75" y="46"/>
                    <a:pt x="75" y="46"/>
                    <a:pt x="75" y="46"/>
                  </a:cubicBezTo>
                  <a:lnTo>
                    <a:pt x="0" y="83"/>
                  </a:lnTo>
                  <a:close/>
                  <a:moveTo>
                    <a:pt x="4" y="4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56" y="20"/>
                    <a:pt x="31" y="5"/>
                    <a:pt x="4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5" name="组合 244"/>
          <p:cNvGrpSpPr/>
          <p:nvPr/>
        </p:nvGrpSpPr>
        <p:grpSpPr>
          <a:xfrm>
            <a:off x="2877899" y="3084381"/>
            <a:ext cx="337044" cy="235469"/>
            <a:chOff x="2868614" y="2417763"/>
            <a:chExt cx="347663" cy="242888"/>
          </a:xfrm>
        </p:grpSpPr>
        <p:sp>
          <p:nvSpPr>
            <p:cNvPr id="98" name="Freeform 77"/>
            <p:cNvSpPr>
              <a:spLocks noEditPoints="1"/>
            </p:cNvSpPr>
            <p:nvPr/>
          </p:nvSpPr>
          <p:spPr bwMode="auto">
            <a:xfrm>
              <a:off x="2868614" y="2417763"/>
              <a:ext cx="347663" cy="242888"/>
            </a:xfrm>
            <a:custGeom>
              <a:avLst/>
              <a:gdLst>
                <a:gd name="T0" fmla="*/ 140 w 153"/>
                <a:gd name="T1" fmla="*/ 107 h 107"/>
                <a:gd name="T2" fmla="*/ 13 w 153"/>
                <a:gd name="T3" fmla="*/ 107 h 107"/>
                <a:gd name="T4" fmla="*/ 0 w 153"/>
                <a:gd name="T5" fmla="*/ 94 h 107"/>
                <a:gd name="T6" fmla="*/ 0 w 153"/>
                <a:gd name="T7" fmla="*/ 57 h 107"/>
                <a:gd name="T8" fmla="*/ 48 w 153"/>
                <a:gd name="T9" fmla="*/ 0 h 107"/>
                <a:gd name="T10" fmla="*/ 106 w 153"/>
                <a:gd name="T11" fmla="*/ 0 h 107"/>
                <a:gd name="T12" fmla="*/ 153 w 153"/>
                <a:gd name="T13" fmla="*/ 57 h 107"/>
                <a:gd name="T14" fmla="*/ 153 w 153"/>
                <a:gd name="T15" fmla="*/ 94 h 107"/>
                <a:gd name="T16" fmla="*/ 140 w 153"/>
                <a:gd name="T17" fmla="*/ 107 h 107"/>
                <a:gd name="T18" fmla="*/ 8 w 153"/>
                <a:gd name="T19" fmla="*/ 59 h 107"/>
                <a:gd name="T20" fmla="*/ 8 w 153"/>
                <a:gd name="T21" fmla="*/ 94 h 107"/>
                <a:gd name="T22" fmla="*/ 13 w 153"/>
                <a:gd name="T23" fmla="*/ 99 h 107"/>
                <a:gd name="T24" fmla="*/ 140 w 153"/>
                <a:gd name="T25" fmla="*/ 99 h 107"/>
                <a:gd name="T26" fmla="*/ 145 w 153"/>
                <a:gd name="T27" fmla="*/ 94 h 107"/>
                <a:gd name="T28" fmla="*/ 145 w 153"/>
                <a:gd name="T29" fmla="*/ 59 h 107"/>
                <a:gd name="T30" fmla="*/ 102 w 153"/>
                <a:gd name="T31" fmla="*/ 8 h 107"/>
                <a:gd name="T32" fmla="*/ 51 w 153"/>
                <a:gd name="T33" fmla="*/ 8 h 107"/>
                <a:gd name="T34" fmla="*/ 8 w 153"/>
                <a:gd name="T35" fmla="*/ 5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3" h="107">
                  <a:moveTo>
                    <a:pt x="140" y="107"/>
                  </a:moveTo>
                  <a:cubicBezTo>
                    <a:pt x="13" y="107"/>
                    <a:pt x="13" y="107"/>
                    <a:pt x="13" y="107"/>
                  </a:cubicBezTo>
                  <a:cubicBezTo>
                    <a:pt x="6" y="107"/>
                    <a:pt x="0" y="101"/>
                    <a:pt x="0" y="9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3" y="101"/>
                    <a:pt x="147" y="107"/>
                    <a:pt x="140" y="107"/>
                  </a:cubicBezTo>
                  <a:close/>
                  <a:moveTo>
                    <a:pt x="8" y="59"/>
                  </a:move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10" y="99"/>
                    <a:pt x="1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3" y="99"/>
                    <a:pt x="145" y="97"/>
                    <a:pt x="145" y="94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51" y="8"/>
                    <a:pt x="51" y="8"/>
                    <a:pt x="51" y="8"/>
                  </a:cubicBezTo>
                  <a:lnTo>
                    <a:pt x="8" y="5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78"/>
            <p:cNvSpPr>
              <a:spLocks noEditPoints="1"/>
            </p:cNvSpPr>
            <p:nvPr/>
          </p:nvSpPr>
          <p:spPr bwMode="auto">
            <a:xfrm>
              <a:off x="2895601" y="2443163"/>
              <a:ext cx="295275" cy="152400"/>
            </a:xfrm>
            <a:custGeom>
              <a:avLst/>
              <a:gdLst>
                <a:gd name="T0" fmla="*/ 120 w 186"/>
                <a:gd name="T1" fmla="*/ 96 h 96"/>
                <a:gd name="T2" fmla="*/ 66 w 186"/>
                <a:gd name="T3" fmla="*/ 96 h 96"/>
                <a:gd name="T4" fmla="*/ 40 w 186"/>
                <a:gd name="T5" fmla="*/ 70 h 96"/>
                <a:gd name="T6" fmla="*/ 0 w 186"/>
                <a:gd name="T7" fmla="*/ 70 h 96"/>
                <a:gd name="T8" fmla="*/ 59 w 186"/>
                <a:gd name="T9" fmla="*/ 0 h 96"/>
                <a:gd name="T10" fmla="*/ 127 w 186"/>
                <a:gd name="T11" fmla="*/ 0 h 96"/>
                <a:gd name="T12" fmla="*/ 186 w 186"/>
                <a:gd name="T13" fmla="*/ 70 h 96"/>
                <a:gd name="T14" fmla="*/ 146 w 186"/>
                <a:gd name="T15" fmla="*/ 70 h 96"/>
                <a:gd name="T16" fmla="*/ 120 w 186"/>
                <a:gd name="T17" fmla="*/ 96 h 96"/>
                <a:gd name="T18" fmla="*/ 67 w 186"/>
                <a:gd name="T19" fmla="*/ 90 h 96"/>
                <a:gd name="T20" fmla="*/ 117 w 186"/>
                <a:gd name="T21" fmla="*/ 90 h 96"/>
                <a:gd name="T22" fmla="*/ 143 w 186"/>
                <a:gd name="T23" fmla="*/ 64 h 96"/>
                <a:gd name="T24" fmla="*/ 173 w 186"/>
                <a:gd name="T25" fmla="*/ 64 h 96"/>
                <a:gd name="T26" fmla="*/ 124 w 186"/>
                <a:gd name="T27" fmla="*/ 6 h 96"/>
                <a:gd name="T28" fmla="*/ 61 w 186"/>
                <a:gd name="T29" fmla="*/ 6 h 96"/>
                <a:gd name="T30" fmla="*/ 11 w 186"/>
                <a:gd name="T31" fmla="*/ 64 h 96"/>
                <a:gd name="T32" fmla="*/ 41 w 186"/>
                <a:gd name="T33" fmla="*/ 64 h 96"/>
                <a:gd name="T34" fmla="*/ 67 w 186"/>
                <a:gd name="T35" fmla="*/ 9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6" h="96">
                  <a:moveTo>
                    <a:pt x="120" y="96"/>
                  </a:moveTo>
                  <a:lnTo>
                    <a:pt x="66" y="96"/>
                  </a:lnTo>
                  <a:lnTo>
                    <a:pt x="40" y="70"/>
                  </a:lnTo>
                  <a:lnTo>
                    <a:pt x="0" y="70"/>
                  </a:lnTo>
                  <a:lnTo>
                    <a:pt x="59" y="0"/>
                  </a:lnTo>
                  <a:lnTo>
                    <a:pt x="127" y="0"/>
                  </a:lnTo>
                  <a:lnTo>
                    <a:pt x="186" y="70"/>
                  </a:lnTo>
                  <a:lnTo>
                    <a:pt x="146" y="70"/>
                  </a:lnTo>
                  <a:lnTo>
                    <a:pt x="120" y="96"/>
                  </a:lnTo>
                  <a:close/>
                  <a:moveTo>
                    <a:pt x="67" y="90"/>
                  </a:moveTo>
                  <a:lnTo>
                    <a:pt x="117" y="90"/>
                  </a:lnTo>
                  <a:lnTo>
                    <a:pt x="143" y="64"/>
                  </a:lnTo>
                  <a:lnTo>
                    <a:pt x="173" y="64"/>
                  </a:lnTo>
                  <a:lnTo>
                    <a:pt x="124" y="6"/>
                  </a:lnTo>
                  <a:lnTo>
                    <a:pt x="61" y="6"/>
                  </a:lnTo>
                  <a:lnTo>
                    <a:pt x="11" y="64"/>
                  </a:lnTo>
                  <a:lnTo>
                    <a:pt x="41" y="64"/>
                  </a:lnTo>
                  <a:lnTo>
                    <a:pt x="67" y="9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3732050" y="3084381"/>
            <a:ext cx="338582" cy="235469"/>
            <a:chOff x="3749676" y="2417763"/>
            <a:chExt cx="349250" cy="242888"/>
          </a:xfrm>
        </p:grpSpPr>
        <p:sp>
          <p:nvSpPr>
            <p:cNvPr id="100" name="Freeform 79"/>
            <p:cNvSpPr>
              <a:spLocks noEditPoints="1"/>
            </p:cNvSpPr>
            <p:nvPr/>
          </p:nvSpPr>
          <p:spPr bwMode="auto">
            <a:xfrm>
              <a:off x="3749676" y="2417763"/>
              <a:ext cx="349250" cy="242888"/>
            </a:xfrm>
            <a:custGeom>
              <a:avLst/>
              <a:gdLst>
                <a:gd name="T0" fmla="*/ 140 w 153"/>
                <a:gd name="T1" fmla="*/ 107 h 107"/>
                <a:gd name="T2" fmla="*/ 13 w 153"/>
                <a:gd name="T3" fmla="*/ 107 h 107"/>
                <a:gd name="T4" fmla="*/ 0 w 153"/>
                <a:gd name="T5" fmla="*/ 94 h 107"/>
                <a:gd name="T6" fmla="*/ 0 w 153"/>
                <a:gd name="T7" fmla="*/ 57 h 107"/>
                <a:gd name="T8" fmla="*/ 47 w 153"/>
                <a:gd name="T9" fmla="*/ 0 h 107"/>
                <a:gd name="T10" fmla="*/ 106 w 153"/>
                <a:gd name="T11" fmla="*/ 0 h 107"/>
                <a:gd name="T12" fmla="*/ 153 w 153"/>
                <a:gd name="T13" fmla="*/ 57 h 107"/>
                <a:gd name="T14" fmla="*/ 153 w 153"/>
                <a:gd name="T15" fmla="*/ 94 h 107"/>
                <a:gd name="T16" fmla="*/ 140 w 153"/>
                <a:gd name="T17" fmla="*/ 107 h 107"/>
                <a:gd name="T18" fmla="*/ 8 w 153"/>
                <a:gd name="T19" fmla="*/ 59 h 107"/>
                <a:gd name="T20" fmla="*/ 8 w 153"/>
                <a:gd name="T21" fmla="*/ 94 h 107"/>
                <a:gd name="T22" fmla="*/ 13 w 153"/>
                <a:gd name="T23" fmla="*/ 99 h 107"/>
                <a:gd name="T24" fmla="*/ 140 w 153"/>
                <a:gd name="T25" fmla="*/ 99 h 107"/>
                <a:gd name="T26" fmla="*/ 145 w 153"/>
                <a:gd name="T27" fmla="*/ 94 h 107"/>
                <a:gd name="T28" fmla="*/ 145 w 153"/>
                <a:gd name="T29" fmla="*/ 59 h 107"/>
                <a:gd name="T30" fmla="*/ 102 w 153"/>
                <a:gd name="T31" fmla="*/ 8 h 107"/>
                <a:gd name="T32" fmla="*/ 51 w 153"/>
                <a:gd name="T33" fmla="*/ 8 h 107"/>
                <a:gd name="T34" fmla="*/ 8 w 153"/>
                <a:gd name="T35" fmla="*/ 5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3" h="107">
                  <a:moveTo>
                    <a:pt x="140" y="107"/>
                  </a:moveTo>
                  <a:cubicBezTo>
                    <a:pt x="13" y="107"/>
                    <a:pt x="13" y="107"/>
                    <a:pt x="13" y="107"/>
                  </a:cubicBezTo>
                  <a:cubicBezTo>
                    <a:pt x="6" y="107"/>
                    <a:pt x="0" y="101"/>
                    <a:pt x="0" y="9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3" y="101"/>
                    <a:pt x="147" y="107"/>
                    <a:pt x="140" y="107"/>
                  </a:cubicBezTo>
                  <a:close/>
                  <a:moveTo>
                    <a:pt x="8" y="59"/>
                  </a:move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10" y="99"/>
                    <a:pt x="1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3" y="99"/>
                    <a:pt x="145" y="97"/>
                    <a:pt x="145" y="94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51" y="8"/>
                    <a:pt x="51" y="8"/>
                    <a:pt x="51" y="8"/>
                  </a:cubicBezTo>
                  <a:lnTo>
                    <a:pt x="8" y="5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80"/>
            <p:cNvSpPr>
              <a:spLocks noEditPoints="1"/>
            </p:cNvSpPr>
            <p:nvPr/>
          </p:nvSpPr>
          <p:spPr bwMode="auto">
            <a:xfrm>
              <a:off x="3852864" y="2565400"/>
              <a:ext cx="146050" cy="30163"/>
            </a:xfrm>
            <a:custGeom>
              <a:avLst/>
              <a:gdLst>
                <a:gd name="T0" fmla="*/ 73 w 92"/>
                <a:gd name="T1" fmla="*/ 19 h 19"/>
                <a:gd name="T2" fmla="*/ 19 w 92"/>
                <a:gd name="T3" fmla="*/ 19 h 19"/>
                <a:gd name="T4" fmla="*/ 0 w 92"/>
                <a:gd name="T5" fmla="*/ 0 h 19"/>
                <a:gd name="T6" fmla="*/ 92 w 92"/>
                <a:gd name="T7" fmla="*/ 0 h 19"/>
                <a:gd name="T8" fmla="*/ 73 w 92"/>
                <a:gd name="T9" fmla="*/ 19 h 19"/>
                <a:gd name="T10" fmla="*/ 20 w 92"/>
                <a:gd name="T11" fmla="*/ 13 h 19"/>
                <a:gd name="T12" fmla="*/ 70 w 92"/>
                <a:gd name="T13" fmla="*/ 13 h 19"/>
                <a:gd name="T14" fmla="*/ 77 w 92"/>
                <a:gd name="T15" fmla="*/ 6 h 19"/>
                <a:gd name="T16" fmla="*/ 13 w 92"/>
                <a:gd name="T17" fmla="*/ 6 h 19"/>
                <a:gd name="T18" fmla="*/ 20 w 92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19">
                  <a:moveTo>
                    <a:pt x="73" y="19"/>
                  </a:moveTo>
                  <a:lnTo>
                    <a:pt x="19" y="19"/>
                  </a:lnTo>
                  <a:lnTo>
                    <a:pt x="0" y="0"/>
                  </a:lnTo>
                  <a:lnTo>
                    <a:pt x="92" y="0"/>
                  </a:lnTo>
                  <a:lnTo>
                    <a:pt x="73" y="19"/>
                  </a:lnTo>
                  <a:close/>
                  <a:moveTo>
                    <a:pt x="20" y="13"/>
                  </a:moveTo>
                  <a:lnTo>
                    <a:pt x="70" y="13"/>
                  </a:lnTo>
                  <a:lnTo>
                    <a:pt x="77" y="6"/>
                  </a:lnTo>
                  <a:lnTo>
                    <a:pt x="13" y="6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81"/>
            <p:cNvSpPr>
              <a:spLocks noEditPoints="1"/>
            </p:cNvSpPr>
            <p:nvPr/>
          </p:nvSpPr>
          <p:spPr bwMode="auto">
            <a:xfrm>
              <a:off x="3778251" y="2443163"/>
              <a:ext cx="295275" cy="111125"/>
            </a:xfrm>
            <a:custGeom>
              <a:avLst/>
              <a:gdLst>
                <a:gd name="T0" fmla="*/ 186 w 186"/>
                <a:gd name="T1" fmla="*/ 70 h 70"/>
                <a:gd name="T2" fmla="*/ 0 w 186"/>
                <a:gd name="T3" fmla="*/ 70 h 70"/>
                <a:gd name="T4" fmla="*/ 58 w 186"/>
                <a:gd name="T5" fmla="*/ 0 h 70"/>
                <a:gd name="T6" fmla="*/ 126 w 186"/>
                <a:gd name="T7" fmla="*/ 0 h 70"/>
                <a:gd name="T8" fmla="*/ 186 w 186"/>
                <a:gd name="T9" fmla="*/ 70 h 70"/>
                <a:gd name="T10" fmla="*/ 11 w 186"/>
                <a:gd name="T11" fmla="*/ 64 h 70"/>
                <a:gd name="T12" fmla="*/ 173 w 186"/>
                <a:gd name="T13" fmla="*/ 64 h 70"/>
                <a:gd name="T14" fmla="*/ 124 w 186"/>
                <a:gd name="T15" fmla="*/ 6 h 70"/>
                <a:gd name="T16" fmla="*/ 61 w 186"/>
                <a:gd name="T17" fmla="*/ 6 h 70"/>
                <a:gd name="T18" fmla="*/ 11 w 186"/>
                <a:gd name="T19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70">
                  <a:moveTo>
                    <a:pt x="186" y="70"/>
                  </a:moveTo>
                  <a:lnTo>
                    <a:pt x="0" y="70"/>
                  </a:lnTo>
                  <a:lnTo>
                    <a:pt x="58" y="0"/>
                  </a:lnTo>
                  <a:lnTo>
                    <a:pt x="126" y="0"/>
                  </a:lnTo>
                  <a:lnTo>
                    <a:pt x="186" y="70"/>
                  </a:lnTo>
                  <a:close/>
                  <a:moveTo>
                    <a:pt x="11" y="64"/>
                  </a:moveTo>
                  <a:lnTo>
                    <a:pt x="173" y="64"/>
                  </a:lnTo>
                  <a:lnTo>
                    <a:pt x="124" y="6"/>
                  </a:lnTo>
                  <a:lnTo>
                    <a:pt x="61" y="6"/>
                  </a:lnTo>
                  <a:lnTo>
                    <a:pt x="11" y="6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82"/>
            <p:cNvSpPr>
              <a:spLocks noEditPoints="1"/>
            </p:cNvSpPr>
            <p:nvPr/>
          </p:nvSpPr>
          <p:spPr bwMode="auto">
            <a:xfrm>
              <a:off x="3849689" y="2463800"/>
              <a:ext cx="149225" cy="28575"/>
            </a:xfrm>
            <a:custGeom>
              <a:avLst/>
              <a:gdLst>
                <a:gd name="T0" fmla="*/ 94 w 94"/>
                <a:gd name="T1" fmla="*/ 18 h 18"/>
                <a:gd name="T2" fmla="*/ 0 w 94"/>
                <a:gd name="T3" fmla="*/ 18 h 18"/>
                <a:gd name="T4" fmla="*/ 15 w 94"/>
                <a:gd name="T5" fmla="*/ 0 h 18"/>
                <a:gd name="T6" fmla="*/ 79 w 94"/>
                <a:gd name="T7" fmla="*/ 0 h 18"/>
                <a:gd name="T8" fmla="*/ 94 w 94"/>
                <a:gd name="T9" fmla="*/ 18 h 18"/>
                <a:gd name="T10" fmla="*/ 12 w 94"/>
                <a:gd name="T11" fmla="*/ 13 h 18"/>
                <a:gd name="T12" fmla="*/ 82 w 94"/>
                <a:gd name="T13" fmla="*/ 13 h 18"/>
                <a:gd name="T14" fmla="*/ 76 w 94"/>
                <a:gd name="T15" fmla="*/ 6 h 18"/>
                <a:gd name="T16" fmla="*/ 18 w 94"/>
                <a:gd name="T17" fmla="*/ 6 h 18"/>
                <a:gd name="T18" fmla="*/ 12 w 94"/>
                <a:gd name="T1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18">
                  <a:moveTo>
                    <a:pt x="94" y="18"/>
                  </a:moveTo>
                  <a:lnTo>
                    <a:pt x="0" y="18"/>
                  </a:lnTo>
                  <a:lnTo>
                    <a:pt x="15" y="0"/>
                  </a:lnTo>
                  <a:lnTo>
                    <a:pt x="79" y="0"/>
                  </a:lnTo>
                  <a:lnTo>
                    <a:pt x="94" y="18"/>
                  </a:lnTo>
                  <a:close/>
                  <a:moveTo>
                    <a:pt x="12" y="13"/>
                  </a:moveTo>
                  <a:lnTo>
                    <a:pt x="82" y="13"/>
                  </a:lnTo>
                  <a:lnTo>
                    <a:pt x="76" y="6"/>
                  </a:lnTo>
                  <a:lnTo>
                    <a:pt x="18" y="6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83"/>
            <p:cNvSpPr>
              <a:spLocks noEditPoints="1"/>
            </p:cNvSpPr>
            <p:nvPr/>
          </p:nvSpPr>
          <p:spPr bwMode="auto">
            <a:xfrm>
              <a:off x="3821114" y="2505075"/>
              <a:ext cx="206375" cy="28575"/>
            </a:xfrm>
            <a:custGeom>
              <a:avLst/>
              <a:gdLst>
                <a:gd name="T0" fmla="*/ 130 w 130"/>
                <a:gd name="T1" fmla="*/ 18 h 18"/>
                <a:gd name="T2" fmla="*/ 0 w 130"/>
                <a:gd name="T3" fmla="*/ 18 h 18"/>
                <a:gd name="T4" fmla="*/ 14 w 130"/>
                <a:gd name="T5" fmla="*/ 0 h 18"/>
                <a:gd name="T6" fmla="*/ 117 w 130"/>
                <a:gd name="T7" fmla="*/ 0 h 18"/>
                <a:gd name="T8" fmla="*/ 130 w 130"/>
                <a:gd name="T9" fmla="*/ 18 h 18"/>
                <a:gd name="T10" fmla="*/ 11 w 130"/>
                <a:gd name="T11" fmla="*/ 13 h 18"/>
                <a:gd name="T12" fmla="*/ 119 w 130"/>
                <a:gd name="T13" fmla="*/ 13 h 18"/>
                <a:gd name="T14" fmla="*/ 114 w 130"/>
                <a:gd name="T15" fmla="*/ 5 h 18"/>
                <a:gd name="T16" fmla="*/ 17 w 130"/>
                <a:gd name="T17" fmla="*/ 5 h 18"/>
                <a:gd name="T18" fmla="*/ 11 w 130"/>
                <a:gd name="T1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8">
                  <a:moveTo>
                    <a:pt x="130" y="18"/>
                  </a:moveTo>
                  <a:lnTo>
                    <a:pt x="0" y="18"/>
                  </a:lnTo>
                  <a:lnTo>
                    <a:pt x="14" y="0"/>
                  </a:lnTo>
                  <a:lnTo>
                    <a:pt x="117" y="0"/>
                  </a:lnTo>
                  <a:lnTo>
                    <a:pt x="130" y="18"/>
                  </a:lnTo>
                  <a:close/>
                  <a:moveTo>
                    <a:pt x="11" y="13"/>
                  </a:moveTo>
                  <a:lnTo>
                    <a:pt x="119" y="13"/>
                  </a:lnTo>
                  <a:lnTo>
                    <a:pt x="114" y="5"/>
                  </a:lnTo>
                  <a:lnTo>
                    <a:pt x="17" y="5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7" name="组合 246"/>
          <p:cNvGrpSpPr/>
          <p:nvPr/>
        </p:nvGrpSpPr>
        <p:grpSpPr>
          <a:xfrm>
            <a:off x="4563116" y="3056679"/>
            <a:ext cx="353973" cy="312420"/>
            <a:chOff x="4606926" y="2389188"/>
            <a:chExt cx="365125" cy="322263"/>
          </a:xfrm>
        </p:grpSpPr>
        <p:sp>
          <p:nvSpPr>
            <p:cNvPr id="105" name="Freeform 84"/>
            <p:cNvSpPr>
              <a:spLocks noEditPoints="1"/>
            </p:cNvSpPr>
            <p:nvPr/>
          </p:nvSpPr>
          <p:spPr bwMode="auto">
            <a:xfrm>
              <a:off x="4606926" y="2389188"/>
              <a:ext cx="365125" cy="322263"/>
            </a:xfrm>
            <a:custGeom>
              <a:avLst/>
              <a:gdLst>
                <a:gd name="T0" fmla="*/ 152 w 160"/>
                <a:gd name="T1" fmla="*/ 142 h 142"/>
                <a:gd name="T2" fmla="*/ 9 w 160"/>
                <a:gd name="T3" fmla="*/ 142 h 142"/>
                <a:gd name="T4" fmla="*/ 0 w 160"/>
                <a:gd name="T5" fmla="*/ 133 h 142"/>
                <a:gd name="T6" fmla="*/ 0 w 160"/>
                <a:gd name="T7" fmla="*/ 31 h 142"/>
                <a:gd name="T8" fmla="*/ 31 w 160"/>
                <a:gd name="T9" fmla="*/ 0 h 142"/>
                <a:gd name="T10" fmla="*/ 130 w 160"/>
                <a:gd name="T11" fmla="*/ 0 h 142"/>
                <a:gd name="T12" fmla="*/ 160 w 160"/>
                <a:gd name="T13" fmla="*/ 31 h 142"/>
                <a:gd name="T14" fmla="*/ 160 w 160"/>
                <a:gd name="T15" fmla="*/ 133 h 142"/>
                <a:gd name="T16" fmla="*/ 152 w 160"/>
                <a:gd name="T17" fmla="*/ 142 h 142"/>
                <a:gd name="T18" fmla="*/ 8 w 160"/>
                <a:gd name="T19" fmla="*/ 35 h 142"/>
                <a:gd name="T20" fmla="*/ 8 w 160"/>
                <a:gd name="T21" fmla="*/ 133 h 142"/>
                <a:gd name="T22" fmla="*/ 9 w 160"/>
                <a:gd name="T23" fmla="*/ 134 h 142"/>
                <a:gd name="T24" fmla="*/ 152 w 160"/>
                <a:gd name="T25" fmla="*/ 134 h 142"/>
                <a:gd name="T26" fmla="*/ 152 w 160"/>
                <a:gd name="T27" fmla="*/ 133 h 142"/>
                <a:gd name="T28" fmla="*/ 152 w 160"/>
                <a:gd name="T29" fmla="*/ 35 h 142"/>
                <a:gd name="T30" fmla="*/ 126 w 160"/>
                <a:gd name="T31" fmla="*/ 8 h 142"/>
                <a:gd name="T32" fmla="*/ 34 w 160"/>
                <a:gd name="T33" fmla="*/ 8 h 142"/>
                <a:gd name="T34" fmla="*/ 8 w 160"/>
                <a:gd name="T35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142">
                  <a:moveTo>
                    <a:pt x="152" y="142"/>
                  </a:moveTo>
                  <a:cubicBezTo>
                    <a:pt x="9" y="142"/>
                    <a:pt x="9" y="142"/>
                    <a:pt x="9" y="142"/>
                  </a:cubicBezTo>
                  <a:cubicBezTo>
                    <a:pt x="4" y="142"/>
                    <a:pt x="0" y="138"/>
                    <a:pt x="0" y="1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8"/>
                    <a:pt x="157" y="142"/>
                    <a:pt x="152" y="142"/>
                  </a:cubicBezTo>
                  <a:close/>
                  <a:moveTo>
                    <a:pt x="8" y="35"/>
                  </a:moveTo>
                  <a:cubicBezTo>
                    <a:pt x="8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2" y="134"/>
                    <a:pt x="152" y="133"/>
                    <a:pt x="152" y="133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34" y="8"/>
                    <a:pt x="34" y="8"/>
                    <a:pt x="34" y="8"/>
                  </a:cubicBezTo>
                  <a:lnTo>
                    <a:pt x="8" y="3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85"/>
            <p:cNvSpPr>
              <a:spLocks noEditPoints="1"/>
            </p:cNvSpPr>
            <p:nvPr/>
          </p:nvSpPr>
          <p:spPr bwMode="auto">
            <a:xfrm>
              <a:off x="4668839" y="2501900"/>
              <a:ext cx="242888" cy="161925"/>
            </a:xfrm>
            <a:custGeom>
              <a:avLst/>
              <a:gdLst>
                <a:gd name="T0" fmla="*/ 76 w 153"/>
                <a:gd name="T1" fmla="*/ 102 h 102"/>
                <a:gd name="T2" fmla="*/ 0 w 153"/>
                <a:gd name="T3" fmla="*/ 40 h 102"/>
                <a:gd name="T4" fmla="*/ 46 w 153"/>
                <a:gd name="T5" fmla="*/ 40 h 102"/>
                <a:gd name="T6" fmla="*/ 46 w 153"/>
                <a:gd name="T7" fmla="*/ 0 h 102"/>
                <a:gd name="T8" fmla="*/ 106 w 153"/>
                <a:gd name="T9" fmla="*/ 0 h 102"/>
                <a:gd name="T10" fmla="*/ 106 w 153"/>
                <a:gd name="T11" fmla="*/ 40 h 102"/>
                <a:gd name="T12" fmla="*/ 153 w 153"/>
                <a:gd name="T13" fmla="*/ 40 h 102"/>
                <a:gd name="T14" fmla="*/ 76 w 153"/>
                <a:gd name="T15" fmla="*/ 102 h 102"/>
                <a:gd name="T16" fmla="*/ 16 w 153"/>
                <a:gd name="T17" fmla="*/ 46 h 102"/>
                <a:gd name="T18" fmla="*/ 76 w 153"/>
                <a:gd name="T19" fmla="*/ 95 h 102"/>
                <a:gd name="T20" fmla="*/ 136 w 153"/>
                <a:gd name="T21" fmla="*/ 46 h 102"/>
                <a:gd name="T22" fmla="*/ 100 w 153"/>
                <a:gd name="T23" fmla="*/ 46 h 102"/>
                <a:gd name="T24" fmla="*/ 100 w 153"/>
                <a:gd name="T25" fmla="*/ 6 h 102"/>
                <a:gd name="T26" fmla="*/ 52 w 153"/>
                <a:gd name="T27" fmla="*/ 6 h 102"/>
                <a:gd name="T28" fmla="*/ 52 w 153"/>
                <a:gd name="T29" fmla="*/ 46 h 102"/>
                <a:gd name="T30" fmla="*/ 16 w 153"/>
                <a:gd name="T31" fmla="*/ 4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02">
                  <a:moveTo>
                    <a:pt x="76" y="102"/>
                  </a:moveTo>
                  <a:lnTo>
                    <a:pt x="0" y="40"/>
                  </a:lnTo>
                  <a:lnTo>
                    <a:pt x="46" y="40"/>
                  </a:lnTo>
                  <a:lnTo>
                    <a:pt x="46" y="0"/>
                  </a:lnTo>
                  <a:lnTo>
                    <a:pt x="106" y="0"/>
                  </a:lnTo>
                  <a:lnTo>
                    <a:pt x="106" y="40"/>
                  </a:lnTo>
                  <a:lnTo>
                    <a:pt x="153" y="40"/>
                  </a:lnTo>
                  <a:lnTo>
                    <a:pt x="76" y="102"/>
                  </a:lnTo>
                  <a:close/>
                  <a:moveTo>
                    <a:pt x="16" y="46"/>
                  </a:moveTo>
                  <a:lnTo>
                    <a:pt x="76" y="95"/>
                  </a:lnTo>
                  <a:lnTo>
                    <a:pt x="136" y="46"/>
                  </a:lnTo>
                  <a:lnTo>
                    <a:pt x="100" y="46"/>
                  </a:lnTo>
                  <a:lnTo>
                    <a:pt x="100" y="6"/>
                  </a:lnTo>
                  <a:lnTo>
                    <a:pt x="52" y="6"/>
                  </a:lnTo>
                  <a:lnTo>
                    <a:pt x="52" y="46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86"/>
            <p:cNvSpPr>
              <a:spLocks noEditPoints="1"/>
            </p:cNvSpPr>
            <p:nvPr/>
          </p:nvSpPr>
          <p:spPr bwMode="auto">
            <a:xfrm>
              <a:off x="4657726" y="2424113"/>
              <a:ext cx="263525" cy="30163"/>
            </a:xfrm>
            <a:custGeom>
              <a:avLst/>
              <a:gdLst>
                <a:gd name="T0" fmla="*/ 166 w 166"/>
                <a:gd name="T1" fmla="*/ 19 h 19"/>
                <a:gd name="T2" fmla="*/ 0 w 166"/>
                <a:gd name="T3" fmla="*/ 19 h 19"/>
                <a:gd name="T4" fmla="*/ 20 w 166"/>
                <a:gd name="T5" fmla="*/ 0 h 19"/>
                <a:gd name="T6" fmla="*/ 148 w 166"/>
                <a:gd name="T7" fmla="*/ 0 h 19"/>
                <a:gd name="T8" fmla="*/ 166 w 166"/>
                <a:gd name="T9" fmla="*/ 19 h 19"/>
                <a:gd name="T10" fmla="*/ 14 w 166"/>
                <a:gd name="T11" fmla="*/ 13 h 19"/>
                <a:gd name="T12" fmla="*/ 153 w 166"/>
                <a:gd name="T13" fmla="*/ 13 h 19"/>
                <a:gd name="T14" fmla="*/ 145 w 166"/>
                <a:gd name="T15" fmla="*/ 6 h 19"/>
                <a:gd name="T16" fmla="*/ 21 w 166"/>
                <a:gd name="T17" fmla="*/ 6 h 19"/>
                <a:gd name="T18" fmla="*/ 14 w 166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9">
                  <a:moveTo>
                    <a:pt x="166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148" y="0"/>
                  </a:lnTo>
                  <a:lnTo>
                    <a:pt x="166" y="19"/>
                  </a:lnTo>
                  <a:close/>
                  <a:moveTo>
                    <a:pt x="14" y="13"/>
                  </a:moveTo>
                  <a:lnTo>
                    <a:pt x="153" y="13"/>
                  </a:lnTo>
                  <a:lnTo>
                    <a:pt x="145" y="6"/>
                  </a:lnTo>
                  <a:lnTo>
                    <a:pt x="21" y="6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5414189" y="3056679"/>
            <a:ext cx="355512" cy="312420"/>
            <a:chOff x="5414189" y="3056679"/>
            <a:chExt cx="355512" cy="312420"/>
          </a:xfrm>
        </p:grpSpPr>
        <p:sp>
          <p:nvSpPr>
            <p:cNvPr id="108" name="Freeform 87"/>
            <p:cNvSpPr>
              <a:spLocks noEditPoints="1"/>
            </p:cNvSpPr>
            <p:nvPr/>
          </p:nvSpPr>
          <p:spPr bwMode="auto">
            <a:xfrm>
              <a:off x="5414189" y="3056679"/>
              <a:ext cx="355512" cy="312420"/>
            </a:xfrm>
            <a:custGeom>
              <a:avLst/>
              <a:gdLst>
                <a:gd name="T0" fmla="*/ 152 w 161"/>
                <a:gd name="T1" fmla="*/ 142 h 142"/>
                <a:gd name="T2" fmla="*/ 9 w 161"/>
                <a:gd name="T3" fmla="*/ 142 h 142"/>
                <a:gd name="T4" fmla="*/ 0 w 161"/>
                <a:gd name="T5" fmla="*/ 133 h 142"/>
                <a:gd name="T6" fmla="*/ 0 w 161"/>
                <a:gd name="T7" fmla="*/ 31 h 142"/>
                <a:gd name="T8" fmla="*/ 31 w 161"/>
                <a:gd name="T9" fmla="*/ 0 h 142"/>
                <a:gd name="T10" fmla="*/ 130 w 161"/>
                <a:gd name="T11" fmla="*/ 0 h 142"/>
                <a:gd name="T12" fmla="*/ 161 w 161"/>
                <a:gd name="T13" fmla="*/ 31 h 142"/>
                <a:gd name="T14" fmla="*/ 161 w 161"/>
                <a:gd name="T15" fmla="*/ 133 h 142"/>
                <a:gd name="T16" fmla="*/ 152 w 161"/>
                <a:gd name="T17" fmla="*/ 142 h 142"/>
                <a:gd name="T18" fmla="*/ 8 w 161"/>
                <a:gd name="T19" fmla="*/ 35 h 142"/>
                <a:gd name="T20" fmla="*/ 8 w 161"/>
                <a:gd name="T21" fmla="*/ 133 h 142"/>
                <a:gd name="T22" fmla="*/ 9 w 161"/>
                <a:gd name="T23" fmla="*/ 134 h 142"/>
                <a:gd name="T24" fmla="*/ 152 w 161"/>
                <a:gd name="T25" fmla="*/ 134 h 142"/>
                <a:gd name="T26" fmla="*/ 153 w 161"/>
                <a:gd name="T27" fmla="*/ 133 h 142"/>
                <a:gd name="T28" fmla="*/ 153 w 161"/>
                <a:gd name="T29" fmla="*/ 35 h 142"/>
                <a:gd name="T30" fmla="*/ 126 w 161"/>
                <a:gd name="T31" fmla="*/ 8 h 142"/>
                <a:gd name="T32" fmla="*/ 35 w 161"/>
                <a:gd name="T33" fmla="*/ 8 h 142"/>
                <a:gd name="T34" fmla="*/ 8 w 161"/>
                <a:gd name="T35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1" h="142">
                  <a:moveTo>
                    <a:pt x="152" y="142"/>
                  </a:moveTo>
                  <a:cubicBezTo>
                    <a:pt x="9" y="142"/>
                    <a:pt x="9" y="142"/>
                    <a:pt x="9" y="142"/>
                  </a:cubicBezTo>
                  <a:cubicBezTo>
                    <a:pt x="4" y="142"/>
                    <a:pt x="0" y="138"/>
                    <a:pt x="0" y="1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61" y="31"/>
                    <a:pt x="161" y="31"/>
                    <a:pt x="161" y="31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8"/>
                    <a:pt x="157" y="142"/>
                    <a:pt x="152" y="142"/>
                  </a:cubicBezTo>
                  <a:close/>
                  <a:moveTo>
                    <a:pt x="8" y="35"/>
                  </a:moveTo>
                  <a:cubicBezTo>
                    <a:pt x="8" y="133"/>
                    <a:pt x="8" y="133"/>
                    <a:pt x="8" y="133"/>
                  </a:cubicBezTo>
                  <a:cubicBezTo>
                    <a:pt x="8" y="133"/>
                    <a:pt x="9" y="134"/>
                    <a:pt x="9" y="134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2" y="134"/>
                    <a:pt x="153" y="133"/>
                    <a:pt x="153" y="133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35" y="8"/>
                    <a:pt x="35" y="8"/>
                    <a:pt x="35" y="8"/>
                  </a:cubicBezTo>
                  <a:lnTo>
                    <a:pt x="8" y="3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88"/>
            <p:cNvSpPr>
              <a:spLocks noEditPoints="1"/>
            </p:cNvSpPr>
            <p:nvPr/>
          </p:nvSpPr>
          <p:spPr bwMode="auto">
            <a:xfrm>
              <a:off x="5474210" y="3164410"/>
              <a:ext cx="235469" cy="158519"/>
            </a:xfrm>
            <a:custGeom>
              <a:avLst/>
              <a:gdLst>
                <a:gd name="T0" fmla="*/ 108 w 153"/>
                <a:gd name="T1" fmla="*/ 103 h 103"/>
                <a:gd name="T2" fmla="*/ 46 w 153"/>
                <a:gd name="T3" fmla="*/ 103 h 103"/>
                <a:gd name="T4" fmla="*/ 46 w 153"/>
                <a:gd name="T5" fmla="*/ 61 h 103"/>
                <a:gd name="T6" fmla="*/ 0 w 153"/>
                <a:gd name="T7" fmla="*/ 61 h 103"/>
                <a:gd name="T8" fmla="*/ 77 w 153"/>
                <a:gd name="T9" fmla="*/ 0 h 103"/>
                <a:gd name="T10" fmla="*/ 153 w 153"/>
                <a:gd name="T11" fmla="*/ 61 h 103"/>
                <a:gd name="T12" fmla="*/ 108 w 153"/>
                <a:gd name="T13" fmla="*/ 61 h 103"/>
                <a:gd name="T14" fmla="*/ 108 w 153"/>
                <a:gd name="T15" fmla="*/ 103 h 103"/>
                <a:gd name="T16" fmla="*/ 52 w 153"/>
                <a:gd name="T17" fmla="*/ 97 h 103"/>
                <a:gd name="T18" fmla="*/ 102 w 153"/>
                <a:gd name="T19" fmla="*/ 97 h 103"/>
                <a:gd name="T20" fmla="*/ 102 w 153"/>
                <a:gd name="T21" fmla="*/ 56 h 103"/>
                <a:gd name="T22" fmla="*/ 136 w 153"/>
                <a:gd name="T23" fmla="*/ 56 h 103"/>
                <a:gd name="T24" fmla="*/ 77 w 153"/>
                <a:gd name="T25" fmla="*/ 7 h 103"/>
                <a:gd name="T26" fmla="*/ 17 w 153"/>
                <a:gd name="T27" fmla="*/ 56 h 103"/>
                <a:gd name="T28" fmla="*/ 52 w 153"/>
                <a:gd name="T29" fmla="*/ 56 h 103"/>
                <a:gd name="T30" fmla="*/ 52 w 153"/>
                <a:gd name="T31" fmla="*/ 9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03">
                  <a:moveTo>
                    <a:pt x="108" y="103"/>
                  </a:moveTo>
                  <a:lnTo>
                    <a:pt x="46" y="103"/>
                  </a:lnTo>
                  <a:lnTo>
                    <a:pt x="46" y="61"/>
                  </a:lnTo>
                  <a:lnTo>
                    <a:pt x="0" y="61"/>
                  </a:lnTo>
                  <a:lnTo>
                    <a:pt x="77" y="0"/>
                  </a:lnTo>
                  <a:lnTo>
                    <a:pt x="153" y="61"/>
                  </a:lnTo>
                  <a:lnTo>
                    <a:pt x="108" y="61"/>
                  </a:lnTo>
                  <a:lnTo>
                    <a:pt x="108" y="103"/>
                  </a:lnTo>
                  <a:close/>
                  <a:moveTo>
                    <a:pt x="52" y="97"/>
                  </a:moveTo>
                  <a:lnTo>
                    <a:pt x="102" y="97"/>
                  </a:lnTo>
                  <a:lnTo>
                    <a:pt x="102" y="56"/>
                  </a:lnTo>
                  <a:lnTo>
                    <a:pt x="136" y="56"/>
                  </a:lnTo>
                  <a:lnTo>
                    <a:pt x="77" y="7"/>
                  </a:lnTo>
                  <a:lnTo>
                    <a:pt x="17" y="56"/>
                  </a:lnTo>
                  <a:lnTo>
                    <a:pt x="52" y="56"/>
                  </a:lnTo>
                  <a:lnTo>
                    <a:pt x="52" y="97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89"/>
            <p:cNvSpPr>
              <a:spLocks noEditPoints="1"/>
            </p:cNvSpPr>
            <p:nvPr/>
          </p:nvSpPr>
          <p:spPr bwMode="auto">
            <a:xfrm>
              <a:off x="5463438" y="3090537"/>
              <a:ext cx="258554" cy="29242"/>
            </a:xfrm>
            <a:custGeom>
              <a:avLst/>
              <a:gdLst>
                <a:gd name="T0" fmla="*/ 168 w 168"/>
                <a:gd name="T1" fmla="*/ 19 h 19"/>
                <a:gd name="T2" fmla="*/ 0 w 168"/>
                <a:gd name="T3" fmla="*/ 19 h 19"/>
                <a:gd name="T4" fmla="*/ 20 w 168"/>
                <a:gd name="T5" fmla="*/ 0 h 19"/>
                <a:gd name="T6" fmla="*/ 147 w 168"/>
                <a:gd name="T7" fmla="*/ 0 h 19"/>
                <a:gd name="T8" fmla="*/ 168 w 168"/>
                <a:gd name="T9" fmla="*/ 19 h 19"/>
                <a:gd name="T10" fmla="*/ 14 w 168"/>
                <a:gd name="T11" fmla="*/ 13 h 19"/>
                <a:gd name="T12" fmla="*/ 153 w 168"/>
                <a:gd name="T13" fmla="*/ 13 h 19"/>
                <a:gd name="T14" fmla="*/ 145 w 168"/>
                <a:gd name="T15" fmla="*/ 6 h 19"/>
                <a:gd name="T16" fmla="*/ 23 w 168"/>
                <a:gd name="T17" fmla="*/ 6 h 19"/>
                <a:gd name="T18" fmla="*/ 14 w 168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19">
                  <a:moveTo>
                    <a:pt x="168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147" y="0"/>
                  </a:lnTo>
                  <a:lnTo>
                    <a:pt x="168" y="19"/>
                  </a:lnTo>
                  <a:close/>
                  <a:moveTo>
                    <a:pt x="14" y="13"/>
                  </a:moveTo>
                  <a:lnTo>
                    <a:pt x="153" y="13"/>
                  </a:lnTo>
                  <a:lnTo>
                    <a:pt x="145" y="6"/>
                  </a:lnTo>
                  <a:lnTo>
                    <a:pt x="23" y="6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6245255" y="3027437"/>
            <a:ext cx="373980" cy="330888"/>
            <a:chOff x="6245255" y="3027437"/>
            <a:chExt cx="373980" cy="330888"/>
          </a:xfrm>
        </p:grpSpPr>
        <p:sp>
          <p:nvSpPr>
            <p:cNvPr id="111" name="Freeform 90"/>
            <p:cNvSpPr>
              <a:spLocks noEditPoints="1"/>
            </p:cNvSpPr>
            <p:nvPr/>
          </p:nvSpPr>
          <p:spPr bwMode="auto">
            <a:xfrm>
              <a:off x="6245255" y="3195190"/>
              <a:ext cx="373980" cy="127738"/>
            </a:xfrm>
            <a:custGeom>
              <a:avLst/>
              <a:gdLst>
                <a:gd name="T0" fmla="*/ 243 w 243"/>
                <a:gd name="T1" fmla="*/ 83 h 83"/>
                <a:gd name="T2" fmla="*/ 0 w 243"/>
                <a:gd name="T3" fmla="*/ 83 h 83"/>
                <a:gd name="T4" fmla="*/ 0 w 243"/>
                <a:gd name="T5" fmla="*/ 61 h 83"/>
                <a:gd name="T6" fmla="*/ 32 w 243"/>
                <a:gd name="T7" fmla="*/ 0 h 83"/>
                <a:gd name="T8" fmla="*/ 74 w 243"/>
                <a:gd name="T9" fmla="*/ 0 h 83"/>
                <a:gd name="T10" fmla="*/ 121 w 243"/>
                <a:gd name="T11" fmla="*/ 47 h 83"/>
                <a:gd name="T12" fmla="*/ 169 w 243"/>
                <a:gd name="T13" fmla="*/ 0 h 83"/>
                <a:gd name="T14" fmla="*/ 211 w 243"/>
                <a:gd name="T15" fmla="*/ 0 h 83"/>
                <a:gd name="T16" fmla="*/ 243 w 243"/>
                <a:gd name="T17" fmla="*/ 61 h 83"/>
                <a:gd name="T18" fmla="*/ 243 w 243"/>
                <a:gd name="T19" fmla="*/ 83 h 83"/>
                <a:gd name="T20" fmla="*/ 12 w 243"/>
                <a:gd name="T21" fmla="*/ 71 h 83"/>
                <a:gd name="T22" fmla="*/ 231 w 243"/>
                <a:gd name="T23" fmla="*/ 71 h 83"/>
                <a:gd name="T24" fmla="*/ 231 w 243"/>
                <a:gd name="T25" fmla="*/ 64 h 83"/>
                <a:gd name="T26" fmla="*/ 204 w 243"/>
                <a:gd name="T27" fmla="*/ 11 h 83"/>
                <a:gd name="T28" fmla="*/ 174 w 243"/>
                <a:gd name="T29" fmla="*/ 11 h 83"/>
                <a:gd name="T30" fmla="*/ 121 w 243"/>
                <a:gd name="T31" fmla="*/ 64 h 83"/>
                <a:gd name="T32" fmla="*/ 68 w 243"/>
                <a:gd name="T33" fmla="*/ 11 h 83"/>
                <a:gd name="T34" fmla="*/ 38 w 243"/>
                <a:gd name="T35" fmla="*/ 11 h 83"/>
                <a:gd name="T36" fmla="*/ 12 w 243"/>
                <a:gd name="T37" fmla="*/ 64 h 83"/>
                <a:gd name="T38" fmla="*/ 12 w 243"/>
                <a:gd name="T39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3" h="83">
                  <a:moveTo>
                    <a:pt x="243" y="83"/>
                  </a:moveTo>
                  <a:lnTo>
                    <a:pt x="0" y="83"/>
                  </a:lnTo>
                  <a:lnTo>
                    <a:pt x="0" y="61"/>
                  </a:lnTo>
                  <a:lnTo>
                    <a:pt x="32" y="0"/>
                  </a:lnTo>
                  <a:lnTo>
                    <a:pt x="74" y="0"/>
                  </a:lnTo>
                  <a:lnTo>
                    <a:pt x="121" y="47"/>
                  </a:lnTo>
                  <a:lnTo>
                    <a:pt x="169" y="0"/>
                  </a:lnTo>
                  <a:lnTo>
                    <a:pt x="211" y="0"/>
                  </a:lnTo>
                  <a:lnTo>
                    <a:pt x="243" y="61"/>
                  </a:lnTo>
                  <a:lnTo>
                    <a:pt x="243" y="83"/>
                  </a:lnTo>
                  <a:close/>
                  <a:moveTo>
                    <a:pt x="12" y="71"/>
                  </a:moveTo>
                  <a:lnTo>
                    <a:pt x="231" y="71"/>
                  </a:lnTo>
                  <a:lnTo>
                    <a:pt x="231" y="64"/>
                  </a:lnTo>
                  <a:lnTo>
                    <a:pt x="204" y="11"/>
                  </a:lnTo>
                  <a:lnTo>
                    <a:pt x="174" y="11"/>
                  </a:lnTo>
                  <a:lnTo>
                    <a:pt x="121" y="64"/>
                  </a:lnTo>
                  <a:lnTo>
                    <a:pt x="68" y="11"/>
                  </a:lnTo>
                  <a:lnTo>
                    <a:pt x="38" y="11"/>
                  </a:lnTo>
                  <a:lnTo>
                    <a:pt x="12" y="64"/>
                  </a:lnTo>
                  <a:lnTo>
                    <a:pt x="12" y="71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Rectangle 91"/>
            <p:cNvSpPr>
              <a:spLocks noChangeArrowheads="1"/>
            </p:cNvSpPr>
            <p:nvPr/>
          </p:nvSpPr>
          <p:spPr bwMode="auto">
            <a:xfrm>
              <a:off x="6245255" y="3349091"/>
              <a:ext cx="370902" cy="9234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92"/>
            <p:cNvSpPr>
              <a:spLocks noEditPoints="1"/>
            </p:cNvSpPr>
            <p:nvPr/>
          </p:nvSpPr>
          <p:spPr bwMode="auto">
            <a:xfrm>
              <a:off x="6320666" y="3027437"/>
              <a:ext cx="220079" cy="198533"/>
            </a:xfrm>
            <a:custGeom>
              <a:avLst/>
              <a:gdLst>
                <a:gd name="T0" fmla="*/ 72 w 143"/>
                <a:gd name="T1" fmla="*/ 129 h 129"/>
                <a:gd name="T2" fmla="*/ 0 w 143"/>
                <a:gd name="T3" fmla="*/ 57 h 129"/>
                <a:gd name="T4" fmla="*/ 55 w 143"/>
                <a:gd name="T5" fmla="*/ 57 h 129"/>
                <a:gd name="T6" fmla="*/ 55 w 143"/>
                <a:gd name="T7" fmla="*/ 0 h 129"/>
                <a:gd name="T8" fmla="*/ 89 w 143"/>
                <a:gd name="T9" fmla="*/ 0 h 129"/>
                <a:gd name="T10" fmla="*/ 89 w 143"/>
                <a:gd name="T11" fmla="*/ 57 h 129"/>
                <a:gd name="T12" fmla="*/ 143 w 143"/>
                <a:gd name="T13" fmla="*/ 57 h 129"/>
                <a:gd name="T14" fmla="*/ 72 w 143"/>
                <a:gd name="T15" fmla="*/ 129 h 129"/>
                <a:gd name="T16" fmla="*/ 14 w 143"/>
                <a:gd name="T17" fmla="*/ 63 h 129"/>
                <a:gd name="T18" fmla="*/ 72 w 143"/>
                <a:gd name="T19" fmla="*/ 120 h 129"/>
                <a:gd name="T20" fmla="*/ 131 w 143"/>
                <a:gd name="T21" fmla="*/ 63 h 129"/>
                <a:gd name="T22" fmla="*/ 83 w 143"/>
                <a:gd name="T23" fmla="*/ 63 h 129"/>
                <a:gd name="T24" fmla="*/ 83 w 143"/>
                <a:gd name="T25" fmla="*/ 6 h 129"/>
                <a:gd name="T26" fmla="*/ 60 w 143"/>
                <a:gd name="T27" fmla="*/ 6 h 129"/>
                <a:gd name="T28" fmla="*/ 60 w 143"/>
                <a:gd name="T29" fmla="*/ 63 h 129"/>
                <a:gd name="T30" fmla="*/ 14 w 143"/>
                <a:gd name="T31" fmla="*/ 6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29">
                  <a:moveTo>
                    <a:pt x="72" y="129"/>
                  </a:moveTo>
                  <a:lnTo>
                    <a:pt x="0" y="57"/>
                  </a:lnTo>
                  <a:lnTo>
                    <a:pt x="55" y="57"/>
                  </a:lnTo>
                  <a:lnTo>
                    <a:pt x="55" y="0"/>
                  </a:lnTo>
                  <a:lnTo>
                    <a:pt x="89" y="0"/>
                  </a:lnTo>
                  <a:lnTo>
                    <a:pt x="89" y="57"/>
                  </a:lnTo>
                  <a:lnTo>
                    <a:pt x="143" y="57"/>
                  </a:lnTo>
                  <a:lnTo>
                    <a:pt x="72" y="129"/>
                  </a:lnTo>
                  <a:close/>
                  <a:moveTo>
                    <a:pt x="14" y="63"/>
                  </a:moveTo>
                  <a:lnTo>
                    <a:pt x="72" y="120"/>
                  </a:lnTo>
                  <a:lnTo>
                    <a:pt x="131" y="63"/>
                  </a:lnTo>
                  <a:lnTo>
                    <a:pt x="83" y="63"/>
                  </a:lnTo>
                  <a:lnTo>
                    <a:pt x="83" y="6"/>
                  </a:lnTo>
                  <a:lnTo>
                    <a:pt x="60" y="6"/>
                  </a:lnTo>
                  <a:lnTo>
                    <a:pt x="60" y="63"/>
                  </a:lnTo>
                  <a:lnTo>
                    <a:pt x="14" y="6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7093250" y="3013587"/>
            <a:ext cx="372441" cy="344738"/>
            <a:chOff x="7093250" y="3013587"/>
            <a:chExt cx="372441" cy="344738"/>
          </a:xfrm>
        </p:grpSpPr>
        <p:sp>
          <p:nvSpPr>
            <p:cNvPr id="114" name="Freeform 93"/>
            <p:cNvSpPr>
              <a:spLocks noEditPoints="1"/>
            </p:cNvSpPr>
            <p:nvPr/>
          </p:nvSpPr>
          <p:spPr bwMode="auto">
            <a:xfrm>
              <a:off x="7093250" y="3195190"/>
              <a:ext cx="372441" cy="127738"/>
            </a:xfrm>
            <a:custGeom>
              <a:avLst/>
              <a:gdLst>
                <a:gd name="T0" fmla="*/ 242 w 242"/>
                <a:gd name="T1" fmla="*/ 83 h 83"/>
                <a:gd name="T2" fmla="*/ 0 w 242"/>
                <a:gd name="T3" fmla="*/ 83 h 83"/>
                <a:gd name="T4" fmla="*/ 0 w 242"/>
                <a:gd name="T5" fmla="*/ 61 h 83"/>
                <a:gd name="T6" fmla="*/ 31 w 242"/>
                <a:gd name="T7" fmla="*/ 0 h 83"/>
                <a:gd name="T8" fmla="*/ 98 w 242"/>
                <a:gd name="T9" fmla="*/ 0 h 83"/>
                <a:gd name="T10" fmla="*/ 98 w 242"/>
                <a:gd name="T11" fmla="*/ 28 h 83"/>
                <a:gd name="T12" fmla="*/ 144 w 242"/>
                <a:gd name="T13" fmla="*/ 28 h 83"/>
                <a:gd name="T14" fmla="*/ 144 w 242"/>
                <a:gd name="T15" fmla="*/ 0 h 83"/>
                <a:gd name="T16" fmla="*/ 210 w 242"/>
                <a:gd name="T17" fmla="*/ 0 h 83"/>
                <a:gd name="T18" fmla="*/ 242 w 242"/>
                <a:gd name="T19" fmla="*/ 61 h 83"/>
                <a:gd name="T20" fmla="*/ 242 w 242"/>
                <a:gd name="T21" fmla="*/ 83 h 83"/>
                <a:gd name="T22" fmla="*/ 11 w 242"/>
                <a:gd name="T23" fmla="*/ 71 h 83"/>
                <a:gd name="T24" fmla="*/ 230 w 242"/>
                <a:gd name="T25" fmla="*/ 71 h 83"/>
                <a:gd name="T26" fmla="*/ 230 w 242"/>
                <a:gd name="T27" fmla="*/ 64 h 83"/>
                <a:gd name="T28" fmla="*/ 204 w 242"/>
                <a:gd name="T29" fmla="*/ 11 h 83"/>
                <a:gd name="T30" fmla="*/ 156 w 242"/>
                <a:gd name="T31" fmla="*/ 11 h 83"/>
                <a:gd name="T32" fmla="*/ 156 w 242"/>
                <a:gd name="T33" fmla="*/ 40 h 83"/>
                <a:gd name="T34" fmla="*/ 87 w 242"/>
                <a:gd name="T35" fmla="*/ 40 h 83"/>
                <a:gd name="T36" fmla="*/ 87 w 242"/>
                <a:gd name="T37" fmla="*/ 11 h 83"/>
                <a:gd name="T38" fmla="*/ 38 w 242"/>
                <a:gd name="T39" fmla="*/ 11 h 83"/>
                <a:gd name="T40" fmla="*/ 11 w 242"/>
                <a:gd name="T41" fmla="*/ 64 h 83"/>
                <a:gd name="T42" fmla="*/ 11 w 242"/>
                <a:gd name="T43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2" h="83">
                  <a:moveTo>
                    <a:pt x="242" y="83"/>
                  </a:moveTo>
                  <a:lnTo>
                    <a:pt x="0" y="83"/>
                  </a:lnTo>
                  <a:lnTo>
                    <a:pt x="0" y="61"/>
                  </a:lnTo>
                  <a:lnTo>
                    <a:pt x="31" y="0"/>
                  </a:lnTo>
                  <a:lnTo>
                    <a:pt x="98" y="0"/>
                  </a:lnTo>
                  <a:lnTo>
                    <a:pt x="98" y="28"/>
                  </a:lnTo>
                  <a:lnTo>
                    <a:pt x="144" y="28"/>
                  </a:lnTo>
                  <a:lnTo>
                    <a:pt x="144" y="0"/>
                  </a:lnTo>
                  <a:lnTo>
                    <a:pt x="210" y="0"/>
                  </a:lnTo>
                  <a:lnTo>
                    <a:pt x="242" y="61"/>
                  </a:lnTo>
                  <a:lnTo>
                    <a:pt x="242" y="83"/>
                  </a:lnTo>
                  <a:close/>
                  <a:moveTo>
                    <a:pt x="11" y="71"/>
                  </a:moveTo>
                  <a:lnTo>
                    <a:pt x="230" y="71"/>
                  </a:lnTo>
                  <a:lnTo>
                    <a:pt x="230" y="64"/>
                  </a:lnTo>
                  <a:lnTo>
                    <a:pt x="204" y="11"/>
                  </a:lnTo>
                  <a:lnTo>
                    <a:pt x="156" y="11"/>
                  </a:lnTo>
                  <a:lnTo>
                    <a:pt x="156" y="40"/>
                  </a:lnTo>
                  <a:lnTo>
                    <a:pt x="87" y="40"/>
                  </a:lnTo>
                  <a:lnTo>
                    <a:pt x="87" y="11"/>
                  </a:lnTo>
                  <a:lnTo>
                    <a:pt x="38" y="11"/>
                  </a:lnTo>
                  <a:lnTo>
                    <a:pt x="11" y="64"/>
                  </a:lnTo>
                  <a:lnTo>
                    <a:pt x="11" y="71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94"/>
            <p:cNvSpPr>
              <a:spLocks noEditPoints="1"/>
            </p:cNvSpPr>
            <p:nvPr/>
          </p:nvSpPr>
          <p:spPr bwMode="auto">
            <a:xfrm>
              <a:off x="7170200" y="3013587"/>
              <a:ext cx="220079" cy="198533"/>
            </a:xfrm>
            <a:custGeom>
              <a:avLst/>
              <a:gdLst>
                <a:gd name="T0" fmla="*/ 88 w 143"/>
                <a:gd name="T1" fmla="*/ 129 h 129"/>
                <a:gd name="T2" fmla="*/ 54 w 143"/>
                <a:gd name="T3" fmla="*/ 129 h 129"/>
                <a:gd name="T4" fmla="*/ 54 w 143"/>
                <a:gd name="T5" fmla="*/ 72 h 129"/>
                <a:gd name="T6" fmla="*/ 0 w 143"/>
                <a:gd name="T7" fmla="*/ 72 h 129"/>
                <a:gd name="T8" fmla="*/ 71 w 143"/>
                <a:gd name="T9" fmla="*/ 0 h 129"/>
                <a:gd name="T10" fmla="*/ 143 w 143"/>
                <a:gd name="T11" fmla="*/ 72 h 129"/>
                <a:gd name="T12" fmla="*/ 88 w 143"/>
                <a:gd name="T13" fmla="*/ 72 h 129"/>
                <a:gd name="T14" fmla="*/ 88 w 143"/>
                <a:gd name="T15" fmla="*/ 129 h 129"/>
                <a:gd name="T16" fmla="*/ 60 w 143"/>
                <a:gd name="T17" fmla="*/ 124 h 129"/>
                <a:gd name="T18" fmla="*/ 83 w 143"/>
                <a:gd name="T19" fmla="*/ 124 h 129"/>
                <a:gd name="T20" fmla="*/ 83 w 143"/>
                <a:gd name="T21" fmla="*/ 66 h 129"/>
                <a:gd name="T22" fmla="*/ 129 w 143"/>
                <a:gd name="T23" fmla="*/ 66 h 129"/>
                <a:gd name="T24" fmla="*/ 71 w 143"/>
                <a:gd name="T25" fmla="*/ 7 h 129"/>
                <a:gd name="T26" fmla="*/ 13 w 143"/>
                <a:gd name="T27" fmla="*/ 66 h 129"/>
                <a:gd name="T28" fmla="*/ 60 w 143"/>
                <a:gd name="T29" fmla="*/ 66 h 129"/>
                <a:gd name="T30" fmla="*/ 60 w 143"/>
                <a:gd name="T31" fmla="*/ 12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29">
                  <a:moveTo>
                    <a:pt x="88" y="129"/>
                  </a:moveTo>
                  <a:lnTo>
                    <a:pt x="54" y="129"/>
                  </a:lnTo>
                  <a:lnTo>
                    <a:pt x="54" y="72"/>
                  </a:lnTo>
                  <a:lnTo>
                    <a:pt x="0" y="72"/>
                  </a:lnTo>
                  <a:lnTo>
                    <a:pt x="71" y="0"/>
                  </a:lnTo>
                  <a:lnTo>
                    <a:pt x="143" y="72"/>
                  </a:lnTo>
                  <a:lnTo>
                    <a:pt x="88" y="72"/>
                  </a:lnTo>
                  <a:lnTo>
                    <a:pt x="88" y="129"/>
                  </a:lnTo>
                  <a:close/>
                  <a:moveTo>
                    <a:pt x="60" y="124"/>
                  </a:moveTo>
                  <a:lnTo>
                    <a:pt x="83" y="124"/>
                  </a:lnTo>
                  <a:lnTo>
                    <a:pt x="83" y="66"/>
                  </a:lnTo>
                  <a:lnTo>
                    <a:pt x="129" y="66"/>
                  </a:lnTo>
                  <a:lnTo>
                    <a:pt x="71" y="7"/>
                  </a:lnTo>
                  <a:lnTo>
                    <a:pt x="13" y="66"/>
                  </a:lnTo>
                  <a:lnTo>
                    <a:pt x="60" y="66"/>
                  </a:lnTo>
                  <a:lnTo>
                    <a:pt x="60" y="12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Rectangle 95"/>
            <p:cNvSpPr>
              <a:spLocks noChangeArrowheads="1"/>
            </p:cNvSpPr>
            <p:nvPr/>
          </p:nvSpPr>
          <p:spPr bwMode="auto">
            <a:xfrm>
              <a:off x="7094789" y="3349091"/>
              <a:ext cx="370902" cy="9234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17" name="Freeform 96"/>
          <p:cNvSpPr>
            <a:spLocks noEditPoints="1"/>
          </p:cNvSpPr>
          <p:nvPr/>
        </p:nvSpPr>
        <p:spPr bwMode="auto">
          <a:xfrm>
            <a:off x="7924316" y="3012047"/>
            <a:ext cx="413994" cy="406299"/>
          </a:xfrm>
          <a:custGeom>
            <a:avLst/>
            <a:gdLst>
              <a:gd name="T0" fmla="*/ 188 w 188"/>
              <a:gd name="T1" fmla="*/ 95 h 184"/>
              <a:gd name="T2" fmla="*/ 135 w 188"/>
              <a:gd name="T3" fmla="*/ 71 h 184"/>
              <a:gd name="T4" fmla="*/ 135 w 188"/>
              <a:gd name="T5" fmla="*/ 66 h 184"/>
              <a:gd name="T6" fmla="*/ 150 w 188"/>
              <a:gd name="T7" fmla="*/ 37 h 184"/>
              <a:gd name="T8" fmla="*/ 138 w 188"/>
              <a:gd name="T9" fmla="*/ 3 h 184"/>
              <a:gd name="T10" fmla="*/ 119 w 188"/>
              <a:gd name="T11" fmla="*/ 18 h 184"/>
              <a:gd name="T12" fmla="*/ 94 w 188"/>
              <a:gd name="T13" fmla="*/ 55 h 184"/>
              <a:gd name="T14" fmla="*/ 70 w 188"/>
              <a:gd name="T15" fmla="*/ 92 h 184"/>
              <a:gd name="T16" fmla="*/ 51 w 188"/>
              <a:gd name="T17" fmla="*/ 84 h 184"/>
              <a:gd name="T18" fmla="*/ 0 w 188"/>
              <a:gd name="T19" fmla="*/ 93 h 184"/>
              <a:gd name="T20" fmla="*/ 9 w 188"/>
              <a:gd name="T21" fmla="*/ 184 h 184"/>
              <a:gd name="T22" fmla="*/ 60 w 188"/>
              <a:gd name="T23" fmla="*/ 177 h 184"/>
              <a:gd name="T24" fmla="*/ 73 w 188"/>
              <a:gd name="T25" fmla="*/ 184 h 184"/>
              <a:gd name="T26" fmla="*/ 75 w 188"/>
              <a:gd name="T27" fmla="*/ 184 h 184"/>
              <a:gd name="T28" fmla="*/ 157 w 188"/>
              <a:gd name="T29" fmla="*/ 184 h 184"/>
              <a:gd name="T30" fmla="*/ 175 w 188"/>
              <a:gd name="T31" fmla="*/ 161 h 184"/>
              <a:gd name="T32" fmla="*/ 180 w 188"/>
              <a:gd name="T33" fmla="*/ 135 h 184"/>
              <a:gd name="T34" fmla="*/ 183 w 188"/>
              <a:gd name="T35" fmla="*/ 108 h 184"/>
              <a:gd name="T36" fmla="*/ 51 w 188"/>
              <a:gd name="T37" fmla="*/ 176 h 184"/>
              <a:gd name="T38" fmla="*/ 8 w 188"/>
              <a:gd name="T39" fmla="*/ 175 h 184"/>
              <a:gd name="T40" fmla="*/ 9 w 188"/>
              <a:gd name="T41" fmla="*/ 92 h 184"/>
              <a:gd name="T42" fmla="*/ 52 w 188"/>
              <a:gd name="T43" fmla="*/ 93 h 184"/>
              <a:gd name="T44" fmla="*/ 176 w 188"/>
              <a:gd name="T45" fmla="*/ 104 h 184"/>
              <a:gd name="T46" fmla="*/ 175 w 188"/>
              <a:gd name="T47" fmla="*/ 110 h 184"/>
              <a:gd name="T48" fmla="*/ 173 w 188"/>
              <a:gd name="T49" fmla="*/ 131 h 184"/>
              <a:gd name="T50" fmla="*/ 172 w 188"/>
              <a:gd name="T51" fmla="*/ 137 h 184"/>
              <a:gd name="T52" fmla="*/ 168 w 188"/>
              <a:gd name="T53" fmla="*/ 156 h 184"/>
              <a:gd name="T54" fmla="*/ 167 w 188"/>
              <a:gd name="T55" fmla="*/ 161 h 184"/>
              <a:gd name="T56" fmla="*/ 157 w 188"/>
              <a:gd name="T57" fmla="*/ 176 h 184"/>
              <a:gd name="T58" fmla="*/ 70 w 188"/>
              <a:gd name="T59" fmla="*/ 173 h 184"/>
              <a:gd name="T60" fmla="*/ 60 w 188"/>
              <a:gd name="T61" fmla="*/ 100 h 184"/>
              <a:gd name="T62" fmla="*/ 72 w 188"/>
              <a:gd name="T63" fmla="*/ 100 h 184"/>
              <a:gd name="T64" fmla="*/ 89 w 188"/>
              <a:gd name="T65" fmla="*/ 80 h 184"/>
              <a:gd name="T66" fmla="*/ 101 w 188"/>
              <a:gd name="T67" fmla="*/ 59 h 184"/>
              <a:gd name="T68" fmla="*/ 130 w 188"/>
              <a:gd name="T69" fmla="*/ 10 h 184"/>
              <a:gd name="T70" fmla="*/ 143 w 188"/>
              <a:gd name="T71" fmla="*/ 35 h 184"/>
              <a:gd name="T72" fmla="*/ 128 w 188"/>
              <a:gd name="T73" fmla="*/ 76 h 184"/>
              <a:gd name="T74" fmla="*/ 162 w 188"/>
              <a:gd name="T75" fmla="*/ 79 h 184"/>
              <a:gd name="T76" fmla="*/ 176 w 188"/>
              <a:gd name="T77" fmla="*/ 10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4">
                <a:moveTo>
                  <a:pt x="183" y="108"/>
                </a:moveTo>
                <a:cubicBezTo>
                  <a:pt x="185" y="105"/>
                  <a:pt x="188" y="101"/>
                  <a:pt x="188" y="95"/>
                </a:cubicBezTo>
                <a:cubicBezTo>
                  <a:pt x="188" y="78"/>
                  <a:pt x="172" y="72"/>
                  <a:pt x="163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33" y="69"/>
                  <a:pt x="135" y="66"/>
                  <a:pt x="135" y="66"/>
                </a:cubicBezTo>
                <a:cubicBezTo>
                  <a:pt x="135" y="66"/>
                  <a:pt x="135" y="66"/>
                  <a:pt x="135" y="66"/>
                </a:cubicBezTo>
                <a:cubicBezTo>
                  <a:pt x="136" y="66"/>
                  <a:pt x="144" y="55"/>
                  <a:pt x="150" y="37"/>
                </a:cubicBezTo>
                <a:cubicBezTo>
                  <a:pt x="157" y="18"/>
                  <a:pt x="140" y="4"/>
                  <a:pt x="139" y="3"/>
                </a:cubicBezTo>
                <a:cubicBezTo>
                  <a:pt x="138" y="3"/>
                  <a:pt x="138" y="3"/>
                  <a:pt x="138" y="3"/>
                </a:cubicBezTo>
                <a:cubicBezTo>
                  <a:pt x="138" y="3"/>
                  <a:pt x="132" y="0"/>
                  <a:pt x="126" y="4"/>
                </a:cubicBezTo>
                <a:cubicBezTo>
                  <a:pt x="122" y="6"/>
                  <a:pt x="119" y="11"/>
                  <a:pt x="119" y="18"/>
                </a:cubicBezTo>
                <a:cubicBezTo>
                  <a:pt x="117" y="34"/>
                  <a:pt x="103" y="48"/>
                  <a:pt x="97" y="53"/>
                </a:cubicBezTo>
                <a:cubicBezTo>
                  <a:pt x="96" y="54"/>
                  <a:pt x="95" y="54"/>
                  <a:pt x="94" y="55"/>
                </a:cubicBezTo>
                <a:cubicBezTo>
                  <a:pt x="90" y="59"/>
                  <a:pt x="85" y="69"/>
                  <a:pt x="82" y="76"/>
                </a:cubicBezTo>
                <a:cubicBezTo>
                  <a:pt x="79" y="81"/>
                  <a:pt x="73" y="89"/>
                  <a:pt x="70" y="92"/>
                </a:cubicBezTo>
                <a:cubicBezTo>
                  <a:pt x="67" y="92"/>
                  <a:pt x="63" y="92"/>
                  <a:pt x="60" y="92"/>
                </a:cubicBezTo>
                <a:cubicBezTo>
                  <a:pt x="59" y="88"/>
                  <a:pt x="55" y="84"/>
                  <a:pt x="51" y="84"/>
                </a:cubicBezTo>
                <a:cubicBezTo>
                  <a:pt x="9" y="84"/>
                  <a:pt x="9" y="84"/>
                  <a:pt x="9" y="84"/>
                </a:cubicBezTo>
                <a:cubicBezTo>
                  <a:pt x="4" y="84"/>
                  <a:pt x="0" y="88"/>
                  <a:pt x="0" y="93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0"/>
                  <a:pt x="4" y="184"/>
                  <a:pt x="9" y="184"/>
                </a:cubicBezTo>
                <a:cubicBezTo>
                  <a:pt x="51" y="184"/>
                  <a:pt x="51" y="184"/>
                  <a:pt x="51" y="184"/>
                </a:cubicBezTo>
                <a:cubicBezTo>
                  <a:pt x="56" y="184"/>
                  <a:pt x="59" y="181"/>
                  <a:pt x="60" y="177"/>
                </a:cubicBezTo>
                <a:cubicBezTo>
                  <a:pt x="62" y="177"/>
                  <a:pt x="63" y="175"/>
                  <a:pt x="64" y="175"/>
                </a:cubicBezTo>
                <a:cubicBezTo>
                  <a:pt x="65" y="177"/>
                  <a:pt x="67" y="181"/>
                  <a:pt x="73" y="184"/>
                </a:cubicBezTo>
                <a:cubicBezTo>
                  <a:pt x="74" y="184"/>
                  <a:pt x="74" y="184"/>
                  <a:pt x="74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103" y="184"/>
                  <a:pt x="129" y="184"/>
                </a:cubicBezTo>
                <a:cubicBezTo>
                  <a:pt x="142" y="184"/>
                  <a:pt x="153" y="184"/>
                  <a:pt x="157" y="184"/>
                </a:cubicBezTo>
                <a:cubicBezTo>
                  <a:pt x="165" y="184"/>
                  <a:pt x="170" y="180"/>
                  <a:pt x="172" y="177"/>
                </a:cubicBezTo>
                <a:cubicBezTo>
                  <a:pt x="176" y="172"/>
                  <a:pt x="176" y="165"/>
                  <a:pt x="175" y="161"/>
                </a:cubicBezTo>
                <a:cubicBezTo>
                  <a:pt x="181" y="156"/>
                  <a:pt x="181" y="147"/>
                  <a:pt x="181" y="143"/>
                </a:cubicBezTo>
                <a:cubicBezTo>
                  <a:pt x="182" y="140"/>
                  <a:pt x="181" y="138"/>
                  <a:pt x="180" y="135"/>
                </a:cubicBezTo>
                <a:cubicBezTo>
                  <a:pt x="183" y="133"/>
                  <a:pt x="186" y="127"/>
                  <a:pt x="186" y="120"/>
                </a:cubicBezTo>
                <a:cubicBezTo>
                  <a:pt x="187" y="115"/>
                  <a:pt x="185" y="110"/>
                  <a:pt x="183" y="108"/>
                </a:cubicBezTo>
                <a:close/>
                <a:moveTo>
                  <a:pt x="52" y="175"/>
                </a:moveTo>
                <a:cubicBezTo>
                  <a:pt x="52" y="176"/>
                  <a:pt x="52" y="176"/>
                  <a:pt x="51" y="176"/>
                </a:cubicBezTo>
                <a:cubicBezTo>
                  <a:pt x="9" y="176"/>
                  <a:pt x="9" y="176"/>
                  <a:pt x="9" y="176"/>
                </a:cubicBezTo>
                <a:cubicBezTo>
                  <a:pt x="9" y="176"/>
                  <a:pt x="8" y="176"/>
                  <a:pt x="8" y="175"/>
                </a:cubicBezTo>
                <a:cubicBezTo>
                  <a:pt x="8" y="93"/>
                  <a:pt x="8" y="93"/>
                  <a:pt x="8" y="93"/>
                </a:cubicBezTo>
                <a:cubicBezTo>
                  <a:pt x="8" y="93"/>
                  <a:pt x="9" y="92"/>
                  <a:pt x="9" y="92"/>
                </a:cubicBezTo>
                <a:cubicBezTo>
                  <a:pt x="51" y="92"/>
                  <a:pt x="51" y="92"/>
                  <a:pt x="51" y="92"/>
                </a:cubicBezTo>
                <a:cubicBezTo>
                  <a:pt x="52" y="92"/>
                  <a:pt x="52" y="93"/>
                  <a:pt x="52" y="93"/>
                </a:cubicBezTo>
                <a:lnTo>
                  <a:pt x="52" y="175"/>
                </a:lnTo>
                <a:close/>
                <a:moveTo>
                  <a:pt x="176" y="104"/>
                </a:moveTo>
                <a:cubicBezTo>
                  <a:pt x="172" y="107"/>
                  <a:pt x="172" y="107"/>
                  <a:pt x="172" y="107"/>
                </a:cubicBezTo>
                <a:cubicBezTo>
                  <a:pt x="175" y="110"/>
                  <a:pt x="175" y="110"/>
                  <a:pt x="175" y="110"/>
                </a:cubicBezTo>
                <a:cubicBezTo>
                  <a:pt x="176" y="111"/>
                  <a:pt x="179" y="114"/>
                  <a:pt x="178" y="120"/>
                </a:cubicBezTo>
                <a:cubicBezTo>
                  <a:pt x="178" y="127"/>
                  <a:pt x="173" y="131"/>
                  <a:pt x="173" y="131"/>
                </a:cubicBezTo>
                <a:cubicBezTo>
                  <a:pt x="167" y="133"/>
                  <a:pt x="167" y="133"/>
                  <a:pt x="167" y="133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2" y="138"/>
                  <a:pt x="174" y="140"/>
                  <a:pt x="173" y="144"/>
                </a:cubicBezTo>
                <a:cubicBezTo>
                  <a:pt x="173" y="147"/>
                  <a:pt x="172" y="154"/>
                  <a:pt x="168" y="156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63"/>
                  <a:pt x="168" y="169"/>
                  <a:pt x="165" y="173"/>
                </a:cubicBezTo>
                <a:cubicBezTo>
                  <a:pt x="164" y="175"/>
                  <a:pt x="161" y="176"/>
                  <a:pt x="157" y="176"/>
                </a:cubicBezTo>
                <a:cubicBezTo>
                  <a:pt x="144" y="176"/>
                  <a:pt x="84" y="176"/>
                  <a:pt x="76" y="176"/>
                </a:cubicBezTo>
                <a:cubicBezTo>
                  <a:pt x="73" y="175"/>
                  <a:pt x="71" y="174"/>
                  <a:pt x="70" y="173"/>
                </a:cubicBezTo>
                <a:cubicBezTo>
                  <a:pt x="69" y="172"/>
                  <a:pt x="67" y="167"/>
                  <a:pt x="60" y="167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4" y="100"/>
                  <a:pt x="71" y="100"/>
                  <a:pt x="71" y="10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85" y="88"/>
                  <a:pt x="89" y="80"/>
                </a:cubicBezTo>
                <a:cubicBezTo>
                  <a:pt x="93" y="72"/>
                  <a:pt x="96" y="63"/>
                  <a:pt x="100" y="61"/>
                </a:cubicBezTo>
                <a:cubicBezTo>
                  <a:pt x="100" y="60"/>
                  <a:pt x="101" y="60"/>
                  <a:pt x="101" y="59"/>
                </a:cubicBezTo>
                <a:cubicBezTo>
                  <a:pt x="108" y="54"/>
                  <a:pt x="124" y="38"/>
                  <a:pt x="127" y="19"/>
                </a:cubicBezTo>
                <a:cubicBezTo>
                  <a:pt x="127" y="14"/>
                  <a:pt x="128" y="12"/>
                  <a:pt x="130" y="10"/>
                </a:cubicBezTo>
                <a:cubicBezTo>
                  <a:pt x="132" y="9"/>
                  <a:pt x="134" y="10"/>
                  <a:pt x="135" y="10"/>
                </a:cubicBezTo>
                <a:cubicBezTo>
                  <a:pt x="137" y="12"/>
                  <a:pt x="147" y="22"/>
                  <a:pt x="143" y="35"/>
                </a:cubicBezTo>
                <a:cubicBezTo>
                  <a:pt x="137" y="51"/>
                  <a:pt x="129" y="61"/>
                  <a:pt x="129" y="61"/>
                </a:cubicBezTo>
                <a:cubicBezTo>
                  <a:pt x="127" y="64"/>
                  <a:pt x="124" y="70"/>
                  <a:pt x="128" y="76"/>
                </a:cubicBezTo>
                <a:cubicBezTo>
                  <a:pt x="130" y="79"/>
                  <a:pt x="133" y="79"/>
                  <a:pt x="135" y="79"/>
                </a:cubicBezTo>
                <a:cubicBezTo>
                  <a:pt x="162" y="79"/>
                  <a:pt x="162" y="79"/>
                  <a:pt x="162" y="79"/>
                </a:cubicBezTo>
                <a:cubicBezTo>
                  <a:pt x="163" y="79"/>
                  <a:pt x="180" y="81"/>
                  <a:pt x="180" y="95"/>
                </a:cubicBezTo>
                <a:cubicBezTo>
                  <a:pt x="180" y="101"/>
                  <a:pt x="176" y="104"/>
                  <a:pt x="176" y="104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8" name="Freeform 97"/>
          <p:cNvSpPr>
            <a:spLocks noEditPoints="1"/>
          </p:cNvSpPr>
          <p:nvPr/>
        </p:nvSpPr>
        <p:spPr bwMode="auto">
          <a:xfrm>
            <a:off x="8715368" y="3056679"/>
            <a:ext cx="474015" cy="353973"/>
          </a:xfrm>
          <a:custGeom>
            <a:avLst/>
            <a:gdLst>
              <a:gd name="T0" fmla="*/ 202 w 215"/>
              <a:gd name="T1" fmla="*/ 24 h 161"/>
              <a:gd name="T2" fmla="*/ 54 w 215"/>
              <a:gd name="T3" fmla="*/ 9 h 161"/>
              <a:gd name="T4" fmla="*/ 50 w 215"/>
              <a:gd name="T5" fmla="*/ 4 h 161"/>
              <a:gd name="T6" fmla="*/ 48 w 215"/>
              <a:gd name="T7" fmla="*/ 2 h 161"/>
              <a:gd name="T8" fmla="*/ 46 w 215"/>
              <a:gd name="T9" fmla="*/ 1 h 161"/>
              <a:gd name="T10" fmla="*/ 43 w 215"/>
              <a:gd name="T11" fmla="*/ 1 h 161"/>
              <a:gd name="T12" fmla="*/ 14 w 215"/>
              <a:gd name="T13" fmla="*/ 0 h 161"/>
              <a:gd name="T14" fmla="*/ 14 w 215"/>
              <a:gd name="T15" fmla="*/ 27 h 161"/>
              <a:gd name="T16" fmla="*/ 41 w 215"/>
              <a:gd name="T17" fmla="*/ 44 h 161"/>
              <a:gd name="T18" fmla="*/ 64 w 215"/>
              <a:gd name="T19" fmla="*/ 97 h 161"/>
              <a:gd name="T20" fmla="*/ 68 w 215"/>
              <a:gd name="T21" fmla="*/ 106 h 161"/>
              <a:gd name="T22" fmla="*/ 77 w 215"/>
              <a:gd name="T23" fmla="*/ 115 h 161"/>
              <a:gd name="T24" fmla="*/ 174 w 215"/>
              <a:gd name="T25" fmla="*/ 115 h 161"/>
              <a:gd name="T26" fmla="*/ 183 w 215"/>
              <a:gd name="T27" fmla="*/ 106 h 161"/>
              <a:gd name="T28" fmla="*/ 211 w 215"/>
              <a:gd name="T29" fmla="*/ 28 h 161"/>
              <a:gd name="T30" fmla="*/ 177 w 215"/>
              <a:gd name="T31" fmla="*/ 100 h 161"/>
              <a:gd name="T32" fmla="*/ 176 w 215"/>
              <a:gd name="T33" fmla="*/ 103 h 161"/>
              <a:gd name="T34" fmla="*/ 170 w 215"/>
              <a:gd name="T35" fmla="*/ 107 h 161"/>
              <a:gd name="T36" fmla="*/ 166 w 215"/>
              <a:gd name="T37" fmla="*/ 108 h 161"/>
              <a:gd name="T38" fmla="*/ 81 w 215"/>
              <a:gd name="T39" fmla="*/ 107 h 161"/>
              <a:gd name="T40" fmla="*/ 75 w 215"/>
              <a:gd name="T41" fmla="*/ 99 h 161"/>
              <a:gd name="T42" fmla="*/ 52 w 215"/>
              <a:gd name="T43" fmla="*/ 51 h 161"/>
              <a:gd name="T44" fmla="*/ 38 w 215"/>
              <a:gd name="T45" fmla="*/ 20 h 161"/>
              <a:gd name="T46" fmla="*/ 8 w 215"/>
              <a:gd name="T47" fmla="*/ 14 h 161"/>
              <a:gd name="T48" fmla="*/ 42 w 215"/>
              <a:gd name="T49" fmla="*/ 8 h 161"/>
              <a:gd name="T50" fmla="*/ 44 w 215"/>
              <a:gd name="T51" fmla="*/ 9 h 161"/>
              <a:gd name="T52" fmla="*/ 45 w 215"/>
              <a:gd name="T53" fmla="*/ 10 h 161"/>
              <a:gd name="T54" fmla="*/ 47 w 215"/>
              <a:gd name="T55" fmla="*/ 12 h 161"/>
              <a:gd name="T56" fmla="*/ 202 w 215"/>
              <a:gd name="T57" fmla="*/ 31 h 161"/>
              <a:gd name="T58" fmla="*/ 199 w 215"/>
              <a:gd name="T59" fmla="*/ 51 h 161"/>
              <a:gd name="T60" fmla="*/ 77 w 215"/>
              <a:gd name="T61" fmla="*/ 142 h 161"/>
              <a:gd name="T62" fmla="*/ 115 w 215"/>
              <a:gd name="T63" fmla="*/ 142 h 161"/>
              <a:gd name="T64" fmla="*/ 96 w 215"/>
              <a:gd name="T65" fmla="*/ 154 h 161"/>
              <a:gd name="T66" fmla="*/ 96 w 215"/>
              <a:gd name="T67" fmla="*/ 130 h 161"/>
              <a:gd name="T68" fmla="*/ 96 w 215"/>
              <a:gd name="T69" fmla="*/ 154 h 161"/>
              <a:gd name="T70" fmla="*/ 142 w 215"/>
              <a:gd name="T71" fmla="*/ 142 h 161"/>
              <a:gd name="T72" fmla="*/ 180 w 215"/>
              <a:gd name="T73" fmla="*/ 142 h 161"/>
              <a:gd name="T74" fmla="*/ 161 w 215"/>
              <a:gd name="T75" fmla="*/ 154 h 161"/>
              <a:gd name="T76" fmla="*/ 161 w 215"/>
              <a:gd name="T77" fmla="*/ 130 h 161"/>
              <a:gd name="T78" fmla="*/ 161 w 215"/>
              <a:gd name="T79" fmla="*/ 15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5" h="161">
                <a:moveTo>
                  <a:pt x="211" y="28"/>
                </a:moveTo>
                <a:cubicBezTo>
                  <a:pt x="209" y="26"/>
                  <a:pt x="207" y="24"/>
                  <a:pt x="202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8"/>
                  <a:pt x="53" y="7"/>
                  <a:pt x="52" y="6"/>
                </a:cubicBezTo>
                <a:cubicBezTo>
                  <a:pt x="52" y="5"/>
                  <a:pt x="51" y="5"/>
                  <a:pt x="50" y="4"/>
                </a:cubicBezTo>
                <a:cubicBezTo>
                  <a:pt x="50" y="3"/>
                  <a:pt x="49" y="3"/>
                  <a:pt x="49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7" y="2"/>
                  <a:pt x="46" y="1"/>
                </a:cubicBezTo>
                <a:cubicBezTo>
                  <a:pt x="46" y="1"/>
                  <a:pt x="46" y="1"/>
                  <a:pt x="46" y="1"/>
                </a:cubicBezTo>
                <a:cubicBezTo>
                  <a:pt x="45" y="1"/>
                  <a:pt x="44" y="1"/>
                  <a:pt x="44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0"/>
                  <a:pt x="42" y="0"/>
                  <a:pt x="4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6" y="27"/>
                  <a:pt x="14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2" y="49"/>
                  <a:pt x="45" y="54"/>
                  <a:pt x="45" y="54"/>
                </a:cubicBezTo>
                <a:cubicBezTo>
                  <a:pt x="64" y="97"/>
                  <a:pt x="64" y="97"/>
                  <a:pt x="64" y="97"/>
                </a:cubicBezTo>
                <a:cubicBezTo>
                  <a:pt x="64" y="97"/>
                  <a:pt x="64" y="98"/>
                  <a:pt x="65" y="98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0" y="110"/>
                  <a:pt x="73" y="113"/>
                  <a:pt x="78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74" y="115"/>
                  <a:pt x="174" y="115"/>
                  <a:pt x="174" y="115"/>
                </a:cubicBezTo>
                <a:cubicBezTo>
                  <a:pt x="174" y="115"/>
                  <a:pt x="174" y="115"/>
                  <a:pt x="174" y="115"/>
                </a:cubicBezTo>
                <a:cubicBezTo>
                  <a:pt x="178" y="113"/>
                  <a:pt x="182" y="110"/>
                  <a:pt x="183" y="106"/>
                </a:cubicBezTo>
                <a:cubicBezTo>
                  <a:pt x="206" y="54"/>
                  <a:pt x="206" y="54"/>
                  <a:pt x="206" y="54"/>
                </a:cubicBezTo>
                <a:cubicBezTo>
                  <a:pt x="208" y="51"/>
                  <a:pt x="215" y="36"/>
                  <a:pt x="211" y="28"/>
                </a:cubicBezTo>
                <a:close/>
                <a:moveTo>
                  <a:pt x="199" y="51"/>
                </a:moveTo>
                <a:cubicBezTo>
                  <a:pt x="177" y="100"/>
                  <a:pt x="177" y="100"/>
                  <a:pt x="177" y="100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176" y="103"/>
                  <a:pt x="176" y="103"/>
                  <a:pt x="176" y="103"/>
                </a:cubicBezTo>
                <a:cubicBezTo>
                  <a:pt x="175" y="106"/>
                  <a:pt x="173" y="107"/>
                  <a:pt x="170" y="107"/>
                </a:cubicBezTo>
                <a:cubicBezTo>
                  <a:pt x="170" y="107"/>
                  <a:pt x="170" y="107"/>
                  <a:pt x="170" y="107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79" y="107"/>
                  <a:pt x="76" y="106"/>
                  <a:pt x="76" y="103"/>
                </a:cubicBezTo>
                <a:cubicBezTo>
                  <a:pt x="75" y="99"/>
                  <a:pt x="75" y="99"/>
                  <a:pt x="75" y="99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52" y="51"/>
                  <a:pt x="52" y="51"/>
                  <a:pt x="52" y="51"/>
                </a:cubicBezTo>
                <a:cubicBezTo>
                  <a:pt x="52" y="51"/>
                  <a:pt x="49" y="46"/>
                  <a:pt x="48" y="41"/>
                </a:cubicBezTo>
                <a:cubicBezTo>
                  <a:pt x="38" y="20"/>
                  <a:pt x="38" y="20"/>
                  <a:pt x="38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1" y="20"/>
                  <a:pt x="8" y="17"/>
                  <a:pt x="8" y="14"/>
                </a:cubicBezTo>
                <a:cubicBezTo>
                  <a:pt x="8" y="11"/>
                  <a:pt x="11" y="8"/>
                  <a:pt x="14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8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7" y="11"/>
                  <a:pt x="47" y="11"/>
                  <a:pt x="47" y="12"/>
                </a:cubicBezTo>
                <a:cubicBezTo>
                  <a:pt x="56" y="31"/>
                  <a:pt x="56" y="31"/>
                  <a:pt x="56" y="31"/>
                </a:cubicBezTo>
                <a:cubicBezTo>
                  <a:pt x="202" y="31"/>
                  <a:pt x="202" y="31"/>
                  <a:pt x="202" y="31"/>
                </a:cubicBezTo>
                <a:cubicBezTo>
                  <a:pt x="204" y="31"/>
                  <a:pt x="204" y="32"/>
                  <a:pt x="204" y="32"/>
                </a:cubicBezTo>
                <a:cubicBezTo>
                  <a:pt x="206" y="35"/>
                  <a:pt x="203" y="44"/>
                  <a:pt x="199" y="51"/>
                </a:cubicBezTo>
                <a:close/>
                <a:moveTo>
                  <a:pt x="96" y="123"/>
                </a:moveTo>
                <a:cubicBezTo>
                  <a:pt x="86" y="123"/>
                  <a:pt x="77" y="131"/>
                  <a:pt x="77" y="142"/>
                </a:cubicBezTo>
                <a:cubicBezTo>
                  <a:pt x="77" y="152"/>
                  <a:pt x="86" y="161"/>
                  <a:pt x="96" y="161"/>
                </a:cubicBezTo>
                <a:cubicBezTo>
                  <a:pt x="106" y="161"/>
                  <a:pt x="115" y="152"/>
                  <a:pt x="115" y="142"/>
                </a:cubicBezTo>
                <a:cubicBezTo>
                  <a:pt x="115" y="131"/>
                  <a:pt x="106" y="123"/>
                  <a:pt x="96" y="123"/>
                </a:cubicBezTo>
                <a:close/>
                <a:moveTo>
                  <a:pt x="96" y="154"/>
                </a:moveTo>
                <a:cubicBezTo>
                  <a:pt x="89" y="154"/>
                  <a:pt x="84" y="148"/>
                  <a:pt x="84" y="142"/>
                </a:cubicBezTo>
                <a:cubicBezTo>
                  <a:pt x="84" y="135"/>
                  <a:pt x="89" y="130"/>
                  <a:pt x="96" y="130"/>
                </a:cubicBezTo>
                <a:cubicBezTo>
                  <a:pt x="103" y="130"/>
                  <a:pt x="108" y="135"/>
                  <a:pt x="108" y="142"/>
                </a:cubicBezTo>
                <a:cubicBezTo>
                  <a:pt x="108" y="148"/>
                  <a:pt x="103" y="154"/>
                  <a:pt x="96" y="154"/>
                </a:cubicBezTo>
                <a:close/>
                <a:moveTo>
                  <a:pt x="161" y="123"/>
                </a:moveTo>
                <a:cubicBezTo>
                  <a:pt x="151" y="123"/>
                  <a:pt x="142" y="131"/>
                  <a:pt x="142" y="142"/>
                </a:cubicBezTo>
                <a:cubicBezTo>
                  <a:pt x="142" y="152"/>
                  <a:pt x="151" y="161"/>
                  <a:pt x="161" y="161"/>
                </a:cubicBezTo>
                <a:cubicBezTo>
                  <a:pt x="172" y="161"/>
                  <a:pt x="180" y="152"/>
                  <a:pt x="180" y="142"/>
                </a:cubicBezTo>
                <a:cubicBezTo>
                  <a:pt x="180" y="131"/>
                  <a:pt x="172" y="123"/>
                  <a:pt x="161" y="123"/>
                </a:cubicBezTo>
                <a:close/>
                <a:moveTo>
                  <a:pt x="161" y="154"/>
                </a:moveTo>
                <a:cubicBezTo>
                  <a:pt x="155" y="154"/>
                  <a:pt x="149" y="148"/>
                  <a:pt x="149" y="142"/>
                </a:cubicBezTo>
                <a:cubicBezTo>
                  <a:pt x="149" y="135"/>
                  <a:pt x="155" y="130"/>
                  <a:pt x="161" y="130"/>
                </a:cubicBezTo>
                <a:cubicBezTo>
                  <a:pt x="168" y="130"/>
                  <a:pt x="173" y="135"/>
                  <a:pt x="173" y="142"/>
                </a:cubicBezTo>
                <a:cubicBezTo>
                  <a:pt x="173" y="148"/>
                  <a:pt x="168" y="154"/>
                  <a:pt x="161" y="154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3716659" y="3861581"/>
            <a:ext cx="360129" cy="387831"/>
            <a:chOff x="3716659" y="3861581"/>
            <a:chExt cx="360129" cy="387831"/>
          </a:xfrm>
        </p:grpSpPr>
        <p:sp>
          <p:nvSpPr>
            <p:cNvPr id="119" name="Freeform 98"/>
            <p:cNvSpPr>
              <a:spLocks noEditPoints="1"/>
            </p:cNvSpPr>
            <p:nvPr/>
          </p:nvSpPr>
          <p:spPr bwMode="auto">
            <a:xfrm>
              <a:off x="3725894" y="3861581"/>
              <a:ext cx="347817" cy="206227"/>
            </a:xfrm>
            <a:custGeom>
              <a:avLst/>
              <a:gdLst>
                <a:gd name="T0" fmla="*/ 33 w 226"/>
                <a:gd name="T1" fmla="*/ 134 h 134"/>
                <a:gd name="T2" fmla="*/ 0 w 226"/>
                <a:gd name="T3" fmla="*/ 134 h 134"/>
                <a:gd name="T4" fmla="*/ 0 w 226"/>
                <a:gd name="T5" fmla="*/ 45 h 134"/>
                <a:gd name="T6" fmla="*/ 165 w 226"/>
                <a:gd name="T7" fmla="*/ 45 h 134"/>
                <a:gd name="T8" fmla="*/ 165 w 226"/>
                <a:gd name="T9" fmla="*/ 0 h 134"/>
                <a:gd name="T10" fmla="*/ 226 w 226"/>
                <a:gd name="T11" fmla="*/ 63 h 134"/>
                <a:gd name="T12" fmla="*/ 165 w 226"/>
                <a:gd name="T13" fmla="*/ 124 h 134"/>
                <a:gd name="T14" fmla="*/ 165 w 226"/>
                <a:gd name="T15" fmla="*/ 78 h 134"/>
                <a:gd name="T16" fmla="*/ 33 w 226"/>
                <a:gd name="T17" fmla="*/ 78 h 134"/>
                <a:gd name="T18" fmla="*/ 33 w 226"/>
                <a:gd name="T19" fmla="*/ 134 h 134"/>
                <a:gd name="T20" fmla="*/ 6 w 226"/>
                <a:gd name="T21" fmla="*/ 128 h 134"/>
                <a:gd name="T22" fmla="*/ 27 w 226"/>
                <a:gd name="T23" fmla="*/ 128 h 134"/>
                <a:gd name="T24" fmla="*/ 27 w 226"/>
                <a:gd name="T25" fmla="*/ 73 h 134"/>
                <a:gd name="T26" fmla="*/ 171 w 226"/>
                <a:gd name="T27" fmla="*/ 73 h 134"/>
                <a:gd name="T28" fmla="*/ 171 w 226"/>
                <a:gd name="T29" fmla="*/ 110 h 134"/>
                <a:gd name="T30" fmla="*/ 219 w 226"/>
                <a:gd name="T31" fmla="*/ 63 h 134"/>
                <a:gd name="T32" fmla="*/ 171 w 226"/>
                <a:gd name="T33" fmla="*/ 14 h 134"/>
                <a:gd name="T34" fmla="*/ 171 w 226"/>
                <a:gd name="T35" fmla="*/ 51 h 134"/>
                <a:gd name="T36" fmla="*/ 6 w 226"/>
                <a:gd name="T37" fmla="*/ 51 h 134"/>
                <a:gd name="T38" fmla="*/ 6 w 226"/>
                <a:gd name="T39" fmla="*/ 12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6" h="134">
                  <a:moveTo>
                    <a:pt x="33" y="134"/>
                  </a:moveTo>
                  <a:lnTo>
                    <a:pt x="0" y="134"/>
                  </a:lnTo>
                  <a:lnTo>
                    <a:pt x="0" y="45"/>
                  </a:lnTo>
                  <a:lnTo>
                    <a:pt x="165" y="45"/>
                  </a:lnTo>
                  <a:lnTo>
                    <a:pt x="165" y="0"/>
                  </a:lnTo>
                  <a:lnTo>
                    <a:pt x="226" y="63"/>
                  </a:lnTo>
                  <a:lnTo>
                    <a:pt x="165" y="124"/>
                  </a:lnTo>
                  <a:lnTo>
                    <a:pt x="165" y="78"/>
                  </a:lnTo>
                  <a:lnTo>
                    <a:pt x="33" y="78"/>
                  </a:lnTo>
                  <a:lnTo>
                    <a:pt x="33" y="134"/>
                  </a:lnTo>
                  <a:close/>
                  <a:moveTo>
                    <a:pt x="6" y="128"/>
                  </a:moveTo>
                  <a:lnTo>
                    <a:pt x="27" y="128"/>
                  </a:lnTo>
                  <a:lnTo>
                    <a:pt x="27" y="73"/>
                  </a:lnTo>
                  <a:lnTo>
                    <a:pt x="171" y="73"/>
                  </a:lnTo>
                  <a:lnTo>
                    <a:pt x="171" y="110"/>
                  </a:lnTo>
                  <a:lnTo>
                    <a:pt x="219" y="63"/>
                  </a:lnTo>
                  <a:lnTo>
                    <a:pt x="171" y="14"/>
                  </a:lnTo>
                  <a:lnTo>
                    <a:pt x="171" y="51"/>
                  </a:lnTo>
                  <a:lnTo>
                    <a:pt x="6" y="51"/>
                  </a:lnTo>
                  <a:lnTo>
                    <a:pt x="6" y="12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99"/>
            <p:cNvSpPr>
              <a:spLocks noEditPoints="1"/>
            </p:cNvSpPr>
            <p:nvPr/>
          </p:nvSpPr>
          <p:spPr bwMode="auto">
            <a:xfrm>
              <a:off x="3716659" y="4027794"/>
              <a:ext cx="360129" cy="221618"/>
            </a:xfrm>
            <a:custGeom>
              <a:avLst/>
              <a:gdLst>
                <a:gd name="T0" fmla="*/ 69 w 234"/>
                <a:gd name="T1" fmla="*/ 144 h 144"/>
                <a:gd name="T2" fmla="*/ 0 w 234"/>
                <a:gd name="T3" fmla="*/ 75 h 144"/>
                <a:gd name="T4" fmla="*/ 69 w 234"/>
                <a:gd name="T5" fmla="*/ 6 h 144"/>
                <a:gd name="T6" fmla="*/ 69 w 234"/>
                <a:gd name="T7" fmla="*/ 55 h 144"/>
                <a:gd name="T8" fmla="*/ 195 w 234"/>
                <a:gd name="T9" fmla="*/ 55 h 144"/>
                <a:gd name="T10" fmla="*/ 195 w 234"/>
                <a:gd name="T11" fmla="*/ 0 h 144"/>
                <a:gd name="T12" fmla="*/ 234 w 234"/>
                <a:gd name="T13" fmla="*/ 0 h 144"/>
                <a:gd name="T14" fmla="*/ 234 w 234"/>
                <a:gd name="T15" fmla="*/ 95 h 144"/>
                <a:gd name="T16" fmla="*/ 69 w 234"/>
                <a:gd name="T17" fmla="*/ 95 h 144"/>
                <a:gd name="T18" fmla="*/ 69 w 234"/>
                <a:gd name="T19" fmla="*/ 144 h 144"/>
                <a:gd name="T20" fmla="*/ 16 w 234"/>
                <a:gd name="T21" fmla="*/ 75 h 144"/>
                <a:gd name="T22" fmla="*/ 58 w 234"/>
                <a:gd name="T23" fmla="*/ 116 h 144"/>
                <a:gd name="T24" fmla="*/ 58 w 234"/>
                <a:gd name="T25" fmla="*/ 84 h 144"/>
                <a:gd name="T26" fmla="*/ 222 w 234"/>
                <a:gd name="T27" fmla="*/ 84 h 144"/>
                <a:gd name="T28" fmla="*/ 222 w 234"/>
                <a:gd name="T29" fmla="*/ 12 h 144"/>
                <a:gd name="T30" fmla="*/ 207 w 234"/>
                <a:gd name="T31" fmla="*/ 12 h 144"/>
                <a:gd name="T32" fmla="*/ 207 w 234"/>
                <a:gd name="T33" fmla="*/ 66 h 144"/>
                <a:gd name="T34" fmla="*/ 58 w 234"/>
                <a:gd name="T35" fmla="*/ 66 h 144"/>
                <a:gd name="T36" fmla="*/ 58 w 234"/>
                <a:gd name="T37" fmla="*/ 33 h 144"/>
                <a:gd name="T38" fmla="*/ 16 w 234"/>
                <a:gd name="T39" fmla="*/ 7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4" h="144">
                  <a:moveTo>
                    <a:pt x="69" y="144"/>
                  </a:moveTo>
                  <a:lnTo>
                    <a:pt x="0" y="75"/>
                  </a:lnTo>
                  <a:lnTo>
                    <a:pt x="69" y="6"/>
                  </a:lnTo>
                  <a:lnTo>
                    <a:pt x="69" y="55"/>
                  </a:lnTo>
                  <a:lnTo>
                    <a:pt x="195" y="55"/>
                  </a:lnTo>
                  <a:lnTo>
                    <a:pt x="195" y="0"/>
                  </a:lnTo>
                  <a:lnTo>
                    <a:pt x="234" y="0"/>
                  </a:lnTo>
                  <a:lnTo>
                    <a:pt x="234" y="95"/>
                  </a:lnTo>
                  <a:lnTo>
                    <a:pt x="69" y="95"/>
                  </a:lnTo>
                  <a:lnTo>
                    <a:pt x="69" y="144"/>
                  </a:lnTo>
                  <a:close/>
                  <a:moveTo>
                    <a:pt x="16" y="75"/>
                  </a:moveTo>
                  <a:lnTo>
                    <a:pt x="58" y="116"/>
                  </a:lnTo>
                  <a:lnTo>
                    <a:pt x="58" y="84"/>
                  </a:lnTo>
                  <a:lnTo>
                    <a:pt x="222" y="84"/>
                  </a:lnTo>
                  <a:lnTo>
                    <a:pt x="222" y="12"/>
                  </a:lnTo>
                  <a:lnTo>
                    <a:pt x="207" y="12"/>
                  </a:lnTo>
                  <a:lnTo>
                    <a:pt x="207" y="66"/>
                  </a:lnTo>
                  <a:lnTo>
                    <a:pt x="58" y="66"/>
                  </a:lnTo>
                  <a:lnTo>
                    <a:pt x="58" y="33"/>
                  </a:lnTo>
                  <a:lnTo>
                    <a:pt x="16" y="7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7" name="组合 276"/>
          <p:cNvGrpSpPr/>
          <p:nvPr/>
        </p:nvGrpSpPr>
        <p:grpSpPr>
          <a:xfrm>
            <a:off x="2017591" y="3876971"/>
            <a:ext cx="370903" cy="389371"/>
            <a:chOff x="2017591" y="3876971"/>
            <a:chExt cx="370903" cy="389371"/>
          </a:xfrm>
        </p:grpSpPr>
        <p:sp>
          <p:nvSpPr>
            <p:cNvPr id="121" name="Freeform 100"/>
            <p:cNvSpPr>
              <a:spLocks noEditPoints="1"/>
            </p:cNvSpPr>
            <p:nvPr/>
          </p:nvSpPr>
          <p:spPr bwMode="auto">
            <a:xfrm>
              <a:off x="2031443" y="3876971"/>
              <a:ext cx="357051" cy="147745"/>
            </a:xfrm>
            <a:custGeom>
              <a:avLst/>
              <a:gdLst>
                <a:gd name="T0" fmla="*/ 162 w 162"/>
                <a:gd name="T1" fmla="*/ 67 h 67"/>
                <a:gd name="T2" fmla="*/ 95 w 162"/>
                <a:gd name="T3" fmla="*/ 67 h 67"/>
                <a:gd name="T4" fmla="*/ 119 w 162"/>
                <a:gd name="T5" fmla="*/ 43 h 67"/>
                <a:gd name="T6" fmla="*/ 79 w 162"/>
                <a:gd name="T7" fmla="*/ 27 h 67"/>
                <a:gd name="T8" fmla="*/ 24 w 162"/>
                <a:gd name="T9" fmla="*/ 65 h 67"/>
                <a:gd name="T10" fmla="*/ 23 w 162"/>
                <a:gd name="T11" fmla="*/ 67 h 67"/>
                <a:gd name="T12" fmla="*/ 0 w 162"/>
                <a:gd name="T13" fmla="*/ 58 h 67"/>
                <a:gd name="T14" fmla="*/ 1 w 162"/>
                <a:gd name="T15" fmla="*/ 57 h 67"/>
                <a:gd name="T16" fmla="*/ 79 w 162"/>
                <a:gd name="T17" fmla="*/ 2 h 67"/>
                <a:gd name="T18" fmla="*/ 136 w 162"/>
                <a:gd name="T19" fmla="*/ 25 h 67"/>
                <a:gd name="T20" fmla="*/ 162 w 162"/>
                <a:gd name="T21" fmla="*/ 0 h 67"/>
                <a:gd name="T22" fmla="*/ 162 w 162"/>
                <a:gd name="T23" fmla="*/ 67 h 67"/>
                <a:gd name="T24" fmla="*/ 104 w 162"/>
                <a:gd name="T25" fmla="*/ 63 h 67"/>
                <a:gd name="T26" fmla="*/ 158 w 162"/>
                <a:gd name="T27" fmla="*/ 63 h 67"/>
                <a:gd name="T28" fmla="*/ 158 w 162"/>
                <a:gd name="T29" fmla="*/ 9 h 67"/>
                <a:gd name="T30" fmla="*/ 137 w 162"/>
                <a:gd name="T31" fmla="*/ 31 h 67"/>
                <a:gd name="T32" fmla="*/ 135 w 162"/>
                <a:gd name="T33" fmla="*/ 30 h 67"/>
                <a:gd name="T34" fmla="*/ 79 w 162"/>
                <a:gd name="T35" fmla="*/ 6 h 67"/>
                <a:gd name="T36" fmla="*/ 5 w 162"/>
                <a:gd name="T37" fmla="*/ 56 h 67"/>
                <a:gd name="T38" fmla="*/ 21 w 162"/>
                <a:gd name="T39" fmla="*/ 62 h 67"/>
                <a:gd name="T40" fmla="*/ 79 w 162"/>
                <a:gd name="T41" fmla="*/ 23 h 67"/>
                <a:gd name="T42" fmla="*/ 124 w 162"/>
                <a:gd name="T43" fmla="*/ 41 h 67"/>
                <a:gd name="T44" fmla="*/ 125 w 162"/>
                <a:gd name="T45" fmla="*/ 43 h 67"/>
                <a:gd name="T46" fmla="*/ 104 w 162"/>
                <a:gd name="T4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2" h="67">
                  <a:moveTo>
                    <a:pt x="162" y="67"/>
                  </a:moveTo>
                  <a:cubicBezTo>
                    <a:pt x="95" y="67"/>
                    <a:pt x="95" y="67"/>
                    <a:pt x="95" y="67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08" y="32"/>
                    <a:pt x="94" y="27"/>
                    <a:pt x="79" y="27"/>
                  </a:cubicBezTo>
                  <a:cubicBezTo>
                    <a:pt x="55" y="27"/>
                    <a:pt x="32" y="42"/>
                    <a:pt x="24" y="65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3" y="24"/>
                    <a:pt x="44" y="2"/>
                    <a:pt x="79" y="2"/>
                  </a:cubicBezTo>
                  <a:cubicBezTo>
                    <a:pt x="101" y="2"/>
                    <a:pt x="121" y="11"/>
                    <a:pt x="136" y="25"/>
                  </a:cubicBezTo>
                  <a:cubicBezTo>
                    <a:pt x="162" y="0"/>
                    <a:pt x="162" y="0"/>
                    <a:pt x="162" y="0"/>
                  </a:cubicBezTo>
                  <a:lnTo>
                    <a:pt x="162" y="67"/>
                  </a:lnTo>
                  <a:close/>
                  <a:moveTo>
                    <a:pt x="104" y="63"/>
                  </a:moveTo>
                  <a:cubicBezTo>
                    <a:pt x="158" y="63"/>
                    <a:pt x="158" y="63"/>
                    <a:pt x="158" y="63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5" y="30"/>
                    <a:pt x="135" y="30"/>
                    <a:pt x="135" y="30"/>
                  </a:cubicBezTo>
                  <a:cubicBezTo>
                    <a:pt x="120" y="15"/>
                    <a:pt x="100" y="6"/>
                    <a:pt x="79" y="6"/>
                  </a:cubicBezTo>
                  <a:cubicBezTo>
                    <a:pt x="47" y="6"/>
                    <a:pt x="17" y="26"/>
                    <a:pt x="5" y="56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30" y="38"/>
                    <a:pt x="54" y="23"/>
                    <a:pt x="79" y="23"/>
                  </a:cubicBezTo>
                  <a:cubicBezTo>
                    <a:pt x="96" y="23"/>
                    <a:pt x="112" y="29"/>
                    <a:pt x="124" y="41"/>
                  </a:cubicBezTo>
                  <a:cubicBezTo>
                    <a:pt x="125" y="43"/>
                    <a:pt x="125" y="43"/>
                    <a:pt x="125" y="43"/>
                  </a:cubicBezTo>
                  <a:lnTo>
                    <a:pt x="104" y="6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01"/>
            <p:cNvSpPr>
              <a:spLocks noEditPoints="1"/>
            </p:cNvSpPr>
            <p:nvPr/>
          </p:nvSpPr>
          <p:spPr bwMode="auto">
            <a:xfrm>
              <a:off x="2017591" y="4101667"/>
              <a:ext cx="366285" cy="164675"/>
            </a:xfrm>
            <a:custGeom>
              <a:avLst/>
              <a:gdLst>
                <a:gd name="T0" fmla="*/ 0 w 166"/>
                <a:gd name="T1" fmla="*/ 75 h 75"/>
                <a:gd name="T2" fmla="*/ 0 w 166"/>
                <a:gd name="T3" fmla="*/ 0 h 75"/>
                <a:gd name="T4" fmla="*/ 74 w 166"/>
                <a:gd name="T5" fmla="*/ 0 h 75"/>
                <a:gd name="T6" fmla="*/ 48 w 166"/>
                <a:gd name="T7" fmla="*/ 27 h 75"/>
                <a:gd name="T8" fmla="*/ 85 w 166"/>
                <a:gd name="T9" fmla="*/ 41 h 75"/>
                <a:gd name="T10" fmla="*/ 138 w 166"/>
                <a:gd name="T11" fmla="*/ 4 h 75"/>
                <a:gd name="T12" fmla="*/ 140 w 166"/>
                <a:gd name="T13" fmla="*/ 0 h 75"/>
                <a:gd name="T14" fmla="*/ 166 w 166"/>
                <a:gd name="T15" fmla="*/ 10 h 75"/>
                <a:gd name="T16" fmla="*/ 165 w 166"/>
                <a:gd name="T17" fmla="*/ 14 h 75"/>
                <a:gd name="T18" fmla="*/ 85 w 166"/>
                <a:gd name="T19" fmla="*/ 69 h 75"/>
                <a:gd name="T20" fmla="*/ 28 w 166"/>
                <a:gd name="T21" fmla="*/ 47 h 75"/>
                <a:gd name="T22" fmla="*/ 0 w 166"/>
                <a:gd name="T23" fmla="*/ 75 h 75"/>
                <a:gd name="T24" fmla="*/ 27 w 166"/>
                <a:gd name="T25" fmla="*/ 36 h 75"/>
                <a:gd name="T26" fmla="*/ 30 w 166"/>
                <a:gd name="T27" fmla="*/ 38 h 75"/>
                <a:gd name="T28" fmla="*/ 85 w 166"/>
                <a:gd name="T29" fmla="*/ 61 h 75"/>
                <a:gd name="T30" fmla="*/ 156 w 166"/>
                <a:gd name="T31" fmla="*/ 15 h 75"/>
                <a:gd name="T32" fmla="*/ 144 w 166"/>
                <a:gd name="T33" fmla="*/ 10 h 75"/>
                <a:gd name="T34" fmla="*/ 85 w 166"/>
                <a:gd name="T35" fmla="*/ 49 h 75"/>
                <a:gd name="T36" fmla="*/ 39 w 166"/>
                <a:gd name="T37" fmla="*/ 30 h 75"/>
                <a:gd name="T38" fmla="*/ 36 w 166"/>
                <a:gd name="T39" fmla="*/ 27 h 75"/>
                <a:gd name="T40" fmla="*/ 55 w 166"/>
                <a:gd name="T41" fmla="*/ 8 h 75"/>
                <a:gd name="T42" fmla="*/ 8 w 166"/>
                <a:gd name="T43" fmla="*/ 8 h 75"/>
                <a:gd name="T44" fmla="*/ 8 w 166"/>
                <a:gd name="T45" fmla="*/ 55 h 75"/>
                <a:gd name="T46" fmla="*/ 27 w 166"/>
                <a:gd name="T47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6" h="75">
                  <a:moveTo>
                    <a:pt x="0" y="7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58" y="36"/>
                    <a:pt x="71" y="41"/>
                    <a:pt x="85" y="41"/>
                  </a:cubicBezTo>
                  <a:cubicBezTo>
                    <a:pt x="109" y="41"/>
                    <a:pt x="130" y="26"/>
                    <a:pt x="138" y="4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52" y="47"/>
                    <a:pt x="120" y="69"/>
                    <a:pt x="85" y="69"/>
                  </a:cubicBezTo>
                  <a:cubicBezTo>
                    <a:pt x="64" y="69"/>
                    <a:pt x="43" y="61"/>
                    <a:pt x="28" y="47"/>
                  </a:cubicBezTo>
                  <a:lnTo>
                    <a:pt x="0" y="75"/>
                  </a:lnTo>
                  <a:close/>
                  <a:moveTo>
                    <a:pt x="27" y="36"/>
                  </a:moveTo>
                  <a:cubicBezTo>
                    <a:pt x="30" y="38"/>
                    <a:pt x="30" y="38"/>
                    <a:pt x="30" y="38"/>
                  </a:cubicBezTo>
                  <a:cubicBezTo>
                    <a:pt x="45" y="53"/>
                    <a:pt x="64" y="61"/>
                    <a:pt x="85" y="61"/>
                  </a:cubicBezTo>
                  <a:cubicBezTo>
                    <a:pt x="116" y="61"/>
                    <a:pt x="144" y="43"/>
                    <a:pt x="156" y="15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34" y="33"/>
                    <a:pt x="111" y="49"/>
                    <a:pt x="85" y="49"/>
                  </a:cubicBezTo>
                  <a:cubicBezTo>
                    <a:pt x="68" y="49"/>
                    <a:pt x="51" y="42"/>
                    <a:pt x="39" y="30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55"/>
                    <a:pt x="8" y="55"/>
                    <a:pt x="8" y="55"/>
                  </a:cubicBezTo>
                  <a:lnTo>
                    <a:pt x="27" y="3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4535413" y="3938532"/>
            <a:ext cx="418612" cy="249320"/>
            <a:chOff x="4535413" y="3938532"/>
            <a:chExt cx="418612" cy="249320"/>
          </a:xfrm>
        </p:grpSpPr>
        <p:sp>
          <p:nvSpPr>
            <p:cNvPr id="123" name="Freeform 102"/>
            <p:cNvSpPr>
              <a:spLocks noEditPoints="1"/>
            </p:cNvSpPr>
            <p:nvPr/>
          </p:nvSpPr>
          <p:spPr bwMode="auto">
            <a:xfrm>
              <a:off x="4535413" y="3938532"/>
              <a:ext cx="249320" cy="226235"/>
            </a:xfrm>
            <a:custGeom>
              <a:avLst/>
              <a:gdLst>
                <a:gd name="T0" fmla="*/ 162 w 162"/>
                <a:gd name="T1" fmla="*/ 147 h 147"/>
                <a:gd name="T2" fmla="*/ 53 w 162"/>
                <a:gd name="T3" fmla="*/ 147 h 147"/>
                <a:gd name="T4" fmla="*/ 53 w 162"/>
                <a:gd name="T5" fmla="*/ 73 h 147"/>
                <a:gd name="T6" fmla="*/ 0 w 162"/>
                <a:gd name="T7" fmla="*/ 73 h 147"/>
                <a:gd name="T8" fmla="*/ 73 w 162"/>
                <a:gd name="T9" fmla="*/ 0 h 147"/>
                <a:gd name="T10" fmla="*/ 147 w 162"/>
                <a:gd name="T11" fmla="*/ 73 h 147"/>
                <a:gd name="T12" fmla="*/ 94 w 162"/>
                <a:gd name="T13" fmla="*/ 73 h 147"/>
                <a:gd name="T14" fmla="*/ 94 w 162"/>
                <a:gd name="T15" fmla="*/ 106 h 147"/>
                <a:gd name="T16" fmla="*/ 120 w 162"/>
                <a:gd name="T17" fmla="*/ 106 h 147"/>
                <a:gd name="T18" fmla="*/ 162 w 162"/>
                <a:gd name="T19" fmla="*/ 147 h 147"/>
                <a:gd name="T20" fmla="*/ 64 w 162"/>
                <a:gd name="T21" fmla="*/ 136 h 147"/>
                <a:gd name="T22" fmla="*/ 135 w 162"/>
                <a:gd name="T23" fmla="*/ 136 h 147"/>
                <a:gd name="T24" fmla="*/ 116 w 162"/>
                <a:gd name="T25" fmla="*/ 117 h 147"/>
                <a:gd name="T26" fmla="*/ 83 w 162"/>
                <a:gd name="T27" fmla="*/ 117 h 147"/>
                <a:gd name="T28" fmla="*/ 83 w 162"/>
                <a:gd name="T29" fmla="*/ 61 h 147"/>
                <a:gd name="T30" fmla="*/ 120 w 162"/>
                <a:gd name="T31" fmla="*/ 61 h 147"/>
                <a:gd name="T32" fmla="*/ 73 w 162"/>
                <a:gd name="T33" fmla="*/ 15 h 147"/>
                <a:gd name="T34" fmla="*/ 27 w 162"/>
                <a:gd name="T35" fmla="*/ 61 h 147"/>
                <a:gd name="T36" fmla="*/ 64 w 162"/>
                <a:gd name="T37" fmla="*/ 61 h 147"/>
                <a:gd name="T38" fmla="*/ 64 w 162"/>
                <a:gd name="T39" fmla="*/ 13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2" h="147">
                  <a:moveTo>
                    <a:pt x="162" y="147"/>
                  </a:moveTo>
                  <a:lnTo>
                    <a:pt x="53" y="147"/>
                  </a:lnTo>
                  <a:lnTo>
                    <a:pt x="53" y="73"/>
                  </a:lnTo>
                  <a:lnTo>
                    <a:pt x="0" y="73"/>
                  </a:lnTo>
                  <a:lnTo>
                    <a:pt x="73" y="0"/>
                  </a:lnTo>
                  <a:lnTo>
                    <a:pt x="147" y="73"/>
                  </a:lnTo>
                  <a:lnTo>
                    <a:pt x="94" y="73"/>
                  </a:lnTo>
                  <a:lnTo>
                    <a:pt x="94" y="106"/>
                  </a:lnTo>
                  <a:lnTo>
                    <a:pt x="120" y="106"/>
                  </a:lnTo>
                  <a:lnTo>
                    <a:pt x="162" y="147"/>
                  </a:lnTo>
                  <a:close/>
                  <a:moveTo>
                    <a:pt x="64" y="136"/>
                  </a:moveTo>
                  <a:lnTo>
                    <a:pt x="135" y="136"/>
                  </a:lnTo>
                  <a:lnTo>
                    <a:pt x="116" y="117"/>
                  </a:lnTo>
                  <a:lnTo>
                    <a:pt x="83" y="117"/>
                  </a:lnTo>
                  <a:lnTo>
                    <a:pt x="83" y="61"/>
                  </a:lnTo>
                  <a:lnTo>
                    <a:pt x="120" y="61"/>
                  </a:lnTo>
                  <a:lnTo>
                    <a:pt x="73" y="15"/>
                  </a:lnTo>
                  <a:lnTo>
                    <a:pt x="27" y="61"/>
                  </a:lnTo>
                  <a:lnTo>
                    <a:pt x="64" y="61"/>
                  </a:lnTo>
                  <a:lnTo>
                    <a:pt x="64" y="13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03"/>
            <p:cNvSpPr>
              <a:spLocks noEditPoints="1"/>
            </p:cNvSpPr>
            <p:nvPr/>
          </p:nvSpPr>
          <p:spPr bwMode="auto">
            <a:xfrm>
              <a:off x="4724712" y="3969312"/>
              <a:ext cx="229313" cy="218540"/>
            </a:xfrm>
            <a:custGeom>
              <a:avLst/>
              <a:gdLst>
                <a:gd name="T0" fmla="*/ 82 w 149"/>
                <a:gd name="T1" fmla="*/ 142 h 142"/>
                <a:gd name="T2" fmla="*/ 14 w 149"/>
                <a:gd name="T3" fmla="*/ 74 h 142"/>
                <a:gd name="T4" fmla="*/ 65 w 149"/>
                <a:gd name="T5" fmla="*/ 74 h 142"/>
                <a:gd name="T6" fmla="*/ 65 w 149"/>
                <a:gd name="T7" fmla="*/ 36 h 142"/>
                <a:gd name="T8" fmla="*/ 36 w 149"/>
                <a:gd name="T9" fmla="*/ 36 h 142"/>
                <a:gd name="T10" fmla="*/ 0 w 149"/>
                <a:gd name="T11" fmla="*/ 0 h 142"/>
                <a:gd name="T12" fmla="*/ 99 w 149"/>
                <a:gd name="T13" fmla="*/ 0 h 142"/>
                <a:gd name="T14" fmla="*/ 99 w 149"/>
                <a:gd name="T15" fmla="*/ 74 h 142"/>
                <a:gd name="T16" fmla="*/ 149 w 149"/>
                <a:gd name="T17" fmla="*/ 74 h 142"/>
                <a:gd name="T18" fmla="*/ 82 w 149"/>
                <a:gd name="T19" fmla="*/ 142 h 142"/>
                <a:gd name="T20" fmla="*/ 29 w 149"/>
                <a:gd name="T21" fmla="*/ 80 h 142"/>
                <a:gd name="T22" fmla="*/ 82 w 149"/>
                <a:gd name="T23" fmla="*/ 133 h 142"/>
                <a:gd name="T24" fmla="*/ 135 w 149"/>
                <a:gd name="T25" fmla="*/ 80 h 142"/>
                <a:gd name="T26" fmla="*/ 93 w 149"/>
                <a:gd name="T27" fmla="*/ 80 h 142"/>
                <a:gd name="T28" fmla="*/ 93 w 149"/>
                <a:gd name="T29" fmla="*/ 5 h 142"/>
                <a:gd name="T30" fmla="*/ 14 w 149"/>
                <a:gd name="T31" fmla="*/ 5 h 142"/>
                <a:gd name="T32" fmla="*/ 37 w 149"/>
                <a:gd name="T33" fmla="*/ 30 h 142"/>
                <a:gd name="T34" fmla="*/ 70 w 149"/>
                <a:gd name="T35" fmla="*/ 30 h 142"/>
                <a:gd name="T36" fmla="*/ 70 w 149"/>
                <a:gd name="T37" fmla="*/ 80 h 142"/>
                <a:gd name="T38" fmla="*/ 29 w 149"/>
                <a:gd name="T39" fmla="*/ 8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" h="142">
                  <a:moveTo>
                    <a:pt x="82" y="142"/>
                  </a:moveTo>
                  <a:lnTo>
                    <a:pt x="14" y="74"/>
                  </a:lnTo>
                  <a:lnTo>
                    <a:pt x="65" y="74"/>
                  </a:lnTo>
                  <a:lnTo>
                    <a:pt x="65" y="36"/>
                  </a:lnTo>
                  <a:lnTo>
                    <a:pt x="36" y="36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74"/>
                  </a:lnTo>
                  <a:lnTo>
                    <a:pt x="149" y="74"/>
                  </a:lnTo>
                  <a:lnTo>
                    <a:pt x="82" y="142"/>
                  </a:lnTo>
                  <a:close/>
                  <a:moveTo>
                    <a:pt x="29" y="80"/>
                  </a:moveTo>
                  <a:lnTo>
                    <a:pt x="82" y="133"/>
                  </a:lnTo>
                  <a:lnTo>
                    <a:pt x="135" y="80"/>
                  </a:lnTo>
                  <a:lnTo>
                    <a:pt x="93" y="80"/>
                  </a:lnTo>
                  <a:lnTo>
                    <a:pt x="93" y="5"/>
                  </a:lnTo>
                  <a:lnTo>
                    <a:pt x="14" y="5"/>
                  </a:lnTo>
                  <a:lnTo>
                    <a:pt x="37" y="30"/>
                  </a:lnTo>
                  <a:lnTo>
                    <a:pt x="70" y="30"/>
                  </a:lnTo>
                  <a:lnTo>
                    <a:pt x="70" y="80"/>
                  </a:lnTo>
                  <a:lnTo>
                    <a:pt x="29" y="8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组合 277"/>
          <p:cNvGrpSpPr/>
          <p:nvPr/>
        </p:nvGrpSpPr>
        <p:grpSpPr>
          <a:xfrm>
            <a:off x="2868665" y="3864659"/>
            <a:ext cx="377058" cy="397065"/>
            <a:chOff x="2868665" y="3864659"/>
            <a:chExt cx="377058" cy="397065"/>
          </a:xfrm>
        </p:grpSpPr>
        <p:sp>
          <p:nvSpPr>
            <p:cNvPr id="125" name="Freeform 104"/>
            <p:cNvSpPr>
              <a:spLocks noEditPoints="1"/>
            </p:cNvSpPr>
            <p:nvPr/>
          </p:nvSpPr>
          <p:spPr bwMode="auto">
            <a:xfrm>
              <a:off x="2868665" y="3864659"/>
              <a:ext cx="377058" cy="397065"/>
            </a:xfrm>
            <a:custGeom>
              <a:avLst/>
              <a:gdLst>
                <a:gd name="T0" fmla="*/ 121 w 171"/>
                <a:gd name="T1" fmla="*/ 180 h 180"/>
                <a:gd name="T2" fmla="*/ 121 w 171"/>
                <a:gd name="T3" fmla="*/ 144 h 180"/>
                <a:gd name="T4" fmla="*/ 74 w 171"/>
                <a:gd name="T5" fmla="*/ 129 h 180"/>
                <a:gd name="T6" fmla="*/ 52 w 171"/>
                <a:gd name="T7" fmla="*/ 96 h 180"/>
                <a:gd name="T8" fmla="*/ 4 w 171"/>
                <a:gd name="T9" fmla="*/ 64 h 180"/>
                <a:gd name="T10" fmla="*/ 0 w 171"/>
                <a:gd name="T11" fmla="*/ 64 h 180"/>
                <a:gd name="T12" fmla="*/ 0 w 171"/>
                <a:gd name="T13" fmla="*/ 36 h 180"/>
                <a:gd name="T14" fmla="*/ 4 w 171"/>
                <a:gd name="T15" fmla="*/ 36 h 180"/>
                <a:gd name="T16" fmla="*/ 54 w 171"/>
                <a:gd name="T17" fmla="*/ 52 h 180"/>
                <a:gd name="T18" fmla="*/ 77 w 171"/>
                <a:gd name="T19" fmla="*/ 84 h 180"/>
                <a:gd name="T20" fmla="*/ 121 w 171"/>
                <a:gd name="T21" fmla="*/ 116 h 180"/>
                <a:gd name="T22" fmla="*/ 121 w 171"/>
                <a:gd name="T23" fmla="*/ 64 h 180"/>
                <a:gd name="T24" fmla="*/ 88 w 171"/>
                <a:gd name="T25" fmla="*/ 78 h 180"/>
                <a:gd name="T26" fmla="*/ 84 w 171"/>
                <a:gd name="T27" fmla="*/ 82 h 180"/>
                <a:gd name="T28" fmla="*/ 81 w 171"/>
                <a:gd name="T29" fmla="*/ 77 h 180"/>
                <a:gd name="T30" fmla="*/ 71 w 171"/>
                <a:gd name="T31" fmla="*/ 59 h 180"/>
                <a:gd name="T32" fmla="*/ 69 w 171"/>
                <a:gd name="T33" fmla="*/ 56 h 180"/>
                <a:gd name="T34" fmla="*/ 71 w 171"/>
                <a:gd name="T35" fmla="*/ 54 h 180"/>
                <a:gd name="T36" fmla="*/ 74 w 171"/>
                <a:gd name="T37" fmla="*/ 52 h 180"/>
                <a:gd name="T38" fmla="*/ 121 w 171"/>
                <a:gd name="T39" fmla="*/ 36 h 180"/>
                <a:gd name="T40" fmla="*/ 121 w 171"/>
                <a:gd name="T41" fmla="*/ 0 h 180"/>
                <a:gd name="T42" fmla="*/ 171 w 171"/>
                <a:gd name="T43" fmla="*/ 50 h 180"/>
                <a:gd name="T44" fmla="*/ 130 w 171"/>
                <a:gd name="T45" fmla="*/ 90 h 180"/>
                <a:gd name="T46" fmla="*/ 171 w 171"/>
                <a:gd name="T47" fmla="*/ 130 h 180"/>
                <a:gd name="T48" fmla="*/ 121 w 171"/>
                <a:gd name="T49" fmla="*/ 180 h 180"/>
                <a:gd name="T50" fmla="*/ 8 w 171"/>
                <a:gd name="T51" fmla="*/ 56 h 180"/>
                <a:gd name="T52" fmla="*/ 59 w 171"/>
                <a:gd name="T53" fmla="*/ 93 h 180"/>
                <a:gd name="T54" fmla="*/ 79 w 171"/>
                <a:gd name="T55" fmla="*/ 122 h 180"/>
                <a:gd name="T56" fmla="*/ 125 w 171"/>
                <a:gd name="T57" fmla="*/ 137 h 180"/>
                <a:gd name="T58" fmla="*/ 129 w 171"/>
                <a:gd name="T59" fmla="*/ 137 h 180"/>
                <a:gd name="T60" fmla="*/ 129 w 171"/>
                <a:gd name="T61" fmla="*/ 161 h 180"/>
                <a:gd name="T62" fmla="*/ 159 w 171"/>
                <a:gd name="T63" fmla="*/ 130 h 180"/>
                <a:gd name="T64" fmla="*/ 129 w 171"/>
                <a:gd name="T65" fmla="*/ 100 h 180"/>
                <a:gd name="T66" fmla="*/ 129 w 171"/>
                <a:gd name="T67" fmla="*/ 124 h 180"/>
                <a:gd name="T68" fmla="*/ 125 w 171"/>
                <a:gd name="T69" fmla="*/ 124 h 180"/>
                <a:gd name="T70" fmla="*/ 70 w 171"/>
                <a:gd name="T71" fmla="*/ 87 h 180"/>
                <a:gd name="T72" fmla="*/ 49 w 171"/>
                <a:gd name="T73" fmla="*/ 58 h 180"/>
                <a:gd name="T74" fmla="*/ 8 w 171"/>
                <a:gd name="T75" fmla="*/ 44 h 180"/>
                <a:gd name="T76" fmla="*/ 8 w 171"/>
                <a:gd name="T77" fmla="*/ 56 h 180"/>
                <a:gd name="T78" fmla="*/ 125 w 171"/>
                <a:gd name="T79" fmla="*/ 56 h 180"/>
                <a:gd name="T80" fmla="*/ 129 w 171"/>
                <a:gd name="T81" fmla="*/ 56 h 180"/>
                <a:gd name="T82" fmla="*/ 129 w 171"/>
                <a:gd name="T83" fmla="*/ 80 h 180"/>
                <a:gd name="T84" fmla="*/ 159 w 171"/>
                <a:gd name="T85" fmla="*/ 50 h 180"/>
                <a:gd name="T86" fmla="*/ 129 w 171"/>
                <a:gd name="T87" fmla="*/ 19 h 180"/>
                <a:gd name="T88" fmla="*/ 129 w 171"/>
                <a:gd name="T89" fmla="*/ 44 h 180"/>
                <a:gd name="T90" fmla="*/ 125 w 171"/>
                <a:gd name="T91" fmla="*/ 44 h 180"/>
                <a:gd name="T92" fmla="*/ 79 w 171"/>
                <a:gd name="T93" fmla="*/ 58 h 180"/>
                <a:gd name="T94" fmla="*/ 86 w 171"/>
                <a:gd name="T95" fmla="*/ 68 h 180"/>
                <a:gd name="T96" fmla="*/ 125 w 171"/>
                <a:gd name="T97" fmla="*/ 5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" h="180">
                  <a:moveTo>
                    <a:pt x="121" y="180"/>
                  </a:moveTo>
                  <a:cubicBezTo>
                    <a:pt x="121" y="144"/>
                    <a:pt x="121" y="144"/>
                    <a:pt x="121" y="144"/>
                  </a:cubicBezTo>
                  <a:cubicBezTo>
                    <a:pt x="101" y="144"/>
                    <a:pt x="86" y="139"/>
                    <a:pt x="74" y="129"/>
                  </a:cubicBezTo>
                  <a:cubicBezTo>
                    <a:pt x="63" y="119"/>
                    <a:pt x="57" y="108"/>
                    <a:pt x="52" y="96"/>
                  </a:cubicBezTo>
                  <a:cubicBezTo>
                    <a:pt x="42" y="78"/>
                    <a:pt x="35" y="64"/>
                    <a:pt x="4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5" y="36"/>
                    <a:pt x="42" y="41"/>
                    <a:pt x="54" y="52"/>
                  </a:cubicBezTo>
                  <a:cubicBezTo>
                    <a:pt x="65" y="61"/>
                    <a:pt x="71" y="73"/>
                    <a:pt x="77" y="84"/>
                  </a:cubicBezTo>
                  <a:cubicBezTo>
                    <a:pt x="86" y="102"/>
                    <a:pt x="92" y="115"/>
                    <a:pt x="121" y="116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01" y="65"/>
                    <a:pt x="93" y="71"/>
                    <a:pt x="88" y="78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78" y="71"/>
                    <a:pt x="75" y="65"/>
                    <a:pt x="71" y="59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2" y="53"/>
                    <a:pt x="73" y="52"/>
                    <a:pt x="74" y="52"/>
                  </a:cubicBezTo>
                  <a:cubicBezTo>
                    <a:pt x="86" y="42"/>
                    <a:pt x="101" y="36"/>
                    <a:pt x="121" y="36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71" y="50"/>
                    <a:pt x="171" y="50"/>
                    <a:pt x="171" y="5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71" y="130"/>
                    <a:pt x="171" y="130"/>
                    <a:pt x="171" y="130"/>
                  </a:cubicBezTo>
                  <a:lnTo>
                    <a:pt x="121" y="180"/>
                  </a:lnTo>
                  <a:close/>
                  <a:moveTo>
                    <a:pt x="8" y="56"/>
                  </a:moveTo>
                  <a:cubicBezTo>
                    <a:pt x="41" y="57"/>
                    <a:pt x="49" y="74"/>
                    <a:pt x="59" y="93"/>
                  </a:cubicBezTo>
                  <a:cubicBezTo>
                    <a:pt x="64" y="103"/>
                    <a:pt x="69" y="114"/>
                    <a:pt x="79" y="122"/>
                  </a:cubicBezTo>
                  <a:cubicBezTo>
                    <a:pt x="90" y="132"/>
                    <a:pt x="105" y="137"/>
                    <a:pt x="125" y="137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29" y="100"/>
                    <a:pt x="129" y="100"/>
                    <a:pt x="129" y="10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88" y="124"/>
                    <a:pt x="80" y="107"/>
                    <a:pt x="70" y="87"/>
                  </a:cubicBezTo>
                  <a:cubicBezTo>
                    <a:pt x="64" y="77"/>
                    <a:pt x="59" y="66"/>
                    <a:pt x="49" y="58"/>
                  </a:cubicBezTo>
                  <a:cubicBezTo>
                    <a:pt x="39" y="49"/>
                    <a:pt x="25" y="44"/>
                    <a:pt x="8" y="44"/>
                  </a:cubicBezTo>
                  <a:lnTo>
                    <a:pt x="8" y="56"/>
                  </a:lnTo>
                  <a:close/>
                  <a:moveTo>
                    <a:pt x="125" y="56"/>
                  </a:moveTo>
                  <a:cubicBezTo>
                    <a:pt x="129" y="56"/>
                    <a:pt x="129" y="56"/>
                    <a:pt x="129" y="56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05" y="44"/>
                    <a:pt x="90" y="48"/>
                    <a:pt x="79" y="58"/>
                  </a:cubicBezTo>
                  <a:cubicBezTo>
                    <a:pt x="82" y="61"/>
                    <a:pt x="84" y="65"/>
                    <a:pt x="86" y="68"/>
                  </a:cubicBezTo>
                  <a:cubicBezTo>
                    <a:pt x="95" y="60"/>
                    <a:pt x="107" y="56"/>
                    <a:pt x="125" y="5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05"/>
            <p:cNvSpPr>
              <a:spLocks noEditPoints="1"/>
            </p:cNvSpPr>
            <p:nvPr/>
          </p:nvSpPr>
          <p:spPr bwMode="auto">
            <a:xfrm>
              <a:off x="2873281" y="4090894"/>
              <a:ext cx="121582" cy="89263"/>
            </a:xfrm>
            <a:custGeom>
              <a:avLst/>
              <a:gdLst>
                <a:gd name="T0" fmla="*/ 2 w 55"/>
                <a:gd name="T1" fmla="*/ 41 h 41"/>
                <a:gd name="T2" fmla="*/ 0 w 55"/>
                <a:gd name="T3" fmla="*/ 41 h 41"/>
                <a:gd name="T4" fmla="*/ 0 w 55"/>
                <a:gd name="T5" fmla="*/ 16 h 41"/>
                <a:gd name="T6" fmla="*/ 2 w 55"/>
                <a:gd name="T7" fmla="*/ 16 h 41"/>
                <a:gd name="T8" fmla="*/ 40 w 55"/>
                <a:gd name="T9" fmla="*/ 2 h 41"/>
                <a:gd name="T10" fmla="*/ 42 w 55"/>
                <a:gd name="T11" fmla="*/ 0 h 41"/>
                <a:gd name="T12" fmla="*/ 43 w 55"/>
                <a:gd name="T13" fmla="*/ 2 h 41"/>
                <a:gd name="T14" fmla="*/ 54 w 55"/>
                <a:gd name="T15" fmla="*/ 20 h 41"/>
                <a:gd name="T16" fmla="*/ 55 w 55"/>
                <a:gd name="T17" fmla="*/ 22 h 41"/>
                <a:gd name="T18" fmla="*/ 54 w 55"/>
                <a:gd name="T19" fmla="*/ 23 h 41"/>
                <a:gd name="T20" fmla="*/ 51 w 55"/>
                <a:gd name="T21" fmla="*/ 25 h 41"/>
                <a:gd name="T22" fmla="*/ 2 w 55"/>
                <a:gd name="T23" fmla="*/ 41 h 41"/>
                <a:gd name="T24" fmla="*/ 4 w 55"/>
                <a:gd name="T25" fmla="*/ 20 h 41"/>
                <a:gd name="T26" fmla="*/ 4 w 55"/>
                <a:gd name="T27" fmla="*/ 37 h 41"/>
                <a:gd name="T28" fmla="*/ 49 w 55"/>
                <a:gd name="T29" fmla="*/ 22 h 41"/>
                <a:gd name="T30" fmla="*/ 50 w 55"/>
                <a:gd name="T31" fmla="*/ 21 h 41"/>
                <a:gd name="T32" fmla="*/ 41 w 55"/>
                <a:gd name="T33" fmla="*/ 7 h 41"/>
                <a:gd name="T34" fmla="*/ 4 w 55"/>
                <a:gd name="T3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41">
                  <a:moveTo>
                    <a:pt x="2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0" y="16"/>
                    <a:pt x="32" y="1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6" y="8"/>
                    <a:pt x="50" y="14"/>
                    <a:pt x="54" y="20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3" y="24"/>
                    <a:pt x="52" y="24"/>
                    <a:pt x="51" y="25"/>
                  </a:cubicBezTo>
                  <a:cubicBezTo>
                    <a:pt x="39" y="35"/>
                    <a:pt x="23" y="41"/>
                    <a:pt x="2" y="41"/>
                  </a:cubicBezTo>
                  <a:close/>
                  <a:moveTo>
                    <a:pt x="4" y="20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23" y="36"/>
                    <a:pt x="37" y="31"/>
                    <a:pt x="49" y="22"/>
                  </a:cubicBezTo>
                  <a:cubicBezTo>
                    <a:pt x="49" y="22"/>
                    <a:pt x="49" y="21"/>
                    <a:pt x="50" y="21"/>
                  </a:cubicBezTo>
                  <a:cubicBezTo>
                    <a:pt x="46" y="16"/>
                    <a:pt x="44" y="11"/>
                    <a:pt x="41" y="7"/>
                  </a:cubicBezTo>
                  <a:cubicBezTo>
                    <a:pt x="32" y="16"/>
                    <a:pt x="21" y="20"/>
                    <a:pt x="4" y="2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10506777" y="3892361"/>
            <a:ext cx="326271" cy="352434"/>
            <a:chOff x="10737851" y="3251200"/>
            <a:chExt cx="336551" cy="363538"/>
          </a:xfrm>
        </p:grpSpPr>
        <p:sp>
          <p:nvSpPr>
            <p:cNvPr id="127" name="Freeform 106"/>
            <p:cNvSpPr/>
            <p:nvPr/>
          </p:nvSpPr>
          <p:spPr bwMode="auto">
            <a:xfrm>
              <a:off x="10769601" y="3251200"/>
              <a:ext cx="19050" cy="239713"/>
            </a:xfrm>
            <a:custGeom>
              <a:avLst/>
              <a:gdLst>
                <a:gd name="T0" fmla="*/ 3 w 8"/>
                <a:gd name="T1" fmla="*/ 106 h 106"/>
                <a:gd name="T2" fmla="*/ 8 w 8"/>
                <a:gd name="T3" fmla="*/ 106 h 106"/>
                <a:gd name="T4" fmla="*/ 8 w 8"/>
                <a:gd name="T5" fmla="*/ 4 h 106"/>
                <a:gd name="T6" fmla="*/ 4 w 8"/>
                <a:gd name="T7" fmla="*/ 0 h 106"/>
                <a:gd name="T8" fmla="*/ 0 w 8"/>
                <a:gd name="T9" fmla="*/ 4 h 106"/>
                <a:gd name="T10" fmla="*/ 0 w 8"/>
                <a:gd name="T11" fmla="*/ 106 h 106"/>
                <a:gd name="T12" fmla="*/ 3 w 8"/>
                <a:gd name="T1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6">
                  <a:moveTo>
                    <a:pt x="3" y="106"/>
                  </a:moveTo>
                  <a:cubicBezTo>
                    <a:pt x="5" y="106"/>
                    <a:pt x="6" y="106"/>
                    <a:pt x="8" y="10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2" y="106"/>
                    <a:pt x="3" y="10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07"/>
            <p:cNvSpPr/>
            <p:nvPr/>
          </p:nvSpPr>
          <p:spPr bwMode="auto">
            <a:xfrm>
              <a:off x="10769601" y="3559175"/>
              <a:ext cx="19050" cy="55563"/>
            </a:xfrm>
            <a:custGeom>
              <a:avLst/>
              <a:gdLst>
                <a:gd name="T0" fmla="*/ 3 w 8"/>
                <a:gd name="T1" fmla="*/ 1 h 24"/>
                <a:gd name="T2" fmla="*/ 0 w 8"/>
                <a:gd name="T3" fmla="*/ 1 h 24"/>
                <a:gd name="T4" fmla="*/ 0 w 8"/>
                <a:gd name="T5" fmla="*/ 20 h 24"/>
                <a:gd name="T6" fmla="*/ 4 w 8"/>
                <a:gd name="T7" fmla="*/ 24 h 24"/>
                <a:gd name="T8" fmla="*/ 8 w 8"/>
                <a:gd name="T9" fmla="*/ 20 h 24"/>
                <a:gd name="T10" fmla="*/ 8 w 8"/>
                <a:gd name="T11" fmla="*/ 0 h 24"/>
                <a:gd name="T12" fmla="*/ 3 w 8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1" y="24"/>
                    <a:pt x="4" y="24"/>
                  </a:cubicBezTo>
                  <a:cubicBezTo>
                    <a:pt x="6" y="24"/>
                    <a:pt x="8" y="22"/>
                    <a:pt x="8" y="2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08"/>
            <p:cNvSpPr/>
            <p:nvPr/>
          </p:nvSpPr>
          <p:spPr bwMode="auto">
            <a:xfrm>
              <a:off x="10898189" y="3251200"/>
              <a:ext cx="17463" cy="63500"/>
            </a:xfrm>
            <a:custGeom>
              <a:avLst/>
              <a:gdLst>
                <a:gd name="T0" fmla="*/ 4 w 8"/>
                <a:gd name="T1" fmla="*/ 28 h 28"/>
                <a:gd name="T2" fmla="*/ 8 w 8"/>
                <a:gd name="T3" fmla="*/ 28 h 28"/>
                <a:gd name="T4" fmla="*/ 8 w 8"/>
                <a:gd name="T5" fmla="*/ 4 h 28"/>
                <a:gd name="T6" fmla="*/ 4 w 8"/>
                <a:gd name="T7" fmla="*/ 0 h 28"/>
                <a:gd name="T8" fmla="*/ 0 w 8"/>
                <a:gd name="T9" fmla="*/ 4 h 28"/>
                <a:gd name="T10" fmla="*/ 0 w 8"/>
                <a:gd name="T11" fmla="*/ 28 h 28"/>
                <a:gd name="T12" fmla="*/ 4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4" y="28"/>
                  </a:moveTo>
                  <a:cubicBezTo>
                    <a:pt x="5" y="28"/>
                    <a:pt x="7" y="28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2" y="28"/>
                    <a:pt x="4" y="2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09"/>
            <p:cNvSpPr/>
            <p:nvPr/>
          </p:nvSpPr>
          <p:spPr bwMode="auto">
            <a:xfrm>
              <a:off x="10898189" y="3384550"/>
              <a:ext cx="17463" cy="230188"/>
            </a:xfrm>
            <a:custGeom>
              <a:avLst/>
              <a:gdLst>
                <a:gd name="T0" fmla="*/ 4 w 8"/>
                <a:gd name="T1" fmla="*/ 0 h 101"/>
                <a:gd name="T2" fmla="*/ 0 w 8"/>
                <a:gd name="T3" fmla="*/ 0 h 101"/>
                <a:gd name="T4" fmla="*/ 0 w 8"/>
                <a:gd name="T5" fmla="*/ 97 h 101"/>
                <a:gd name="T6" fmla="*/ 4 w 8"/>
                <a:gd name="T7" fmla="*/ 101 h 101"/>
                <a:gd name="T8" fmla="*/ 8 w 8"/>
                <a:gd name="T9" fmla="*/ 97 h 101"/>
                <a:gd name="T10" fmla="*/ 8 w 8"/>
                <a:gd name="T11" fmla="*/ 0 h 101"/>
                <a:gd name="T12" fmla="*/ 4 w 8"/>
                <a:gd name="T1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1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9"/>
                    <a:pt x="2" y="101"/>
                    <a:pt x="4" y="101"/>
                  </a:cubicBezTo>
                  <a:cubicBezTo>
                    <a:pt x="6" y="101"/>
                    <a:pt x="8" y="99"/>
                    <a:pt x="8" y="9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10"/>
            <p:cNvSpPr/>
            <p:nvPr/>
          </p:nvSpPr>
          <p:spPr bwMode="auto">
            <a:xfrm>
              <a:off x="11025189" y="3251200"/>
              <a:ext cx="17463" cy="190500"/>
            </a:xfrm>
            <a:custGeom>
              <a:avLst/>
              <a:gdLst>
                <a:gd name="T0" fmla="*/ 4 w 8"/>
                <a:gd name="T1" fmla="*/ 84 h 84"/>
                <a:gd name="T2" fmla="*/ 8 w 8"/>
                <a:gd name="T3" fmla="*/ 84 h 84"/>
                <a:gd name="T4" fmla="*/ 8 w 8"/>
                <a:gd name="T5" fmla="*/ 4 h 84"/>
                <a:gd name="T6" fmla="*/ 4 w 8"/>
                <a:gd name="T7" fmla="*/ 0 h 84"/>
                <a:gd name="T8" fmla="*/ 0 w 8"/>
                <a:gd name="T9" fmla="*/ 4 h 84"/>
                <a:gd name="T10" fmla="*/ 0 w 8"/>
                <a:gd name="T11" fmla="*/ 84 h 84"/>
                <a:gd name="T12" fmla="*/ 4 w 8"/>
                <a:gd name="T1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4">
                  <a:moveTo>
                    <a:pt x="4" y="84"/>
                  </a:moveTo>
                  <a:cubicBezTo>
                    <a:pt x="6" y="84"/>
                    <a:pt x="7" y="84"/>
                    <a:pt x="8" y="8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84"/>
                    <a:pt x="3" y="84"/>
                    <a:pt x="4" y="8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11"/>
            <p:cNvSpPr/>
            <p:nvPr/>
          </p:nvSpPr>
          <p:spPr bwMode="auto">
            <a:xfrm>
              <a:off x="11025189" y="3509963"/>
              <a:ext cx="17463" cy="104775"/>
            </a:xfrm>
            <a:custGeom>
              <a:avLst/>
              <a:gdLst>
                <a:gd name="T0" fmla="*/ 4 w 8"/>
                <a:gd name="T1" fmla="*/ 1 h 46"/>
                <a:gd name="T2" fmla="*/ 0 w 8"/>
                <a:gd name="T3" fmla="*/ 1 h 46"/>
                <a:gd name="T4" fmla="*/ 0 w 8"/>
                <a:gd name="T5" fmla="*/ 42 h 46"/>
                <a:gd name="T6" fmla="*/ 4 w 8"/>
                <a:gd name="T7" fmla="*/ 46 h 46"/>
                <a:gd name="T8" fmla="*/ 8 w 8"/>
                <a:gd name="T9" fmla="*/ 42 h 46"/>
                <a:gd name="T10" fmla="*/ 8 w 8"/>
                <a:gd name="T11" fmla="*/ 0 h 46"/>
                <a:gd name="T12" fmla="*/ 4 w 8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6">
                  <a:moveTo>
                    <a:pt x="4" y="1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4"/>
                    <a:pt x="2" y="46"/>
                    <a:pt x="4" y="46"/>
                  </a:cubicBezTo>
                  <a:cubicBezTo>
                    <a:pt x="7" y="46"/>
                    <a:pt x="8" y="44"/>
                    <a:pt x="8" y="4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12"/>
            <p:cNvSpPr>
              <a:spLocks noEditPoints="1"/>
            </p:cNvSpPr>
            <p:nvPr/>
          </p:nvSpPr>
          <p:spPr bwMode="auto">
            <a:xfrm>
              <a:off x="10737851" y="3487738"/>
              <a:ext cx="80963" cy="79375"/>
            </a:xfrm>
            <a:custGeom>
              <a:avLst/>
              <a:gdLst>
                <a:gd name="T0" fmla="*/ 17 w 35"/>
                <a:gd name="T1" fmla="*/ 35 h 35"/>
                <a:gd name="T2" fmla="*/ 0 w 35"/>
                <a:gd name="T3" fmla="*/ 17 h 35"/>
                <a:gd name="T4" fmla="*/ 17 w 35"/>
                <a:gd name="T5" fmla="*/ 0 h 35"/>
                <a:gd name="T6" fmla="*/ 35 w 35"/>
                <a:gd name="T7" fmla="*/ 17 h 35"/>
                <a:gd name="T8" fmla="*/ 17 w 35"/>
                <a:gd name="T9" fmla="*/ 35 h 35"/>
                <a:gd name="T10" fmla="*/ 17 w 35"/>
                <a:gd name="T11" fmla="*/ 4 h 35"/>
                <a:gd name="T12" fmla="*/ 4 w 35"/>
                <a:gd name="T13" fmla="*/ 17 h 35"/>
                <a:gd name="T14" fmla="*/ 17 w 35"/>
                <a:gd name="T15" fmla="*/ 31 h 35"/>
                <a:gd name="T16" fmla="*/ 31 w 35"/>
                <a:gd name="T17" fmla="*/ 17 h 35"/>
                <a:gd name="T18" fmla="*/ 17 w 35"/>
                <a:gd name="T1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35"/>
                  </a:moveTo>
                  <a:cubicBezTo>
                    <a:pt x="7" y="35"/>
                    <a:pt x="0" y="2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7"/>
                    <a:pt x="27" y="35"/>
                    <a:pt x="17" y="35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5"/>
                    <a:pt x="10" y="31"/>
                    <a:pt x="17" y="31"/>
                  </a:cubicBezTo>
                  <a:cubicBezTo>
                    <a:pt x="25" y="31"/>
                    <a:pt x="31" y="25"/>
                    <a:pt x="31" y="17"/>
                  </a:cubicBezTo>
                  <a:cubicBezTo>
                    <a:pt x="31" y="10"/>
                    <a:pt x="25" y="4"/>
                    <a:pt x="17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13"/>
            <p:cNvSpPr>
              <a:spLocks noEditPoints="1"/>
            </p:cNvSpPr>
            <p:nvPr/>
          </p:nvSpPr>
          <p:spPr bwMode="auto">
            <a:xfrm>
              <a:off x="10866439" y="3309938"/>
              <a:ext cx="79375" cy="79375"/>
            </a:xfrm>
            <a:custGeom>
              <a:avLst/>
              <a:gdLst>
                <a:gd name="T0" fmla="*/ 18 w 35"/>
                <a:gd name="T1" fmla="*/ 35 h 35"/>
                <a:gd name="T2" fmla="*/ 0 w 35"/>
                <a:gd name="T3" fmla="*/ 18 h 35"/>
                <a:gd name="T4" fmla="*/ 18 w 35"/>
                <a:gd name="T5" fmla="*/ 0 h 35"/>
                <a:gd name="T6" fmla="*/ 35 w 35"/>
                <a:gd name="T7" fmla="*/ 18 h 35"/>
                <a:gd name="T8" fmla="*/ 18 w 35"/>
                <a:gd name="T9" fmla="*/ 35 h 35"/>
                <a:gd name="T10" fmla="*/ 18 w 35"/>
                <a:gd name="T11" fmla="*/ 4 h 35"/>
                <a:gd name="T12" fmla="*/ 4 w 35"/>
                <a:gd name="T13" fmla="*/ 18 h 35"/>
                <a:gd name="T14" fmla="*/ 18 w 35"/>
                <a:gd name="T15" fmla="*/ 31 h 35"/>
                <a:gd name="T16" fmla="*/ 31 w 35"/>
                <a:gd name="T17" fmla="*/ 18 h 35"/>
                <a:gd name="T18" fmla="*/ 18 w 35"/>
                <a:gd name="T1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35"/>
                  </a:move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5" y="8"/>
                    <a:pt x="35" y="18"/>
                  </a:cubicBezTo>
                  <a:cubicBezTo>
                    <a:pt x="35" y="27"/>
                    <a:pt x="28" y="35"/>
                    <a:pt x="18" y="35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8"/>
                  </a:cubicBezTo>
                  <a:cubicBezTo>
                    <a:pt x="4" y="25"/>
                    <a:pt x="10" y="31"/>
                    <a:pt x="18" y="31"/>
                  </a:cubicBezTo>
                  <a:cubicBezTo>
                    <a:pt x="25" y="31"/>
                    <a:pt x="31" y="25"/>
                    <a:pt x="31" y="18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14"/>
            <p:cNvSpPr>
              <a:spLocks noEditPoints="1"/>
            </p:cNvSpPr>
            <p:nvPr/>
          </p:nvSpPr>
          <p:spPr bwMode="auto">
            <a:xfrm>
              <a:off x="10993439" y="3436938"/>
              <a:ext cx="80963" cy="79375"/>
            </a:xfrm>
            <a:custGeom>
              <a:avLst/>
              <a:gdLst>
                <a:gd name="T0" fmla="*/ 18 w 36"/>
                <a:gd name="T1" fmla="*/ 35 h 35"/>
                <a:gd name="T2" fmla="*/ 0 w 36"/>
                <a:gd name="T3" fmla="*/ 17 h 35"/>
                <a:gd name="T4" fmla="*/ 18 w 36"/>
                <a:gd name="T5" fmla="*/ 0 h 35"/>
                <a:gd name="T6" fmla="*/ 36 w 36"/>
                <a:gd name="T7" fmla="*/ 17 h 35"/>
                <a:gd name="T8" fmla="*/ 18 w 36"/>
                <a:gd name="T9" fmla="*/ 35 h 35"/>
                <a:gd name="T10" fmla="*/ 18 w 36"/>
                <a:gd name="T11" fmla="*/ 4 h 35"/>
                <a:gd name="T12" fmla="*/ 4 w 36"/>
                <a:gd name="T13" fmla="*/ 17 h 35"/>
                <a:gd name="T14" fmla="*/ 18 w 36"/>
                <a:gd name="T15" fmla="*/ 31 h 35"/>
                <a:gd name="T16" fmla="*/ 32 w 36"/>
                <a:gd name="T17" fmla="*/ 17 h 35"/>
                <a:gd name="T18" fmla="*/ 18 w 36"/>
                <a:gd name="T1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35"/>
                  </a:moveTo>
                  <a:cubicBezTo>
                    <a:pt x="8" y="35"/>
                    <a:pt x="0" y="27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8" y="0"/>
                    <a:pt x="36" y="7"/>
                    <a:pt x="36" y="17"/>
                  </a:cubicBezTo>
                  <a:cubicBezTo>
                    <a:pt x="36" y="27"/>
                    <a:pt x="28" y="35"/>
                    <a:pt x="18" y="35"/>
                  </a:cubicBezTo>
                  <a:close/>
                  <a:moveTo>
                    <a:pt x="18" y="4"/>
                  </a:moveTo>
                  <a:cubicBezTo>
                    <a:pt x="11" y="4"/>
                    <a:pt x="4" y="10"/>
                    <a:pt x="4" y="17"/>
                  </a:cubicBezTo>
                  <a:cubicBezTo>
                    <a:pt x="4" y="25"/>
                    <a:pt x="11" y="31"/>
                    <a:pt x="18" y="31"/>
                  </a:cubicBezTo>
                  <a:cubicBezTo>
                    <a:pt x="26" y="31"/>
                    <a:pt x="32" y="25"/>
                    <a:pt x="32" y="17"/>
                  </a:cubicBezTo>
                  <a:cubicBezTo>
                    <a:pt x="32" y="10"/>
                    <a:pt x="26" y="4"/>
                    <a:pt x="18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9644930" y="3903135"/>
            <a:ext cx="352434" cy="327810"/>
            <a:chOff x="9848851" y="3262313"/>
            <a:chExt cx="363538" cy="338138"/>
          </a:xfrm>
        </p:grpSpPr>
        <p:sp>
          <p:nvSpPr>
            <p:cNvPr id="136" name="Freeform 115"/>
            <p:cNvSpPr/>
            <p:nvPr/>
          </p:nvSpPr>
          <p:spPr bwMode="auto">
            <a:xfrm>
              <a:off x="9969501" y="3294063"/>
              <a:ext cx="242888" cy="17463"/>
            </a:xfrm>
            <a:custGeom>
              <a:avLst/>
              <a:gdLst>
                <a:gd name="T0" fmla="*/ 1 w 107"/>
                <a:gd name="T1" fmla="*/ 4 h 8"/>
                <a:gd name="T2" fmla="*/ 0 w 107"/>
                <a:gd name="T3" fmla="*/ 8 h 8"/>
                <a:gd name="T4" fmla="*/ 103 w 107"/>
                <a:gd name="T5" fmla="*/ 8 h 8"/>
                <a:gd name="T6" fmla="*/ 107 w 107"/>
                <a:gd name="T7" fmla="*/ 4 h 8"/>
                <a:gd name="T8" fmla="*/ 103 w 107"/>
                <a:gd name="T9" fmla="*/ 0 h 8"/>
                <a:gd name="T10" fmla="*/ 0 w 107"/>
                <a:gd name="T11" fmla="*/ 0 h 8"/>
                <a:gd name="T12" fmla="*/ 1 w 107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8">
                  <a:moveTo>
                    <a:pt x="1" y="4"/>
                  </a:moveTo>
                  <a:cubicBezTo>
                    <a:pt x="1" y="6"/>
                    <a:pt x="1" y="7"/>
                    <a:pt x="0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5" y="8"/>
                    <a:pt x="107" y="7"/>
                    <a:pt x="107" y="4"/>
                  </a:cubicBezTo>
                  <a:cubicBezTo>
                    <a:pt x="107" y="2"/>
                    <a:pt x="105" y="0"/>
                    <a:pt x="10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16"/>
            <p:cNvSpPr/>
            <p:nvPr/>
          </p:nvSpPr>
          <p:spPr bwMode="auto">
            <a:xfrm>
              <a:off x="9848851" y="3294063"/>
              <a:ext cx="52388" cy="17463"/>
            </a:xfrm>
            <a:custGeom>
              <a:avLst/>
              <a:gdLst>
                <a:gd name="T0" fmla="*/ 22 w 23"/>
                <a:gd name="T1" fmla="*/ 4 h 8"/>
                <a:gd name="T2" fmla="*/ 23 w 23"/>
                <a:gd name="T3" fmla="*/ 0 h 8"/>
                <a:gd name="T4" fmla="*/ 4 w 23"/>
                <a:gd name="T5" fmla="*/ 0 h 8"/>
                <a:gd name="T6" fmla="*/ 0 w 23"/>
                <a:gd name="T7" fmla="*/ 4 h 8"/>
                <a:gd name="T8" fmla="*/ 4 w 23"/>
                <a:gd name="T9" fmla="*/ 8 h 8"/>
                <a:gd name="T10" fmla="*/ 23 w 23"/>
                <a:gd name="T11" fmla="*/ 8 h 8"/>
                <a:gd name="T12" fmla="*/ 22 w 23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22" y="4"/>
                  </a:moveTo>
                  <a:cubicBezTo>
                    <a:pt x="22" y="3"/>
                    <a:pt x="23" y="2"/>
                    <a:pt x="2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2" y="6"/>
                    <a:pt x="22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17"/>
            <p:cNvSpPr/>
            <p:nvPr/>
          </p:nvSpPr>
          <p:spPr bwMode="auto">
            <a:xfrm>
              <a:off x="10147301" y="3422650"/>
              <a:ext cx="65088" cy="19050"/>
            </a:xfrm>
            <a:custGeom>
              <a:avLst/>
              <a:gdLst>
                <a:gd name="T0" fmla="*/ 1 w 29"/>
                <a:gd name="T1" fmla="*/ 4 h 8"/>
                <a:gd name="T2" fmla="*/ 0 w 29"/>
                <a:gd name="T3" fmla="*/ 8 h 8"/>
                <a:gd name="T4" fmla="*/ 25 w 29"/>
                <a:gd name="T5" fmla="*/ 8 h 8"/>
                <a:gd name="T6" fmla="*/ 29 w 29"/>
                <a:gd name="T7" fmla="*/ 4 h 8"/>
                <a:gd name="T8" fmla="*/ 25 w 29"/>
                <a:gd name="T9" fmla="*/ 0 h 8"/>
                <a:gd name="T10" fmla="*/ 0 w 29"/>
                <a:gd name="T11" fmla="*/ 0 h 8"/>
                <a:gd name="T12" fmla="*/ 1 w 2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1" y="4"/>
                  </a:moveTo>
                  <a:cubicBezTo>
                    <a:pt x="1" y="5"/>
                    <a:pt x="0" y="6"/>
                    <a:pt x="0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7" y="8"/>
                    <a:pt x="29" y="6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18"/>
            <p:cNvSpPr/>
            <p:nvPr/>
          </p:nvSpPr>
          <p:spPr bwMode="auto">
            <a:xfrm>
              <a:off x="9848851" y="3422650"/>
              <a:ext cx="230188" cy="19050"/>
            </a:xfrm>
            <a:custGeom>
              <a:avLst/>
              <a:gdLst>
                <a:gd name="T0" fmla="*/ 100 w 101"/>
                <a:gd name="T1" fmla="*/ 4 h 8"/>
                <a:gd name="T2" fmla="*/ 101 w 101"/>
                <a:gd name="T3" fmla="*/ 0 h 8"/>
                <a:gd name="T4" fmla="*/ 4 w 101"/>
                <a:gd name="T5" fmla="*/ 0 h 8"/>
                <a:gd name="T6" fmla="*/ 0 w 101"/>
                <a:gd name="T7" fmla="*/ 4 h 8"/>
                <a:gd name="T8" fmla="*/ 4 w 101"/>
                <a:gd name="T9" fmla="*/ 8 h 8"/>
                <a:gd name="T10" fmla="*/ 101 w 101"/>
                <a:gd name="T11" fmla="*/ 8 h 8"/>
                <a:gd name="T12" fmla="*/ 100 w 101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8">
                  <a:moveTo>
                    <a:pt x="100" y="4"/>
                  </a:moveTo>
                  <a:cubicBezTo>
                    <a:pt x="100" y="2"/>
                    <a:pt x="100" y="1"/>
                    <a:pt x="10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0" y="6"/>
                    <a:pt x="100" y="5"/>
                    <a:pt x="100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19"/>
            <p:cNvSpPr/>
            <p:nvPr/>
          </p:nvSpPr>
          <p:spPr bwMode="auto">
            <a:xfrm>
              <a:off x="10020301" y="3551238"/>
              <a:ext cx="192088" cy="17463"/>
            </a:xfrm>
            <a:custGeom>
              <a:avLst/>
              <a:gdLst>
                <a:gd name="T0" fmla="*/ 1 w 85"/>
                <a:gd name="T1" fmla="*/ 4 h 8"/>
                <a:gd name="T2" fmla="*/ 0 w 85"/>
                <a:gd name="T3" fmla="*/ 8 h 8"/>
                <a:gd name="T4" fmla="*/ 81 w 85"/>
                <a:gd name="T5" fmla="*/ 8 h 8"/>
                <a:gd name="T6" fmla="*/ 85 w 85"/>
                <a:gd name="T7" fmla="*/ 4 h 8"/>
                <a:gd name="T8" fmla="*/ 81 w 85"/>
                <a:gd name="T9" fmla="*/ 0 h 8"/>
                <a:gd name="T10" fmla="*/ 0 w 85"/>
                <a:gd name="T11" fmla="*/ 0 h 8"/>
                <a:gd name="T12" fmla="*/ 1 w 85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8">
                  <a:moveTo>
                    <a:pt x="1" y="4"/>
                  </a:moveTo>
                  <a:cubicBezTo>
                    <a:pt x="1" y="6"/>
                    <a:pt x="1" y="7"/>
                    <a:pt x="0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3" y="8"/>
                    <a:pt x="85" y="6"/>
                    <a:pt x="85" y="4"/>
                  </a:cubicBezTo>
                  <a:cubicBezTo>
                    <a:pt x="85" y="2"/>
                    <a:pt x="83" y="0"/>
                    <a:pt x="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20"/>
            <p:cNvSpPr/>
            <p:nvPr/>
          </p:nvSpPr>
          <p:spPr bwMode="auto">
            <a:xfrm>
              <a:off x="9848851" y="3551238"/>
              <a:ext cx="103188" cy="17463"/>
            </a:xfrm>
            <a:custGeom>
              <a:avLst/>
              <a:gdLst>
                <a:gd name="T0" fmla="*/ 44 w 45"/>
                <a:gd name="T1" fmla="*/ 4 h 8"/>
                <a:gd name="T2" fmla="*/ 45 w 45"/>
                <a:gd name="T3" fmla="*/ 0 h 8"/>
                <a:gd name="T4" fmla="*/ 4 w 45"/>
                <a:gd name="T5" fmla="*/ 0 h 8"/>
                <a:gd name="T6" fmla="*/ 0 w 45"/>
                <a:gd name="T7" fmla="*/ 4 h 8"/>
                <a:gd name="T8" fmla="*/ 4 w 45"/>
                <a:gd name="T9" fmla="*/ 8 h 8"/>
                <a:gd name="T10" fmla="*/ 45 w 45"/>
                <a:gd name="T11" fmla="*/ 8 h 8"/>
                <a:gd name="T12" fmla="*/ 44 w 45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8">
                  <a:moveTo>
                    <a:pt x="44" y="4"/>
                  </a:moveTo>
                  <a:cubicBezTo>
                    <a:pt x="44" y="3"/>
                    <a:pt x="45" y="1"/>
                    <a:pt x="4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4" y="6"/>
                    <a:pt x="44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21"/>
            <p:cNvSpPr>
              <a:spLocks noEditPoints="1"/>
            </p:cNvSpPr>
            <p:nvPr/>
          </p:nvSpPr>
          <p:spPr bwMode="auto">
            <a:xfrm>
              <a:off x="9894889" y="3262313"/>
              <a:ext cx="82550" cy="80963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4 h 36"/>
                <a:gd name="T12" fmla="*/ 4 w 36"/>
                <a:gd name="T13" fmla="*/ 18 h 36"/>
                <a:gd name="T14" fmla="*/ 18 w 36"/>
                <a:gd name="T15" fmla="*/ 32 h 36"/>
                <a:gd name="T16" fmla="*/ 32 w 36"/>
                <a:gd name="T17" fmla="*/ 18 h 36"/>
                <a:gd name="T18" fmla="*/ 18 w 36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4"/>
                  </a:moveTo>
                  <a:cubicBezTo>
                    <a:pt x="11" y="4"/>
                    <a:pt x="4" y="10"/>
                    <a:pt x="4" y="18"/>
                  </a:cubicBezTo>
                  <a:cubicBezTo>
                    <a:pt x="4" y="26"/>
                    <a:pt x="11" y="32"/>
                    <a:pt x="18" y="32"/>
                  </a:cubicBezTo>
                  <a:cubicBezTo>
                    <a:pt x="26" y="32"/>
                    <a:pt x="32" y="26"/>
                    <a:pt x="32" y="18"/>
                  </a:cubicBezTo>
                  <a:cubicBezTo>
                    <a:pt x="32" y="10"/>
                    <a:pt x="26" y="4"/>
                    <a:pt x="18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22"/>
            <p:cNvSpPr>
              <a:spLocks noEditPoints="1"/>
            </p:cNvSpPr>
            <p:nvPr/>
          </p:nvSpPr>
          <p:spPr bwMode="auto">
            <a:xfrm>
              <a:off x="10072689" y="3390900"/>
              <a:ext cx="80963" cy="80963"/>
            </a:xfrm>
            <a:custGeom>
              <a:avLst/>
              <a:gdLst>
                <a:gd name="T0" fmla="*/ 18 w 36"/>
                <a:gd name="T1" fmla="*/ 35 h 35"/>
                <a:gd name="T2" fmla="*/ 0 w 36"/>
                <a:gd name="T3" fmla="*/ 18 h 35"/>
                <a:gd name="T4" fmla="*/ 18 w 36"/>
                <a:gd name="T5" fmla="*/ 0 h 35"/>
                <a:gd name="T6" fmla="*/ 36 w 36"/>
                <a:gd name="T7" fmla="*/ 18 h 35"/>
                <a:gd name="T8" fmla="*/ 18 w 36"/>
                <a:gd name="T9" fmla="*/ 35 h 35"/>
                <a:gd name="T10" fmla="*/ 18 w 36"/>
                <a:gd name="T11" fmla="*/ 4 h 35"/>
                <a:gd name="T12" fmla="*/ 4 w 36"/>
                <a:gd name="T13" fmla="*/ 18 h 35"/>
                <a:gd name="T14" fmla="*/ 18 w 36"/>
                <a:gd name="T15" fmla="*/ 31 h 35"/>
                <a:gd name="T16" fmla="*/ 32 w 36"/>
                <a:gd name="T17" fmla="*/ 18 h 35"/>
                <a:gd name="T18" fmla="*/ 18 w 36"/>
                <a:gd name="T1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35"/>
                  </a:move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7"/>
                    <a:pt x="28" y="35"/>
                    <a:pt x="18" y="35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8"/>
                  </a:cubicBezTo>
                  <a:cubicBezTo>
                    <a:pt x="4" y="25"/>
                    <a:pt x="10" y="31"/>
                    <a:pt x="18" y="31"/>
                  </a:cubicBezTo>
                  <a:cubicBezTo>
                    <a:pt x="25" y="31"/>
                    <a:pt x="32" y="25"/>
                    <a:pt x="32" y="18"/>
                  </a:cubicBezTo>
                  <a:cubicBezTo>
                    <a:pt x="32" y="10"/>
                    <a:pt x="25" y="4"/>
                    <a:pt x="18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23"/>
            <p:cNvSpPr>
              <a:spLocks noEditPoints="1"/>
            </p:cNvSpPr>
            <p:nvPr/>
          </p:nvSpPr>
          <p:spPr bwMode="auto">
            <a:xfrm>
              <a:off x="9944101" y="3519488"/>
              <a:ext cx="82550" cy="80963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4 h 36"/>
                <a:gd name="T12" fmla="*/ 4 w 36"/>
                <a:gd name="T13" fmla="*/ 18 h 36"/>
                <a:gd name="T14" fmla="*/ 18 w 36"/>
                <a:gd name="T15" fmla="*/ 32 h 36"/>
                <a:gd name="T16" fmla="*/ 32 w 36"/>
                <a:gd name="T17" fmla="*/ 18 h 36"/>
                <a:gd name="T18" fmla="*/ 18 w 36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4"/>
                  </a:moveTo>
                  <a:cubicBezTo>
                    <a:pt x="11" y="4"/>
                    <a:pt x="4" y="10"/>
                    <a:pt x="4" y="18"/>
                  </a:cubicBezTo>
                  <a:cubicBezTo>
                    <a:pt x="4" y="26"/>
                    <a:pt x="11" y="32"/>
                    <a:pt x="18" y="32"/>
                  </a:cubicBezTo>
                  <a:cubicBezTo>
                    <a:pt x="26" y="32"/>
                    <a:pt x="32" y="26"/>
                    <a:pt x="32" y="18"/>
                  </a:cubicBezTo>
                  <a:cubicBezTo>
                    <a:pt x="32" y="10"/>
                    <a:pt x="26" y="4"/>
                    <a:pt x="18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45" name="Freeform 124"/>
          <p:cNvSpPr/>
          <p:nvPr/>
        </p:nvSpPr>
        <p:spPr bwMode="auto">
          <a:xfrm>
            <a:off x="8767694" y="3863121"/>
            <a:ext cx="423229" cy="397065"/>
          </a:xfrm>
          <a:custGeom>
            <a:avLst/>
            <a:gdLst>
              <a:gd name="T0" fmla="*/ 177 w 192"/>
              <a:gd name="T1" fmla="*/ 15 h 180"/>
              <a:gd name="T2" fmla="*/ 122 w 192"/>
              <a:gd name="T3" fmla="*/ 15 h 180"/>
              <a:gd name="T4" fmla="*/ 85 w 192"/>
              <a:gd name="T5" fmla="*/ 52 h 180"/>
              <a:gd name="T6" fmla="*/ 24 w 192"/>
              <a:gd name="T7" fmla="*/ 114 h 180"/>
              <a:gd name="T8" fmla="*/ 11 w 192"/>
              <a:gd name="T9" fmla="*/ 126 h 180"/>
              <a:gd name="T10" fmla="*/ 11 w 192"/>
              <a:gd name="T11" fmla="*/ 168 h 180"/>
              <a:gd name="T12" fmla="*/ 53 w 192"/>
              <a:gd name="T13" fmla="*/ 168 h 180"/>
              <a:gd name="T14" fmla="*/ 103 w 192"/>
              <a:gd name="T15" fmla="*/ 118 h 180"/>
              <a:gd name="T16" fmla="*/ 127 w 192"/>
              <a:gd name="T17" fmla="*/ 94 h 180"/>
              <a:gd name="T18" fmla="*/ 151 w 192"/>
              <a:gd name="T19" fmla="*/ 70 h 180"/>
              <a:gd name="T20" fmla="*/ 151 w 192"/>
              <a:gd name="T21" fmla="*/ 41 h 180"/>
              <a:gd name="T22" fmla="*/ 122 w 192"/>
              <a:gd name="T23" fmla="*/ 41 h 180"/>
              <a:gd name="T24" fmla="*/ 50 w 192"/>
              <a:gd name="T25" fmla="*/ 113 h 180"/>
              <a:gd name="T26" fmla="*/ 55 w 192"/>
              <a:gd name="T27" fmla="*/ 118 h 180"/>
              <a:gd name="T28" fmla="*/ 127 w 192"/>
              <a:gd name="T29" fmla="*/ 46 h 180"/>
              <a:gd name="T30" fmla="*/ 137 w 192"/>
              <a:gd name="T31" fmla="*/ 42 h 180"/>
              <a:gd name="T32" fmla="*/ 146 w 192"/>
              <a:gd name="T33" fmla="*/ 46 h 180"/>
              <a:gd name="T34" fmla="*/ 150 w 192"/>
              <a:gd name="T35" fmla="*/ 56 h 180"/>
              <a:gd name="T36" fmla="*/ 146 w 192"/>
              <a:gd name="T37" fmla="*/ 65 h 180"/>
              <a:gd name="T38" fmla="*/ 122 w 192"/>
              <a:gd name="T39" fmla="*/ 89 h 180"/>
              <a:gd name="T40" fmla="*/ 98 w 192"/>
              <a:gd name="T41" fmla="*/ 113 h 180"/>
              <a:gd name="T42" fmla="*/ 48 w 192"/>
              <a:gd name="T43" fmla="*/ 163 h 180"/>
              <a:gd name="T44" fmla="*/ 32 w 192"/>
              <a:gd name="T45" fmla="*/ 170 h 180"/>
              <a:gd name="T46" fmla="*/ 16 w 192"/>
              <a:gd name="T47" fmla="*/ 163 h 180"/>
              <a:gd name="T48" fmla="*/ 9 w 192"/>
              <a:gd name="T49" fmla="*/ 147 h 180"/>
              <a:gd name="T50" fmla="*/ 16 w 192"/>
              <a:gd name="T51" fmla="*/ 131 h 180"/>
              <a:gd name="T52" fmla="*/ 28 w 192"/>
              <a:gd name="T53" fmla="*/ 119 h 180"/>
              <a:gd name="T54" fmla="*/ 90 w 192"/>
              <a:gd name="T55" fmla="*/ 57 h 180"/>
              <a:gd name="T56" fmla="*/ 127 w 192"/>
              <a:gd name="T57" fmla="*/ 20 h 180"/>
              <a:gd name="T58" fmla="*/ 149 w 192"/>
              <a:gd name="T59" fmla="*/ 11 h 180"/>
              <a:gd name="T60" fmla="*/ 172 w 192"/>
              <a:gd name="T61" fmla="*/ 20 h 180"/>
              <a:gd name="T62" fmla="*/ 181 w 192"/>
              <a:gd name="T63" fmla="*/ 42 h 180"/>
              <a:gd name="T64" fmla="*/ 172 w 192"/>
              <a:gd name="T65" fmla="*/ 64 h 180"/>
              <a:gd name="T66" fmla="*/ 86 w 192"/>
              <a:gd name="T67" fmla="*/ 150 h 180"/>
              <a:gd name="T68" fmla="*/ 91 w 192"/>
              <a:gd name="T69" fmla="*/ 155 h 180"/>
              <a:gd name="T70" fmla="*/ 177 w 192"/>
              <a:gd name="T71" fmla="*/ 69 h 180"/>
              <a:gd name="T72" fmla="*/ 177 w 192"/>
              <a:gd name="T73" fmla="*/ 1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80">
                <a:moveTo>
                  <a:pt x="177" y="15"/>
                </a:moveTo>
                <a:cubicBezTo>
                  <a:pt x="162" y="0"/>
                  <a:pt x="137" y="0"/>
                  <a:pt x="122" y="15"/>
                </a:cubicBezTo>
                <a:cubicBezTo>
                  <a:pt x="85" y="52"/>
                  <a:pt x="85" y="52"/>
                  <a:pt x="85" y="52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0" y="138"/>
                  <a:pt x="0" y="157"/>
                  <a:pt x="11" y="168"/>
                </a:cubicBezTo>
                <a:cubicBezTo>
                  <a:pt x="23" y="180"/>
                  <a:pt x="42" y="180"/>
                  <a:pt x="53" y="16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27" y="94"/>
                  <a:pt x="127" y="94"/>
                  <a:pt x="127" y="94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59" y="62"/>
                  <a:pt x="159" y="49"/>
                  <a:pt x="151" y="41"/>
                </a:cubicBezTo>
                <a:cubicBezTo>
                  <a:pt x="143" y="33"/>
                  <a:pt x="130" y="33"/>
                  <a:pt x="122" y="41"/>
                </a:cubicBezTo>
                <a:cubicBezTo>
                  <a:pt x="50" y="113"/>
                  <a:pt x="50" y="113"/>
                  <a:pt x="50" y="113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30" y="44"/>
                  <a:pt x="133" y="42"/>
                  <a:pt x="137" y="42"/>
                </a:cubicBezTo>
                <a:cubicBezTo>
                  <a:pt x="140" y="42"/>
                  <a:pt x="143" y="44"/>
                  <a:pt x="146" y="46"/>
                </a:cubicBezTo>
                <a:cubicBezTo>
                  <a:pt x="149" y="49"/>
                  <a:pt x="150" y="52"/>
                  <a:pt x="150" y="56"/>
                </a:cubicBezTo>
                <a:cubicBezTo>
                  <a:pt x="150" y="59"/>
                  <a:pt x="149" y="63"/>
                  <a:pt x="146" y="65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48" y="163"/>
                  <a:pt x="48" y="163"/>
                  <a:pt x="48" y="163"/>
                </a:cubicBezTo>
                <a:cubicBezTo>
                  <a:pt x="44" y="168"/>
                  <a:pt x="38" y="170"/>
                  <a:pt x="32" y="170"/>
                </a:cubicBezTo>
                <a:cubicBezTo>
                  <a:pt x="26" y="170"/>
                  <a:pt x="21" y="168"/>
                  <a:pt x="16" y="163"/>
                </a:cubicBezTo>
                <a:cubicBezTo>
                  <a:pt x="12" y="159"/>
                  <a:pt x="9" y="153"/>
                  <a:pt x="9" y="147"/>
                </a:cubicBezTo>
                <a:cubicBezTo>
                  <a:pt x="9" y="141"/>
                  <a:pt x="12" y="136"/>
                  <a:pt x="16" y="131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90" y="57"/>
                  <a:pt x="90" y="57"/>
                  <a:pt x="90" y="57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33" y="14"/>
                  <a:pt x="141" y="11"/>
                  <a:pt x="149" y="11"/>
                </a:cubicBezTo>
                <a:cubicBezTo>
                  <a:pt x="157" y="11"/>
                  <a:pt x="166" y="14"/>
                  <a:pt x="172" y="20"/>
                </a:cubicBezTo>
                <a:cubicBezTo>
                  <a:pt x="178" y="26"/>
                  <a:pt x="181" y="34"/>
                  <a:pt x="181" y="42"/>
                </a:cubicBezTo>
                <a:cubicBezTo>
                  <a:pt x="181" y="50"/>
                  <a:pt x="178" y="58"/>
                  <a:pt x="172" y="64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92" y="54"/>
                  <a:pt x="192" y="30"/>
                  <a:pt x="177" y="15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49" name="组合 248"/>
          <p:cNvGrpSpPr/>
          <p:nvPr/>
        </p:nvGrpSpPr>
        <p:grpSpPr>
          <a:xfrm>
            <a:off x="6274496" y="3887745"/>
            <a:ext cx="315498" cy="346277"/>
            <a:chOff x="6372226" y="3246438"/>
            <a:chExt cx="325438" cy="357187"/>
          </a:xfrm>
        </p:grpSpPr>
        <p:sp>
          <p:nvSpPr>
            <p:cNvPr id="146" name="Freeform 125"/>
            <p:cNvSpPr>
              <a:spLocks noEditPoints="1"/>
            </p:cNvSpPr>
            <p:nvPr/>
          </p:nvSpPr>
          <p:spPr bwMode="auto">
            <a:xfrm>
              <a:off x="6372226" y="3536950"/>
              <a:ext cx="325438" cy="66675"/>
            </a:xfrm>
            <a:custGeom>
              <a:avLst/>
              <a:gdLst>
                <a:gd name="T0" fmla="*/ 128 w 143"/>
                <a:gd name="T1" fmla="*/ 29 h 29"/>
                <a:gd name="T2" fmla="*/ 14 w 143"/>
                <a:gd name="T3" fmla="*/ 29 h 29"/>
                <a:gd name="T4" fmla="*/ 0 w 143"/>
                <a:gd name="T5" fmla="*/ 15 h 29"/>
                <a:gd name="T6" fmla="*/ 14 w 143"/>
                <a:gd name="T7" fmla="*/ 0 h 29"/>
                <a:gd name="T8" fmla="*/ 54 w 143"/>
                <a:gd name="T9" fmla="*/ 0 h 29"/>
                <a:gd name="T10" fmla="*/ 58 w 143"/>
                <a:gd name="T11" fmla="*/ 7 h 29"/>
                <a:gd name="T12" fmla="*/ 71 w 143"/>
                <a:gd name="T13" fmla="*/ 16 h 29"/>
                <a:gd name="T14" fmla="*/ 84 w 143"/>
                <a:gd name="T15" fmla="*/ 7 h 29"/>
                <a:gd name="T16" fmla="*/ 88 w 143"/>
                <a:gd name="T17" fmla="*/ 0 h 29"/>
                <a:gd name="T18" fmla="*/ 128 w 143"/>
                <a:gd name="T19" fmla="*/ 0 h 29"/>
                <a:gd name="T20" fmla="*/ 143 w 143"/>
                <a:gd name="T21" fmla="*/ 15 h 29"/>
                <a:gd name="T22" fmla="*/ 128 w 143"/>
                <a:gd name="T23" fmla="*/ 29 h 29"/>
                <a:gd name="T24" fmla="*/ 14 w 143"/>
                <a:gd name="T25" fmla="*/ 4 h 29"/>
                <a:gd name="T26" fmla="*/ 4 w 143"/>
                <a:gd name="T27" fmla="*/ 15 h 29"/>
                <a:gd name="T28" fmla="*/ 14 w 143"/>
                <a:gd name="T29" fmla="*/ 25 h 29"/>
                <a:gd name="T30" fmla="*/ 128 w 143"/>
                <a:gd name="T31" fmla="*/ 25 h 29"/>
                <a:gd name="T32" fmla="*/ 139 w 143"/>
                <a:gd name="T33" fmla="*/ 15 h 29"/>
                <a:gd name="T34" fmla="*/ 128 w 143"/>
                <a:gd name="T35" fmla="*/ 4 h 29"/>
                <a:gd name="T36" fmla="*/ 91 w 143"/>
                <a:gd name="T37" fmla="*/ 4 h 29"/>
                <a:gd name="T38" fmla="*/ 88 w 143"/>
                <a:gd name="T39" fmla="*/ 9 h 29"/>
                <a:gd name="T40" fmla="*/ 71 w 143"/>
                <a:gd name="T41" fmla="*/ 20 h 29"/>
                <a:gd name="T42" fmla="*/ 55 w 143"/>
                <a:gd name="T43" fmla="*/ 9 h 29"/>
                <a:gd name="T44" fmla="*/ 52 w 143"/>
                <a:gd name="T45" fmla="*/ 4 h 29"/>
                <a:gd name="T46" fmla="*/ 14 w 143"/>
                <a:gd name="T47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29">
                  <a:moveTo>
                    <a:pt x="128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6" y="29"/>
                    <a:pt x="0" y="23"/>
                    <a:pt x="0" y="15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1" y="13"/>
                    <a:pt x="66" y="16"/>
                    <a:pt x="71" y="16"/>
                  </a:cubicBezTo>
                  <a:cubicBezTo>
                    <a:pt x="76" y="16"/>
                    <a:pt x="81" y="13"/>
                    <a:pt x="84" y="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6" y="0"/>
                    <a:pt x="143" y="6"/>
                    <a:pt x="143" y="15"/>
                  </a:cubicBezTo>
                  <a:cubicBezTo>
                    <a:pt x="143" y="23"/>
                    <a:pt x="136" y="29"/>
                    <a:pt x="128" y="29"/>
                  </a:cubicBezTo>
                  <a:close/>
                  <a:moveTo>
                    <a:pt x="14" y="4"/>
                  </a:moveTo>
                  <a:cubicBezTo>
                    <a:pt x="8" y="4"/>
                    <a:pt x="4" y="9"/>
                    <a:pt x="4" y="15"/>
                  </a:cubicBezTo>
                  <a:cubicBezTo>
                    <a:pt x="4" y="20"/>
                    <a:pt x="8" y="25"/>
                    <a:pt x="14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34" y="25"/>
                    <a:pt x="139" y="20"/>
                    <a:pt x="139" y="15"/>
                  </a:cubicBezTo>
                  <a:cubicBezTo>
                    <a:pt x="139" y="9"/>
                    <a:pt x="134" y="4"/>
                    <a:pt x="128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4" y="16"/>
                    <a:pt x="78" y="20"/>
                    <a:pt x="71" y="20"/>
                  </a:cubicBezTo>
                  <a:cubicBezTo>
                    <a:pt x="65" y="20"/>
                    <a:pt x="59" y="16"/>
                    <a:pt x="55" y="9"/>
                  </a:cubicBezTo>
                  <a:cubicBezTo>
                    <a:pt x="52" y="4"/>
                    <a:pt x="52" y="4"/>
                    <a:pt x="52" y="4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26"/>
            <p:cNvSpPr>
              <a:spLocks noEditPoints="1"/>
            </p:cNvSpPr>
            <p:nvPr/>
          </p:nvSpPr>
          <p:spPr bwMode="auto">
            <a:xfrm>
              <a:off x="6424614" y="3246438"/>
              <a:ext cx="219075" cy="290513"/>
            </a:xfrm>
            <a:custGeom>
              <a:avLst/>
              <a:gdLst>
                <a:gd name="T0" fmla="*/ 48 w 96"/>
                <a:gd name="T1" fmla="*/ 128 h 128"/>
                <a:gd name="T2" fmla="*/ 38 w 96"/>
                <a:gd name="T3" fmla="*/ 122 h 128"/>
                <a:gd name="T4" fmla="*/ 3 w 96"/>
                <a:gd name="T5" fmla="*/ 60 h 128"/>
                <a:gd name="T6" fmla="*/ 2 w 96"/>
                <a:gd name="T7" fmla="*/ 48 h 128"/>
                <a:gd name="T8" fmla="*/ 13 w 96"/>
                <a:gd name="T9" fmla="*/ 43 h 128"/>
                <a:gd name="T10" fmla="*/ 23 w 96"/>
                <a:gd name="T11" fmla="*/ 43 h 128"/>
                <a:gd name="T12" fmla="*/ 23 w 96"/>
                <a:gd name="T13" fmla="*/ 18 h 128"/>
                <a:gd name="T14" fmla="*/ 41 w 96"/>
                <a:gd name="T15" fmla="*/ 0 h 128"/>
                <a:gd name="T16" fmla="*/ 55 w 96"/>
                <a:gd name="T17" fmla="*/ 0 h 128"/>
                <a:gd name="T18" fmla="*/ 74 w 96"/>
                <a:gd name="T19" fmla="*/ 18 h 128"/>
                <a:gd name="T20" fmla="*/ 74 w 96"/>
                <a:gd name="T21" fmla="*/ 43 h 128"/>
                <a:gd name="T22" fmla="*/ 84 w 96"/>
                <a:gd name="T23" fmla="*/ 43 h 128"/>
                <a:gd name="T24" fmla="*/ 94 w 96"/>
                <a:gd name="T25" fmla="*/ 48 h 128"/>
                <a:gd name="T26" fmla="*/ 93 w 96"/>
                <a:gd name="T27" fmla="*/ 60 h 128"/>
                <a:gd name="T28" fmla="*/ 58 w 96"/>
                <a:gd name="T29" fmla="*/ 122 h 128"/>
                <a:gd name="T30" fmla="*/ 48 w 96"/>
                <a:gd name="T31" fmla="*/ 128 h 128"/>
                <a:gd name="T32" fmla="*/ 13 w 96"/>
                <a:gd name="T33" fmla="*/ 51 h 128"/>
                <a:gd name="T34" fmla="*/ 9 w 96"/>
                <a:gd name="T35" fmla="*/ 52 h 128"/>
                <a:gd name="T36" fmla="*/ 10 w 96"/>
                <a:gd name="T37" fmla="*/ 56 h 128"/>
                <a:gd name="T38" fmla="*/ 45 w 96"/>
                <a:gd name="T39" fmla="*/ 118 h 128"/>
                <a:gd name="T40" fmla="*/ 48 w 96"/>
                <a:gd name="T41" fmla="*/ 120 h 128"/>
                <a:gd name="T42" fmla="*/ 51 w 96"/>
                <a:gd name="T43" fmla="*/ 118 h 128"/>
                <a:gd name="T44" fmla="*/ 87 w 96"/>
                <a:gd name="T45" fmla="*/ 56 h 128"/>
                <a:gd name="T46" fmla="*/ 87 w 96"/>
                <a:gd name="T47" fmla="*/ 52 h 128"/>
                <a:gd name="T48" fmla="*/ 84 w 96"/>
                <a:gd name="T49" fmla="*/ 51 h 128"/>
                <a:gd name="T50" fmla="*/ 66 w 96"/>
                <a:gd name="T51" fmla="*/ 51 h 128"/>
                <a:gd name="T52" fmla="*/ 66 w 96"/>
                <a:gd name="T53" fmla="*/ 18 h 128"/>
                <a:gd name="T54" fmla="*/ 55 w 96"/>
                <a:gd name="T55" fmla="*/ 8 h 128"/>
                <a:gd name="T56" fmla="*/ 41 w 96"/>
                <a:gd name="T57" fmla="*/ 8 h 128"/>
                <a:gd name="T58" fmla="*/ 31 w 96"/>
                <a:gd name="T59" fmla="*/ 18 h 128"/>
                <a:gd name="T60" fmla="*/ 31 w 96"/>
                <a:gd name="T61" fmla="*/ 51 h 128"/>
                <a:gd name="T62" fmla="*/ 13 w 96"/>
                <a:gd name="T63" fmla="*/ 5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128">
                  <a:moveTo>
                    <a:pt x="48" y="128"/>
                  </a:moveTo>
                  <a:cubicBezTo>
                    <a:pt x="44" y="128"/>
                    <a:pt x="41" y="126"/>
                    <a:pt x="38" y="122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56"/>
                    <a:pt x="0" y="52"/>
                    <a:pt x="2" y="48"/>
                  </a:cubicBezTo>
                  <a:cubicBezTo>
                    <a:pt x="4" y="45"/>
                    <a:pt x="8" y="43"/>
                    <a:pt x="1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8"/>
                    <a:pt x="31" y="0"/>
                    <a:pt x="4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5" y="0"/>
                    <a:pt x="74" y="8"/>
                    <a:pt x="74" y="18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8" y="43"/>
                    <a:pt x="92" y="45"/>
                    <a:pt x="94" y="48"/>
                  </a:cubicBezTo>
                  <a:cubicBezTo>
                    <a:pt x="96" y="52"/>
                    <a:pt x="96" y="56"/>
                    <a:pt x="93" y="60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6" y="126"/>
                    <a:pt x="52" y="128"/>
                    <a:pt x="48" y="128"/>
                  </a:cubicBezTo>
                  <a:close/>
                  <a:moveTo>
                    <a:pt x="13" y="51"/>
                  </a:moveTo>
                  <a:cubicBezTo>
                    <a:pt x="11" y="51"/>
                    <a:pt x="10" y="52"/>
                    <a:pt x="9" y="52"/>
                  </a:cubicBezTo>
                  <a:cubicBezTo>
                    <a:pt x="9" y="53"/>
                    <a:pt x="9" y="55"/>
                    <a:pt x="10" y="56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6" y="119"/>
                    <a:pt x="47" y="120"/>
                    <a:pt x="48" y="120"/>
                  </a:cubicBezTo>
                  <a:cubicBezTo>
                    <a:pt x="49" y="120"/>
                    <a:pt x="50" y="119"/>
                    <a:pt x="51" y="118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5"/>
                    <a:pt x="88" y="53"/>
                    <a:pt x="87" y="52"/>
                  </a:cubicBezTo>
                  <a:cubicBezTo>
                    <a:pt x="87" y="52"/>
                    <a:pt x="85" y="51"/>
                    <a:pt x="84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2"/>
                    <a:pt x="61" y="8"/>
                    <a:pt x="55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6" y="8"/>
                    <a:pt x="31" y="12"/>
                    <a:pt x="31" y="18"/>
                  </a:cubicBezTo>
                  <a:cubicBezTo>
                    <a:pt x="31" y="51"/>
                    <a:pt x="31" y="51"/>
                    <a:pt x="31" y="51"/>
                  </a:cubicBezTo>
                  <a:lnTo>
                    <a:pt x="13" y="51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0" name="组合 249"/>
          <p:cNvGrpSpPr/>
          <p:nvPr/>
        </p:nvGrpSpPr>
        <p:grpSpPr>
          <a:xfrm>
            <a:off x="7120952" y="3887745"/>
            <a:ext cx="315498" cy="346277"/>
            <a:chOff x="7245351" y="3246438"/>
            <a:chExt cx="325438" cy="357187"/>
          </a:xfrm>
        </p:grpSpPr>
        <p:sp>
          <p:nvSpPr>
            <p:cNvPr id="148" name="Freeform 127"/>
            <p:cNvSpPr>
              <a:spLocks noEditPoints="1"/>
            </p:cNvSpPr>
            <p:nvPr/>
          </p:nvSpPr>
          <p:spPr bwMode="auto">
            <a:xfrm>
              <a:off x="7245351" y="3536950"/>
              <a:ext cx="325438" cy="66675"/>
            </a:xfrm>
            <a:custGeom>
              <a:avLst/>
              <a:gdLst>
                <a:gd name="T0" fmla="*/ 129 w 143"/>
                <a:gd name="T1" fmla="*/ 29 h 29"/>
                <a:gd name="T2" fmla="*/ 15 w 143"/>
                <a:gd name="T3" fmla="*/ 29 h 29"/>
                <a:gd name="T4" fmla="*/ 0 w 143"/>
                <a:gd name="T5" fmla="*/ 15 h 29"/>
                <a:gd name="T6" fmla="*/ 15 w 143"/>
                <a:gd name="T7" fmla="*/ 0 h 29"/>
                <a:gd name="T8" fmla="*/ 44 w 143"/>
                <a:gd name="T9" fmla="*/ 0 h 29"/>
                <a:gd name="T10" fmla="*/ 44 w 143"/>
                <a:gd name="T11" fmla="*/ 1 h 29"/>
                <a:gd name="T12" fmla="*/ 65 w 143"/>
                <a:gd name="T13" fmla="*/ 16 h 29"/>
                <a:gd name="T14" fmla="*/ 79 w 143"/>
                <a:gd name="T15" fmla="*/ 16 h 29"/>
                <a:gd name="T16" fmla="*/ 99 w 143"/>
                <a:gd name="T17" fmla="*/ 1 h 29"/>
                <a:gd name="T18" fmla="*/ 100 w 143"/>
                <a:gd name="T19" fmla="*/ 0 h 29"/>
                <a:gd name="T20" fmla="*/ 129 w 143"/>
                <a:gd name="T21" fmla="*/ 0 h 29"/>
                <a:gd name="T22" fmla="*/ 143 w 143"/>
                <a:gd name="T23" fmla="*/ 15 h 29"/>
                <a:gd name="T24" fmla="*/ 129 w 143"/>
                <a:gd name="T25" fmla="*/ 29 h 29"/>
                <a:gd name="T26" fmla="*/ 15 w 143"/>
                <a:gd name="T27" fmla="*/ 4 h 29"/>
                <a:gd name="T28" fmla="*/ 4 w 143"/>
                <a:gd name="T29" fmla="*/ 15 h 29"/>
                <a:gd name="T30" fmla="*/ 15 w 143"/>
                <a:gd name="T31" fmla="*/ 25 h 29"/>
                <a:gd name="T32" fmla="*/ 129 w 143"/>
                <a:gd name="T33" fmla="*/ 25 h 29"/>
                <a:gd name="T34" fmla="*/ 139 w 143"/>
                <a:gd name="T35" fmla="*/ 15 h 29"/>
                <a:gd name="T36" fmla="*/ 129 w 143"/>
                <a:gd name="T37" fmla="*/ 4 h 29"/>
                <a:gd name="T38" fmla="*/ 102 w 143"/>
                <a:gd name="T39" fmla="*/ 4 h 29"/>
                <a:gd name="T40" fmla="*/ 79 w 143"/>
                <a:gd name="T41" fmla="*/ 20 h 29"/>
                <a:gd name="T42" fmla="*/ 65 w 143"/>
                <a:gd name="T43" fmla="*/ 20 h 29"/>
                <a:gd name="T44" fmla="*/ 41 w 143"/>
                <a:gd name="T45" fmla="*/ 4 h 29"/>
                <a:gd name="T46" fmla="*/ 15 w 143"/>
                <a:gd name="T47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29">
                  <a:moveTo>
                    <a:pt x="129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7" y="10"/>
                    <a:pt x="56" y="16"/>
                    <a:pt x="65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8" y="16"/>
                    <a:pt x="96" y="10"/>
                    <a:pt x="99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7" y="0"/>
                    <a:pt x="143" y="6"/>
                    <a:pt x="143" y="15"/>
                  </a:cubicBezTo>
                  <a:cubicBezTo>
                    <a:pt x="143" y="23"/>
                    <a:pt x="137" y="29"/>
                    <a:pt x="129" y="29"/>
                  </a:cubicBezTo>
                  <a:close/>
                  <a:moveTo>
                    <a:pt x="15" y="4"/>
                  </a:moveTo>
                  <a:cubicBezTo>
                    <a:pt x="9" y="4"/>
                    <a:pt x="4" y="9"/>
                    <a:pt x="4" y="15"/>
                  </a:cubicBezTo>
                  <a:cubicBezTo>
                    <a:pt x="4" y="20"/>
                    <a:pt x="9" y="25"/>
                    <a:pt x="15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35" y="25"/>
                    <a:pt x="139" y="20"/>
                    <a:pt x="139" y="15"/>
                  </a:cubicBezTo>
                  <a:cubicBezTo>
                    <a:pt x="139" y="9"/>
                    <a:pt x="135" y="4"/>
                    <a:pt x="129" y="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98" y="13"/>
                    <a:pt x="89" y="20"/>
                    <a:pt x="79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54" y="20"/>
                    <a:pt x="45" y="13"/>
                    <a:pt x="41" y="4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28"/>
            <p:cNvSpPr>
              <a:spLocks noEditPoints="1"/>
            </p:cNvSpPr>
            <p:nvPr/>
          </p:nvSpPr>
          <p:spPr bwMode="auto">
            <a:xfrm>
              <a:off x="7300914" y="3246438"/>
              <a:ext cx="217488" cy="290513"/>
            </a:xfrm>
            <a:custGeom>
              <a:avLst/>
              <a:gdLst>
                <a:gd name="T0" fmla="*/ 55 w 96"/>
                <a:gd name="T1" fmla="*/ 128 h 128"/>
                <a:gd name="T2" fmla="*/ 41 w 96"/>
                <a:gd name="T3" fmla="*/ 128 h 128"/>
                <a:gd name="T4" fmla="*/ 22 w 96"/>
                <a:gd name="T5" fmla="*/ 110 h 128"/>
                <a:gd name="T6" fmla="*/ 22 w 96"/>
                <a:gd name="T7" fmla="*/ 85 h 128"/>
                <a:gd name="T8" fmla="*/ 12 w 96"/>
                <a:gd name="T9" fmla="*/ 85 h 128"/>
                <a:gd name="T10" fmla="*/ 2 w 96"/>
                <a:gd name="T11" fmla="*/ 79 h 128"/>
                <a:gd name="T12" fmla="*/ 3 w 96"/>
                <a:gd name="T13" fmla="*/ 68 h 128"/>
                <a:gd name="T14" fmla="*/ 38 w 96"/>
                <a:gd name="T15" fmla="*/ 6 h 128"/>
                <a:gd name="T16" fmla="*/ 48 w 96"/>
                <a:gd name="T17" fmla="*/ 0 h 128"/>
                <a:gd name="T18" fmla="*/ 58 w 96"/>
                <a:gd name="T19" fmla="*/ 6 h 128"/>
                <a:gd name="T20" fmla="*/ 93 w 96"/>
                <a:gd name="T21" fmla="*/ 68 h 128"/>
                <a:gd name="T22" fmla="*/ 94 w 96"/>
                <a:gd name="T23" fmla="*/ 79 h 128"/>
                <a:gd name="T24" fmla="*/ 83 w 96"/>
                <a:gd name="T25" fmla="*/ 85 h 128"/>
                <a:gd name="T26" fmla="*/ 73 w 96"/>
                <a:gd name="T27" fmla="*/ 85 h 128"/>
                <a:gd name="T28" fmla="*/ 73 w 96"/>
                <a:gd name="T29" fmla="*/ 110 h 128"/>
                <a:gd name="T30" fmla="*/ 55 w 96"/>
                <a:gd name="T31" fmla="*/ 128 h 128"/>
                <a:gd name="T32" fmla="*/ 48 w 96"/>
                <a:gd name="T33" fmla="*/ 8 h 128"/>
                <a:gd name="T34" fmla="*/ 45 w 96"/>
                <a:gd name="T35" fmla="*/ 10 h 128"/>
                <a:gd name="T36" fmla="*/ 9 w 96"/>
                <a:gd name="T37" fmla="*/ 72 h 128"/>
                <a:gd name="T38" fmla="*/ 9 w 96"/>
                <a:gd name="T39" fmla="*/ 75 h 128"/>
                <a:gd name="T40" fmla="*/ 12 w 96"/>
                <a:gd name="T41" fmla="*/ 77 h 128"/>
                <a:gd name="T42" fmla="*/ 30 w 96"/>
                <a:gd name="T43" fmla="*/ 77 h 128"/>
                <a:gd name="T44" fmla="*/ 30 w 96"/>
                <a:gd name="T45" fmla="*/ 110 h 128"/>
                <a:gd name="T46" fmla="*/ 41 w 96"/>
                <a:gd name="T47" fmla="*/ 120 h 128"/>
                <a:gd name="T48" fmla="*/ 55 w 96"/>
                <a:gd name="T49" fmla="*/ 120 h 128"/>
                <a:gd name="T50" fmla="*/ 65 w 96"/>
                <a:gd name="T51" fmla="*/ 110 h 128"/>
                <a:gd name="T52" fmla="*/ 65 w 96"/>
                <a:gd name="T53" fmla="*/ 77 h 128"/>
                <a:gd name="T54" fmla="*/ 83 w 96"/>
                <a:gd name="T55" fmla="*/ 77 h 128"/>
                <a:gd name="T56" fmla="*/ 87 w 96"/>
                <a:gd name="T57" fmla="*/ 75 h 128"/>
                <a:gd name="T58" fmla="*/ 86 w 96"/>
                <a:gd name="T59" fmla="*/ 72 h 128"/>
                <a:gd name="T60" fmla="*/ 51 w 96"/>
                <a:gd name="T61" fmla="*/ 10 h 128"/>
                <a:gd name="T62" fmla="*/ 48 w 96"/>
                <a:gd name="T63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128">
                  <a:moveTo>
                    <a:pt x="55" y="128"/>
                  </a:moveTo>
                  <a:cubicBezTo>
                    <a:pt x="41" y="128"/>
                    <a:pt x="41" y="128"/>
                    <a:pt x="41" y="128"/>
                  </a:cubicBezTo>
                  <a:cubicBezTo>
                    <a:pt x="31" y="128"/>
                    <a:pt x="22" y="120"/>
                    <a:pt x="22" y="110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8" y="85"/>
                    <a:pt x="4" y="83"/>
                    <a:pt x="2" y="79"/>
                  </a:cubicBezTo>
                  <a:cubicBezTo>
                    <a:pt x="0" y="76"/>
                    <a:pt x="0" y="72"/>
                    <a:pt x="3" y="6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0" y="2"/>
                    <a:pt x="44" y="0"/>
                    <a:pt x="48" y="0"/>
                  </a:cubicBezTo>
                  <a:cubicBezTo>
                    <a:pt x="52" y="0"/>
                    <a:pt x="55" y="2"/>
                    <a:pt x="58" y="6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5" y="72"/>
                    <a:pt x="96" y="76"/>
                    <a:pt x="94" y="79"/>
                  </a:cubicBezTo>
                  <a:cubicBezTo>
                    <a:pt x="92" y="83"/>
                    <a:pt x="88" y="85"/>
                    <a:pt x="8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20"/>
                    <a:pt x="65" y="128"/>
                    <a:pt x="55" y="128"/>
                  </a:cubicBezTo>
                  <a:close/>
                  <a:moveTo>
                    <a:pt x="48" y="8"/>
                  </a:moveTo>
                  <a:cubicBezTo>
                    <a:pt x="47" y="8"/>
                    <a:pt x="46" y="9"/>
                    <a:pt x="45" y="10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73"/>
                    <a:pt x="8" y="75"/>
                    <a:pt x="9" y="75"/>
                  </a:cubicBezTo>
                  <a:cubicBezTo>
                    <a:pt x="9" y="76"/>
                    <a:pt x="11" y="77"/>
                    <a:pt x="12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110"/>
                    <a:pt x="30" y="110"/>
                    <a:pt x="30" y="110"/>
                  </a:cubicBezTo>
                  <a:cubicBezTo>
                    <a:pt x="30" y="116"/>
                    <a:pt x="35" y="120"/>
                    <a:pt x="41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60" y="120"/>
                    <a:pt x="65" y="116"/>
                    <a:pt x="65" y="110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77"/>
                    <a:pt x="86" y="76"/>
                    <a:pt x="87" y="75"/>
                  </a:cubicBezTo>
                  <a:cubicBezTo>
                    <a:pt x="87" y="75"/>
                    <a:pt x="87" y="73"/>
                    <a:pt x="86" y="72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9"/>
                    <a:pt x="49" y="8"/>
                    <a:pt x="48" y="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5401877" y="3876971"/>
            <a:ext cx="383213" cy="373980"/>
            <a:chOff x="5472114" y="3235325"/>
            <a:chExt cx="395287" cy="385763"/>
          </a:xfrm>
        </p:grpSpPr>
        <p:sp>
          <p:nvSpPr>
            <p:cNvPr id="150" name="Freeform 129"/>
            <p:cNvSpPr>
              <a:spLocks noEditPoints="1"/>
            </p:cNvSpPr>
            <p:nvPr/>
          </p:nvSpPr>
          <p:spPr bwMode="auto">
            <a:xfrm>
              <a:off x="5673726" y="3448050"/>
              <a:ext cx="193675" cy="173038"/>
            </a:xfrm>
            <a:custGeom>
              <a:avLst/>
              <a:gdLst>
                <a:gd name="T0" fmla="*/ 60 w 85"/>
                <a:gd name="T1" fmla="*/ 76 h 76"/>
                <a:gd name="T2" fmla="*/ 60 w 85"/>
                <a:gd name="T3" fmla="*/ 76 h 76"/>
                <a:gd name="T4" fmla="*/ 52 w 85"/>
                <a:gd name="T5" fmla="*/ 73 h 76"/>
                <a:gd name="T6" fmla="*/ 0 w 85"/>
                <a:gd name="T7" fmla="*/ 22 h 76"/>
                <a:gd name="T8" fmla="*/ 13 w 85"/>
                <a:gd name="T9" fmla="*/ 9 h 76"/>
                <a:gd name="T10" fmla="*/ 30 w 85"/>
                <a:gd name="T11" fmla="*/ 1 h 76"/>
                <a:gd name="T12" fmla="*/ 33 w 85"/>
                <a:gd name="T13" fmla="*/ 0 h 76"/>
                <a:gd name="T14" fmla="*/ 79 w 85"/>
                <a:gd name="T15" fmla="*/ 46 h 76"/>
                <a:gd name="T16" fmla="*/ 74 w 85"/>
                <a:gd name="T17" fmla="*/ 69 h 76"/>
                <a:gd name="T18" fmla="*/ 60 w 85"/>
                <a:gd name="T19" fmla="*/ 76 h 76"/>
                <a:gd name="T20" fmla="*/ 58 w 85"/>
                <a:gd name="T21" fmla="*/ 68 h 76"/>
                <a:gd name="T22" fmla="*/ 60 w 85"/>
                <a:gd name="T23" fmla="*/ 68 h 76"/>
                <a:gd name="T24" fmla="*/ 68 w 85"/>
                <a:gd name="T25" fmla="*/ 63 h 76"/>
                <a:gd name="T26" fmla="*/ 73 w 85"/>
                <a:gd name="T27" fmla="*/ 52 h 76"/>
                <a:gd name="T28" fmla="*/ 30 w 85"/>
                <a:gd name="T29" fmla="*/ 9 h 76"/>
                <a:gd name="T30" fmla="*/ 18 w 85"/>
                <a:gd name="T31" fmla="*/ 14 h 76"/>
                <a:gd name="T32" fmla="*/ 11 w 85"/>
                <a:gd name="T33" fmla="*/ 21 h 76"/>
                <a:gd name="T34" fmla="*/ 58 w 85"/>
                <a:gd name="T35" fmla="*/ 68 h 76"/>
                <a:gd name="T36" fmla="*/ 58 w 85"/>
                <a:gd name="T37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76">
                  <a:moveTo>
                    <a:pt x="60" y="76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55" y="76"/>
                    <a:pt x="52" y="74"/>
                    <a:pt x="52" y="7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7" y="5"/>
                    <a:pt x="30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2" y="49"/>
                    <a:pt x="85" y="58"/>
                    <a:pt x="74" y="69"/>
                  </a:cubicBezTo>
                  <a:cubicBezTo>
                    <a:pt x="69" y="74"/>
                    <a:pt x="64" y="76"/>
                    <a:pt x="60" y="76"/>
                  </a:cubicBezTo>
                  <a:close/>
                  <a:moveTo>
                    <a:pt x="58" y="68"/>
                  </a:moveTo>
                  <a:cubicBezTo>
                    <a:pt x="58" y="68"/>
                    <a:pt x="58" y="68"/>
                    <a:pt x="60" y="68"/>
                  </a:cubicBezTo>
                  <a:cubicBezTo>
                    <a:pt x="62" y="68"/>
                    <a:pt x="65" y="66"/>
                    <a:pt x="68" y="63"/>
                  </a:cubicBezTo>
                  <a:cubicBezTo>
                    <a:pt x="76" y="56"/>
                    <a:pt x="73" y="52"/>
                    <a:pt x="73" y="52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1" y="12"/>
                    <a:pt x="19" y="14"/>
                    <a:pt x="18" y="14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30"/>
            <p:cNvSpPr>
              <a:spLocks noEditPoints="1"/>
            </p:cNvSpPr>
            <p:nvPr/>
          </p:nvSpPr>
          <p:spPr bwMode="auto">
            <a:xfrm>
              <a:off x="5472114" y="3235325"/>
              <a:ext cx="184150" cy="180975"/>
            </a:xfrm>
            <a:custGeom>
              <a:avLst/>
              <a:gdLst>
                <a:gd name="T0" fmla="*/ 65 w 81"/>
                <a:gd name="T1" fmla="*/ 80 h 80"/>
                <a:gd name="T2" fmla="*/ 32 w 81"/>
                <a:gd name="T3" fmla="*/ 47 h 80"/>
                <a:gd name="T4" fmla="*/ 18 w 81"/>
                <a:gd name="T5" fmla="*/ 41 h 80"/>
                <a:gd name="T6" fmla="*/ 0 w 81"/>
                <a:gd name="T7" fmla="*/ 15 h 80"/>
                <a:gd name="T8" fmla="*/ 15 w 81"/>
                <a:gd name="T9" fmla="*/ 0 h 80"/>
                <a:gd name="T10" fmla="*/ 42 w 81"/>
                <a:gd name="T11" fmla="*/ 17 h 80"/>
                <a:gd name="T12" fmla="*/ 48 w 81"/>
                <a:gd name="T13" fmla="*/ 31 h 80"/>
                <a:gd name="T14" fmla="*/ 81 w 81"/>
                <a:gd name="T15" fmla="*/ 64 h 80"/>
                <a:gd name="T16" fmla="*/ 79 w 81"/>
                <a:gd name="T17" fmla="*/ 67 h 80"/>
                <a:gd name="T18" fmla="*/ 74 w 81"/>
                <a:gd name="T19" fmla="*/ 72 h 80"/>
                <a:gd name="T20" fmla="*/ 74 w 81"/>
                <a:gd name="T21" fmla="*/ 73 h 80"/>
                <a:gd name="T22" fmla="*/ 65 w 81"/>
                <a:gd name="T23" fmla="*/ 80 h 80"/>
                <a:gd name="T24" fmla="*/ 23 w 81"/>
                <a:gd name="T25" fmla="*/ 35 h 80"/>
                <a:gd name="T26" fmla="*/ 36 w 81"/>
                <a:gd name="T27" fmla="*/ 41 h 80"/>
                <a:gd name="T28" fmla="*/ 65 w 81"/>
                <a:gd name="T29" fmla="*/ 70 h 80"/>
                <a:gd name="T30" fmla="*/ 69 w 81"/>
                <a:gd name="T31" fmla="*/ 66 h 80"/>
                <a:gd name="T32" fmla="*/ 70 w 81"/>
                <a:gd name="T33" fmla="*/ 65 h 80"/>
                <a:gd name="T34" fmla="*/ 41 w 81"/>
                <a:gd name="T35" fmla="*/ 36 h 80"/>
                <a:gd name="T36" fmla="*/ 35 w 81"/>
                <a:gd name="T37" fmla="*/ 22 h 80"/>
                <a:gd name="T38" fmla="*/ 16 w 81"/>
                <a:gd name="T39" fmla="*/ 10 h 80"/>
                <a:gd name="T40" fmla="*/ 11 w 81"/>
                <a:gd name="T41" fmla="*/ 16 h 80"/>
                <a:gd name="T42" fmla="*/ 23 w 81"/>
                <a:gd name="T43" fmla="*/ 3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80">
                  <a:moveTo>
                    <a:pt x="65" y="80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6" y="71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lnTo>
                    <a:pt x="65" y="80"/>
                  </a:lnTo>
                  <a:close/>
                  <a:moveTo>
                    <a:pt x="23" y="35"/>
                  </a:moveTo>
                  <a:cubicBezTo>
                    <a:pt x="36" y="41"/>
                    <a:pt x="36" y="41"/>
                    <a:pt x="36" y="4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70" y="65"/>
                    <a:pt x="70" y="65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1" y="16"/>
                    <a:pt x="11" y="16"/>
                    <a:pt x="11" y="16"/>
                  </a:cubicBezTo>
                  <a:lnTo>
                    <a:pt x="23" y="3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31"/>
            <p:cNvSpPr>
              <a:spLocks noEditPoints="1"/>
            </p:cNvSpPr>
            <p:nvPr/>
          </p:nvSpPr>
          <p:spPr bwMode="auto">
            <a:xfrm>
              <a:off x="5478464" y="3259138"/>
              <a:ext cx="361950" cy="341313"/>
            </a:xfrm>
            <a:custGeom>
              <a:avLst/>
              <a:gdLst>
                <a:gd name="T0" fmla="*/ 127 w 159"/>
                <a:gd name="T1" fmla="*/ 4 h 150"/>
                <a:gd name="T2" fmla="*/ 140 w 159"/>
                <a:gd name="T3" fmla="*/ 6 h 150"/>
                <a:gd name="T4" fmla="*/ 123 w 159"/>
                <a:gd name="T5" fmla="*/ 13 h 150"/>
                <a:gd name="T6" fmla="*/ 121 w 159"/>
                <a:gd name="T7" fmla="*/ 14 h 150"/>
                <a:gd name="T8" fmla="*/ 121 w 159"/>
                <a:gd name="T9" fmla="*/ 16 h 150"/>
                <a:gd name="T10" fmla="*/ 120 w 159"/>
                <a:gd name="T11" fmla="*/ 23 h 150"/>
                <a:gd name="T12" fmla="*/ 120 w 159"/>
                <a:gd name="T13" fmla="*/ 24 h 150"/>
                <a:gd name="T14" fmla="*/ 120 w 159"/>
                <a:gd name="T15" fmla="*/ 25 h 150"/>
                <a:gd name="T16" fmla="*/ 126 w 159"/>
                <a:gd name="T17" fmla="*/ 39 h 150"/>
                <a:gd name="T18" fmla="*/ 128 w 159"/>
                <a:gd name="T19" fmla="*/ 43 h 150"/>
                <a:gd name="T20" fmla="*/ 131 w 159"/>
                <a:gd name="T21" fmla="*/ 41 h 150"/>
                <a:gd name="T22" fmla="*/ 152 w 159"/>
                <a:gd name="T23" fmla="*/ 32 h 150"/>
                <a:gd name="T24" fmla="*/ 135 w 159"/>
                <a:gd name="T25" fmla="*/ 50 h 150"/>
                <a:gd name="T26" fmla="*/ 132 w 159"/>
                <a:gd name="T27" fmla="*/ 52 h 150"/>
                <a:gd name="T28" fmla="*/ 133 w 159"/>
                <a:gd name="T29" fmla="*/ 56 h 150"/>
                <a:gd name="T30" fmla="*/ 138 w 159"/>
                <a:gd name="T31" fmla="*/ 68 h 150"/>
                <a:gd name="T32" fmla="*/ 90 w 159"/>
                <a:gd name="T33" fmla="*/ 83 h 150"/>
                <a:gd name="T34" fmla="*/ 33 w 159"/>
                <a:gd name="T35" fmla="*/ 142 h 150"/>
                <a:gd name="T36" fmla="*/ 23 w 159"/>
                <a:gd name="T37" fmla="*/ 146 h 150"/>
                <a:gd name="T38" fmla="*/ 15 w 159"/>
                <a:gd name="T39" fmla="*/ 142 h 150"/>
                <a:gd name="T40" fmla="*/ 15 w 159"/>
                <a:gd name="T41" fmla="*/ 123 h 150"/>
                <a:gd name="T42" fmla="*/ 80 w 159"/>
                <a:gd name="T43" fmla="*/ 71 h 150"/>
                <a:gd name="T44" fmla="*/ 80 w 159"/>
                <a:gd name="T45" fmla="*/ 71 h 150"/>
                <a:gd name="T46" fmla="*/ 80 w 159"/>
                <a:gd name="T47" fmla="*/ 70 h 150"/>
                <a:gd name="T48" fmla="*/ 102 w 159"/>
                <a:gd name="T49" fmla="*/ 23 h 150"/>
                <a:gd name="T50" fmla="*/ 104 w 159"/>
                <a:gd name="T51" fmla="*/ 15 h 150"/>
                <a:gd name="T52" fmla="*/ 121 w 159"/>
                <a:gd name="T53" fmla="*/ 4 h 150"/>
                <a:gd name="T54" fmla="*/ 122 w 159"/>
                <a:gd name="T55" fmla="*/ 4 h 150"/>
                <a:gd name="T56" fmla="*/ 127 w 159"/>
                <a:gd name="T57" fmla="*/ 4 h 150"/>
                <a:gd name="T58" fmla="*/ 127 w 159"/>
                <a:gd name="T59" fmla="*/ 4 h 150"/>
                <a:gd name="T60" fmla="*/ 24 w 159"/>
                <a:gd name="T61" fmla="*/ 142 h 150"/>
                <a:gd name="T62" fmla="*/ 31 w 159"/>
                <a:gd name="T63" fmla="*/ 139 h 150"/>
                <a:gd name="T64" fmla="*/ 31 w 159"/>
                <a:gd name="T65" fmla="*/ 125 h 150"/>
                <a:gd name="T66" fmla="*/ 24 w 159"/>
                <a:gd name="T67" fmla="*/ 122 h 150"/>
                <a:gd name="T68" fmla="*/ 17 w 159"/>
                <a:gd name="T69" fmla="*/ 125 h 150"/>
                <a:gd name="T70" fmla="*/ 17 w 159"/>
                <a:gd name="T71" fmla="*/ 139 h 150"/>
                <a:gd name="T72" fmla="*/ 24 w 159"/>
                <a:gd name="T73" fmla="*/ 142 h 150"/>
                <a:gd name="T74" fmla="*/ 127 w 159"/>
                <a:gd name="T75" fmla="*/ 0 h 150"/>
                <a:gd name="T76" fmla="*/ 121 w 159"/>
                <a:gd name="T77" fmla="*/ 0 h 150"/>
                <a:gd name="T78" fmla="*/ 100 w 159"/>
                <a:gd name="T79" fmla="*/ 13 h 150"/>
                <a:gd name="T80" fmla="*/ 77 w 159"/>
                <a:gd name="T81" fmla="*/ 68 h 150"/>
                <a:gd name="T82" fmla="*/ 12 w 159"/>
                <a:gd name="T83" fmla="*/ 120 h 150"/>
                <a:gd name="T84" fmla="*/ 12 w 159"/>
                <a:gd name="T85" fmla="*/ 145 h 150"/>
                <a:gd name="T86" fmla="*/ 23 w 159"/>
                <a:gd name="T87" fmla="*/ 150 h 150"/>
                <a:gd name="T88" fmla="*/ 36 w 159"/>
                <a:gd name="T89" fmla="*/ 145 h 150"/>
                <a:gd name="T90" fmla="*/ 93 w 159"/>
                <a:gd name="T91" fmla="*/ 85 h 150"/>
                <a:gd name="T92" fmla="*/ 144 w 159"/>
                <a:gd name="T93" fmla="*/ 71 h 150"/>
                <a:gd name="T94" fmla="*/ 137 w 159"/>
                <a:gd name="T95" fmla="*/ 54 h 150"/>
                <a:gd name="T96" fmla="*/ 159 w 159"/>
                <a:gd name="T97" fmla="*/ 25 h 150"/>
                <a:gd name="T98" fmla="*/ 130 w 159"/>
                <a:gd name="T99" fmla="*/ 37 h 150"/>
                <a:gd name="T100" fmla="*/ 124 w 159"/>
                <a:gd name="T101" fmla="*/ 24 h 150"/>
                <a:gd name="T102" fmla="*/ 125 w 159"/>
                <a:gd name="T103" fmla="*/ 17 h 150"/>
                <a:gd name="T104" fmla="*/ 149 w 159"/>
                <a:gd name="T105" fmla="*/ 6 h 150"/>
                <a:gd name="T106" fmla="*/ 127 w 159"/>
                <a:gd name="T107" fmla="*/ 0 h 150"/>
                <a:gd name="T108" fmla="*/ 24 w 159"/>
                <a:gd name="T109" fmla="*/ 138 h 150"/>
                <a:gd name="T110" fmla="*/ 20 w 159"/>
                <a:gd name="T111" fmla="*/ 136 h 150"/>
                <a:gd name="T112" fmla="*/ 20 w 159"/>
                <a:gd name="T113" fmla="*/ 128 h 150"/>
                <a:gd name="T114" fmla="*/ 24 w 159"/>
                <a:gd name="T115" fmla="*/ 126 h 150"/>
                <a:gd name="T116" fmla="*/ 29 w 159"/>
                <a:gd name="T117" fmla="*/ 128 h 150"/>
                <a:gd name="T118" fmla="*/ 29 w 159"/>
                <a:gd name="T119" fmla="*/ 136 h 150"/>
                <a:gd name="T120" fmla="*/ 24 w 159"/>
                <a:gd name="T121" fmla="*/ 13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9" h="150">
                  <a:moveTo>
                    <a:pt x="127" y="4"/>
                  </a:moveTo>
                  <a:cubicBezTo>
                    <a:pt x="132" y="4"/>
                    <a:pt x="136" y="5"/>
                    <a:pt x="140" y="6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8"/>
                    <a:pt x="143" y="46"/>
                    <a:pt x="135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26" y="69"/>
                    <a:pt x="98" y="74"/>
                    <a:pt x="90" y="83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33" y="142"/>
                    <a:pt x="28" y="146"/>
                    <a:pt x="23" y="146"/>
                  </a:cubicBezTo>
                  <a:cubicBezTo>
                    <a:pt x="20" y="146"/>
                    <a:pt x="17" y="144"/>
                    <a:pt x="15" y="142"/>
                  </a:cubicBezTo>
                  <a:cubicBezTo>
                    <a:pt x="7" y="134"/>
                    <a:pt x="13" y="125"/>
                    <a:pt x="15" y="123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93" y="58"/>
                    <a:pt x="98" y="36"/>
                    <a:pt x="102" y="23"/>
                  </a:cubicBezTo>
                  <a:cubicBezTo>
                    <a:pt x="103" y="19"/>
                    <a:pt x="103" y="17"/>
                    <a:pt x="104" y="15"/>
                  </a:cubicBezTo>
                  <a:cubicBezTo>
                    <a:pt x="106" y="7"/>
                    <a:pt x="107" y="7"/>
                    <a:pt x="121" y="4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4" y="4"/>
                    <a:pt x="125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moveTo>
                    <a:pt x="24" y="142"/>
                  </a:moveTo>
                  <a:cubicBezTo>
                    <a:pt x="27" y="142"/>
                    <a:pt x="30" y="141"/>
                    <a:pt x="31" y="139"/>
                  </a:cubicBezTo>
                  <a:cubicBezTo>
                    <a:pt x="35" y="135"/>
                    <a:pt x="35" y="129"/>
                    <a:pt x="31" y="125"/>
                  </a:cubicBezTo>
                  <a:cubicBezTo>
                    <a:pt x="30" y="123"/>
                    <a:pt x="27" y="122"/>
                    <a:pt x="24" y="122"/>
                  </a:cubicBezTo>
                  <a:cubicBezTo>
                    <a:pt x="22" y="122"/>
                    <a:pt x="19" y="123"/>
                    <a:pt x="17" y="125"/>
                  </a:cubicBezTo>
                  <a:cubicBezTo>
                    <a:pt x="13" y="129"/>
                    <a:pt x="13" y="135"/>
                    <a:pt x="17" y="139"/>
                  </a:cubicBezTo>
                  <a:cubicBezTo>
                    <a:pt x="19" y="141"/>
                    <a:pt x="22" y="142"/>
                    <a:pt x="24" y="142"/>
                  </a:cubicBezTo>
                  <a:moveTo>
                    <a:pt x="127" y="0"/>
                  </a:moveTo>
                  <a:cubicBezTo>
                    <a:pt x="125" y="0"/>
                    <a:pt x="123" y="0"/>
                    <a:pt x="121" y="0"/>
                  </a:cubicBezTo>
                  <a:cubicBezTo>
                    <a:pt x="106" y="3"/>
                    <a:pt x="103" y="4"/>
                    <a:pt x="100" y="13"/>
                  </a:cubicBezTo>
                  <a:cubicBezTo>
                    <a:pt x="97" y="23"/>
                    <a:pt x="93" y="53"/>
                    <a:pt x="77" y="6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0"/>
                    <a:pt x="0" y="133"/>
                    <a:pt x="12" y="145"/>
                  </a:cubicBezTo>
                  <a:cubicBezTo>
                    <a:pt x="16" y="148"/>
                    <a:pt x="20" y="150"/>
                    <a:pt x="23" y="150"/>
                  </a:cubicBezTo>
                  <a:cubicBezTo>
                    <a:pt x="30" y="150"/>
                    <a:pt x="36" y="145"/>
                    <a:pt x="36" y="145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102" y="76"/>
                    <a:pt x="144" y="71"/>
                    <a:pt x="144" y="71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53" y="46"/>
                    <a:pt x="159" y="25"/>
                    <a:pt x="159" y="2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6"/>
                    <a:pt x="139" y="0"/>
                    <a:pt x="127" y="0"/>
                  </a:cubicBezTo>
                  <a:close/>
                  <a:moveTo>
                    <a:pt x="24" y="138"/>
                  </a:moveTo>
                  <a:cubicBezTo>
                    <a:pt x="23" y="138"/>
                    <a:pt x="21" y="138"/>
                    <a:pt x="20" y="136"/>
                  </a:cubicBezTo>
                  <a:cubicBezTo>
                    <a:pt x="17" y="134"/>
                    <a:pt x="17" y="130"/>
                    <a:pt x="20" y="128"/>
                  </a:cubicBezTo>
                  <a:cubicBezTo>
                    <a:pt x="21" y="127"/>
                    <a:pt x="23" y="126"/>
                    <a:pt x="24" y="126"/>
                  </a:cubicBezTo>
                  <a:cubicBezTo>
                    <a:pt x="26" y="126"/>
                    <a:pt x="27" y="127"/>
                    <a:pt x="29" y="128"/>
                  </a:cubicBezTo>
                  <a:cubicBezTo>
                    <a:pt x="31" y="130"/>
                    <a:pt x="31" y="134"/>
                    <a:pt x="29" y="136"/>
                  </a:cubicBezTo>
                  <a:cubicBezTo>
                    <a:pt x="27" y="138"/>
                    <a:pt x="26" y="138"/>
                    <a:pt x="24" y="13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1" name="组合 250"/>
          <p:cNvGrpSpPr/>
          <p:nvPr/>
        </p:nvGrpSpPr>
        <p:grpSpPr>
          <a:xfrm>
            <a:off x="7932011" y="3872355"/>
            <a:ext cx="403221" cy="378597"/>
            <a:chOff x="8081964" y="3230563"/>
            <a:chExt cx="415925" cy="390525"/>
          </a:xfrm>
          <a:solidFill>
            <a:srgbClr val="FC621E"/>
          </a:solidFill>
        </p:grpSpPr>
        <p:sp>
          <p:nvSpPr>
            <p:cNvPr id="153" name="Freeform 132"/>
            <p:cNvSpPr>
              <a:spLocks noEditPoints="1"/>
            </p:cNvSpPr>
            <p:nvPr/>
          </p:nvSpPr>
          <p:spPr bwMode="auto">
            <a:xfrm>
              <a:off x="8143876" y="3230563"/>
              <a:ext cx="201613" cy="147638"/>
            </a:xfrm>
            <a:custGeom>
              <a:avLst/>
              <a:gdLst>
                <a:gd name="T0" fmla="*/ 40 w 89"/>
                <a:gd name="T1" fmla="*/ 4 h 65"/>
                <a:gd name="T2" fmla="*/ 77 w 89"/>
                <a:gd name="T3" fmla="*/ 20 h 65"/>
                <a:gd name="T4" fmla="*/ 83 w 89"/>
                <a:gd name="T5" fmla="*/ 26 h 65"/>
                <a:gd name="T6" fmla="*/ 49 w 89"/>
                <a:gd name="T7" fmla="*/ 60 h 65"/>
                <a:gd name="T8" fmla="*/ 6 w 89"/>
                <a:gd name="T9" fmla="*/ 17 h 65"/>
                <a:gd name="T10" fmla="*/ 40 w 89"/>
                <a:gd name="T11" fmla="*/ 4 h 65"/>
                <a:gd name="T12" fmla="*/ 40 w 89"/>
                <a:gd name="T13" fmla="*/ 0 h 65"/>
                <a:gd name="T14" fmla="*/ 0 w 89"/>
                <a:gd name="T15" fmla="*/ 16 h 65"/>
                <a:gd name="T16" fmla="*/ 49 w 89"/>
                <a:gd name="T17" fmla="*/ 65 h 65"/>
                <a:gd name="T18" fmla="*/ 89 w 89"/>
                <a:gd name="T19" fmla="*/ 26 h 65"/>
                <a:gd name="T20" fmla="*/ 80 w 89"/>
                <a:gd name="T21" fmla="*/ 17 h 65"/>
                <a:gd name="T22" fmla="*/ 40 w 89"/>
                <a:gd name="T2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65">
                  <a:moveTo>
                    <a:pt x="40" y="4"/>
                  </a:moveTo>
                  <a:cubicBezTo>
                    <a:pt x="54" y="4"/>
                    <a:pt x="67" y="10"/>
                    <a:pt x="77" y="20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5" y="9"/>
                    <a:pt x="27" y="4"/>
                    <a:pt x="40" y="4"/>
                  </a:cubicBezTo>
                  <a:moveTo>
                    <a:pt x="40" y="0"/>
                  </a:moveTo>
                  <a:cubicBezTo>
                    <a:pt x="25" y="0"/>
                    <a:pt x="11" y="6"/>
                    <a:pt x="0" y="1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69" y="6"/>
                    <a:pt x="54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33"/>
            <p:cNvSpPr>
              <a:spLocks noEditPoints="1"/>
            </p:cNvSpPr>
            <p:nvPr/>
          </p:nvSpPr>
          <p:spPr bwMode="auto">
            <a:xfrm>
              <a:off x="8164514" y="3300413"/>
              <a:ext cx="333375" cy="320675"/>
            </a:xfrm>
            <a:custGeom>
              <a:avLst/>
              <a:gdLst>
                <a:gd name="T0" fmla="*/ 85 w 147"/>
                <a:gd name="T1" fmla="*/ 11 h 141"/>
                <a:gd name="T2" fmla="*/ 119 w 147"/>
                <a:gd name="T3" fmla="*/ 45 h 141"/>
                <a:gd name="T4" fmla="*/ 133 w 147"/>
                <a:gd name="T5" fmla="*/ 80 h 141"/>
                <a:gd name="T6" fmla="*/ 119 w 147"/>
                <a:gd name="T7" fmla="*/ 115 h 141"/>
                <a:gd name="T8" fmla="*/ 115 w 147"/>
                <a:gd name="T9" fmla="*/ 119 h 141"/>
                <a:gd name="T10" fmla="*/ 80 w 147"/>
                <a:gd name="T11" fmla="*/ 133 h 141"/>
                <a:gd name="T12" fmla="*/ 46 w 147"/>
                <a:gd name="T13" fmla="*/ 119 h 141"/>
                <a:gd name="T14" fmla="*/ 12 w 147"/>
                <a:gd name="T15" fmla="*/ 85 h 141"/>
                <a:gd name="T16" fmla="*/ 85 w 147"/>
                <a:gd name="T17" fmla="*/ 11 h 141"/>
                <a:gd name="T18" fmla="*/ 85 w 147"/>
                <a:gd name="T19" fmla="*/ 0 h 141"/>
                <a:gd name="T20" fmla="*/ 0 w 147"/>
                <a:gd name="T21" fmla="*/ 85 h 141"/>
                <a:gd name="T22" fmla="*/ 40 w 147"/>
                <a:gd name="T23" fmla="*/ 124 h 141"/>
                <a:gd name="T24" fmla="*/ 80 w 147"/>
                <a:gd name="T25" fmla="*/ 141 h 141"/>
                <a:gd name="T26" fmla="*/ 121 w 147"/>
                <a:gd name="T27" fmla="*/ 124 h 141"/>
                <a:gd name="T28" fmla="*/ 125 w 147"/>
                <a:gd name="T29" fmla="*/ 120 h 141"/>
                <a:gd name="T30" fmla="*/ 125 w 147"/>
                <a:gd name="T31" fmla="*/ 40 h 141"/>
                <a:gd name="T32" fmla="*/ 85 w 147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" h="141">
                  <a:moveTo>
                    <a:pt x="85" y="11"/>
                  </a:moveTo>
                  <a:cubicBezTo>
                    <a:pt x="119" y="45"/>
                    <a:pt x="119" y="45"/>
                    <a:pt x="119" y="45"/>
                  </a:cubicBezTo>
                  <a:cubicBezTo>
                    <a:pt x="128" y="55"/>
                    <a:pt x="133" y="67"/>
                    <a:pt x="133" y="80"/>
                  </a:cubicBezTo>
                  <a:cubicBezTo>
                    <a:pt x="133" y="93"/>
                    <a:pt x="128" y="105"/>
                    <a:pt x="119" y="115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06" y="128"/>
                    <a:pt x="93" y="133"/>
                    <a:pt x="80" y="133"/>
                  </a:cubicBezTo>
                  <a:cubicBezTo>
                    <a:pt x="67" y="133"/>
                    <a:pt x="55" y="128"/>
                    <a:pt x="46" y="119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85" y="11"/>
                    <a:pt x="85" y="11"/>
                    <a:pt x="85" y="11"/>
                  </a:cubicBezTo>
                  <a:moveTo>
                    <a:pt x="85" y="0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51" y="135"/>
                    <a:pt x="66" y="141"/>
                    <a:pt x="80" y="141"/>
                  </a:cubicBezTo>
                  <a:cubicBezTo>
                    <a:pt x="95" y="141"/>
                    <a:pt x="109" y="135"/>
                    <a:pt x="121" y="124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47" y="98"/>
                    <a:pt x="147" y="62"/>
                    <a:pt x="125" y="40"/>
                  </a:cubicBezTo>
                  <a:cubicBezTo>
                    <a:pt x="85" y="0"/>
                    <a:pt x="85" y="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34"/>
            <p:cNvSpPr>
              <a:spLocks noEditPoints="1"/>
            </p:cNvSpPr>
            <p:nvPr/>
          </p:nvSpPr>
          <p:spPr bwMode="auto">
            <a:xfrm>
              <a:off x="8081964" y="3279775"/>
              <a:ext cx="161925" cy="200025"/>
            </a:xfrm>
            <a:custGeom>
              <a:avLst/>
              <a:gdLst>
                <a:gd name="T0" fmla="*/ 22 w 71"/>
                <a:gd name="T1" fmla="*/ 6 h 88"/>
                <a:gd name="T2" fmla="*/ 65 w 71"/>
                <a:gd name="T3" fmla="*/ 49 h 88"/>
                <a:gd name="T4" fmla="*/ 31 w 71"/>
                <a:gd name="T5" fmla="*/ 83 h 88"/>
                <a:gd name="T6" fmla="*/ 25 w 71"/>
                <a:gd name="T7" fmla="*/ 77 h 88"/>
                <a:gd name="T8" fmla="*/ 22 w 71"/>
                <a:gd name="T9" fmla="*/ 6 h 88"/>
                <a:gd name="T10" fmla="*/ 22 w 71"/>
                <a:gd name="T11" fmla="*/ 0 h 88"/>
                <a:gd name="T12" fmla="*/ 22 w 71"/>
                <a:gd name="T13" fmla="*/ 80 h 88"/>
                <a:gd name="T14" fmla="*/ 31 w 71"/>
                <a:gd name="T15" fmla="*/ 88 h 88"/>
                <a:gd name="T16" fmla="*/ 71 w 71"/>
                <a:gd name="T17" fmla="*/ 49 h 88"/>
                <a:gd name="T18" fmla="*/ 22 w 71"/>
                <a:gd name="T1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88">
                  <a:moveTo>
                    <a:pt x="22" y="6"/>
                  </a:moveTo>
                  <a:cubicBezTo>
                    <a:pt x="65" y="49"/>
                    <a:pt x="65" y="49"/>
                    <a:pt x="65" y="49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6" y="57"/>
                    <a:pt x="5" y="26"/>
                    <a:pt x="22" y="6"/>
                  </a:cubicBezTo>
                  <a:moveTo>
                    <a:pt x="22" y="0"/>
                  </a:moveTo>
                  <a:cubicBezTo>
                    <a:pt x="0" y="22"/>
                    <a:pt x="0" y="58"/>
                    <a:pt x="22" y="80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1155745" y="3935454"/>
            <a:ext cx="392448" cy="270866"/>
            <a:chOff x="1155745" y="3935454"/>
            <a:chExt cx="392448" cy="270866"/>
          </a:xfrm>
        </p:grpSpPr>
        <p:sp>
          <p:nvSpPr>
            <p:cNvPr id="156" name="Freeform 135"/>
            <p:cNvSpPr>
              <a:spLocks noEditPoints="1"/>
            </p:cNvSpPr>
            <p:nvPr/>
          </p:nvSpPr>
          <p:spPr bwMode="auto">
            <a:xfrm>
              <a:off x="1155745" y="4037029"/>
              <a:ext cx="392448" cy="169291"/>
            </a:xfrm>
            <a:custGeom>
              <a:avLst/>
              <a:gdLst>
                <a:gd name="T0" fmla="*/ 167 w 178"/>
                <a:gd name="T1" fmla="*/ 77 h 77"/>
                <a:gd name="T2" fmla="*/ 11 w 178"/>
                <a:gd name="T3" fmla="*/ 77 h 77"/>
                <a:gd name="T4" fmla="*/ 0 w 178"/>
                <a:gd name="T5" fmla="*/ 65 h 77"/>
                <a:gd name="T6" fmla="*/ 0 w 178"/>
                <a:gd name="T7" fmla="*/ 0 h 77"/>
                <a:gd name="T8" fmla="*/ 178 w 178"/>
                <a:gd name="T9" fmla="*/ 0 h 77"/>
                <a:gd name="T10" fmla="*/ 178 w 178"/>
                <a:gd name="T11" fmla="*/ 65 h 77"/>
                <a:gd name="T12" fmla="*/ 167 w 178"/>
                <a:gd name="T13" fmla="*/ 77 h 77"/>
                <a:gd name="T14" fmla="*/ 4 w 178"/>
                <a:gd name="T15" fmla="*/ 4 h 77"/>
                <a:gd name="T16" fmla="*/ 4 w 178"/>
                <a:gd name="T17" fmla="*/ 65 h 77"/>
                <a:gd name="T18" fmla="*/ 11 w 178"/>
                <a:gd name="T19" fmla="*/ 73 h 77"/>
                <a:gd name="T20" fmla="*/ 167 w 178"/>
                <a:gd name="T21" fmla="*/ 73 h 77"/>
                <a:gd name="T22" fmla="*/ 174 w 178"/>
                <a:gd name="T23" fmla="*/ 65 h 77"/>
                <a:gd name="T24" fmla="*/ 174 w 178"/>
                <a:gd name="T25" fmla="*/ 4 h 77"/>
                <a:gd name="T26" fmla="*/ 4 w 178"/>
                <a:gd name="T27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77">
                  <a:moveTo>
                    <a:pt x="167" y="77"/>
                  </a:moveTo>
                  <a:cubicBezTo>
                    <a:pt x="11" y="77"/>
                    <a:pt x="11" y="77"/>
                    <a:pt x="11" y="77"/>
                  </a:cubicBezTo>
                  <a:cubicBezTo>
                    <a:pt x="5" y="77"/>
                    <a:pt x="0" y="72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8" y="72"/>
                    <a:pt x="173" y="77"/>
                    <a:pt x="167" y="77"/>
                  </a:cubicBezTo>
                  <a:close/>
                  <a:moveTo>
                    <a:pt x="4" y="4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70"/>
                    <a:pt x="7" y="73"/>
                    <a:pt x="11" y="73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71" y="73"/>
                    <a:pt x="174" y="70"/>
                    <a:pt x="174" y="65"/>
                  </a:cubicBezTo>
                  <a:cubicBezTo>
                    <a:pt x="174" y="4"/>
                    <a:pt x="174" y="4"/>
                    <a:pt x="174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36"/>
            <p:cNvSpPr>
              <a:spLocks noEditPoints="1"/>
            </p:cNvSpPr>
            <p:nvPr/>
          </p:nvSpPr>
          <p:spPr bwMode="auto">
            <a:xfrm>
              <a:off x="1371207" y="4112441"/>
              <a:ext cx="132355" cy="52326"/>
            </a:xfrm>
            <a:custGeom>
              <a:avLst/>
              <a:gdLst>
                <a:gd name="T0" fmla="*/ 56 w 60"/>
                <a:gd name="T1" fmla="*/ 24 h 24"/>
                <a:gd name="T2" fmla="*/ 4 w 60"/>
                <a:gd name="T3" fmla="*/ 24 h 24"/>
                <a:gd name="T4" fmla="*/ 0 w 60"/>
                <a:gd name="T5" fmla="*/ 19 h 24"/>
                <a:gd name="T6" fmla="*/ 0 w 60"/>
                <a:gd name="T7" fmla="*/ 5 h 24"/>
                <a:gd name="T8" fmla="*/ 4 w 60"/>
                <a:gd name="T9" fmla="*/ 0 h 24"/>
                <a:gd name="T10" fmla="*/ 56 w 60"/>
                <a:gd name="T11" fmla="*/ 0 h 24"/>
                <a:gd name="T12" fmla="*/ 60 w 60"/>
                <a:gd name="T13" fmla="*/ 5 h 24"/>
                <a:gd name="T14" fmla="*/ 60 w 60"/>
                <a:gd name="T15" fmla="*/ 19 h 24"/>
                <a:gd name="T16" fmla="*/ 56 w 60"/>
                <a:gd name="T17" fmla="*/ 24 h 24"/>
                <a:gd name="T18" fmla="*/ 4 w 60"/>
                <a:gd name="T19" fmla="*/ 4 h 24"/>
                <a:gd name="T20" fmla="*/ 4 w 60"/>
                <a:gd name="T21" fmla="*/ 5 h 24"/>
                <a:gd name="T22" fmla="*/ 4 w 60"/>
                <a:gd name="T23" fmla="*/ 19 h 24"/>
                <a:gd name="T24" fmla="*/ 4 w 60"/>
                <a:gd name="T25" fmla="*/ 20 h 24"/>
                <a:gd name="T26" fmla="*/ 56 w 60"/>
                <a:gd name="T27" fmla="*/ 20 h 24"/>
                <a:gd name="T28" fmla="*/ 56 w 60"/>
                <a:gd name="T29" fmla="*/ 19 h 24"/>
                <a:gd name="T30" fmla="*/ 56 w 60"/>
                <a:gd name="T31" fmla="*/ 5 h 24"/>
                <a:gd name="T32" fmla="*/ 56 w 60"/>
                <a:gd name="T33" fmla="*/ 4 h 24"/>
                <a:gd name="T34" fmla="*/ 4 w 60"/>
                <a:gd name="T3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24">
                  <a:moveTo>
                    <a:pt x="56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60" y="2"/>
                    <a:pt x="60" y="5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2"/>
                    <a:pt x="58" y="24"/>
                    <a:pt x="56" y="2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1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6" y="4"/>
                    <a:pt x="56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37"/>
            <p:cNvSpPr>
              <a:spLocks noEditPoints="1"/>
            </p:cNvSpPr>
            <p:nvPr/>
          </p:nvSpPr>
          <p:spPr bwMode="auto">
            <a:xfrm>
              <a:off x="1155745" y="3935454"/>
              <a:ext cx="392448" cy="73873"/>
            </a:xfrm>
            <a:custGeom>
              <a:avLst/>
              <a:gdLst>
                <a:gd name="T0" fmla="*/ 178 w 178"/>
                <a:gd name="T1" fmla="*/ 33 h 33"/>
                <a:gd name="T2" fmla="*/ 0 w 178"/>
                <a:gd name="T3" fmla="*/ 33 h 33"/>
                <a:gd name="T4" fmla="*/ 0 w 178"/>
                <a:gd name="T5" fmla="*/ 11 h 33"/>
                <a:gd name="T6" fmla="*/ 11 w 178"/>
                <a:gd name="T7" fmla="*/ 0 h 33"/>
                <a:gd name="T8" fmla="*/ 167 w 178"/>
                <a:gd name="T9" fmla="*/ 0 h 33"/>
                <a:gd name="T10" fmla="*/ 178 w 178"/>
                <a:gd name="T11" fmla="*/ 11 h 33"/>
                <a:gd name="T12" fmla="*/ 178 w 178"/>
                <a:gd name="T13" fmla="*/ 33 h 33"/>
                <a:gd name="T14" fmla="*/ 4 w 178"/>
                <a:gd name="T15" fmla="*/ 29 h 33"/>
                <a:gd name="T16" fmla="*/ 174 w 178"/>
                <a:gd name="T17" fmla="*/ 29 h 33"/>
                <a:gd name="T18" fmla="*/ 174 w 178"/>
                <a:gd name="T19" fmla="*/ 11 h 33"/>
                <a:gd name="T20" fmla="*/ 167 w 178"/>
                <a:gd name="T21" fmla="*/ 4 h 33"/>
                <a:gd name="T22" fmla="*/ 11 w 178"/>
                <a:gd name="T23" fmla="*/ 4 h 33"/>
                <a:gd name="T24" fmla="*/ 4 w 178"/>
                <a:gd name="T25" fmla="*/ 11 h 33"/>
                <a:gd name="T26" fmla="*/ 4 w 178"/>
                <a:gd name="T2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33">
                  <a:moveTo>
                    <a:pt x="178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73" y="0"/>
                    <a:pt x="178" y="5"/>
                    <a:pt x="178" y="11"/>
                  </a:cubicBezTo>
                  <a:lnTo>
                    <a:pt x="178" y="33"/>
                  </a:lnTo>
                  <a:close/>
                  <a:moveTo>
                    <a:pt x="4" y="29"/>
                  </a:moveTo>
                  <a:cubicBezTo>
                    <a:pt x="174" y="29"/>
                    <a:pt x="174" y="29"/>
                    <a:pt x="174" y="2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7"/>
                    <a:pt x="171" y="4"/>
                    <a:pt x="16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4"/>
                    <a:pt x="4" y="7"/>
                    <a:pt x="4" y="11"/>
                  </a:cubicBezTo>
                  <a:lnTo>
                    <a:pt x="4" y="2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59" name="Freeform 138"/>
          <p:cNvSpPr>
            <a:spLocks noEditPoints="1"/>
          </p:cNvSpPr>
          <p:nvPr/>
        </p:nvSpPr>
        <p:spPr bwMode="auto">
          <a:xfrm>
            <a:off x="1134199" y="4744974"/>
            <a:ext cx="438619" cy="346278"/>
          </a:xfrm>
          <a:custGeom>
            <a:avLst/>
            <a:gdLst>
              <a:gd name="T0" fmla="*/ 140 w 199"/>
              <a:gd name="T1" fmla="*/ 157 h 157"/>
              <a:gd name="T2" fmla="*/ 59 w 199"/>
              <a:gd name="T3" fmla="*/ 157 h 157"/>
              <a:gd name="T4" fmla="*/ 49 w 199"/>
              <a:gd name="T5" fmla="*/ 148 h 157"/>
              <a:gd name="T6" fmla="*/ 49 w 199"/>
              <a:gd name="T7" fmla="*/ 70 h 157"/>
              <a:gd name="T8" fmla="*/ 40 w 199"/>
              <a:gd name="T9" fmla="*/ 80 h 157"/>
              <a:gd name="T10" fmla="*/ 27 w 199"/>
              <a:gd name="T11" fmla="*/ 80 h 157"/>
              <a:gd name="T12" fmla="*/ 3 w 199"/>
              <a:gd name="T13" fmla="*/ 57 h 157"/>
              <a:gd name="T14" fmla="*/ 0 w 199"/>
              <a:gd name="T15" fmla="*/ 50 h 157"/>
              <a:gd name="T16" fmla="*/ 2 w 199"/>
              <a:gd name="T17" fmla="*/ 44 h 157"/>
              <a:gd name="T18" fmla="*/ 40 w 199"/>
              <a:gd name="T19" fmla="*/ 5 h 157"/>
              <a:gd name="T20" fmla="*/ 48 w 199"/>
              <a:gd name="T21" fmla="*/ 0 h 157"/>
              <a:gd name="T22" fmla="*/ 71 w 199"/>
              <a:gd name="T23" fmla="*/ 0 h 157"/>
              <a:gd name="T24" fmla="*/ 79 w 199"/>
              <a:gd name="T25" fmla="*/ 1 h 157"/>
              <a:gd name="T26" fmla="*/ 81 w 199"/>
              <a:gd name="T27" fmla="*/ 3 h 157"/>
              <a:gd name="T28" fmla="*/ 81 w 199"/>
              <a:gd name="T29" fmla="*/ 4 h 157"/>
              <a:gd name="T30" fmla="*/ 99 w 199"/>
              <a:gd name="T31" fmla="*/ 21 h 157"/>
              <a:gd name="T32" fmla="*/ 118 w 199"/>
              <a:gd name="T33" fmla="*/ 4 h 157"/>
              <a:gd name="T34" fmla="*/ 118 w 199"/>
              <a:gd name="T35" fmla="*/ 3 h 157"/>
              <a:gd name="T36" fmla="*/ 119 w 199"/>
              <a:gd name="T37" fmla="*/ 1 h 157"/>
              <a:gd name="T38" fmla="*/ 127 w 199"/>
              <a:gd name="T39" fmla="*/ 0 h 157"/>
              <a:gd name="T40" fmla="*/ 151 w 199"/>
              <a:gd name="T41" fmla="*/ 0 h 157"/>
              <a:gd name="T42" fmla="*/ 158 w 199"/>
              <a:gd name="T43" fmla="*/ 5 h 157"/>
              <a:gd name="T44" fmla="*/ 196 w 199"/>
              <a:gd name="T45" fmla="*/ 44 h 157"/>
              <a:gd name="T46" fmla="*/ 198 w 199"/>
              <a:gd name="T47" fmla="*/ 50 h 157"/>
              <a:gd name="T48" fmla="*/ 196 w 199"/>
              <a:gd name="T49" fmla="*/ 57 h 157"/>
              <a:gd name="T50" fmla="*/ 172 w 199"/>
              <a:gd name="T51" fmla="*/ 80 h 157"/>
              <a:gd name="T52" fmla="*/ 165 w 199"/>
              <a:gd name="T53" fmla="*/ 83 h 157"/>
              <a:gd name="T54" fmla="*/ 165 w 199"/>
              <a:gd name="T55" fmla="*/ 83 h 157"/>
              <a:gd name="T56" fmla="*/ 159 w 199"/>
              <a:gd name="T57" fmla="*/ 80 h 157"/>
              <a:gd name="T58" fmla="*/ 149 w 199"/>
              <a:gd name="T59" fmla="*/ 70 h 157"/>
              <a:gd name="T60" fmla="*/ 149 w 199"/>
              <a:gd name="T61" fmla="*/ 148 h 157"/>
              <a:gd name="T62" fmla="*/ 140 w 199"/>
              <a:gd name="T63" fmla="*/ 157 h 157"/>
              <a:gd name="T64" fmla="*/ 52 w 199"/>
              <a:gd name="T65" fmla="*/ 59 h 157"/>
              <a:gd name="T66" fmla="*/ 57 w 199"/>
              <a:gd name="T67" fmla="*/ 65 h 157"/>
              <a:gd name="T68" fmla="*/ 57 w 199"/>
              <a:gd name="T69" fmla="*/ 148 h 157"/>
              <a:gd name="T70" fmla="*/ 59 w 199"/>
              <a:gd name="T71" fmla="*/ 149 h 157"/>
              <a:gd name="T72" fmla="*/ 140 w 199"/>
              <a:gd name="T73" fmla="*/ 149 h 157"/>
              <a:gd name="T74" fmla="*/ 141 w 199"/>
              <a:gd name="T75" fmla="*/ 148 h 157"/>
              <a:gd name="T76" fmla="*/ 141 w 199"/>
              <a:gd name="T77" fmla="*/ 65 h 157"/>
              <a:gd name="T78" fmla="*/ 147 w 199"/>
              <a:gd name="T79" fmla="*/ 59 h 157"/>
              <a:gd name="T80" fmla="*/ 152 w 199"/>
              <a:gd name="T81" fmla="*/ 61 h 157"/>
              <a:gd name="T82" fmla="*/ 164 w 199"/>
              <a:gd name="T83" fmla="*/ 74 h 157"/>
              <a:gd name="T84" fmla="*/ 166 w 199"/>
              <a:gd name="T85" fmla="*/ 74 h 157"/>
              <a:gd name="T86" fmla="*/ 190 w 199"/>
              <a:gd name="T87" fmla="*/ 51 h 157"/>
              <a:gd name="T88" fmla="*/ 190 w 199"/>
              <a:gd name="T89" fmla="*/ 50 h 157"/>
              <a:gd name="T90" fmla="*/ 190 w 199"/>
              <a:gd name="T91" fmla="*/ 49 h 157"/>
              <a:gd name="T92" fmla="*/ 153 w 199"/>
              <a:gd name="T93" fmla="*/ 10 h 157"/>
              <a:gd name="T94" fmla="*/ 150 w 199"/>
              <a:gd name="T95" fmla="*/ 8 h 157"/>
              <a:gd name="T96" fmla="*/ 127 w 199"/>
              <a:gd name="T97" fmla="*/ 8 h 157"/>
              <a:gd name="T98" fmla="*/ 125 w 199"/>
              <a:gd name="T99" fmla="*/ 8 h 157"/>
              <a:gd name="T100" fmla="*/ 99 w 199"/>
              <a:gd name="T101" fmla="*/ 29 h 157"/>
              <a:gd name="T102" fmla="*/ 73 w 199"/>
              <a:gd name="T103" fmla="*/ 8 h 157"/>
              <a:gd name="T104" fmla="*/ 71 w 199"/>
              <a:gd name="T105" fmla="*/ 8 h 157"/>
              <a:gd name="T106" fmla="*/ 49 w 199"/>
              <a:gd name="T107" fmla="*/ 8 h 157"/>
              <a:gd name="T108" fmla="*/ 46 w 199"/>
              <a:gd name="T109" fmla="*/ 10 h 157"/>
              <a:gd name="T110" fmla="*/ 8 w 199"/>
              <a:gd name="T111" fmla="*/ 49 h 157"/>
              <a:gd name="T112" fmla="*/ 8 w 199"/>
              <a:gd name="T113" fmla="*/ 50 h 157"/>
              <a:gd name="T114" fmla="*/ 8 w 199"/>
              <a:gd name="T115" fmla="*/ 51 h 157"/>
              <a:gd name="T116" fmla="*/ 32 w 199"/>
              <a:gd name="T117" fmla="*/ 74 h 157"/>
              <a:gd name="T118" fmla="*/ 34 w 199"/>
              <a:gd name="T119" fmla="*/ 74 h 157"/>
              <a:gd name="T120" fmla="*/ 47 w 199"/>
              <a:gd name="T121" fmla="*/ 61 h 157"/>
              <a:gd name="T122" fmla="*/ 52 w 199"/>
              <a:gd name="T123" fmla="*/ 5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" h="157">
                <a:moveTo>
                  <a:pt x="140" y="157"/>
                </a:moveTo>
                <a:cubicBezTo>
                  <a:pt x="59" y="157"/>
                  <a:pt x="59" y="157"/>
                  <a:pt x="59" y="157"/>
                </a:cubicBezTo>
                <a:cubicBezTo>
                  <a:pt x="54" y="157"/>
                  <a:pt x="49" y="153"/>
                  <a:pt x="49" y="148"/>
                </a:cubicBezTo>
                <a:cubicBezTo>
                  <a:pt x="49" y="70"/>
                  <a:pt x="49" y="70"/>
                  <a:pt x="49" y="70"/>
                </a:cubicBezTo>
                <a:cubicBezTo>
                  <a:pt x="40" y="80"/>
                  <a:pt x="40" y="80"/>
                  <a:pt x="40" y="80"/>
                </a:cubicBezTo>
                <a:cubicBezTo>
                  <a:pt x="36" y="83"/>
                  <a:pt x="30" y="83"/>
                  <a:pt x="27" y="80"/>
                </a:cubicBezTo>
                <a:cubicBezTo>
                  <a:pt x="3" y="57"/>
                  <a:pt x="3" y="57"/>
                  <a:pt x="3" y="57"/>
                </a:cubicBezTo>
                <a:cubicBezTo>
                  <a:pt x="1" y="55"/>
                  <a:pt x="0" y="53"/>
                  <a:pt x="0" y="50"/>
                </a:cubicBezTo>
                <a:cubicBezTo>
                  <a:pt x="0" y="48"/>
                  <a:pt x="1" y="46"/>
                  <a:pt x="2" y="44"/>
                </a:cubicBezTo>
                <a:cubicBezTo>
                  <a:pt x="40" y="5"/>
                  <a:pt x="40" y="5"/>
                  <a:pt x="40" y="5"/>
                </a:cubicBezTo>
                <a:cubicBezTo>
                  <a:pt x="45" y="0"/>
                  <a:pt x="47" y="0"/>
                  <a:pt x="4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7" y="0"/>
                  <a:pt x="78" y="0"/>
                  <a:pt x="79" y="1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14"/>
                  <a:pt x="88" y="21"/>
                  <a:pt x="99" y="21"/>
                </a:cubicBezTo>
                <a:cubicBezTo>
                  <a:pt x="110" y="21"/>
                  <a:pt x="118" y="14"/>
                  <a:pt x="118" y="4"/>
                </a:cubicBezTo>
                <a:cubicBezTo>
                  <a:pt x="118" y="3"/>
                  <a:pt x="118" y="3"/>
                  <a:pt x="118" y="3"/>
                </a:cubicBezTo>
                <a:cubicBezTo>
                  <a:pt x="119" y="1"/>
                  <a:pt x="119" y="1"/>
                  <a:pt x="119" y="1"/>
                </a:cubicBezTo>
                <a:cubicBezTo>
                  <a:pt x="120" y="0"/>
                  <a:pt x="121" y="0"/>
                  <a:pt x="127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2" y="0"/>
                  <a:pt x="153" y="0"/>
                  <a:pt x="158" y="5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8" y="46"/>
                  <a:pt x="199" y="48"/>
                  <a:pt x="198" y="50"/>
                </a:cubicBezTo>
                <a:cubicBezTo>
                  <a:pt x="198" y="53"/>
                  <a:pt x="197" y="55"/>
                  <a:pt x="196" y="57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0" y="82"/>
                  <a:pt x="168" y="83"/>
                  <a:pt x="165" y="83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3" y="83"/>
                  <a:pt x="160" y="82"/>
                  <a:pt x="159" y="80"/>
                </a:cubicBezTo>
                <a:cubicBezTo>
                  <a:pt x="149" y="70"/>
                  <a:pt x="149" y="70"/>
                  <a:pt x="149" y="70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49" y="153"/>
                  <a:pt x="145" y="157"/>
                  <a:pt x="140" y="157"/>
                </a:cubicBezTo>
                <a:close/>
                <a:moveTo>
                  <a:pt x="52" y="59"/>
                </a:moveTo>
                <a:cubicBezTo>
                  <a:pt x="54" y="59"/>
                  <a:pt x="57" y="61"/>
                  <a:pt x="57" y="65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7" y="149"/>
                  <a:pt x="58" y="149"/>
                  <a:pt x="59" y="149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1" y="149"/>
                  <a:pt x="141" y="148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1"/>
                  <a:pt x="144" y="59"/>
                  <a:pt x="147" y="59"/>
                </a:cubicBezTo>
                <a:cubicBezTo>
                  <a:pt x="148" y="59"/>
                  <a:pt x="150" y="59"/>
                  <a:pt x="152" y="61"/>
                </a:cubicBezTo>
                <a:cubicBezTo>
                  <a:pt x="164" y="74"/>
                  <a:pt x="164" y="74"/>
                  <a:pt x="164" y="74"/>
                </a:cubicBezTo>
                <a:cubicBezTo>
                  <a:pt x="165" y="75"/>
                  <a:pt x="166" y="75"/>
                  <a:pt x="166" y="74"/>
                </a:cubicBezTo>
                <a:cubicBezTo>
                  <a:pt x="190" y="51"/>
                  <a:pt x="190" y="51"/>
                  <a:pt x="190" y="51"/>
                </a:cubicBezTo>
                <a:cubicBezTo>
                  <a:pt x="190" y="51"/>
                  <a:pt x="190" y="50"/>
                  <a:pt x="190" y="50"/>
                </a:cubicBezTo>
                <a:cubicBezTo>
                  <a:pt x="190" y="50"/>
                  <a:pt x="190" y="50"/>
                  <a:pt x="190" y="49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1" y="9"/>
                  <a:pt x="150" y="8"/>
                  <a:pt x="150" y="8"/>
                </a:cubicBezTo>
                <a:cubicBezTo>
                  <a:pt x="127" y="8"/>
                  <a:pt x="127" y="8"/>
                  <a:pt x="127" y="8"/>
                </a:cubicBezTo>
                <a:cubicBezTo>
                  <a:pt x="126" y="8"/>
                  <a:pt x="126" y="8"/>
                  <a:pt x="125" y="8"/>
                </a:cubicBezTo>
                <a:cubicBezTo>
                  <a:pt x="124" y="20"/>
                  <a:pt x="113" y="29"/>
                  <a:pt x="99" y="29"/>
                </a:cubicBezTo>
                <a:cubicBezTo>
                  <a:pt x="85" y="29"/>
                  <a:pt x="74" y="20"/>
                  <a:pt x="73" y="8"/>
                </a:cubicBezTo>
                <a:cubicBezTo>
                  <a:pt x="72" y="8"/>
                  <a:pt x="72" y="8"/>
                  <a:pt x="71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8" y="8"/>
                  <a:pt x="47" y="9"/>
                  <a:pt x="46" y="10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50"/>
                  <a:pt x="8" y="51"/>
                  <a:pt x="8" y="51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5"/>
                  <a:pt x="33" y="75"/>
                  <a:pt x="34" y="74"/>
                </a:cubicBezTo>
                <a:cubicBezTo>
                  <a:pt x="47" y="61"/>
                  <a:pt x="47" y="61"/>
                  <a:pt x="47" y="61"/>
                </a:cubicBezTo>
                <a:cubicBezTo>
                  <a:pt x="49" y="59"/>
                  <a:pt x="51" y="59"/>
                  <a:pt x="52" y="5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39"/>
          <p:cNvSpPr>
            <a:spLocks noEditPoints="1"/>
          </p:cNvSpPr>
          <p:nvPr/>
        </p:nvSpPr>
        <p:spPr bwMode="auto">
          <a:xfrm>
            <a:off x="2034521" y="4735740"/>
            <a:ext cx="361668" cy="364746"/>
          </a:xfrm>
          <a:custGeom>
            <a:avLst/>
            <a:gdLst>
              <a:gd name="T0" fmla="*/ 67 w 164"/>
              <a:gd name="T1" fmla="*/ 164 h 165"/>
              <a:gd name="T2" fmla="*/ 33 w 164"/>
              <a:gd name="T3" fmla="*/ 155 h 165"/>
              <a:gd name="T4" fmla="*/ 22 w 164"/>
              <a:gd name="T5" fmla="*/ 158 h 165"/>
              <a:gd name="T6" fmla="*/ 11 w 164"/>
              <a:gd name="T7" fmla="*/ 154 h 165"/>
              <a:gd name="T8" fmla="*/ 0 w 164"/>
              <a:gd name="T9" fmla="*/ 87 h 165"/>
              <a:gd name="T10" fmla="*/ 25 w 164"/>
              <a:gd name="T11" fmla="*/ 63 h 165"/>
              <a:gd name="T12" fmla="*/ 33 w 164"/>
              <a:gd name="T13" fmla="*/ 66 h 165"/>
              <a:gd name="T14" fmla="*/ 54 w 164"/>
              <a:gd name="T15" fmla="*/ 53 h 165"/>
              <a:gd name="T16" fmla="*/ 68 w 164"/>
              <a:gd name="T17" fmla="*/ 36 h 165"/>
              <a:gd name="T18" fmla="*/ 75 w 164"/>
              <a:gd name="T19" fmla="*/ 23 h 165"/>
              <a:gd name="T20" fmla="*/ 80 w 164"/>
              <a:gd name="T21" fmla="*/ 13 h 165"/>
              <a:gd name="T22" fmla="*/ 97 w 164"/>
              <a:gd name="T23" fmla="*/ 0 h 165"/>
              <a:gd name="T24" fmla="*/ 107 w 164"/>
              <a:gd name="T25" fmla="*/ 38 h 165"/>
              <a:gd name="T26" fmla="*/ 98 w 164"/>
              <a:gd name="T27" fmla="*/ 56 h 165"/>
              <a:gd name="T28" fmla="*/ 99 w 164"/>
              <a:gd name="T29" fmla="*/ 59 h 165"/>
              <a:gd name="T30" fmla="*/ 115 w 164"/>
              <a:gd name="T31" fmla="*/ 58 h 165"/>
              <a:gd name="T32" fmla="*/ 164 w 164"/>
              <a:gd name="T33" fmla="*/ 74 h 165"/>
              <a:gd name="T34" fmla="*/ 157 w 164"/>
              <a:gd name="T35" fmla="*/ 99 h 165"/>
              <a:gd name="T36" fmla="*/ 148 w 164"/>
              <a:gd name="T37" fmla="*/ 124 h 165"/>
              <a:gd name="T38" fmla="*/ 135 w 164"/>
              <a:gd name="T39" fmla="*/ 148 h 165"/>
              <a:gd name="T40" fmla="*/ 104 w 164"/>
              <a:gd name="T41" fmla="*/ 165 h 165"/>
              <a:gd name="T42" fmla="*/ 38 w 164"/>
              <a:gd name="T43" fmla="*/ 146 h 165"/>
              <a:gd name="T44" fmla="*/ 68 w 164"/>
              <a:gd name="T45" fmla="*/ 156 h 165"/>
              <a:gd name="T46" fmla="*/ 104 w 164"/>
              <a:gd name="T47" fmla="*/ 157 h 165"/>
              <a:gd name="T48" fmla="*/ 127 w 164"/>
              <a:gd name="T49" fmla="*/ 148 h 165"/>
              <a:gd name="T50" fmla="*/ 119 w 164"/>
              <a:gd name="T51" fmla="*/ 132 h 165"/>
              <a:gd name="T52" fmla="*/ 140 w 164"/>
              <a:gd name="T53" fmla="*/ 124 h 165"/>
              <a:gd name="T54" fmla="*/ 132 w 164"/>
              <a:gd name="T55" fmla="*/ 107 h 165"/>
              <a:gd name="T56" fmla="*/ 149 w 164"/>
              <a:gd name="T57" fmla="*/ 99 h 165"/>
              <a:gd name="T58" fmla="*/ 141 w 164"/>
              <a:gd name="T59" fmla="*/ 83 h 165"/>
              <a:gd name="T60" fmla="*/ 156 w 164"/>
              <a:gd name="T61" fmla="*/ 74 h 165"/>
              <a:gd name="T62" fmla="*/ 115 w 164"/>
              <a:gd name="T63" fmla="*/ 66 h 165"/>
              <a:gd name="T64" fmla="*/ 99 w 164"/>
              <a:gd name="T65" fmla="*/ 67 h 165"/>
              <a:gd name="T66" fmla="*/ 92 w 164"/>
              <a:gd name="T67" fmla="*/ 64 h 165"/>
              <a:gd name="T68" fmla="*/ 97 w 164"/>
              <a:gd name="T69" fmla="*/ 41 h 165"/>
              <a:gd name="T70" fmla="*/ 103 w 164"/>
              <a:gd name="T71" fmla="*/ 11 h 165"/>
              <a:gd name="T72" fmla="*/ 87 w 164"/>
              <a:gd name="T73" fmla="*/ 17 h 165"/>
              <a:gd name="T74" fmla="*/ 83 w 164"/>
              <a:gd name="T75" fmla="*/ 26 h 165"/>
              <a:gd name="T76" fmla="*/ 75 w 164"/>
              <a:gd name="T77" fmla="*/ 41 h 165"/>
              <a:gd name="T78" fmla="*/ 60 w 164"/>
              <a:gd name="T79" fmla="*/ 59 h 165"/>
              <a:gd name="T80" fmla="*/ 30 w 164"/>
              <a:gd name="T81" fmla="*/ 73 h 165"/>
              <a:gd name="T82" fmla="*/ 25 w 164"/>
              <a:gd name="T83" fmla="*/ 71 h 165"/>
              <a:gd name="T84" fmla="*/ 15 w 164"/>
              <a:gd name="T85" fmla="*/ 74 h 165"/>
              <a:gd name="T86" fmla="*/ 8 w 164"/>
              <a:gd name="T87" fmla="*/ 133 h 165"/>
              <a:gd name="T88" fmla="*/ 22 w 164"/>
              <a:gd name="T89" fmla="*/ 150 h 165"/>
              <a:gd name="T90" fmla="*/ 27 w 164"/>
              <a:gd name="T91" fmla="*/ 149 h 165"/>
              <a:gd name="T92" fmla="*/ 38 w 164"/>
              <a:gd name="T93" fmla="*/ 146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4" h="165">
                <a:moveTo>
                  <a:pt x="89" y="165"/>
                </a:moveTo>
                <a:cubicBezTo>
                  <a:pt x="80" y="165"/>
                  <a:pt x="73" y="165"/>
                  <a:pt x="67" y="164"/>
                </a:cubicBezTo>
                <a:cubicBezTo>
                  <a:pt x="61" y="163"/>
                  <a:pt x="56" y="161"/>
                  <a:pt x="52" y="159"/>
                </a:cubicBezTo>
                <a:cubicBezTo>
                  <a:pt x="45" y="156"/>
                  <a:pt x="39" y="153"/>
                  <a:pt x="33" y="155"/>
                </a:cubicBezTo>
                <a:cubicBezTo>
                  <a:pt x="32" y="155"/>
                  <a:pt x="31" y="156"/>
                  <a:pt x="30" y="156"/>
                </a:cubicBezTo>
                <a:cubicBezTo>
                  <a:pt x="28" y="157"/>
                  <a:pt x="26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18" y="158"/>
                  <a:pt x="14" y="157"/>
                  <a:pt x="11" y="154"/>
                </a:cubicBezTo>
                <a:cubicBezTo>
                  <a:pt x="4" y="149"/>
                  <a:pt x="0" y="141"/>
                  <a:pt x="0" y="13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79"/>
                  <a:pt x="4" y="72"/>
                  <a:pt x="10" y="67"/>
                </a:cubicBezTo>
                <a:cubicBezTo>
                  <a:pt x="15" y="64"/>
                  <a:pt x="21" y="62"/>
                  <a:pt x="25" y="63"/>
                </a:cubicBezTo>
                <a:cubicBezTo>
                  <a:pt x="28" y="63"/>
                  <a:pt x="30" y="64"/>
                  <a:pt x="32" y="65"/>
                </a:cubicBezTo>
                <a:cubicBezTo>
                  <a:pt x="32" y="65"/>
                  <a:pt x="33" y="65"/>
                  <a:pt x="33" y="66"/>
                </a:cubicBezTo>
                <a:cubicBezTo>
                  <a:pt x="34" y="66"/>
                  <a:pt x="34" y="66"/>
                  <a:pt x="35" y="66"/>
                </a:cubicBezTo>
                <a:cubicBezTo>
                  <a:pt x="41" y="66"/>
                  <a:pt x="50" y="57"/>
                  <a:pt x="54" y="53"/>
                </a:cubicBezTo>
                <a:cubicBezTo>
                  <a:pt x="55" y="52"/>
                  <a:pt x="55" y="52"/>
                  <a:pt x="55" y="52"/>
                </a:cubicBezTo>
                <a:cubicBezTo>
                  <a:pt x="60" y="48"/>
                  <a:pt x="64" y="42"/>
                  <a:pt x="68" y="36"/>
                </a:cubicBezTo>
                <a:cubicBezTo>
                  <a:pt x="69" y="34"/>
                  <a:pt x="70" y="33"/>
                  <a:pt x="71" y="31"/>
                </a:cubicBezTo>
                <a:cubicBezTo>
                  <a:pt x="73" y="29"/>
                  <a:pt x="74" y="26"/>
                  <a:pt x="75" y="23"/>
                </a:cubicBezTo>
                <a:cubicBezTo>
                  <a:pt x="76" y="21"/>
                  <a:pt x="77" y="18"/>
                  <a:pt x="79" y="16"/>
                </a:cubicBezTo>
                <a:cubicBezTo>
                  <a:pt x="79" y="15"/>
                  <a:pt x="79" y="14"/>
                  <a:pt x="80" y="13"/>
                </a:cubicBezTo>
                <a:cubicBezTo>
                  <a:pt x="82" y="10"/>
                  <a:pt x="84" y="6"/>
                  <a:pt x="88" y="3"/>
                </a:cubicBezTo>
                <a:cubicBezTo>
                  <a:pt x="90" y="1"/>
                  <a:pt x="94" y="0"/>
                  <a:pt x="97" y="0"/>
                </a:cubicBezTo>
                <a:cubicBezTo>
                  <a:pt x="102" y="0"/>
                  <a:pt x="106" y="2"/>
                  <a:pt x="109" y="6"/>
                </a:cubicBezTo>
                <a:cubicBezTo>
                  <a:pt x="117" y="15"/>
                  <a:pt x="112" y="28"/>
                  <a:pt x="107" y="38"/>
                </a:cubicBezTo>
                <a:cubicBezTo>
                  <a:pt x="106" y="40"/>
                  <a:pt x="105" y="43"/>
                  <a:pt x="103" y="45"/>
                </a:cubicBezTo>
                <a:cubicBezTo>
                  <a:pt x="101" y="49"/>
                  <a:pt x="98" y="52"/>
                  <a:pt x="98" y="56"/>
                </a:cubicBezTo>
                <a:cubicBezTo>
                  <a:pt x="98" y="58"/>
                  <a:pt x="98" y="59"/>
                  <a:pt x="98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102" y="59"/>
                  <a:pt x="104" y="59"/>
                  <a:pt x="107" y="59"/>
                </a:cubicBezTo>
                <a:cubicBezTo>
                  <a:pt x="110" y="58"/>
                  <a:pt x="113" y="58"/>
                  <a:pt x="115" y="58"/>
                </a:cubicBezTo>
                <a:cubicBezTo>
                  <a:pt x="147" y="58"/>
                  <a:pt x="147" y="58"/>
                  <a:pt x="147" y="58"/>
                </a:cubicBezTo>
                <a:cubicBezTo>
                  <a:pt x="156" y="58"/>
                  <a:pt x="164" y="66"/>
                  <a:pt x="164" y="74"/>
                </a:cubicBezTo>
                <a:cubicBezTo>
                  <a:pt x="164" y="81"/>
                  <a:pt x="160" y="87"/>
                  <a:pt x="154" y="89"/>
                </a:cubicBezTo>
                <a:cubicBezTo>
                  <a:pt x="156" y="92"/>
                  <a:pt x="157" y="95"/>
                  <a:pt x="157" y="99"/>
                </a:cubicBezTo>
                <a:cubicBezTo>
                  <a:pt x="157" y="106"/>
                  <a:pt x="152" y="113"/>
                  <a:pt x="145" y="115"/>
                </a:cubicBezTo>
                <a:cubicBezTo>
                  <a:pt x="147" y="117"/>
                  <a:pt x="148" y="120"/>
                  <a:pt x="148" y="124"/>
                </a:cubicBezTo>
                <a:cubicBezTo>
                  <a:pt x="148" y="132"/>
                  <a:pt x="141" y="139"/>
                  <a:pt x="133" y="140"/>
                </a:cubicBezTo>
                <a:cubicBezTo>
                  <a:pt x="134" y="142"/>
                  <a:pt x="135" y="145"/>
                  <a:pt x="135" y="148"/>
                </a:cubicBezTo>
                <a:cubicBezTo>
                  <a:pt x="135" y="157"/>
                  <a:pt x="128" y="164"/>
                  <a:pt x="119" y="164"/>
                </a:cubicBezTo>
                <a:cubicBezTo>
                  <a:pt x="114" y="164"/>
                  <a:pt x="109" y="165"/>
                  <a:pt x="104" y="165"/>
                </a:cubicBezTo>
                <a:cubicBezTo>
                  <a:pt x="99" y="165"/>
                  <a:pt x="94" y="165"/>
                  <a:pt x="89" y="165"/>
                </a:cubicBezTo>
                <a:close/>
                <a:moveTo>
                  <a:pt x="38" y="146"/>
                </a:moveTo>
                <a:cubicBezTo>
                  <a:pt x="44" y="146"/>
                  <a:pt x="50" y="149"/>
                  <a:pt x="55" y="151"/>
                </a:cubicBezTo>
                <a:cubicBezTo>
                  <a:pt x="59" y="153"/>
                  <a:pt x="64" y="155"/>
                  <a:pt x="68" y="156"/>
                </a:cubicBezTo>
                <a:cubicBezTo>
                  <a:pt x="74" y="157"/>
                  <a:pt x="81" y="157"/>
                  <a:pt x="89" y="157"/>
                </a:cubicBezTo>
                <a:cubicBezTo>
                  <a:pt x="94" y="157"/>
                  <a:pt x="99" y="157"/>
                  <a:pt x="104" y="157"/>
                </a:cubicBezTo>
                <a:cubicBezTo>
                  <a:pt x="109" y="157"/>
                  <a:pt x="114" y="156"/>
                  <a:pt x="119" y="156"/>
                </a:cubicBezTo>
                <a:cubicBezTo>
                  <a:pt x="123" y="156"/>
                  <a:pt x="127" y="153"/>
                  <a:pt x="127" y="148"/>
                </a:cubicBezTo>
                <a:cubicBezTo>
                  <a:pt x="127" y="144"/>
                  <a:pt x="123" y="140"/>
                  <a:pt x="119" y="140"/>
                </a:cubicBezTo>
                <a:cubicBezTo>
                  <a:pt x="119" y="132"/>
                  <a:pt x="119" y="132"/>
                  <a:pt x="119" y="132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6" y="132"/>
                  <a:pt x="140" y="128"/>
                  <a:pt x="140" y="124"/>
                </a:cubicBezTo>
                <a:cubicBezTo>
                  <a:pt x="140" y="119"/>
                  <a:pt x="136" y="115"/>
                  <a:pt x="132" y="115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6" y="107"/>
                  <a:pt x="149" y="104"/>
                  <a:pt x="149" y="99"/>
                </a:cubicBezTo>
                <a:cubicBezTo>
                  <a:pt x="149" y="94"/>
                  <a:pt x="146" y="91"/>
                  <a:pt x="141" y="91"/>
                </a:cubicBezTo>
                <a:cubicBezTo>
                  <a:pt x="141" y="83"/>
                  <a:pt x="141" y="83"/>
                  <a:pt x="141" y="83"/>
                </a:cubicBezTo>
                <a:cubicBezTo>
                  <a:pt x="147" y="83"/>
                  <a:pt x="147" y="83"/>
                  <a:pt x="147" y="83"/>
                </a:cubicBezTo>
                <a:cubicBezTo>
                  <a:pt x="152" y="83"/>
                  <a:pt x="156" y="79"/>
                  <a:pt x="156" y="74"/>
                </a:cubicBezTo>
                <a:cubicBezTo>
                  <a:pt x="156" y="70"/>
                  <a:pt x="152" y="66"/>
                  <a:pt x="147" y="66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3" y="66"/>
                  <a:pt x="110" y="66"/>
                  <a:pt x="107" y="67"/>
                </a:cubicBezTo>
                <a:cubicBezTo>
                  <a:pt x="105" y="67"/>
                  <a:pt x="102" y="67"/>
                  <a:pt x="99" y="67"/>
                </a:cubicBezTo>
                <a:cubicBezTo>
                  <a:pt x="98" y="67"/>
                  <a:pt x="98" y="67"/>
                  <a:pt x="98" y="67"/>
                </a:cubicBezTo>
                <a:cubicBezTo>
                  <a:pt x="95" y="67"/>
                  <a:pt x="93" y="65"/>
                  <a:pt x="92" y="64"/>
                </a:cubicBezTo>
                <a:cubicBezTo>
                  <a:pt x="90" y="62"/>
                  <a:pt x="89" y="59"/>
                  <a:pt x="90" y="55"/>
                </a:cubicBezTo>
                <a:cubicBezTo>
                  <a:pt x="91" y="50"/>
                  <a:pt x="94" y="45"/>
                  <a:pt x="97" y="41"/>
                </a:cubicBezTo>
                <a:cubicBezTo>
                  <a:pt x="98" y="38"/>
                  <a:pt x="99" y="36"/>
                  <a:pt x="100" y="34"/>
                </a:cubicBezTo>
                <a:cubicBezTo>
                  <a:pt x="104" y="26"/>
                  <a:pt x="108" y="16"/>
                  <a:pt x="103" y="11"/>
                </a:cubicBezTo>
                <a:cubicBezTo>
                  <a:pt x="101" y="8"/>
                  <a:pt x="96" y="7"/>
                  <a:pt x="92" y="10"/>
                </a:cubicBezTo>
                <a:cubicBezTo>
                  <a:pt x="90" y="11"/>
                  <a:pt x="89" y="14"/>
                  <a:pt x="87" y="17"/>
                </a:cubicBezTo>
                <a:cubicBezTo>
                  <a:pt x="87" y="18"/>
                  <a:pt x="86" y="19"/>
                  <a:pt x="86" y="20"/>
                </a:cubicBezTo>
                <a:cubicBezTo>
                  <a:pt x="85" y="22"/>
                  <a:pt x="84" y="24"/>
                  <a:pt x="83" y="26"/>
                </a:cubicBezTo>
                <a:cubicBezTo>
                  <a:pt x="82" y="29"/>
                  <a:pt x="80" y="33"/>
                  <a:pt x="78" y="36"/>
                </a:cubicBezTo>
                <a:cubicBezTo>
                  <a:pt x="77" y="37"/>
                  <a:pt x="76" y="39"/>
                  <a:pt x="75" y="41"/>
                </a:cubicBezTo>
                <a:cubicBezTo>
                  <a:pt x="71" y="47"/>
                  <a:pt x="66" y="53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52" y="66"/>
                  <a:pt x="43" y="74"/>
                  <a:pt x="35" y="74"/>
                </a:cubicBezTo>
                <a:cubicBezTo>
                  <a:pt x="33" y="74"/>
                  <a:pt x="31" y="74"/>
                  <a:pt x="30" y="73"/>
                </a:cubicBezTo>
                <a:cubicBezTo>
                  <a:pt x="29" y="72"/>
                  <a:pt x="28" y="72"/>
                  <a:pt x="28" y="72"/>
                </a:cubicBezTo>
                <a:cubicBezTo>
                  <a:pt x="26" y="71"/>
                  <a:pt x="26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2" y="71"/>
                  <a:pt x="18" y="72"/>
                  <a:pt x="15" y="74"/>
                </a:cubicBezTo>
                <a:cubicBezTo>
                  <a:pt x="10" y="77"/>
                  <a:pt x="8" y="82"/>
                  <a:pt x="8" y="87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38"/>
                  <a:pt x="11" y="144"/>
                  <a:pt x="15" y="148"/>
                </a:cubicBezTo>
                <a:cubicBezTo>
                  <a:pt x="17" y="149"/>
                  <a:pt x="20" y="150"/>
                  <a:pt x="22" y="150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24" y="150"/>
                  <a:pt x="25" y="150"/>
                  <a:pt x="27" y="149"/>
                </a:cubicBezTo>
                <a:cubicBezTo>
                  <a:pt x="28" y="148"/>
                  <a:pt x="29" y="148"/>
                  <a:pt x="31" y="147"/>
                </a:cubicBezTo>
                <a:cubicBezTo>
                  <a:pt x="33" y="147"/>
                  <a:pt x="35" y="146"/>
                  <a:pt x="38" y="146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88" name="组合 287"/>
          <p:cNvGrpSpPr/>
          <p:nvPr/>
        </p:nvGrpSpPr>
        <p:grpSpPr>
          <a:xfrm>
            <a:off x="4521563" y="5657608"/>
            <a:ext cx="430923" cy="198532"/>
            <a:chOff x="4521563" y="5657608"/>
            <a:chExt cx="430923" cy="198532"/>
          </a:xfrm>
        </p:grpSpPr>
        <p:sp>
          <p:nvSpPr>
            <p:cNvPr id="161" name="Freeform 140"/>
            <p:cNvSpPr/>
            <p:nvPr/>
          </p:nvSpPr>
          <p:spPr bwMode="auto">
            <a:xfrm>
              <a:off x="4521563" y="5753026"/>
              <a:ext cx="430923" cy="9234"/>
            </a:xfrm>
            <a:custGeom>
              <a:avLst/>
              <a:gdLst>
                <a:gd name="T0" fmla="*/ 193 w 195"/>
                <a:gd name="T1" fmla="*/ 4 h 4"/>
                <a:gd name="T2" fmla="*/ 2 w 195"/>
                <a:gd name="T3" fmla="*/ 4 h 4"/>
                <a:gd name="T4" fmla="*/ 0 w 195"/>
                <a:gd name="T5" fmla="*/ 2 h 4"/>
                <a:gd name="T6" fmla="*/ 2 w 195"/>
                <a:gd name="T7" fmla="*/ 0 h 4"/>
                <a:gd name="T8" fmla="*/ 193 w 195"/>
                <a:gd name="T9" fmla="*/ 0 h 4"/>
                <a:gd name="T10" fmla="*/ 195 w 195"/>
                <a:gd name="T11" fmla="*/ 2 h 4"/>
                <a:gd name="T12" fmla="*/ 193 w 19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4">
                  <a:moveTo>
                    <a:pt x="19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0"/>
                    <a:pt x="195" y="1"/>
                    <a:pt x="195" y="2"/>
                  </a:cubicBezTo>
                  <a:cubicBezTo>
                    <a:pt x="195" y="3"/>
                    <a:pt x="194" y="4"/>
                    <a:pt x="193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41"/>
            <p:cNvSpPr/>
            <p:nvPr/>
          </p:nvSpPr>
          <p:spPr bwMode="auto">
            <a:xfrm>
              <a:off x="4837060" y="5657608"/>
              <a:ext cx="115426" cy="104653"/>
            </a:xfrm>
            <a:custGeom>
              <a:avLst/>
              <a:gdLst>
                <a:gd name="T0" fmla="*/ 50 w 52"/>
                <a:gd name="T1" fmla="*/ 47 h 47"/>
                <a:gd name="T2" fmla="*/ 48 w 52"/>
                <a:gd name="T3" fmla="*/ 46 h 47"/>
                <a:gd name="T4" fmla="*/ 1 w 52"/>
                <a:gd name="T5" fmla="*/ 4 h 47"/>
                <a:gd name="T6" fmla="*/ 1 w 52"/>
                <a:gd name="T7" fmla="*/ 1 h 47"/>
                <a:gd name="T8" fmla="*/ 4 w 52"/>
                <a:gd name="T9" fmla="*/ 1 h 47"/>
                <a:gd name="T10" fmla="*/ 51 w 52"/>
                <a:gd name="T11" fmla="*/ 43 h 47"/>
                <a:gd name="T12" fmla="*/ 51 w 52"/>
                <a:gd name="T13" fmla="*/ 46 h 47"/>
                <a:gd name="T14" fmla="*/ 50 w 52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7">
                  <a:moveTo>
                    <a:pt x="50" y="47"/>
                  </a:moveTo>
                  <a:cubicBezTo>
                    <a:pt x="49" y="47"/>
                    <a:pt x="49" y="47"/>
                    <a:pt x="48" y="4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4"/>
                    <a:pt x="52" y="45"/>
                    <a:pt x="51" y="46"/>
                  </a:cubicBezTo>
                  <a:cubicBezTo>
                    <a:pt x="51" y="47"/>
                    <a:pt x="50" y="47"/>
                    <a:pt x="50" y="47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42"/>
            <p:cNvSpPr/>
            <p:nvPr/>
          </p:nvSpPr>
          <p:spPr bwMode="auto">
            <a:xfrm>
              <a:off x="4837060" y="5753026"/>
              <a:ext cx="115426" cy="103114"/>
            </a:xfrm>
            <a:custGeom>
              <a:avLst/>
              <a:gdLst>
                <a:gd name="T0" fmla="*/ 3 w 52"/>
                <a:gd name="T1" fmla="*/ 47 h 47"/>
                <a:gd name="T2" fmla="*/ 1 w 52"/>
                <a:gd name="T3" fmla="*/ 46 h 47"/>
                <a:gd name="T4" fmla="*/ 1 w 52"/>
                <a:gd name="T5" fmla="*/ 43 h 47"/>
                <a:gd name="T6" fmla="*/ 48 w 52"/>
                <a:gd name="T7" fmla="*/ 0 h 47"/>
                <a:gd name="T8" fmla="*/ 51 w 52"/>
                <a:gd name="T9" fmla="*/ 0 h 47"/>
                <a:gd name="T10" fmla="*/ 51 w 52"/>
                <a:gd name="T11" fmla="*/ 3 h 47"/>
                <a:gd name="T12" fmla="*/ 4 w 52"/>
                <a:gd name="T13" fmla="*/ 46 h 47"/>
                <a:gd name="T14" fmla="*/ 3 w 52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7">
                  <a:moveTo>
                    <a:pt x="3" y="47"/>
                  </a:moveTo>
                  <a:cubicBezTo>
                    <a:pt x="2" y="47"/>
                    <a:pt x="2" y="46"/>
                    <a:pt x="1" y="46"/>
                  </a:cubicBezTo>
                  <a:cubicBezTo>
                    <a:pt x="0" y="45"/>
                    <a:pt x="0" y="44"/>
                    <a:pt x="1" y="43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1" y="0"/>
                    <a:pt x="51" y="0"/>
                  </a:cubicBezTo>
                  <a:cubicBezTo>
                    <a:pt x="52" y="1"/>
                    <a:pt x="52" y="3"/>
                    <a:pt x="5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7"/>
                    <a:pt x="3" y="47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9" name="组合 288"/>
          <p:cNvGrpSpPr/>
          <p:nvPr/>
        </p:nvGrpSpPr>
        <p:grpSpPr>
          <a:xfrm>
            <a:off x="3675107" y="5657608"/>
            <a:ext cx="427845" cy="198532"/>
            <a:chOff x="3675107" y="5657608"/>
            <a:chExt cx="427845" cy="198532"/>
          </a:xfrm>
        </p:grpSpPr>
        <p:sp>
          <p:nvSpPr>
            <p:cNvPr id="164" name="Freeform 143"/>
            <p:cNvSpPr/>
            <p:nvPr/>
          </p:nvSpPr>
          <p:spPr bwMode="auto">
            <a:xfrm>
              <a:off x="3675107" y="5753026"/>
              <a:ext cx="427845" cy="9234"/>
            </a:xfrm>
            <a:custGeom>
              <a:avLst/>
              <a:gdLst>
                <a:gd name="T0" fmla="*/ 192 w 194"/>
                <a:gd name="T1" fmla="*/ 4 h 4"/>
                <a:gd name="T2" fmla="*/ 2 w 194"/>
                <a:gd name="T3" fmla="*/ 4 h 4"/>
                <a:gd name="T4" fmla="*/ 0 w 194"/>
                <a:gd name="T5" fmla="*/ 2 h 4"/>
                <a:gd name="T6" fmla="*/ 2 w 194"/>
                <a:gd name="T7" fmla="*/ 0 h 4"/>
                <a:gd name="T8" fmla="*/ 192 w 194"/>
                <a:gd name="T9" fmla="*/ 0 h 4"/>
                <a:gd name="T10" fmla="*/ 194 w 194"/>
                <a:gd name="T11" fmla="*/ 2 h 4"/>
                <a:gd name="T12" fmla="*/ 192 w 19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4">
                  <a:moveTo>
                    <a:pt x="19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3"/>
                    <a:pt x="193" y="4"/>
                    <a:pt x="192" y="4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44"/>
            <p:cNvSpPr/>
            <p:nvPr/>
          </p:nvSpPr>
          <p:spPr bwMode="auto">
            <a:xfrm>
              <a:off x="3675107" y="5657608"/>
              <a:ext cx="112348" cy="104653"/>
            </a:xfrm>
            <a:custGeom>
              <a:avLst/>
              <a:gdLst>
                <a:gd name="T0" fmla="*/ 2 w 51"/>
                <a:gd name="T1" fmla="*/ 47 h 47"/>
                <a:gd name="T2" fmla="*/ 0 w 51"/>
                <a:gd name="T3" fmla="*/ 46 h 47"/>
                <a:gd name="T4" fmla="*/ 0 w 51"/>
                <a:gd name="T5" fmla="*/ 43 h 47"/>
                <a:gd name="T6" fmla="*/ 48 w 51"/>
                <a:gd name="T7" fmla="*/ 1 h 47"/>
                <a:gd name="T8" fmla="*/ 50 w 51"/>
                <a:gd name="T9" fmla="*/ 1 h 47"/>
                <a:gd name="T10" fmla="*/ 50 w 51"/>
                <a:gd name="T11" fmla="*/ 4 h 47"/>
                <a:gd name="T12" fmla="*/ 3 w 51"/>
                <a:gd name="T13" fmla="*/ 46 h 47"/>
                <a:gd name="T14" fmla="*/ 2 w 51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47">
                  <a:moveTo>
                    <a:pt x="2" y="47"/>
                  </a:moveTo>
                  <a:cubicBezTo>
                    <a:pt x="1" y="47"/>
                    <a:pt x="1" y="47"/>
                    <a:pt x="0" y="46"/>
                  </a:cubicBezTo>
                  <a:cubicBezTo>
                    <a:pt x="0" y="45"/>
                    <a:pt x="0" y="44"/>
                    <a:pt x="0" y="43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50" y="0"/>
                    <a:pt x="50" y="1"/>
                  </a:cubicBezTo>
                  <a:cubicBezTo>
                    <a:pt x="51" y="2"/>
                    <a:pt x="51" y="3"/>
                    <a:pt x="50" y="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45"/>
            <p:cNvSpPr/>
            <p:nvPr/>
          </p:nvSpPr>
          <p:spPr bwMode="auto">
            <a:xfrm>
              <a:off x="3675107" y="5753026"/>
              <a:ext cx="112348" cy="103114"/>
            </a:xfrm>
            <a:custGeom>
              <a:avLst/>
              <a:gdLst>
                <a:gd name="T0" fmla="*/ 49 w 51"/>
                <a:gd name="T1" fmla="*/ 47 h 47"/>
                <a:gd name="T2" fmla="*/ 48 w 51"/>
                <a:gd name="T3" fmla="*/ 46 h 47"/>
                <a:gd name="T4" fmla="*/ 0 w 51"/>
                <a:gd name="T5" fmla="*/ 3 h 47"/>
                <a:gd name="T6" fmla="*/ 0 w 51"/>
                <a:gd name="T7" fmla="*/ 0 h 47"/>
                <a:gd name="T8" fmla="*/ 3 w 51"/>
                <a:gd name="T9" fmla="*/ 0 h 47"/>
                <a:gd name="T10" fmla="*/ 50 w 51"/>
                <a:gd name="T11" fmla="*/ 43 h 47"/>
                <a:gd name="T12" fmla="*/ 50 w 51"/>
                <a:gd name="T13" fmla="*/ 46 h 47"/>
                <a:gd name="T14" fmla="*/ 49 w 51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47">
                  <a:moveTo>
                    <a:pt x="49" y="47"/>
                  </a:moveTo>
                  <a:cubicBezTo>
                    <a:pt x="49" y="47"/>
                    <a:pt x="48" y="46"/>
                    <a:pt x="48" y="4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4"/>
                    <a:pt x="51" y="45"/>
                    <a:pt x="50" y="46"/>
                  </a:cubicBezTo>
                  <a:cubicBezTo>
                    <a:pt x="50" y="46"/>
                    <a:pt x="50" y="47"/>
                    <a:pt x="49" y="47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6" name="组合 285"/>
          <p:cNvGrpSpPr/>
          <p:nvPr/>
        </p:nvGrpSpPr>
        <p:grpSpPr>
          <a:xfrm>
            <a:off x="6309894" y="5548337"/>
            <a:ext cx="235469" cy="415534"/>
            <a:chOff x="6309894" y="5548337"/>
            <a:chExt cx="235469" cy="415534"/>
          </a:xfrm>
        </p:grpSpPr>
        <p:sp>
          <p:nvSpPr>
            <p:cNvPr id="167" name="Freeform 146"/>
            <p:cNvSpPr/>
            <p:nvPr/>
          </p:nvSpPr>
          <p:spPr bwMode="auto">
            <a:xfrm>
              <a:off x="6309894" y="5548337"/>
              <a:ext cx="235469" cy="213923"/>
            </a:xfrm>
            <a:custGeom>
              <a:avLst/>
              <a:gdLst>
                <a:gd name="T0" fmla="*/ 3 w 107"/>
                <a:gd name="T1" fmla="*/ 97 h 97"/>
                <a:gd name="T2" fmla="*/ 1 w 107"/>
                <a:gd name="T3" fmla="*/ 96 h 97"/>
                <a:gd name="T4" fmla="*/ 1 w 107"/>
                <a:gd name="T5" fmla="*/ 93 h 97"/>
                <a:gd name="T6" fmla="*/ 103 w 107"/>
                <a:gd name="T7" fmla="*/ 1 h 97"/>
                <a:gd name="T8" fmla="*/ 106 w 107"/>
                <a:gd name="T9" fmla="*/ 1 h 97"/>
                <a:gd name="T10" fmla="*/ 106 w 107"/>
                <a:gd name="T11" fmla="*/ 4 h 97"/>
                <a:gd name="T12" fmla="*/ 4 w 107"/>
                <a:gd name="T13" fmla="*/ 96 h 97"/>
                <a:gd name="T14" fmla="*/ 3 w 107"/>
                <a:gd name="T1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97">
                  <a:moveTo>
                    <a:pt x="3" y="97"/>
                  </a:moveTo>
                  <a:cubicBezTo>
                    <a:pt x="2" y="97"/>
                    <a:pt x="2" y="97"/>
                    <a:pt x="1" y="96"/>
                  </a:cubicBezTo>
                  <a:cubicBezTo>
                    <a:pt x="0" y="95"/>
                    <a:pt x="1" y="94"/>
                    <a:pt x="1" y="93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4" y="0"/>
                    <a:pt x="105" y="0"/>
                    <a:pt x="106" y="1"/>
                  </a:cubicBezTo>
                  <a:cubicBezTo>
                    <a:pt x="107" y="2"/>
                    <a:pt x="107" y="3"/>
                    <a:pt x="106" y="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7"/>
                    <a:pt x="3" y="97"/>
                    <a:pt x="3" y="97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47"/>
            <p:cNvSpPr/>
            <p:nvPr/>
          </p:nvSpPr>
          <p:spPr bwMode="auto">
            <a:xfrm>
              <a:off x="6309894" y="5753026"/>
              <a:ext cx="235469" cy="210845"/>
            </a:xfrm>
            <a:custGeom>
              <a:avLst/>
              <a:gdLst>
                <a:gd name="T0" fmla="*/ 104 w 107"/>
                <a:gd name="T1" fmla="*/ 96 h 96"/>
                <a:gd name="T2" fmla="*/ 103 w 107"/>
                <a:gd name="T3" fmla="*/ 95 h 96"/>
                <a:gd name="T4" fmla="*/ 1 w 107"/>
                <a:gd name="T5" fmla="*/ 3 h 96"/>
                <a:gd name="T6" fmla="*/ 1 w 107"/>
                <a:gd name="T7" fmla="*/ 0 h 96"/>
                <a:gd name="T8" fmla="*/ 4 w 107"/>
                <a:gd name="T9" fmla="*/ 0 h 96"/>
                <a:gd name="T10" fmla="*/ 106 w 107"/>
                <a:gd name="T11" fmla="*/ 93 h 96"/>
                <a:gd name="T12" fmla="*/ 106 w 107"/>
                <a:gd name="T13" fmla="*/ 95 h 96"/>
                <a:gd name="T14" fmla="*/ 104 w 107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96">
                  <a:moveTo>
                    <a:pt x="104" y="96"/>
                  </a:moveTo>
                  <a:cubicBezTo>
                    <a:pt x="104" y="96"/>
                    <a:pt x="104" y="96"/>
                    <a:pt x="103" y="9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07" y="93"/>
                    <a:pt x="107" y="95"/>
                    <a:pt x="106" y="95"/>
                  </a:cubicBezTo>
                  <a:cubicBezTo>
                    <a:pt x="106" y="96"/>
                    <a:pt x="105" y="96"/>
                    <a:pt x="104" y="9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1" name="组合 290"/>
          <p:cNvGrpSpPr/>
          <p:nvPr/>
        </p:nvGrpSpPr>
        <p:grpSpPr>
          <a:xfrm>
            <a:off x="5468054" y="5548337"/>
            <a:ext cx="235469" cy="415534"/>
            <a:chOff x="5468054" y="5548337"/>
            <a:chExt cx="235469" cy="415534"/>
          </a:xfrm>
        </p:grpSpPr>
        <p:sp>
          <p:nvSpPr>
            <p:cNvPr id="169" name="Freeform 148"/>
            <p:cNvSpPr/>
            <p:nvPr/>
          </p:nvSpPr>
          <p:spPr bwMode="auto">
            <a:xfrm>
              <a:off x="5468054" y="5548337"/>
              <a:ext cx="235469" cy="213923"/>
            </a:xfrm>
            <a:custGeom>
              <a:avLst/>
              <a:gdLst>
                <a:gd name="T0" fmla="*/ 104 w 107"/>
                <a:gd name="T1" fmla="*/ 97 h 97"/>
                <a:gd name="T2" fmla="*/ 103 w 107"/>
                <a:gd name="T3" fmla="*/ 96 h 97"/>
                <a:gd name="T4" fmla="*/ 1 w 107"/>
                <a:gd name="T5" fmla="*/ 4 h 97"/>
                <a:gd name="T6" fmla="*/ 1 w 107"/>
                <a:gd name="T7" fmla="*/ 1 h 97"/>
                <a:gd name="T8" fmla="*/ 4 w 107"/>
                <a:gd name="T9" fmla="*/ 1 h 97"/>
                <a:gd name="T10" fmla="*/ 106 w 107"/>
                <a:gd name="T11" fmla="*/ 93 h 97"/>
                <a:gd name="T12" fmla="*/ 106 w 107"/>
                <a:gd name="T13" fmla="*/ 96 h 97"/>
                <a:gd name="T14" fmla="*/ 104 w 107"/>
                <a:gd name="T1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97">
                  <a:moveTo>
                    <a:pt x="104" y="97"/>
                  </a:moveTo>
                  <a:cubicBezTo>
                    <a:pt x="104" y="97"/>
                    <a:pt x="103" y="97"/>
                    <a:pt x="103" y="9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07" y="94"/>
                    <a:pt x="107" y="95"/>
                    <a:pt x="106" y="96"/>
                  </a:cubicBezTo>
                  <a:cubicBezTo>
                    <a:pt x="106" y="97"/>
                    <a:pt x="105" y="97"/>
                    <a:pt x="104" y="97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49"/>
            <p:cNvSpPr/>
            <p:nvPr/>
          </p:nvSpPr>
          <p:spPr bwMode="auto">
            <a:xfrm>
              <a:off x="5468054" y="5753026"/>
              <a:ext cx="235469" cy="210845"/>
            </a:xfrm>
            <a:custGeom>
              <a:avLst/>
              <a:gdLst>
                <a:gd name="T0" fmla="*/ 3 w 107"/>
                <a:gd name="T1" fmla="*/ 96 h 96"/>
                <a:gd name="T2" fmla="*/ 1 w 107"/>
                <a:gd name="T3" fmla="*/ 95 h 96"/>
                <a:gd name="T4" fmla="*/ 1 w 107"/>
                <a:gd name="T5" fmla="*/ 93 h 96"/>
                <a:gd name="T6" fmla="*/ 103 w 107"/>
                <a:gd name="T7" fmla="*/ 0 h 96"/>
                <a:gd name="T8" fmla="*/ 106 w 107"/>
                <a:gd name="T9" fmla="*/ 0 h 96"/>
                <a:gd name="T10" fmla="*/ 106 w 107"/>
                <a:gd name="T11" fmla="*/ 3 h 96"/>
                <a:gd name="T12" fmla="*/ 4 w 107"/>
                <a:gd name="T13" fmla="*/ 95 h 96"/>
                <a:gd name="T14" fmla="*/ 3 w 107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96">
                  <a:moveTo>
                    <a:pt x="3" y="96"/>
                  </a:moveTo>
                  <a:cubicBezTo>
                    <a:pt x="2" y="96"/>
                    <a:pt x="2" y="96"/>
                    <a:pt x="1" y="95"/>
                  </a:cubicBezTo>
                  <a:cubicBezTo>
                    <a:pt x="0" y="95"/>
                    <a:pt x="0" y="93"/>
                    <a:pt x="1" y="9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5" y="0"/>
                    <a:pt x="106" y="0"/>
                  </a:cubicBezTo>
                  <a:cubicBezTo>
                    <a:pt x="107" y="1"/>
                    <a:pt x="107" y="3"/>
                    <a:pt x="106" y="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3" y="96"/>
                    <a:pt x="3" y="9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8007423" y="5543721"/>
            <a:ext cx="243164" cy="424767"/>
            <a:chOff x="8007423" y="5543721"/>
            <a:chExt cx="243164" cy="424767"/>
          </a:xfrm>
        </p:grpSpPr>
        <p:sp>
          <p:nvSpPr>
            <p:cNvPr id="171" name="Freeform 150"/>
            <p:cNvSpPr/>
            <p:nvPr/>
          </p:nvSpPr>
          <p:spPr bwMode="auto">
            <a:xfrm>
              <a:off x="8007423" y="5543721"/>
              <a:ext cx="243164" cy="221618"/>
            </a:xfrm>
            <a:custGeom>
              <a:avLst/>
              <a:gdLst>
                <a:gd name="T0" fmla="*/ 4 w 110"/>
                <a:gd name="T1" fmla="*/ 101 h 101"/>
                <a:gd name="T2" fmla="*/ 1 w 110"/>
                <a:gd name="T3" fmla="*/ 100 h 101"/>
                <a:gd name="T4" fmla="*/ 2 w 110"/>
                <a:gd name="T5" fmla="*/ 94 h 101"/>
                <a:gd name="T6" fmla="*/ 103 w 110"/>
                <a:gd name="T7" fmla="*/ 2 h 101"/>
                <a:gd name="T8" fmla="*/ 109 w 110"/>
                <a:gd name="T9" fmla="*/ 2 h 101"/>
                <a:gd name="T10" fmla="*/ 109 w 110"/>
                <a:gd name="T11" fmla="*/ 8 h 101"/>
                <a:gd name="T12" fmla="*/ 7 w 110"/>
                <a:gd name="T13" fmla="*/ 100 h 101"/>
                <a:gd name="T14" fmla="*/ 4 w 110"/>
                <a:gd name="T1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101">
                  <a:moveTo>
                    <a:pt x="4" y="101"/>
                  </a:moveTo>
                  <a:cubicBezTo>
                    <a:pt x="3" y="101"/>
                    <a:pt x="2" y="100"/>
                    <a:pt x="1" y="100"/>
                  </a:cubicBezTo>
                  <a:cubicBezTo>
                    <a:pt x="0" y="98"/>
                    <a:pt x="0" y="95"/>
                    <a:pt x="2" y="9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5" y="0"/>
                    <a:pt x="107" y="0"/>
                    <a:pt x="109" y="2"/>
                  </a:cubicBezTo>
                  <a:cubicBezTo>
                    <a:pt x="110" y="4"/>
                    <a:pt x="110" y="6"/>
                    <a:pt x="109" y="8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1"/>
                    <a:pt x="5" y="101"/>
                    <a:pt x="4" y="10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51"/>
            <p:cNvSpPr/>
            <p:nvPr/>
          </p:nvSpPr>
          <p:spPr bwMode="auto">
            <a:xfrm>
              <a:off x="8007423" y="5746870"/>
              <a:ext cx="243164" cy="221618"/>
            </a:xfrm>
            <a:custGeom>
              <a:avLst/>
              <a:gdLst>
                <a:gd name="T0" fmla="*/ 106 w 110"/>
                <a:gd name="T1" fmla="*/ 101 h 101"/>
                <a:gd name="T2" fmla="*/ 103 w 110"/>
                <a:gd name="T3" fmla="*/ 100 h 101"/>
                <a:gd name="T4" fmla="*/ 2 w 110"/>
                <a:gd name="T5" fmla="*/ 8 h 101"/>
                <a:gd name="T6" fmla="*/ 1 w 110"/>
                <a:gd name="T7" fmla="*/ 2 h 101"/>
                <a:gd name="T8" fmla="*/ 7 w 110"/>
                <a:gd name="T9" fmla="*/ 2 h 101"/>
                <a:gd name="T10" fmla="*/ 109 w 110"/>
                <a:gd name="T11" fmla="*/ 94 h 101"/>
                <a:gd name="T12" fmla="*/ 109 w 110"/>
                <a:gd name="T13" fmla="*/ 100 h 101"/>
                <a:gd name="T14" fmla="*/ 106 w 110"/>
                <a:gd name="T1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101">
                  <a:moveTo>
                    <a:pt x="106" y="101"/>
                  </a:moveTo>
                  <a:cubicBezTo>
                    <a:pt x="105" y="101"/>
                    <a:pt x="104" y="101"/>
                    <a:pt x="103" y="10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6"/>
                    <a:pt x="110" y="98"/>
                    <a:pt x="109" y="100"/>
                  </a:cubicBezTo>
                  <a:cubicBezTo>
                    <a:pt x="108" y="101"/>
                    <a:pt x="107" y="101"/>
                    <a:pt x="106" y="10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7" name="组合 286"/>
          <p:cNvGrpSpPr/>
          <p:nvPr/>
        </p:nvGrpSpPr>
        <p:grpSpPr>
          <a:xfrm>
            <a:off x="7147116" y="5543721"/>
            <a:ext cx="244703" cy="424767"/>
            <a:chOff x="7147116" y="5543721"/>
            <a:chExt cx="244703" cy="424767"/>
          </a:xfrm>
        </p:grpSpPr>
        <p:sp>
          <p:nvSpPr>
            <p:cNvPr id="173" name="Freeform 152"/>
            <p:cNvSpPr/>
            <p:nvPr/>
          </p:nvSpPr>
          <p:spPr bwMode="auto">
            <a:xfrm>
              <a:off x="7147116" y="5543721"/>
              <a:ext cx="244703" cy="221618"/>
            </a:xfrm>
            <a:custGeom>
              <a:avLst/>
              <a:gdLst>
                <a:gd name="T0" fmla="*/ 107 w 111"/>
                <a:gd name="T1" fmla="*/ 101 h 101"/>
                <a:gd name="T2" fmla="*/ 104 w 111"/>
                <a:gd name="T3" fmla="*/ 100 h 101"/>
                <a:gd name="T4" fmla="*/ 2 w 111"/>
                <a:gd name="T5" fmla="*/ 8 h 101"/>
                <a:gd name="T6" fmla="*/ 2 w 111"/>
                <a:gd name="T7" fmla="*/ 2 h 101"/>
                <a:gd name="T8" fmla="*/ 7 w 111"/>
                <a:gd name="T9" fmla="*/ 2 h 101"/>
                <a:gd name="T10" fmla="*/ 109 w 111"/>
                <a:gd name="T11" fmla="*/ 94 h 101"/>
                <a:gd name="T12" fmla="*/ 110 w 111"/>
                <a:gd name="T13" fmla="*/ 100 h 101"/>
                <a:gd name="T14" fmla="*/ 107 w 111"/>
                <a:gd name="T1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01">
                  <a:moveTo>
                    <a:pt x="107" y="101"/>
                  </a:moveTo>
                  <a:cubicBezTo>
                    <a:pt x="106" y="101"/>
                    <a:pt x="105" y="101"/>
                    <a:pt x="104" y="10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1" y="95"/>
                    <a:pt x="111" y="98"/>
                    <a:pt x="110" y="100"/>
                  </a:cubicBezTo>
                  <a:cubicBezTo>
                    <a:pt x="109" y="100"/>
                    <a:pt x="108" y="101"/>
                    <a:pt x="107" y="10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53"/>
            <p:cNvSpPr/>
            <p:nvPr/>
          </p:nvSpPr>
          <p:spPr bwMode="auto">
            <a:xfrm>
              <a:off x="7147116" y="5746870"/>
              <a:ext cx="244703" cy="221618"/>
            </a:xfrm>
            <a:custGeom>
              <a:avLst/>
              <a:gdLst>
                <a:gd name="T0" fmla="*/ 5 w 111"/>
                <a:gd name="T1" fmla="*/ 101 h 101"/>
                <a:gd name="T2" fmla="*/ 2 w 111"/>
                <a:gd name="T3" fmla="*/ 100 h 101"/>
                <a:gd name="T4" fmla="*/ 2 w 111"/>
                <a:gd name="T5" fmla="*/ 94 h 101"/>
                <a:gd name="T6" fmla="*/ 104 w 111"/>
                <a:gd name="T7" fmla="*/ 2 h 101"/>
                <a:gd name="T8" fmla="*/ 110 w 111"/>
                <a:gd name="T9" fmla="*/ 2 h 101"/>
                <a:gd name="T10" fmla="*/ 109 w 111"/>
                <a:gd name="T11" fmla="*/ 8 h 101"/>
                <a:gd name="T12" fmla="*/ 7 w 111"/>
                <a:gd name="T13" fmla="*/ 100 h 101"/>
                <a:gd name="T14" fmla="*/ 5 w 111"/>
                <a:gd name="T1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01">
                  <a:moveTo>
                    <a:pt x="5" y="101"/>
                  </a:moveTo>
                  <a:cubicBezTo>
                    <a:pt x="4" y="101"/>
                    <a:pt x="3" y="101"/>
                    <a:pt x="2" y="100"/>
                  </a:cubicBezTo>
                  <a:cubicBezTo>
                    <a:pt x="0" y="98"/>
                    <a:pt x="0" y="96"/>
                    <a:pt x="2" y="94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6" y="0"/>
                    <a:pt x="108" y="1"/>
                    <a:pt x="110" y="2"/>
                  </a:cubicBezTo>
                  <a:cubicBezTo>
                    <a:pt x="111" y="4"/>
                    <a:pt x="111" y="6"/>
                    <a:pt x="109" y="8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1"/>
                    <a:pt x="6" y="101"/>
                    <a:pt x="5" y="10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4" name="组合 253"/>
          <p:cNvGrpSpPr/>
          <p:nvPr/>
        </p:nvGrpSpPr>
        <p:grpSpPr>
          <a:xfrm>
            <a:off x="10519089" y="4704959"/>
            <a:ext cx="306264" cy="410916"/>
            <a:chOff x="10750551" y="4089400"/>
            <a:chExt cx="315913" cy="423863"/>
          </a:xfrm>
        </p:grpSpPr>
        <p:sp>
          <p:nvSpPr>
            <p:cNvPr id="175" name="Freeform 154"/>
            <p:cNvSpPr/>
            <p:nvPr/>
          </p:nvSpPr>
          <p:spPr bwMode="auto">
            <a:xfrm>
              <a:off x="10910889" y="4156075"/>
              <a:ext cx="92075" cy="90488"/>
            </a:xfrm>
            <a:custGeom>
              <a:avLst/>
              <a:gdLst>
                <a:gd name="T0" fmla="*/ 58 w 58"/>
                <a:gd name="T1" fmla="*/ 57 h 57"/>
                <a:gd name="T2" fmla="*/ 0 w 58"/>
                <a:gd name="T3" fmla="*/ 57 h 57"/>
                <a:gd name="T4" fmla="*/ 0 w 58"/>
                <a:gd name="T5" fmla="*/ 0 h 57"/>
                <a:gd name="T6" fmla="*/ 10 w 58"/>
                <a:gd name="T7" fmla="*/ 0 h 57"/>
                <a:gd name="T8" fmla="*/ 10 w 58"/>
                <a:gd name="T9" fmla="*/ 47 h 57"/>
                <a:gd name="T10" fmla="*/ 58 w 58"/>
                <a:gd name="T11" fmla="*/ 47 h 57"/>
                <a:gd name="T12" fmla="*/ 58 w 58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7">
                  <a:moveTo>
                    <a:pt x="58" y="57"/>
                  </a:moveTo>
                  <a:lnTo>
                    <a:pt x="0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58" y="47"/>
                  </a:lnTo>
                  <a:lnTo>
                    <a:pt x="58" y="57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55"/>
            <p:cNvSpPr>
              <a:spLocks noEditPoints="1"/>
            </p:cNvSpPr>
            <p:nvPr/>
          </p:nvSpPr>
          <p:spPr bwMode="auto">
            <a:xfrm>
              <a:off x="10750551" y="4146550"/>
              <a:ext cx="260350" cy="366713"/>
            </a:xfrm>
            <a:custGeom>
              <a:avLst/>
              <a:gdLst>
                <a:gd name="T0" fmla="*/ 164 w 164"/>
                <a:gd name="T1" fmla="*/ 231 h 231"/>
                <a:gd name="T2" fmla="*/ 0 w 164"/>
                <a:gd name="T3" fmla="*/ 231 h 231"/>
                <a:gd name="T4" fmla="*/ 0 w 164"/>
                <a:gd name="T5" fmla="*/ 0 h 231"/>
                <a:gd name="T6" fmla="*/ 110 w 164"/>
                <a:gd name="T7" fmla="*/ 0 h 231"/>
                <a:gd name="T8" fmla="*/ 164 w 164"/>
                <a:gd name="T9" fmla="*/ 55 h 231"/>
                <a:gd name="T10" fmla="*/ 164 w 164"/>
                <a:gd name="T11" fmla="*/ 231 h 231"/>
                <a:gd name="T12" fmla="*/ 10 w 164"/>
                <a:gd name="T13" fmla="*/ 221 h 231"/>
                <a:gd name="T14" fmla="*/ 154 w 164"/>
                <a:gd name="T15" fmla="*/ 221 h 231"/>
                <a:gd name="T16" fmla="*/ 154 w 164"/>
                <a:gd name="T17" fmla="*/ 59 h 231"/>
                <a:gd name="T18" fmla="*/ 106 w 164"/>
                <a:gd name="T19" fmla="*/ 10 h 231"/>
                <a:gd name="T20" fmla="*/ 10 w 164"/>
                <a:gd name="T21" fmla="*/ 10 h 231"/>
                <a:gd name="T22" fmla="*/ 10 w 164"/>
                <a:gd name="T23" fmla="*/ 22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231">
                  <a:moveTo>
                    <a:pt x="164" y="231"/>
                  </a:moveTo>
                  <a:lnTo>
                    <a:pt x="0" y="231"/>
                  </a:lnTo>
                  <a:lnTo>
                    <a:pt x="0" y="0"/>
                  </a:lnTo>
                  <a:lnTo>
                    <a:pt x="110" y="0"/>
                  </a:lnTo>
                  <a:lnTo>
                    <a:pt x="164" y="55"/>
                  </a:lnTo>
                  <a:lnTo>
                    <a:pt x="164" y="231"/>
                  </a:lnTo>
                  <a:close/>
                  <a:moveTo>
                    <a:pt x="10" y="221"/>
                  </a:moveTo>
                  <a:lnTo>
                    <a:pt x="154" y="221"/>
                  </a:lnTo>
                  <a:lnTo>
                    <a:pt x="154" y="59"/>
                  </a:lnTo>
                  <a:lnTo>
                    <a:pt x="106" y="10"/>
                  </a:lnTo>
                  <a:lnTo>
                    <a:pt x="10" y="10"/>
                  </a:lnTo>
                  <a:lnTo>
                    <a:pt x="10" y="221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56"/>
            <p:cNvSpPr/>
            <p:nvPr/>
          </p:nvSpPr>
          <p:spPr bwMode="auto">
            <a:xfrm>
              <a:off x="10966451" y="4098925"/>
              <a:ext cx="90488" cy="90488"/>
            </a:xfrm>
            <a:custGeom>
              <a:avLst/>
              <a:gdLst>
                <a:gd name="T0" fmla="*/ 57 w 57"/>
                <a:gd name="T1" fmla="*/ 57 h 57"/>
                <a:gd name="T2" fmla="*/ 0 w 57"/>
                <a:gd name="T3" fmla="*/ 57 h 57"/>
                <a:gd name="T4" fmla="*/ 0 w 57"/>
                <a:gd name="T5" fmla="*/ 0 h 57"/>
                <a:gd name="T6" fmla="*/ 10 w 57"/>
                <a:gd name="T7" fmla="*/ 0 h 57"/>
                <a:gd name="T8" fmla="*/ 10 w 57"/>
                <a:gd name="T9" fmla="*/ 47 h 57"/>
                <a:gd name="T10" fmla="*/ 57 w 57"/>
                <a:gd name="T11" fmla="*/ 47 h 57"/>
                <a:gd name="T12" fmla="*/ 57 w 57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7">
                  <a:moveTo>
                    <a:pt x="57" y="57"/>
                  </a:moveTo>
                  <a:lnTo>
                    <a:pt x="0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57" y="47"/>
                  </a:lnTo>
                  <a:lnTo>
                    <a:pt x="57" y="57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57"/>
            <p:cNvSpPr/>
            <p:nvPr/>
          </p:nvSpPr>
          <p:spPr bwMode="auto">
            <a:xfrm>
              <a:off x="10804526" y="4089400"/>
              <a:ext cx="261938" cy="366713"/>
            </a:xfrm>
            <a:custGeom>
              <a:avLst/>
              <a:gdLst>
                <a:gd name="T0" fmla="*/ 165 w 165"/>
                <a:gd name="T1" fmla="*/ 231 h 231"/>
                <a:gd name="T2" fmla="*/ 125 w 165"/>
                <a:gd name="T3" fmla="*/ 231 h 231"/>
                <a:gd name="T4" fmla="*/ 125 w 165"/>
                <a:gd name="T5" fmla="*/ 221 h 231"/>
                <a:gd name="T6" fmla="*/ 155 w 165"/>
                <a:gd name="T7" fmla="*/ 221 h 231"/>
                <a:gd name="T8" fmla="*/ 155 w 165"/>
                <a:gd name="T9" fmla="*/ 59 h 231"/>
                <a:gd name="T10" fmla="*/ 106 w 165"/>
                <a:gd name="T11" fmla="*/ 10 h 231"/>
                <a:gd name="T12" fmla="*/ 10 w 165"/>
                <a:gd name="T13" fmla="*/ 10 h 231"/>
                <a:gd name="T14" fmla="*/ 10 w 165"/>
                <a:gd name="T15" fmla="*/ 42 h 231"/>
                <a:gd name="T16" fmla="*/ 0 w 165"/>
                <a:gd name="T17" fmla="*/ 42 h 231"/>
                <a:gd name="T18" fmla="*/ 0 w 165"/>
                <a:gd name="T19" fmla="*/ 0 h 231"/>
                <a:gd name="T20" fmla="*/ 110 w 165"/>
                <a:gd name="T21" fmla="*/ 0 h 231"/>
                <a:gd name="T22" fmla="*/ 165 w 165"/>
                <a:gd name="T23" fmla="*/ 55 h 231"/>
                <a:gd name="T24" fmla="*/ 165 w 165"/>
                <a:gd name="T25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231">
                  <a:moveTo>
                    <a:pt x="165" y="231"/>
                  </a:moveTo>
                  <a:lnTo>
                    <a:pt x="125" y="231"/>
                  </a:lnTo>
                  <a:lnTo>
                    <a:pt x="125" y="221"/>
                  </a:lnTo>
                  <a:lnTo>
                    <a:pt x="155" y="221"/>
                  </a:lnTo>
                  <a:lnTo>
                    <a:pt x="155" y="59"/>
                  </a:lnTo>
                  <a:lnTo>
                    <a:pt x="106" y="10"/>
                  </a:lnTo>
                  <a:lnTo>
                    <a:pt x="10" y="10"/>
                  </a:lnTo>
                  <a:lnTo>
                    <a:pt x="10" y="42"/>
                  </a:lnTo>
                  <a:lnTo>
                    <a:pt x="0" y="42"/>
                  </a:lnTo>
                  <a:lnTo>
                    <a:pt x="0" y="0"/>
                  </a:lnTo>
                  <a:lnTo>
                    <a:pt x="110" y="0"/>
                  </a:lnTo>
                  <a:lnTo>
                    <a:pt x="165" y="55"/>
                  </a:lnTo>
                  <a:lnTo>
                    <a:pt x="165" y="231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9618768" y="4712655"/>
            <a:ext cx="397065" cy="398604"/>
            <a:chOff x="9821864" y="4097338"/>
            <a:chExt cx="409575" cy="411163"/>
          </a:xfrm>
        </p:grpSpPr>
        <p:sp>
          <p:nvSpPr>
            <p:cNvPr id="179" name="Freeform 158"/>
            <p:cNvSpPr>
              <a:spLocks noEditPoints="1"/>
            </p:cNvSpPr>
            <p:nvPr/>
          </p:nvSpPr>
          <p:spPr bwMode="auto">
            <a:xfrm>
              <a:off x="10088564" y="4097338"/>
              <a:ext cx="142875" cy="120650"/>
            </a:xfrm>
            <a:custGeom>
              <a:avLst/>
              <a:gdLst>
                <a:gd name="T0" fmla="*/ 50 w 63"/>
                <a:gd name="T1" fmla="*/ 53 h 53"/>
                <a:gd name="T2" fmla="*/ 47 w 63"/>
                <a:gd name="T3" fmla="*/ 49 h 53"/>
                <a:gd name="T4" fmla="*/ 4 w 63"/>
                <a:gd name="T5" fmla="*/ 15 h 53"/>
                <a:gd name="T6" fmla="*/ 0 w 63"/>
                <a:gd name="T7" fmla="*/ 14 h 53"/>
                <a:gd name="T8" fmla="*/ 2 w 63"/>
                <a:gd name="T9" fmla="*/ 10 h 53"/>
                <a:gd name="T10" fmla="*/ 19 w 63"/>
                <a:gd name="T11" fmla="*/ 0 h 53"/>
                <a:gd name="T12" fmla="*/ 42 w 63"/>
                <a:gd name="T13" fmla="*/ 11 h 53"/>
                <a:gd name="T14" fmla="*/ 52 w 63"/>
                <a:gd name="T15" fmla="*/ 50 h 53"/>
                <a:gd name="T16" fmla="*/ 50 w 63"/>
                <a:gd name="T17" fmla="*/ 53 h 53"/>
                <a:gd name="T18" fmla="*/ 10 w 63"/>
                <a:gd name="T19" fmla="*/ 11 h 53"/>
                <a:gd name="T20" fmla="*/ 50 w 63"/>
                <a:gd name="T21" fmla="*/ 42 h 53"/>
                <a:gd name="T22" fmla="*/ 39 w 63"/>
                <a:gd name="T23" fmla="*/ 16 h 53"/>
                <a:gd name="T24" fmla="*/ 19 w 63"/>
                <a:gd name="T25" fmla="*/ 6 h 53"/>
                <a:gd name="T26" fmla="*/ 10 w 63"/>
                <a:gd name="T27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53">
                  <a:moveTo>
                    <a:pt x="50" y="53"/>
                  </a:moveTo>
                  <a:cubicBezTo>
                    <a:pt x="47" y="49"/>
                    <a:pt x="47" y="49"/>
                    <a:pt x="47" y="49"/>
                  </a:cubicBezTo>
                  <a:cubicBezTo>
                    <a:pt x="37" y="33"/>
                    <a:pt x="22" y="21"/>
                    <a:pt x="4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6" y="5"/>
                    <a:pt x="11" y="0"/>
                    <a:pt x="19" y="0"/>
                  </a:cubicBezTo>
                  <a:cubicBezTo>
                    <a:pt x="26" y="0"/>
                    <a:pt x="33" y="4"/>
                    <a:pt x="42" y="11"/>
                  </a:cubicBezTo>
                  <a:cubicBezTo>
                    <a:pt x="63" y="27"/>
                    <a:pt x="61" y="38"/>
                    <a:pt x="52" y="50"/>
                  </a:cubicBezTo>
                  <a:lnTo>
                    <a:pt x="50" y="53"/>
                  </a:lnTo>
                  <a:close/>
                  <a:moveTo>
                    <a:pt x="10" y="11"/>
                  </a:moveTo>
                  <a:cubicBezTo>
                    <a:pt x="26" y="17"/>
                    <a:pt x="40" y="28"/>
                    <a:pt x="50" y="42"/>
                  </a:cubicBezTo>
                  <a:cubicBezTo>
                    <a:pt x="54" y="36"/>
                    <a:pt x="55" y="29"/>
                    <a:pt x="39" y="16"/>
                  </a:cubicBezTo>
                  <a:cubicBezTo>
                    <a:pt x="30" y="9"/>
                    <a:pt x="24" y="6"/>
                    <a:pt x="19" y="6"/>
                  </a:cubicBezTo>
                  <a:cubicBezTo>
                    <a:pt x="16" y="6"/>
                    <a:pt x="13" y="8"/>
                    <a:pt x="10" y="1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59"/>
            <p:cNvSpPr>
              <a:spLocks noEditPoints="1"/>
            </p:cNvSpPr>
            <p:nvPr/>
          </p:nvSpPr>
          <p:spPr bwMode="auto">
            <a:xfrm>
              <a:off x="9821864" y="4097338"/>
              <a:ext cx="142875" cy="120650"/>
            </a:xfrm>
            <a:custGeom>
              <a:avLst/>
              <a:gdLst>
                <a:gd name="T0" fmla="*/ 13 w 63"/>
                <a:gd name="T1" fmla="*/ 53 h 53"/>
                <a:gd name="T2" fmla="*/ 10 w 63"/>
                <a:gd name="T3" fmla="*/ 50 h 53"/>
                <a:gd name="T4" fmla="*/ 20 w 63"/>
                <a:gd name="T5" fmla="*/ 11 h 53"/>
                <a:gd name="T6" fmla="*/ 44 w 63"/>
                <a:gd name="T7" fmla="*/ 0 h 53"/>
                <a:gd name="T8" fmla="*/ 60 w 63"/>
                <a:gd name="T9" fmla="*/ 10 h 53"/>
                <a:gd name="T10" fmla="*/ 63 w 63"/>
                <a:gd name="T11" fmla="*/ 14 h 53"/>
                <a:gd name="T12" fmla="*/ 59 w 63"/>
                <a:gd name="T13" fmla="*/ 15 h 53"/>
                <a:gd name="T14" fmla="*/ 15 w 63"/>
                <a:gd name="T15" fmla="*/ 49 h 53"/>
                <a:gd name="T16" fmla="*/ 13 w 63"/>
                <a:gd name="T17" fmla="*/ 53 h 53"/>
                <a:gd name="T18" fmla="*/ 44 w 63"/>
                <a:gd name="T19" fmla="*/ 6 h 53"/>
                <a:gd name="T20" fmla="*/ 24 w 63"/>
                <a:gd name="T21" fmla="*/ 16 h 53"/>
                <a:gd name="T22" fmla="*/ 13 w 63"/>
                <a:gd name="T23" fmla="*/ 42 h 53"/>
                <a:gd name="T24" fmla="*/ 53 w 63"/>
                <a:gd name="T25" fmla="*/ 11 h 53"/>
                <a:gd name="T26" fmla="*/ 44 w 63"/>
                <a:gd name="T27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53">
                  <a:moveTo>
                    <a:pt x="13" y="53"/>
                  </a:moveTo>
                  <a:cubicBezTo>
                    <a:pt x="10" y="50"/>
                    <a:pt x="10" y="50"/>
                    <a:pt x="10" y="50"/>
                  </a:cubicBezTo>
                  <a:cubicBezTo>
                    <a:pt x="2" y="38"/>
                    <a:pt x="0" y="27"/>
                    <a:pt x="20" y="11"/>
                  </a:cubicBezTo>
                  <a:cubicBezTo>
                    <a:pt x="30" y="4"/>
                    <a:pt x="37" y="0"/>
                    <a:pt x="44" y="0"/>
                  </a:cubicBezTo>
                  <a:cubicBezTo>
                    <a:pt x="51" y="0"/>
                    <a:pt x="56" y="5"/>
                    <a:pt x="60" y="10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41" y="21"/>
                    <a:pt x="26" y="33"/>
                    <a:pt x="15" y="49"/>
                  </a:cubicBezTo>
                  <a:lnTo>
                    <a:pt x="13" y="53"/>
                  </a:lnTo>
                  <a:close/>
                  <a:moveTo>
                    <a:pt x="44" y="6"/>
                  </a:moveTo>
                  <a:cubicBezTo>
                    <a:pt x="39" y="6"/>
                    <a:pt x="32" y="9"/>
                    <a:pt x="24" y="16"/>
                  </a:cubicBezTo>
                  <a:cubicBezTo>
                    <a:pt x="8" y="29"/>
                    <a:pt x="9" y="36"/>
                    <a:pt x="13" y="42"/>
                  </a:cubicBezTo>
                  <a:cubicBezTo>
                    <a:pt x="23" y="28"/>
                    <a:pt x="37" y="17"/>
                    <a:pt x="53" y="11"/>
                  </a:cubicBezTo>
                  <a:cubicBezTo>
                    <a:pt x="50" y="8"/>
                    <a:pt x="47" y="6"/>
                    <a:pt x="44" y="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60"/>
            <p:cNvSpPr/>
            <p:nvPr/>
          </p:nvSpPr>
          <p:spPr bwMode="auto">
            <a:xfrm>
              <a:off x="9869489" y="4454525"/>
              <a:ext cx="52388" cy="50800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27 h 32"/>
                <a:gd name="T4" fmla="*/ 27 w 33"/>
                <a:gd name="T5" fmla="*/ 0 h 32"/>
                <a:gd name="T6" fmla="*/ 33 w 33"/>
                <a:gd name="T7" fmla="*/ 7 h 32"/>
                <a:gd name="T8" fmla="*/ 6 w 33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33" y="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61"/>
            <p:cNvSpPr/>
            <p:nvPr/>
          </p:nvSpPr>
          <p:spPr bwMode="auto">
            <a:xfrm>
              <a:off x="10128251" y="4454525"/>
              <a:ext cx="55563" cy="53975"/>
            </a:xfrm>
            <a:custGeom>
              <a:avLst/>
              <a:gdLst>
                <a:gd name="T0" fmla="*/ 28 w 35"/>
                <a:gd name="T1" fmla="*/ 34 h 34"/>
                <a:gd name="T2" fmla="*/ 0 w 35"/>
                <a:gd name="T3" fmla="*/ 7 h 34"/>
                <a:gd name="T4" fmla="*/ 6 w 35"/>
                <a:gd name="T5" fmla="*/ 0 h 34"/>
                <a:gd name="T6" fmla="*/ 35 w 35"/>
                <a:gd name="T7" fmla="*/ 28 h 34"/>
                <a:gd name="T8" fmla="*/ 28 w 35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4">
                  <a:moveTo>
                    <a:pt x="28" y="34"/>
                  </a:moveTo>
                  <a:lnTo>
                    <a:pt x="0" y="7"/>
                  </a:lnTo>
                  <a:lnTo>
                    <a:pt x="6" y="0"/>
                  </a:lnTo>
                  <a:lnTo>
                    <a:pt x="35" y="28"/>
                  </a:lnTo>
                  <a:lnTo>
                    <a:pt x="28" y="3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62"/>
            <p:cNvSpPr>
              <a:spLocks noEditPoints="1"/>
            </p:cNvSpPr>
            <p:nvPr/>
          </p:nvSpPr>
          <p:spPr bwMode="auto">
            <a:xfrm>
              <a:off x="9836151" y="4125913"/>
              <a:ext cx="381000" cy="382588"/>
            </a:xfrm>
            <a:custGeom>
              <a:avLst/>
              <a:gdLst>
                <a:gd name="T0" fmla="*/ 84 w 168"/>
                <a:gd name="T1" fmla="*/ 168 h 168"/>
                <a:gd name="T2" fmla="*/ 0 w 168"/>
                <a:gd name="T3" fmla="*/ 84 h 168"/>
                <a:gd name="T4" fmla="*/ 84 w 168"/>
                <a:gd name="T5" fmla="*/ 0 h 168"/>
                <a:gd name="T6" fmla="*/ 168 w 168"/>
                <a:gd name="T7" fmla="*/ 84 h 168"/>
                <a:gd name="T8" fmla="*/ 84 w 168"/>
                <a:gd name="T9" fmla="*/ 168 h 168"/>
                <a:gd name="T10" fmla="*/ 84 w 168"/>
                <a:gd name="T11" fmla="*/ 6 h 168"/>
                <a:gd name="T12" fmla="*/ 6 w 168"/>
                <a:gd name="T13" fmla="*/ 84 h 168"/>
                <a:gd name="T14" fmla="*/ 84 w 168"/>
                <a:gd name="T15" fmla="*/ 162 h 168"/>
                <a:gd name="T16" fmla="*/ 162 w 168"/>
                <a:gd name="T17" fmla="*/ 84 h 168"/>
                <a:gd name="T18" fmla="*/ 84 w 168"/>
                <a:gd name="T19" fmla="*/ 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168">
                  <a:moveTo>
                    <a:pt x="84" y="168"/>
                  </a:moveTo>
                  <a:cubicBezTo>
                    <a:pt x="38" y="168"/>
                    <a:pt x="0" y="131"/>
                    <a:pt x="0" y="84"/>
                  </a:cubicBezTo>
                  <a:cubicBezTo>
                    <a:pt x="0" y="38"/>
                    <a:pt x="38" y="0"/>
                    <a:pt x="84" y="0"/>
                  </a:cubicBezTo>
                  <a:cubicBezTo>
                    <a:pt x="130" y="0"/>
                    <a:pt x="168" y="38"/>
                    <a:pt x="168" y="84"/>
                  </a:cubicBezTo>
                  <a:cubicBezTo>
                    <a:pt x="168" y="131"/>
                    <a:pt x="130" y="168"/>
                    <a:pt x="84" y="168"/>
                  </a:cubicBezTo>
                  <a:close/>
                  <a:moveTo>
                    <a:pt x="84" y="6"/>
                  </a:moveTo>
                  <a:cubicBezTo>
                    <a:pt x="41" y="6"/>
                    <a:pt x="6" y="41"/>
                    <a:pt x="6" y="84"/>
                  </a:cubicBezTo>
                  <a:cubicBezTo>
                    <a:pt x="6" y="127"/>
                    <a:pt x="41" y="162"/>
                    <a:pt x="84" y="162"/>
                  </a:cubicBezTo>
                  <a:cubicBezTo>
                    <a:pt x="127" y="162"/>
                    <a:pt x="162" y="127"/>
                    <a:pt x="162" y="84"/>
                  </a:cubicBezTo>
                  <a:cubicBezTo>
                    <a:pt x="162" y="41"/>
                    <a:pt x="127" y="6"/>
                    <a:pt x="84" y="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63"/>
            <p:cNvSpPr/>
            <p:nvPr/>
          </p:nvSpPr>
          <p:spPr bwMode="auto">
            <a:xfrm>
              <a:off x="9915526" y="4184650"/>
              <a:ext cx="120650" cy="150813"/>
            </a:xfrm>
            <a:custGeom>
              <a:avLst/>
              <a:gdLst>
                <a:gd name="T0" fmla="*/ 76 w 76"/>
                <a:gd name="T1" fmla="*/ 95 h 95"/>
                <a:gd name="T2" fmla="*/ 0 w 76"/>
                <a:gd name="T3" fmla="*/ 95 h 95"/>
                <a:gd name="T4" fmla="*/ 0 w 76"/>
                <a:gd name="T5" fmla="*/ 86 h 95"/>
                <a:gd name="T6" fmla="*/ 67 w 76"/>
                <a:gd name="T7" fmla="*/ 86 h 95"/>
                <a:gd name="T8" fmla="*/ 67 w 76"/>
                <a:gd name="T9" fmla="*/ 0 h 95"/>
                <a:gd name="T10" fmla="*/ 76 w 76"/>
                <a:gd name="T11" fmla="*/ 0 h 95"/>
                <a:gd name="T12" fmla="*/ 76 w 76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95">
                  <a:moveTo>
                    <a:pt x="76" y="95"/>
                  </a:moveTo>
                  <a:lnTo>
                    <a:pt x="0" y="95"/>
                  </a:lnTo>
                  <a:lnTo>
                    <a:pt x="0" y="86"/>
                  </a:lnTo>
                  <a:lnTo>
                    <a:pt x="67" y="86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76" y="9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8798474" y="4704959"/>
            <a:ext cx="364746" cy="403221"/>
            <a:chOff x="8975726" y="4089400"/>
            <a:chExt cx="376238" cy="415925"/>
          </a:xfrm>
        </p:grpSpPr>
        <p:sp>
          <p:nvSpPr>
            <p:cNvPr id="185" name="Freeform 164"/>
            <p:cNvSpPr/>
            <p:nvPr/>
          </p:nvSpPr>
          <p:spPr bwMode="auto">
            <a:xfrm>
              <a:off x="8975726" y="4130675"/>
              <a:ext cx="376238" cy="374650"/>
            </a:xfrm>
            <a:custGeom>
              <a:avLst/>
              <a:gdLst>
                <a:gd name="T0" fmla="*/ 83 w 165"/>
                <a:gd name="T1" fmla="*/ 165 h 165"/>
                <a:gd name="T2" fmla="*/ 0 w 165"/>
                <a:gd name="T3" fmla="*/ 82 h 165"/>
                <a:gd name="T4" fmla="*/ 6 w 165"/>
                <a:gd name="T5" fmla="*/ 82 h 165"/>
                <a:gd name="T6" fmla="*/ 83 w 165"/>
                <a:gd name="T7" fmla="*/ 159 h 165"/>
                <a:gd name="T8" fmla="*/ 159 w 165"/>
                <a:gd name="T9" fmla="*/ 82 h 165"/>
                <a:gd name="T10" fmla="*/ 83 w 165"/>
                <a:gd name="T11" fmla="*/ 6 h 165"/>
                <a:gd name="T12" fmla="*/ 83 w 165"/>
                <a:gd name="T13" fmla="*/ 0 h 165"/>
                <a:gd name="T14" fmla="*/ 165 w 165"/>
                <a:gd name="T15" fmla="*/ 82 h 165"/>
                <a:gd name="T16" fmla="*/ 83 w 165"/>
                <a:gd name="T1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65">
                  <a:moveTo>
                    <a:pt x="83" y="165"/>
                  </a:moveTo>
                  <a:cubicBezTo>
                    <a:pt x="37" y="165"/>
                    <a:pt x="0" y="128"/>
                    <a:pt x="0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124"/>
                    <a:pt x="41" y="159"/>
                    <a:pt x="83" y="159"/>
                  </a:cubicBezTo>
                  <a:cubicBezTo>
                    <a:pt x="125" y="159"/>
                    <a:pt x="159" y="124"/>
                    <a:pt x="159" y="82"/>
                  </a:cubicBezTo>
                  <a:cubicBezTo>
                    <a:pt x="159" y="40"/>
                    <a:pt x="125" y="6"/>
                    <a:pt x="83" y="6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128" y="0"/>
                    <a:pt x="165" y="37"/>
                    <a:pt x="165" y="82"/>
                  </a:cubicBezTo>
                  <a:cubicBezTo>
                    <a:pt x="165" y="128"/>
                    <a:pt x="128" y="165"/>
                    <a:pt x="83" y="165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65"/>
            <p:cNvSpPr/>
            <p:nvPr/>
          </p:nvSpPr>
          <p:spPr bwMode="auto">
            <a:xfrm>
              <a:off x="9080501" y="4089400"/>
              <a:ext cx="84138" cy="98425"/>
            </a:xfrm>
            <a:custGeom>
              <a:avLst/>
              <a:gdLst>
                <a:gd name="T0" fmla="*/ 53 w 53"/>
                <a:gd name="T1" fmla="*/ 62 h 62"/>
                <a:gd name="T2" fmla="*/ 0 w 53"/>
                <a:gd name="T3" fmla="*/ 32 h 62"/>
                <a:gd name="T4" fmla="*/ 53 w 53"/>
                <a:gd name="T5" fmla="*/ 0 h 62"/>
                <a:gd name="T6" fmla="*/ 53 w 53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2">
                  <a:moveTo>
                    <a:pt x="53" y="62"/>
                  </a:moveTo>
                  <a:lnTo>
                    <a:pt x="0" y="32"/>
                  </a:lnTo>
                  <a:lnTo>
                    <a:pt x="53" y="0"/>
                  </a:lnTo>
                  <a:lnTo>
                    <a:pt x="53" y="62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66"/>
            <p:cNvSpPr/>
            <p:nvPr/>
          </p:nvSpPr>
          <p:spPr bwMode="auto">
            <a:xfrm>
              <a:off x="9148764" y="4233863"/>
              <a:ext cx="95250" cy="180975"/>
            </a:xfrm>
            <a:custGeom>
              <a:avLst/>
              <a:gdLst>
                <a:gd name="T0" fmla="*/ 55 w 60"/>
                <a:gd name="T1" fmla="*/ 114 h 114"/>
                <a:gd name="T2" fmla="*/ 0 w 60"/>
                <a:gd name="T3" fmla="*/ 61 h 114"/>
                <a:gd name="T4" fmla="*/ 0 w 60"/>
                <a:gd name="T5" fmla="*/ 0 h 114"/>
                <a:gd name="T6" fmla="*/ 9 w 60"/>
                <a:gd name="T7" fmla="*/ 0 h 114"/>
                <a:gd name="T8" fmla="*/ 9 w 60"/>
                <a:gd name="T9" fmla="*/ 58 h 114"/>
                <a:gd name="T10" fmla="*/ 60 w 60"/>
                <a:gd name="T11" fmla="*/ 108 h 114"/>
                <a:gd name="T12" fmla="*/ 55 w 60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14">
                  <a:moveTo>
                    <a:pt x="55" y="114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58"/>
                  </a:lnTo>
                  <a:lnTo>
                    <a:pt x="60" y="108"/>
                  </a:lnTo>
                  <a:lnTo>
                    <a:pt x="55" y="11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7" name="组合 256"/>
          <p:cNvGrpSpPr/>
          <p:nvPr/>
        </p:nvGrpSpPr>
        <p:grpSpPr>
          <a:xfrm>
            <a:off x="7930472" y="4704959"/>
            <a:ext cx="403221" cy="406299"/>
            <a:chOff x="8080376" y="4089400"/>
            <a:chExt cx="415925" cy="419100"/>
          </a:xfrm>
        </p:grpSpPr>
        <p:sp>
          <p:nvSpPr>
            <p:cNvPr id="188" name="Freeform 167"/>
            <p:cNvSpPr>
              <a:spLocks noEditPoints="1"/>
            </p:cNvSpPr>
            <p:nvPr/>
          </p:nvSpPr>
          <p:spPr bwMode="auto">
            <a:xfrm>
              <a:off x="8080376" y="4089400"/>
              <a:ext cx="415925" cy="419100"/>
            </a:xfrm>
            <a:custGeom>
              <a:avLst/>
              <a:gdLst>
                <a:gd name="T0" fmla="*/ 91 w 183"/>
                <a:gd name="T1" fmla="*/ 184 h 184"/>
                <a:gd name="T2" fmla="*/ 27 w 183"/>
                <a:gd name="T3" fmla="*/ 157 h 184"/>
                <a:gd name="T4" fmla="*/ 0 w 183"/>
                <a:gd name="T5" fmla="*/ 92 h 184"/>
                <a:gd name="T6" fmla="*/ 27 w 183"/>
                <a:gd name="T7" fmla="*/ 27 h 184"/>
                <a:gd name="T8" fmla="*/ 91 w 183"/>
                <a:gd name="T9" fmla="*/ 0 h 184"/>
                <a:gd name="T10" fmla="*/ 156 w 183"/>
                <a:gd name="T11" fmla="*/ 27 h 184"/>
                <a:gd name="T12" fmla="*/ 183 w 183"/>
                <a:gd name="T13" fmla="*/ 92 h 184"/>
                <a:gd name="T14" fmla="*/ 156 w 183"/>
                <a:gd name="T15" fmla="*/ 157 h 184"/>
                <a:gd name="T16" fmla="*/ 91 w 183"/>
                <a:gd name="T17" fmla="*/ 184 h 184"/>
                <a:gd name="T18" fmla="*/ 91 w 183"/>
                <a:gd name="T19" fmla="*/ 6 h 184"/>
                <a:gd name="T20" fmla="*/ 31 w 183"/>
                <a:gd name="T21" fmla="*/ 31 h 184"/>
                <a:gd name="T22" fmla="*/ 6 w 183"/>
                <a:gd name="T23" fmla="*/ 92 h 184"/>
                <a:gd name="T24" fmla="*/ 31 w 183"/>
                <a:gd name="T25" fmla="*/ 152 h 184"/>
                <a:gd name="T26" fmla="*/ 91 w 183"/>
                <a:gd name="T27" fmla="*/ 177 h 184"/>
                <a:gd name="T28" fmla="*/ 152 w 183"/>
                <a:gd name="T29" fmla="*/ 152 h 184"/>
                <a:gd name="T30" fmla="*/ 177 w 183"/>
                <a:gd name="T31" fmla="*/ 92 h 184"/>
                <a:gd name="T32" fmla="*/ 152 w 183"/>
                <a:gd name="T33" fmla="*/ 31 h 184"/>
                <a:gd name="T34" fmla="*/ 91 w 183"/>
                <a:gd name="T35" fmla="*/ 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3" h="184">
                  <a:moveTo>
                    <a:pt x="91" y="184"/>
                  </a:moveTo>
                  <a:cubicBezTo>
                    <a:pt x="67" y="184"/>
                    <a:pt x="44" y="174"/>
                    <a:pt x="27" y="157"/>
                  </a:cubicBezTo>
                  <a:cubicBezTo>
                    <a:pt x="9" y="139"/>
                    <a:pt x="0" y="116"/>
                    <a:pt x="0" y="92"/>
                  </a:cubicBezTo>
                  <a:cubicBezTo>
                    <a:pt x="0" y="67"/>
                    <a:pt x="9" y="44"/>
                    <a:pt x="27" y="27"/>
                  </a:cubicBezTo>
                  <a:cubicBezTo>
                    <a:pt x="44" y="9"/>
                    <a:pt x="67" y="0"/>
                    <a:pt x="91" y="0"/>
                  </a:cubicBezTo>
                  <a:cubicBezTo>
                    <a:pt x="116" y="0"/>
                    <a:pt x="139" y="9"/>
                    <a:pt x="156" y="27"/>
                  </a:cubicBezTo>
                  <a:cubicBezTo>
                    <a:pt x="174" y="44"/>
                    <a:pt x="183" y="67"/>
                    <a:pt x="183" y="92"/>
                  </a:cubicBezTo>
                  <a:cubicBezTo>
                    <a:pt x="183" y="116"/>
                    <a:pt x="174" y="139"/>
                    <a:pt x="156" y="157"/>
                  </a:cubicBezTo>
                  <a:cubicBezTo>
                    <a:pt x="139" y="174"/>
                    <a:pt x="116" y="184"/>
                    <a:pt x="91" y="184"/>
                  </a:cubicBezTo>
                  <a:close/>
                  <a:moveTo>
                    <a:pt x="91" y="6"/>
                  </a:moveTo>
                  <a:cubicBezTo>
                    <a:pt x="69" y="6"/>
                    <a:pt x="47" y="15"/>
                    <a:pt x="31" y="31"/>
                  </a:cubicBezTo>
                  <a:cubicBezTo>
                    <a:pt x="15" y="48"/>
                    <a:pt x="6" y="69"/>
                    <a:pt x="6" y="92"/>
                  </a:cubicBezTo>
                  <a:cubicBezTo>
                    <a:pt x="6" y="114"/>
                    <a:pt x="15" y="136"/>
                    <a:pt x="31" y="152"/>
                  </a:cubicBezTo>
                  <a:cubicBezTo>
                    <a:pt x="47" y="168"/>
                    <a:pt x="69" y="177"/>
                    <a:pt x="91" y="177"/>
                  </a:cubicBezTo>
                  <a:cubicBezTo>
                    <a:pt x="114" y="177"/>
                    <a:pt x="136" y="168"/>
                    <a:pt x="152" y="152"/>
                  </a:cubicBezTo>
                  <a:cubicBezTo>
                    <a:pt x="168" y="136"/>
                    <a:pt x="177" y="114"/>
                    <a:pt x="177" y="92"/>
                  </a:cubicBezTo>
                  <a:cubicBezTo>
                    <a:pt x="177" y="69"/>
                    <a:pt x="168" y="48"/>
                    <a:pt x="152" y="31"/>
                  </a:cubicBezTo>
                  <a:cubicBezTo>
                    <a:pt x="136" y="15"/>
                    <a:pt x="114" y="6"/>
                    <a:pt x="91" y="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68"/>
            <p:cNvSpPr/>
            <p:nvPr/>
          </p:nvSpPr>
          <p:spPr bwMode="auto">
            <a:xfrm>
              <a:off x="8142289" y="4151313"/>
              <a:ext cx="292100" cy="295275"/>
            </a:xfrm>
            <a:custGeom>
              <a:avLst/>
              <a:gdLst>
                <a:gd name="T0" fmla="*/ 179 w 184"/>
                <a:gd name="T1" fmla="*/ 186 h 186"/>
                <a:gd name="T2" fmla="*/ 0 w 184"/>
                <a:gd name="T3" fmla="*/ 6 h 186"/>
                <a:gd name="T4" fmla="*/ 5 w 184"/>
                <a:gd name="T5" fmla="*/ 0 h 186"/>
                <a:gd name="T6" fmla="*/ 184 w 184"/>
                <a:gd name="T7" fmla="*/ 179 h 186"/>
                <a:gd name="T8" fmla="*/ 179 w 184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6">
                  <a:moveTo>
                    <a:pt x="179" y="186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184" y="179"/>
                  </a:lnTo>
                  <a:lnTo>
                    <a:pt x="179" y="18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3" name="组合 262"/>
          <p:cNvGrpSpPr/>
          <p:nvPr/>
        </p:nvGrpSpPr>
        <p:grpSpPr>
          <a:xfrm>
            <a:off x="2857891" y="4797300"/>
            <a:ext cx="392448" cy="241625"/>
            <a:chOff x="2847976" y="4184650"/>
            <a:chExt cx="404813" cy="249238"/>
          </a:xfrm>
        </p:grpSpPr>
        <p:sp>
          <p:nvSpPr>
            <p:cNvPr id="190" name="Freeform 169"/>
            <p:cNvSpPr>
              <a:spLocks noEditPoints="1"/>
            </p:cNvSpPr>
            <p:nvPr/>
          </p:nvSpPr>
          <p:spPr bwMode="auto">
            <a:xfrm>
              <a:off x="2847976" y="4184650"/>
              <a:ext cx="404813" cy="249238"/>
            </a:xfrm>
            <a:custGeom>
              <a:avLst/>
              <a:gdLst>
                <a:gd name="T0" fmla="*/ 89 w 178"/>
                <a:gd name="T1" fmla="*/ 109 h 109"/>
                <a:gd name="T2" fmla="*/ 1 w 178"/>
                <a:gd name="T3" fmla="*/ 56 h 109"/>
                <a:gd name="T4" fmla="*/ 0 w 178"/>
                <a:gd name="T5" fmla="*/ 55 h 109"/>
                <a:gd name="T6" fmla="*/ 1 w 178"/>
                <a:gd name="T7" fmla="*/ 53 h 109"/>
                <a:gd name="T8" fmla="*/ 89 w 178"/>
                <a:gd name="T9" fmla="*/ 0 h 109"/>
                <a:gd name="T10" fmla="*/ 177 w 178"/>
                <a:gd name="T11" fmla="*/ 53 h 109"/>
                <a:gd name="T12" fmla="*/ 178 w 178"/>
                <a:gd name="T13" fmla="*/ 55 h 109"/>
                <a:gd name="T14" fmla="*/ 177 w 178"/>
                <a:gd name="T15" fmla="*/ 56 h 109"/>
                <a:gd name="T16" fmla="*/ 89 w 178"/>
                <a:gd name="T17" fmla="*/ 109 h 109"/>
                <a:gd name="T18" fmla="*/ 7 w 178"/>
                <a:gd name="T19" fmla="*/ 55 h 109"/>
                <a:gd name="T20" fmla="*/ 89 w 178"/>
                <a:gd name="T21" fmla="*/ 103 h 109"/>
                <a:gd name="T22" fmla="*/ 172 w 178"/>
                <a:gd name="T23" fmla="*/ 55 h 109"/>
                <a:gd name="T24" fmla="*/ 89 w 178"/>
                <a:gd name="T25" fmla="*/ 6 h 109"/>
                <a:gd name="T26" fmla="*/ 7 w 178"/>
                <a:gd name="T27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109">
                  <a:moveTo>
                    <a:pt x="89" y="109"/>
                  </a:moveTo>
                  <a:cubicBezTo>
                    <a:pt x="41" y="109"/>
                    <a:pt x="3" y="58"/>
                    <a:pt x="1" y="56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3" y="51"/>
                    <a:pt x="41" y="0"/>
                    <a:pt x="89" y="0"/>
                  </a:cubicBezTo>
                  <a:cubicBezTo>
                    <a:pt x="137" y="0"/>
                    <a:pt x="176" y="51"/>
                    <a:pt x="177" y="53"/>
                  </a:cubicBezTo>
                  <a:cubicBezTo>
                    <a:pt x="178" y="55"/>
                    <a:pt x="178" y="55"/>
                    <a:pt x="178" y="55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6" y="58"/>
                    <a:pt x="137" y="109"/>
                    <a:pt x="89" y="109"/>
                  </a:cubicBezTo>
                  <a:close/>
                  <a:moveTo>
                    <a:pt x="7" y="55"/>
                  </a:moveTo>
                  <a:cubicBezTo>
                    <a:pt x="14" y="63"/>
                    <a:pt x="49" y="103"/>
                    <a:pt x="89" y="103"/>
                  </a:cubicBezTo>
                  <a:cubicBezTo>
                    <a:pt x="130" y="103"/>
                    <a:pt x="165" y="63"/>
                    <a:pt x="172" y="55"/>
                  </a:cubicBezTo>
                  <a:cubicBezTo>
                    <a:pt x="165" y="46"/>
                    <a:pt x="130" y="6"/>
                    <a:pt x="89" y="6"/>
                  </a:cubicBezTo>
                  <a:cubicBezTo>
                    <a:pt x="49" y="6"/>
                    <a:pt x="14" y="46"/>
                    <a:pt x="7" y="55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70"/>
            <p:cNvSpPr>
              <a:spLocks noEditPoints="1"/>
            </p:cNvSpPr>
            <p:nvPr/>
          </p:nvSpPr>
          <p:spPr bwMode="auto">
            <a:xfrm>
              <a:off x="2959101" y="4217988"/>
              <a:ext cx="184150" cy="184150"/>
            </a:xfrm>
            <a:custGeom>
              <a:avLst/>
              <a:gdLst>
                <a:gd name="T0" fmla="*/ 40 w 81"/>
                <a:gd name="T1" fmla="*/ 81 h 81"/>
                <a:gd name="T2" fmla="*/ 0 w 81"/>
                <a:gd name="T3" fmla="*/ 41 h 81"/>
                <a:gd name="T4" fmla="*/ 40 w 81"/>
                <a:gd name="T5" fmla="*/ 0 h 81"/>
                <a:gd name="T6" fmla="*/ 81 w 81"/>
                <a:gd name="T7" fmla="*/ 41 h 81"/>
                <a:gd name="T8" fmla="*/ 40 w 81"/>
                <a:gd name="T9" fmla="*/ 81 h 81"/>
                <a:gd name="T10" fmla="*/ 40 w 81"/>
                <a:gd name="T11" fmla="*/ 6 h 81"/>
                <a:gd name="T12" fmla="*/ 5 w 81"/>
                <a:gd name="T13" fmla="*/ 41 h 81"/>
                <a:gd name="T14" fmla="*/ 40 w 81"/>
                <a:gd name="T15" fmla="*/ 76 h 81"/>
                <a:gd name="T16" fmla="*/ 75 w 81"/>
                <a:gd name="T17" fmla="*/ 41 h 81"/>
                <a:gd name="T18" fmla="*/ 40 w 81"/>
                <a:gd name="T19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81">
                  <a:moveTo>
                    <a:pt x="40" y="81"/>
                  </a:moveTo>
                  <a:cubicBezTo>
                    <a:pt x="18" y="81"/>
                    <a:pt x="0" y="63"/>
                    <a:pt x="0" y="41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3" y="0"/>
                    <a:pt x="81" y="18"/>
                    <a:pt x="81" y="41"/>
                  </a:cubicBezTo>
                  <a:cubicBezTo>
                    <a:pt x="81" y="63"/>
                    <a:pt x="63" y="81"/>
                    <a:pt x="40" y="81"/>
                  </a:cubicBezTo>
                  <a:close/>
                  <a:moveTo>
                    <a:pt x="40" y="6"/>
                  </a:moveTo>
                  <a:cubicBezTo>
                    <a:pt x="21" y="6"/>
                    <a:pt x="5" y="21"/>
                    <a:pt x="5" y="41"/>
                  </a:cubicBezTo>
                  <a:cubicBezTo>
                    <a:pt x="5" y="60"/>
                    <a:pt x="21" y="76"/>
                    <a:pt x="40" y="76"/>
                  </a:cubicBezTo>
                  <a:cubicBezTo>
                    <a:pt x="60" y="76"/>
                    <a:pt x="75" y="60"/>
                    <a:pt x="75" y="41"/>
                  </a:cubicBezTo>
                  <a:cubicBezTo>
                    <a:pt x="75" y="21"/>
                    <a:pt x="60" y="6"/>
                    <a:pt x="40" y="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2" name="组合 261"/>
          <p:cNvGrpSpPr/>
          <p:nvPr/>
        </p:nvGrpSpPr>
        <p:grpSpPr>
          <a:xfrm>
            <a:off x="3690497" y="4703421"/>
            <a:ext cx="406299" cy="404760"/>
            <a:chOff x="3706814" y="4087813"/>
            <a:chExt cx="419100" cy="417513"/>
          </a:xfrm>
        </p:grpSpPr>
        <p:sp>
          <p:nvSpPr>
            <p:cNvPr id="192" name="Freeform 171"/>
            <p:cNvSpPr/>
            <p:nvPr/>
          </p:nvSpPr>
          <p:spPr bwMode="auto">
            <a:xfrm>
              <a:off x="3757614" y="4287838"/>
              <a:ext cx="317500" cy="217488"/>
            </a:xfrm>
            <a:custGeom>
              <a:avLst/>
              <a:gdLst>
                <a:gd name="T0" fmla="*/ 200 w 200"/>
                <a:gd name="T1" fmla="*/ 137 h 137"/>
                <a:gd name="T2" fmla="*/ 0 w 200"/>
                <a:gd name="T3" fmla="*/ 137 h 137"/>
                <a:gd name="T4" fmla="*/ 0 w 200"/>
                <a:gd name="T5" fmla="*/ 0 h 137"/>
                <a:gd name="T6" fmla="*/ 10 w 200"/>
                <a:gd name="T7" fmla="*/ 0 h 137"/>
                <a:gd name="T8" fmla="*/ 10 w 200"/>
                <a:gd name="T9" fmla="*/ 127 h 137"/>
                <a:gd name="T10" fmla="*/ 192 w 200"/>
                <a:gd name="T11" fmla="*/ 127 h 137"/>
                <a:gd name="T12" fmla="*/ 192 w 200"/>
                <a:gd name="T13" fmla="*/ 0 h 137"/>
                <a:gd name="T14" fmla="*/ 200 w 200"/>
                <a:gd name="T15" fmla="*/ 0 h 137"/>
                <a:gd name="T16" fmla="*/ 200 w 200"/>
                <a:gd name="T17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137">
                  <a:moveTo>
                    <a:pt x="200" y="137"/>
                  </a:moveTo>
                  <a:lnTo>
                    <a:pt x="0" y="13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27"/>
                  </a:lnTo>
                  <a:lnTo>
                    <a:pt x="192" y="127"/>
                  </a:lnTo>
                  <a:lnTo>
                    <a:pt x="192" y="0"/>
                  </a:lnTo>
                  <a:lnTo>
                    <a:pt x="200" y="0"/>
                  </a:lnTo>
                  <a:lnTo>
                    <a:pt x="200" y="137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72"/>
            <p:cNvSpPr/>
            <p:nvPr/>
          </p:nvSpPr>
          <p:spPr bwMode="auto">
            <a:xfrm>
              <a:off x="3706814" y="4087813"/>
              <a:ext cx="419100" cy="215900"/>
            </a:xfrm>
            <a:custGeom>
              <a:avLst/>
              <a:gdLst>
                <a:gd name="T0" fmla="*/ 7 w 264"/>
                <a:gd name="T1" fmla="*/ 136 h 136"/>
                <a:gd name="T2" fmla="*/ 0 w 264"/>
                <a:gd name="T3" fmla="*/ 130 h 136"/>
                <a:gd name="T4" fmla="*/ 132 w 264"/>
                <a:gd name="T5" fmla="*/ 0 h 136"/>
                <a:gd name="T6" fmla="*/ 264 w 264"/>
                <a:gd name="T7" fmla="*/ 130 h 136"/>
                <a:gd name="T8" fmla="*/ 258 w 264"/>
                <a:gd name="T9" fmla="*/ 136 h 136"/>
                <a:gd name="T10" fmla="*/ 132 w 264"/>
                <a:gd name="T11" fmla="*/ 13 h 136"/>
                <a:gd name="T12" fmla="*/ 7 w 264"/>
                <a:gd name="T1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4" h="136">
                  <a:moveTo>
                    <a:pt x="7" y="136"/>
                  </a:moveTo>
                  <a:lnTo>
                    <a:pt x="0" y="130"/>
                  </a:lnTo>
                  <a:lnTo>
                    <a:pt x="132" y="0"/>
                  </a:lnTo>
                  <a:lnTo>
                    <a:pt x="264" y="130"/>
                  </a:lnTo>
                  <a:lnTo>
                    <a:pt x="258" y="136"/>
                  </a:lnTo>
                  <a:lnTo>
                    <a:pt x="132" y="13"/>
                  </a:lnTo>
                  <a:lnTo>
                    <a:pt x="7" y="13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73"/>
            <p:cNvSpPr/>
            <p:nvPr/>
          </p:nvSpPr>
          <p:spPr bwMode="auto">
            <a:xfrm>
              <a:off x="3852864" y="4308475"/>
              <a:ext cx="127000" cy="190500"/>
            </a:xfrm>
            <a:custGeom>
              <a:avLst/>
              <a:gdLst>
                <a:gd name="T0" fmla="*/ 56 w 56"/>
                <a:gd name="T1" fmla="*/ 84 h 84"/>
                <a:gd name="T2" fmla="*/ 50 w 56"/>
                <a:gd name="T3" fmla="*/ 84 h 84"/>
                <a:gd name="T4" fmla="*/ 50 w 56"/>
                <a:gd name="T5" fmla="*/ 14 h 84"/>
                <a:gd name="T6" fmla="*/ 42 w 56"/>
                <a:gd name="T7" fmla="*/ 6 h 84"/>
                <a:gd name="T8" fmla="*/ 14 w 56"/>
                <a:gd name="T9" fmla="*/ 6 h 84"/>
                <a:gd name="T10" fmla="*/ 6 w 56"/>
                <a:gd name="T11" fmla="*/ 14 h 84"/>
                <a:gd name="T12" fmla="*/ 6 w 56"/>
                <a:gd name="T13" fmla="*/ 84 h 84"/>
                <a:gd name="T14" fmla="*/ 0 w 56"/>
                <a:gd name="T15" fmla="*/ 84 h 84"/>
                <a:gd name="T16" fmla="*/ 0 w 56"/>
                <a:gd name="T17" fmla="*/ 14 h 84"/>
                <a:gd name="T18" fmla="*/ 14 w 56"/>
                <a:gd name="T19" fmla="*/ 0 h 84"/>
                <a:gd name="T20" fmla="*/ 42 w 56"/>
                <a:gd name="T21" fmla="*/ 0 h 84"/>
                <a:gd name="T22" fmla="*/ 56 w 56"/>
                <a:gd name="T23" fmla="*/ 14 h 84"/>
                <a:gd name="T24" fmla="*/ 56 w 56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84">
                  <a:moveTo>
                    <a:pt x="56" y="84"/>
                  </a:moveTo>
                  <a:cubicBezTo>
                    <a:pt x="50" y="84"/>
                    <a:pt x="50" y="84"/>
                    <a:pt x="50" y="8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0"/>
                    <a:pt x="47" y="6"/>
                    <a:pt x="42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6"/>
                    <a:pt x="6" y="10"/>
                    <a:pt x="6" y="1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6" y="6"/>
                    <a:pt x="56" y="14"/>
                  </a:cubicBezTo>
                  <a:lnTo>
                    <a:pt x="56" y="8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4541569" y="4784988"/>
            <a:ext cx="417073" cy="277022"/>
            <a:chOff x="4584701" y="4171950"/>
            <a:chExt cx="430213" cy="285750"/>
          </a:xfrm>
        </p:grpSpPr>
        <p:sp>
          <p:nvSpPr>
            <p:cNvPr id="195" name="Freeform 174"/>
            <p:cNvSpPr/>
            <p:nvPr/>
          </p:nvSpPr>
          <p:spPr bwMode="auto">
            <a:xfrm>
              <a:off x="4740276" y="4357688"/>
              <a:ext cx="74613" cy="76200"/>
            </a:xfrm>
            <a:custGeom>
              <a:avLst/>
              <a:gdLst>
                <a:gd name="T0" fmla="*/ 40 w 47"/>
                <a:gd name="T1" fmla="*/ 48 h 48"/>
                <a:gd name="T2" fmla="*/ 0 w 47"/>
                <a:gd name="T3" fmla="*/ 6 h 48"/>
                <a:gd name="T4" fmla="*/ 5 w 47"/>
                <a:gd name="T5" fmla="*/ 0 h 48"/>
                <a:gd name="T6" fmla="*/ 47 w 47"/>
                <a:gd name="T7" fmla="*/ 40 h 48"/>
                <a:gd name="T8" fmla="*/ 40 w 4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0" y="48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47" y="40"/>
                  </a:lnTo>
                  <a:lnTo>
                    <a:pt x="40" y="4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75"/>
            <p:cNvSpPr>
              <a:spLocks noEditPoints="1"/>
            </p:cNvSpPr>
            <p:nvPr/>
          </p:nvSpPr>
          <p:spPr bwMode="auto">
            <a:xfrm>
              <a:off x="4673601" y="4205288"/>
              <a:ext cx="61913" cy="60325"/>
            </a:xfrm>
            <a:custGeom>
              <a:avLst/>
              <a:gdLst>
                <a:gd name="T0" fmla="*/ 14 w 27"/>
                <a:gd name="T1" fmla="*/ 26 h 26"/>
                <a:gd name="T2" fmla="*/ 0 w 27"/>
                <a:gd name="T3" fmla="*/ 13 h 26"/>
                <a:gd name="T4" fmla="*/ 14 w 27"/>
                <a:gd name="T5" fmla="*/ 0 h 26"/>
                <a:gd name="T6" fmla="*/ 27 w 27"/>
                <a:gd name="T7" fmla="*/ 13 h 26"/>
                <a:gd name="T8" fmla="*/ 14 w 27"/>
                <a:gd name="T9" fmla="*/ 26 h 26"/>
                <a:gd name="T10" fmla="*/ 14 w 27"/>
                <a:gd name="T11" fmla="*/ 6 h 26"/>
                <a:gd name="T12" fmla="*/ 7 w 27"/>
                <a:gd name="T13" fmla="*/ 13 h 26"/>
                <a:gd name="T14" fmla="*/ 14 w 27"/>
                <a:gd name="T15" fmla="*/ 20 h 26"/>
                <a:gd name="T16" fmla="*/ 21 w 27"/>
                <a:gd name="T17" fmla="*/ 13 h 26"/>
                <a:gd name="T18" fmla="*/ 14 w 27"/>
                <a:gd name="T1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6">
                  <a:moveTo>
                    <a:pt x="14" y="26"/>
                  </a:moveTo>
                  <a:cubicBezTo>
                    <a:pt x="6" y="26"/>
                    <a:pt x="0" y="20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" y="0"/>
                    <a:pt x="27" y="6"/>
                    <a:pt x="27" y="13"/>
                  </a:cubicBezTo>
                  <a:cubicBezTo>
                    <a:pt x="27" y="20"/>
                    <a:pt x="21" y="26"/>
                    <a:pt x="14" y="26"/>
                  </a:cubicBezTo>
                  <a:close/>
                  <a:moveTo>
                    <a:pt x="14" y="6"/>
                  </a:moveTo>
                  <a:cubicBezTo>
                    <a:pt x="10" y="6"/>
                    <a:pt x="7" y="9"/>
                    <a:pt x="7" y="13"/>
                  </a:cubicBezTo>
                  <a:cubicBezTo>
                    <a:pt x="7" y="17"/>
                    <a:pt x="10" y="20"/>
                    <a:pt x="14" y="20"/>
                  </a:cubicBezTo>
                  <a:cubicBezTo>
                    <a:pt x="17" y="20"/>
                    <a:pt x="21" y="17"/>
                    <a:pt x="21" y="13"/>
                  </a:cubicBezTo>
                  <a:cubicBezTo>
                    <a:pt x="21" y="9"/>
                    <a:pt x="17" y="6"/>
                    <a:pt x="14" y="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Rectangle 176"/>
            <p:cNvSpPr>
              <a:spLocks noChangeArrowheads="1"/>
            </p:cNvSpPr>
            <p:nvPr/>
          </p:nvSpPr>
          <p:spPr bwMode="auto">
            <a:xfrm>
              <a:off x="4999039" y="4410075"/>
              <a:ext cx="15875" cy="41275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Rectangle 177"/>
            <p:cNvSpPr>
              <a:spLocks noChangeArrowheads="1"/>
            </p:cNvSpPr>
            <p:nvPr/>
          </p:nvSpPr>
          <p:spPr bwMode="auto">
            <a:xfrm>
              <a:off x="4584701" y="4425950"/>
              <a:ext cx="14288" cy="25400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78"/>
            <p:cNvSpPr>
              <a:spLocks noEditPoints="1"/>
            </p:cNvSpPr>
            <p:nvPr/>
          </p:nvSpPr>
          <p:spPr bwMode="auto">
            <a:xfrm>
              <a:off x="4584701" y="4171950"/>
              <a:ext cx="430213" cy="273050"/>
            </a:xfrm>
            <a:custGeom>
              <a:avLst/>
              <a:gdLst>
                <a:gd name="T0" fmla="*/ 0 w 271"/>
                <a:gd name="T1" fmla="*/ 172 h 172"/>
                <a:gd name="T2" fmla="*/ 0 w 271"/>
                <a:gd name="T3" fmla="*/ 0 h 172"/>
                <a:gd name="T4" fmla="*/ 271 w 271"/>
                <a:gd name="T5" fmla="*/ 0 h 172"/>
                <a:gd name="T6" fmla="*/ 271 w 271"/>
                <a:gd name="T7" fmla="*/ 162 h 172"/>
                <a:gd name="T8" fmla="*/ 169 w 271"/>
                <a:gd name="T9" fmla="*/ 59 h 172"/>
                <a:gd name="T10" fmla="*/ 102 w 271"/>
                <a:gd name="T11" fmla="*/ 127 h 172"/>
                <a:gd name="T12" fmla="*/ 72 w 271"/>
                <a:gd name="T13" fmla="*/ 97 h 172"/>
                <a:gd name="T14" fmla="*/ 0 w 271"/>
                <a:gd name="T15" fmla="*/ 172 h 172"/>
                <a:gd name="T16" fmla="*/ 9 w 271"/>
                <a:gd name="T17" fmla="*/ 8 h 172"/>
                <a:gd name="T18" fmla="*/ 9 w 271"/>
                <a:gd name="T19" fmla="*/ 149 h 172"/>
                <a:gd name="T20" fmla="*/ 72 w 271"/>
                <a:gd name="T21" fmla="*/ 84 h 172"/>
                <a:gd name="T22" fmla="*/ 102 w 271"/>
                <a:gd name="T23" fmla="*/ 114 h 172"/>
                <a:gd name="T24" fmla="*/ 169 w 271"/>
                <a:gd name="T25" fmla="*/ 44 h 172"/>
                <a:gd name="T26" fmla="*/ 261 w 271"/>
                <a:gd name="T27" fmla="*/ 139 h 172"/>
                <a:gd name="T28" fmla="*/ 261 w 271"/>
                <a:gd name="T29" fmla="*/ 8 h 172"/>
                <a:gd name="T30" fmla="*/ 9 w 271"/>
                <a:gd name="T31" fmla="*/ 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172">
                  <a:moveTo>
                    <a:pt x="0" y="172"/>
                  </a:moveTo>
                  <a:lnTo>
                    <a:pt x="0" y="0"/>
                  </a:lnTo>
                  <a:lnTo>
                    <a:pt x="271" y="0"/>
                  </a:lnTo>
                  <a:lnTo>
                    <a:pt x="271" y="162"/>
                  </a:lnTo>
                  <a:lnTo>
                    <a:pt x="169" y="59"/>
                  </a:lnTo>
                  <a:lnTo>
                    <a:pt x="102" y="127"/>
                  </a:lnTo>
                  <a:lnTo>
                    <a:pt x="72" y="97"/>
                  </a:lnTo>
                  <a:lnTo>
                    <a:pt x="0" y="172"/>
                  </a:lnTo>
                  <a:close/>
                  <a:moveTo>
                    <a:pt x="9" y="8"/>
                  </a:moveTo>
                  <a:lnTo>
                    <a:pt x="9" y="149"/>
                  </a:lnTo>
                  <a:lnTo>
                    <a:pt x="72" y="84"/>
                  </a:lnTo>
                  <a:lnTo>
                    <a:pt x="102" y="114"/>
                  </a:lnTo>
                  <a:lnTo>
                    <a:pt x="169" y="44"/>
                  </a:lnTo>
                  <a:lnTo>
                    <a:pt x="261" y="139"/>
                  </a:lnTo>
                  <a:lnTo>
                    <a:pt x="261" y="8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79"/>
            <p:cNvSpPr>
              <a:spLocks noEditPoints="1"/>
            </p:cNvSpPr>
            <p:nvPr/>
          </p:nvSpPr>
          <p:spPr bwMode="auto">
            <a:xfrm>
              <a:off x="4584701" y="4241800"/>
              <a:ext cx="430213" cy="215900"/>
            </a:xfrm>
            <a:custGeom>
              <a:avLst/>
              <a:gdLst>
                <a:gd name="T0" fmla="*/ 271 w 271"/>
                <a:gd name="T1" fmla="*/ 136 h 136"/>
                <a:gd name="T2" fmla="*/ 0 w 271"/>
                <a:gd name="T3" fmla="*/ 136 h 136"/>
                <a:gd name="T4" fmla="*/ 0 w 271"/>
                <a:gd name="T5" fmla="*/ 115 h 136"/>
                <a:gd name="T6" fmla="*/ 72 w 271"/>
                <a:gd name="T7" fmla="*/ 40 h 136"/>
                <a:gd name="T8" fmla="*/ 102 w 271"/>
                <a:gd name="T9" fmla="*/ 70 h 136"/>
                <a:gd name="T10" fmla="*/ 169 w 271"/>
                <a:gd name="T11" fmla="*/ 0 h 136"/>
                <a:gd name="T12" fmla="*/ 271 w 271"/>
                <a:gd name="T13" fmla="*/ 105 h 136"/>
                <a:gd name="T14" fmla="*/ 271 w 271"/>
                <a:gd name="T15" fmla="*/ 136 h 136"/>
                <a:gd name="T16" fmla="*/ 9 w 271"/>
                <a:gd name="T17" fmla="*/ 128 h 136"/>
                <a:gd name="T18" fmla="*/ 261 w 271"/>
                <a:gd name="T19" fmla="*/ 128 h 136"/>
                <a:gd name="T20" fmla="*/ 261 w 271"/>
                <a:gd name="T21" fmla="*/ 108 h 136"/>
                <a:gd name="T22" fmla="*/ 169 w 271"/>
                <a:gd name="T23" fmla="*/ 15 h 136"/>
                <a:gd name="T24" fmla="*/ 102 w 271"/>
                <a:gd name="T25" fmla="*/ 83 h 136"/>
                <a:gd name="T26" fmla="*/ 72 w 271"/>
                <a:gd name="T27" fmla="*/ 53 h 136"/>
                <a:gd name="T28" fmla="*/ 9 w 271"/>
                <a:gd name="T29" fmla="*/ 118 h 136"/>
                <a:gd name="T30" fmla="*/ 9 w 271"/>
                <a:gd name="T31" fmla="*/ 1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136">
                  <a:moveTo>
                    <a:pt x="271" y="136"/>
                  </a:moveTo>
                  <a:lnTo>
                    <a:pt x="0" y="136"/>
                  </a:lnTo>
                  <a:lnTo>
                    <a:pt x="0" y="115"/>
                  </a:lnTo>
                  <a:lnTo>
                    <a:pt x="72" y="40"/>
                  </a:lnTo>
                  <a:lnTo>
                    <a:pt x="102" y="70"/>
                  </a:lnTo>
                  <a:lnTo>
                    <a:pt x="169" y="0"/>
                  </a:lnTo>
                  <a:lnTo>
                    <a:pt x="271" y="105"/>
                  </a:lnTo>
                  <a:lnTo>
                    <a:pt x="271" y="136"/>
                  </a:lnTo>
                  <a:close/>
                  <a:moveTo>
                    <a:pt x="9" y="128"/>
                  </a:moveTo>
                  <a:lnTo>
                    <a:pt x="261" y="128"/>
                  </a:lnTo>
                  <a:lnTo>
                    <a:pt x="261" y="108"/>
                  </a:lnTo>
                  <a:lnTo>
                    <a:pt x="169" y="15"/>
                  </a:lnTo>
                  <a:lnTo>
                    <a:pt x="102" y="83"/>
                  </a:lnTo>
                  <a:lnTo>
                    <a:pt x="72" y="53"/>
                  </a:lnTo>
                  <a:lnTo>
                    <a:pt x="9" y="118"/>
                  </a:lnTo>
                  <a:lnTo>
                    <a:pt x="9" y="12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5391104" y="4708037"/>
            <a:ext cx="404760" cy="403222"/>
            <a:chOff x="5461001" y="4092575"/>
            <a:chExt cx="417513" cy="415926"/>
          </a:xfrm>
        </p:grpSpPr>
        <p:sp>
          <p:nvSpPr>
            <p:cNvPr id="201" name="Freeform 180"/>
            <p:cNvSpPr/>
            <p:nvPr/>
          </p:nvSpPr>
          <p:spPr bwMode="auto">
            <a:xfrm>
              <a:off x="5835651" y="4092575"/>
              <a:ext cx="42863" cy="42863"/>
            </a:xfrm>
            <a:custGeom>
              <a:avLst/>
              <a:gdLst>
                <a:gd name="T0" fmla="*/ 0 w 19"/>
                <a:gd name="T1" fmla="*/ 9 h 19"/>
                <a:gd name="T2" fmla="*/ 10 w 19"/>
                <a:gd name="T3" fmla="*/ 19 h 19"/>
                <a:gd name="T4" fmla="*/ 14 w 19"/>
                <a:gd name="T5" fmla="*/ 5 h 19"/>
                <a:gd name="T6" fmla="*/ 0 w 19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9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7" y="12"/>
                    <a:pt x="19" y="10"/>
                    <a:pt x="14" y="5"/>
                  </a:cubicBezTo>
                  <a:cubicBezTo>
                    <a:pt x="9" y="0"/>
                    <a:pt x="7" y="2"/>
                    <a:pt x="0" y="9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81"/>
            <p:cNvSpPr>
              <a:spLocks noEditPoints="1"/>
            </p:cNvSpPr>
            <p:nvPr/>
          </p:nvSpPr>
          <p:spPr bwMode="auto">
            <a:xfrm>
              <a:off x="5597526" y="4105275"/>
              <a:ext cx="265113" cy="266700"/>
            </a:xfrm>
            <a:custGeom>
              <a:avLst/>
              <a:gdLst>
                <a:gd name="T0" fmla="*/ 0 w 167"/>
                <a:gd name="T1" fmla="*/ 168 h 168"/>
                <a:gd name="T2" fmla="*/ 15 w 167"/>
                <a:gd name="T3" fmla="*/ 132 h 168"/>
                <a:gd name="T4" fmla="*/ 147 w 167"/>
                <a:gd name="T5" fmla="*/ 0 h 168"/>
                <a:gd name="T6" fmla="*/ 167 w 167"/>
                <a:gd name="T7" fmla="*/ 22 h 168"/>
                <a:gd name="T8" fmla="*/ 34 w 167"/>
                <a:gd name="T9" fmla="*/ 155 h 168"/>
                <a:gd name="T10" fmla="*/ 0 w 167"/>
                <a:gd name="T11" fmla="*/ 168 h 168"/>
                <a:gd name="T12" fmla="*/ 23 w 167"/>
                <a:gd name="T13" fmla="*/ 139 h 168"/>
                <a:gd name="T14" fmla="*/ 17 w 167"/>
                <a:gd name="T15" fmla="*/ 152 h 168"/>
                <a:gd name="T16" fmla="*/ 30 w 167"/>
                <a:gd name="T17" fmla="*/ 146 h 168"/>
                <a:gd name="T18" fmla="*/ 154 w 167"/>
                <a:gd name="T19" fmla="*/ 22 h 168"/>
                <a:gd name="T20" fmla="*/ 147 w 167"/>
                <a:gd name="T21" fmla="*/ 13 h 168"/>
                <a:gd name="T22" fmla="*/ 23 w 167"/>
                <a:gd name="T23" fmla="*/ 13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168">
                  <a:moveTo>
                    <a:pt x="0" y="168"/>
                  </a:moveTo>
                  <a:lnTo>
                    <a:pt x="15" y="132"/>
                  </a:lnTo>
                  <a:lnTo>
                    <a:pt x="147" y="0"/>
                  </a:lnTo>
                  <a:lnTo>
                    <a:pt x="167" y="22"/>
                  </a:lnTo>
                  <a:lnTo>
                    <a:pt x="34" y="155"/>
                  </a:lnTo>
                  <a:lnTo>
                    <a:pt x="0" y="168"/>
                  </a:lnTo>
                  <a:close/>
                  <a:moveTo>
                    <a:pt x="23" y="139"/>
                  </a:moveTo>
                  <a:lnTo>
                    <a:pt x="17" y="152"/>
                  </a:lnTo>
                  <a:lnTo>
                    <a:pt x="30" y="146"/>
                  </a:lnTo>
                  <a:lnTo>
                    <a:pt x="154" y="22"/>
                  </a:lnTo>
                  <a:lnTo>
                    <a:pt x="147" y="13"/>
                  </a:lnTo>
                  <a:lnTo>
                    <a:pt x="23" y="13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82"/>
            <p:cNvSpPr/>
            <p:nvPr/>
          </p:nvSpPr>
          <p:spPr bwMode="auto">
            <a:xfrm>
              <a:off x="5610226" y="4321175"/>
              <a:ext cx="39688" cy="39688"/>
            </a:xfrm>
            <a:custGeom>
              <a:avLst/>
              <a:gdLst>
                <a:gd name="T0" fmla="*/ 25 w 25"/>
                <a:gd name="T1" fmla="*/ 15 h 25"/>
                <a:gd name="T2" fmla="*/ 0 w 25"/>
                <a:gd name="T3" fmla="*/ 25 h 25"/>
                <a:gd name="T4" fmla="*/ 0 w 25"/>
                <a:gd name="T5" fmla="*/ 25 h 25"/>
                <a:gd name="T6" fmla="*/ 10 w 25"/>
                <a:gd name="T7" fmla="*/ 0 h 25"/>
                <a:gd name="T8" fmla="*/ 25 w 25"/>
                <a:gd name="T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5" y="15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10" y="0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83"/>
            <p:cNvSpPr/>
            <p:nvPr/>
          </p:nvSpPr>
          <p:spPr bwMode="auto">
            <a:xfrm>
              <a:off x="5461001" y="4189413"/>
              <a:ext cx="317500" cy="319088"/>
            </a:xfrm>
            <a:custGeom>
              <a:avLst/>
              <a:gdLst>
                <a:gd name="T0" fmla="*/ 200 w 200"/>
                <a:gd name="T1" fmla="*/ 201 h 201"/>
                <a:gd name="T2" fmla="*/ 0 w 200"/>
                <a:gd name="T3" fmla="*/ 201 h 201"/>
                <a:gd name="T4" fmla="*/ 0 w 200"/>
                <a:gd name="T5" fmla="*/ 0 h 201"/>
                <a:gd name="T6" fmla="*/ 164 w 200"/>
                <a:gd name="T7" fmla="*/ 0 h 201"/>
                <a:gd name="T8" fmla="*/ 164 w 200"/>
                <a:gd name="T9" fmla="*/ 10 h 201"/>
                <a:gd name="T10" fmla="*/ 10 w 200"/>
                <a:gd name="T11" fmla="*/ 10 h 201"/>
                <a:gd name="T12" fmla="*/ 10 w 200"/>
                <a:gd name="T13" fmla="*/ 191 h 201"/>
                <a:gd name="T14" fmla="*/ 192 w 200"/>
                <a:gd name="T15" fmla="*/ 191 h 201"/>
                <a:gd name="T16" fmla="*/ 192 w 200"/>
                <a:gd name="T17" fmla="*/ 36 h 201"/>
                <a:gd name="T18" fmla="*/ 200 w 200"/>
                <a:gd name="T19" fmla="*/ 36 h 201"/>
                <a:gd name="T20" fmla="*/ 200 w 200"/>
                <a:gd name="T21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201">
                  <a:moveTo>
                    <a:pt x="200" y="201"/>
                  </a:moveTo>
                  <a:lnTo>
                    <a:pt x="0" y="201"/>
                  </a:lnTo>
                  <a:lnTo>
                    <a:pt x="0" y="0"/>
                  </a:lnTo>
                  <a:lnTo>
                    <a:pt x="164" y="0"/>
                  </a:lnTo>
                  <a:lnTo>
                    <a:pt x="164" y="10"/>
                  </a:lnTo>
                  <a:lnTo>
                    <a:pt x="10" y="10"/>
                  </a:lnTo>
                  <a:lnTo>
                    <a:pt x="10" y="191"/>
                  </a:lnTo>
                  <a:lnTo>
                    <a:pt x="192" y="191"/>
                  </a:lnTo>
                  <a:lnTo>
                    <a:pt x="192" y="36"/>
                  </a:lnTo>
                  <a:lnTo>
                    <a:pt x="200" y="36"/>
                  </a:lnTo>
                  <a:lnTo>
                    <a:pt x="200" y="201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6339134" y="4714193"/>
            <a:ext cx="186221" cy="392448"/>
            <a:chOff x="6438901" y="4098925"/>
            <a:chExt cx="192088" cy="404813"/>
          </a:xfrm>
        </p:grpSpPr>
        <p:sp>
          <p:nvSpPr>
            <p:cNvPr id="205" name="Freeform 184"/>
            <p:cNvSpPr>
              <a:spLocks noEditPoints="1"/>
            </p:cNvSpPr>
            <p:nvPr/>
          </p:nvSpPr>
          <p:spPr bwMode="auto">
            <a:xfrm>
              <a:off x="6472239" y="4098925"/>
              <a:ext cx="127000" cy="300038"/>
            </a:xfrm>
            <a:custGeom>
              <a:avLst/>
              <a:gdLst>
                <a:gd name="T0" fmla="*/ 28 w 56"/>
                <a:gd name="T1" fmla="*/ 132 h 132"/>
                <a:gd name="T2" fmla="*/ 0 w 56"/>
                <a:gd name="T3" fmla="*/ 104 h 132"/>
                <a:gd name="T4" fmla="*/ 0 w 56"/>
                <a:gd name="T5" fmla="*/ 28 h 132"/>
                <a:gd name="T6" fmla="*/ 28 w 56"/>
                <a:gd name="T7" fmla="*/ 0 h 132"/>
                <a:gd name="T8" fmla="*/ 56 w 56"/>
                <a:gd name="T9" fmla="*/ 28 h 132"/>
                <a:gd name="T10" fmla="*/ 56 w 56"/>
                <a:gd name="T11" fmla="*/ 104 h 132"/>
                <a:gd name="T12" fmla="*/ 28 w 56"/>
                <a:gd name="T13" fmla="*/ 132 h 132"/>
                <a:gd name="T14" fmla="*/ 28 w 56"/>
                <a:gd name="T15" fmla="*/ 6 h 132"/>
                <a:gd name="T16" fmla="*/ 6 w 56"/>
                <a:gd name="T17" fmla="*/ 28 h 132"/>
                <a:gd name="T18" fmla="*/ 6 w 56"/>
                <a:gd name="T19" fmla="*/ 104 h 132"/>
                <a:gd name="T20" fmla="*/ 28 w 56"/>
                <a:gd name="T21" fmla="*/ 126 h 132"/>
                <a:gd name="T22" fmla="*/ 50 w 56"/>
                <a:gd name="T23" fmla="*/ 104 h 132"/>
                <a:gd name="T24" fmla="*/ 50 w 56"/>
                <a:gd name="T25" fmla="*/ 28 h 132"/>
                <a:gd name="T26" fmla="*/ 28 w 56"/>
                <a:gd name="T27" fmla="*/ 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32">
                  <a:moveTo>
                    <a:pt x="28" y="132"/>
                  </a:moveTo>
                  <a:cubicBezTo>
                    <a:pt x="12" y="132"/>
                    <a:pt x="0" y="120"/>
                    <a:pt x="0" y="10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20"/>
                    <a:pt x="43" y="132"/>
                    <a:pt x="28" y="132"/>
                  </a:cubicBezTo>
                  <a:close/>
                  <a:moveTo>
                    <a:pt x="28" y="6"/>
                  </a:moveTo>
                  <a:cubicBezTo>
                    <a:pt x="16" y="6"/>
                    <a:pt x="6" y="16"/>
                    <a:pt x="6" y="28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16"/>
                    <a:pt x="16" y="126"/>
                    <a:pt x="28" y="126"/>
                  </a:cubicBezTo>
                  <a:cubicBezTo>
                    <a:pt x="40" y="126"/>
                    <a:pt x="50" y="116"/>
                    <a:pt x="50" y="104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16"/>
                    <a:pt x="40" y="6"/>
                    <a:pt x="28" y="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85"/>
            <p:cNvSpPr/>
            <p:nvPr/>
          </p:nvSpPr>
          <p:spPr bwMode="auto">
            <a:xfrm>
              <a:off x="6438901" y="4249738"/>
              <a:ext cx="192088" cy="185738"/>
            </a:xfrm>
            <a:custGeom>
              <a:avLst/>
              <a:gdLst>
                <a:gd name="T0" fmla="*/ 43 w 85"/>
                <a:gd name="T1" fmla="*/ 82 h 82"/>
                <a:gd name="T2" fmla="*/ 0 w 85"/>
                <a:gd name="T3" fmla="*/ 39 h 82"/>
                <a:gd name="T4" fmla="*/ 0 w 85"/>
                <a:gd name="T5" fmla="*/ 0 h 82"/>
                <a:gd name="T6" fmla="*/ 6 w 85"/>
                <a:gd name="T7" fmla="*/ 0 h 82"/>
                <a:gd name="T8" fmla="*/ 6 w 85"/>
                <a:gd name="T9" fmla="*/ 39 h 82"/>
                <a:gd name="T10" fmla="*/ 43 w 85"/>
                <a:gd name="T11" fmla="*/ 76 h 82"/>
                <a:gd name="T12" fmla="*/ 79 w 85"/>
                <a:gd name="T13" fmla="*/ 39 h 82"/>
                <a:gd name="T14" fmla="*/ 79 w 85"/>
                <a:gd name="T15" fmla="*/ 0 h 82"/>
                <a:gd name="T16" fmla="*/ 85 w 85"/>
                <a:gd name="T17" fmla="*/ 0 h 82"/>
                <a:gd name="T18" fmla="*/ 85 w 85"/>
                <a:gd name="T19" fmla="*/ 39 h 82"/>
                <a:gd name="T20" fmla="*/ 43 w 85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2">
                  <a:moveTo>
                    <a:pt x="43" y="82"/>
                  </a:moveTo>
                  <a:cubicBezTo>
                    <a:pt x="19" y="82"/>
                    <a:pt x="0" y="63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0"/>
                    <a:pt x="23" y="76"/>
                    <a:pt x="43" y="76"/>
                  </a:cubicBezTo>
                  <a:cubicBezTo>
                    <a:pt x="63" y="76"/>
                    <a:pt x="79" y="60"/>
                    <a:pt x="79" y="39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63"/>
                    <a:pt x="66" y="82"/>
                    <a:pt x="43" y="82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Rectangle 186"/>
            <p:cNvSpPr>
              <a:spLocks noChangeArrowheads="1"/>
            </p:cNvSpPr>
            <p:nvPr/>
          </p:nvSpPr>
          <p:spPr bwMode="auto">
            <a:xfrm>
              <a:off x="6478589" y="4489450"/>
              <a:ext cx="114300" cy="1428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Rectangle 187"/>
            <p:cNvSpPr>
              <a:spLocks noChangeArrowheads="1"/>
            </p:cNvSpPr>
            <p:nvPr/>
          </p:nvSpPr>
          <p:spPr bwMode="auto">
            <a:xfrm>
              <a:off x="6529389" y="4429125"/>
              <a:ext cx="14288" cy="68263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7074782" y="4703421"/>
            <a:ext cx="417073" cy="389370"/>
            <a:chOff x="7197726" y="4087813"/>
            <a:chExt cx="430213" cy="401638"/>
          </a:xfrm>
        </p:grpSpPr>
        <p:sp>
          <p:nvSpPr>
            <p:cNvPr id="209" name="Freeform 188"/>
            <p:cNvSpPr/>
            <p:nvPr/>
          </p:nvSpPr>
          <p:spPr bwMode="auto">
            <a:xfrm>
              <a:off x="7197726" y="4087813"/>
              <a:ext cx="403225" cy="401638"/>
            </a:xfrm>
            <a:custGeom>
              <a:avLst/>
              <a:gdLst>
                <a:gd name="T0" fmla="*/ 88 w 177"/>
                <a:gd name="T1" fmla="*/ 177 h 177"/>
                <a:gd name="T2" fmla="*/ 26 w 177"/>
                <a:gd name="T3" fmla="*/ 151 h 177"/>
                <a:gd name="T4" fmla="*/ 0 w 177"/>
                <a:gd name="T5" fmla="*/ 89 h 177"/>
                <a:gd name="T6" fmla="*/ 26 w 177"/>
                <a:gd name="T7" fmla="*/ 27 h 177"/>
                <a:gd name="T8" fmla="*/ 88 w 177"/>
                <a:gd name="T9" fmla="*/ 0 h 177"/>
                <a:gd name="T10" fmla="*/ 88 w 177"/>
                <a:gd name="T11" fmla="*/ 0 h 177"/>
                <a:gd name="T12" fmla="*/ 177 w 177"/>
                <a:gd name="T13" fmla="*/ 88 h 177"/>
                <a:gd name="T14" fmla="*/ 171 w 177"/>
                <a:gd name="T15" fmla="*/ 88 h 177"/>
                <a:gd name="T16" fmla="*/ 88 w 177"/>
                <a:gd name="T17" fmla="*/ 6 h 177"/>
                <a:gd name="T18" fmla="*/ 88 w 177"/>
                <a:gd name="T19" fmla="*/ 6 h 177"/>
                <a:gd name="T20" fmla="*/ 30 w 177"/>
                <a:gd name="T21" fmla="*/ 31 h 177"/>
                <a:gd name="T22" fmla="*/ 6 w 177"/>
                <a:gd name="T23" fmla="*/ 89 h 177"/>
                <a:gd name="T24" fmla="*/ 31 w 177"/>
                <a:gd name="T25" fmla="*/ 147 h 177"/>
                <a:gd name="T26" fmla="*/ 88 w 177"/>
                <a:gd name="T27" fmla="*/ 171 h 177"/>
                <a:gd name="T28" fmla="*/ 89 w 177"/>
                <a:gd name="T29" fmla="*/ 171 h 177"/>
                <a:gd name="T30" fmla="*/ 155 w 177"/>
                <a:gd name="T31" fmla="*/ 136 h 177"/>
                <a:gd name="T32" fmla="*/ 160 w 177"/>
                <a:gd name="T33" fmla="*/ 140 h 177"/>
                <a:gd name="T34" fmla="*/ 89 w 177"/>
                <a:gd name="T35" fmla="*/ 177 h 177"/>
                <a:gd name="T36" fmla="*/ 88 w 177"/>
                <a:gd name="T3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177">
                  <a:moveTo>
                    <a:pt x="88" y="177"/>
                  </a:moveTo>
                  <a:cubicBezTo>
                    <a:pt x="65" y="177"/>
                    <a:pt x="43" y="168"/>
                    <a:pt x="26" y="151"/>
                  </a:cubicBezTo>
                  <a:cubicBezTo>
                    <a:pt x="10" y="135"/>
                    <a:pt x="0" y="113"/>
                    <a:pt x="0" y="89"/>
                  </a:cubicBezTo>
                  <a:cubicBezTo>
                    <a:pt x="0" y="66"/>
                    <a:pt x="9" y="43"/>
                    <a:pt x="26" y="27"/>
                  </a:cubicBezTo>
                  <a:cubicBezTo>
                    <a:pt x="42" y="10"/>
                    <a:pt x="64" y="1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37" y="0"/>
                    <a:pt x="176" y="40"/>
                    <a:pt x="177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0" y="43"/>
                    <a:pt x="133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66" y="7"/>
                    <a:pt x="45" y="15"/>
                    <a:pt x="30" y="31"/>
                  </a:cubicBezTo>
                  <a:cubicBezTo>
                    <a:pt x="14" y="46"/>
                    <a:pt x="6" y="67"/>
                    <a:pt x="6" y="89"/>
                  </a:cubicBezTo>
                  <a:cubicBezTo>
                    <a:pt x="6" y="111"/>
                    <a:pt x="15" y="132"/>
                    <a:pt x="31" y="147"/>
                  </a:cubicBezTo>
                  <a:cubicBezTo>
                    <a:pt x="46" y="162"/>
                    <a:pt x="67" y="171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115" y="171"/>
                    <a:pt x="140" y="158"/>
                    <a:pt x="155" y="136"/>
                  </a:cubicBezTo>
                  <a:cubicBezTo>
                    <a:pt x="160" y="140"/>
                    <a:pt x="160" y="140"/>
                    <a:pt x="160" y="140"/>
                  </a:cubicBezTo>
                  <a:cubicBezTo>
                    <a:pt x="144" y="163"/>
                    <a:pt x="117" y="177"/>
                    <a:pt x="89" y="177"/>
                  </a:cubicBezTo>
                  <a:cubicBezTo>
                    <a:pt x="89" y="177"/>
                    <a:pt x="89" y="177"/>
                    <a:pt x="88" y="177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189"/>
            <p:cNvSpPr/>
            <p:nvPr/>
          </p:nvSpPr>
          <p:spPr bwMode="auto">
            <a:xfrm>
              <a:off x="7539039" y="4237038"/>
              <a:ext cx="88900" cy="80963"/>
            </a:xfrm>
            <a:custGeom>
              <a:avLst/>
              <a:gdLst>
                <a:gd name="T0" fmla="*/ 0 w 56"/>
                <a:gd name="T1" fmla="*/ 0 h 51"/>
                <a:gd name="T2" fmla="*/ 29 w 56"/>
                <a:gd name="T3" fmla="*/ 51 h 51"/>
                <a:gd name="T4" fmla="*/ 56 w 56"/>
                <a:gd name="T5" fmla="*/ 0 h 51"/>
                <a:gd name="T6" fmla="*/ 0 w 56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1">
                  <a:moveTo>
                    <a:pt x="0" y="0"/>
                  </a:moveTo>
                  <a:lnTo>
                    <a:pt x="29" y="51"/>
                  </a:lnTo>
                  <a:lnTo>
                    <a:pt x="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190"/>
            <p:cNvSpPr>
              <a:spLocks noEditPoints="1"/>
            </p:cNvSpPr>
            <p:nvPr/>
          </p:nvSpPr>
          <p:spPr bwMode="auto">
            <a:xfrm>
              <a:off x="7343776" y="4192588"/>
              <a:ext cx="107950" cy="90488"/>
            </a:xfrm>
            <a:custGeom>
              <a:avLst/>
              <a:gdLst>
                <a:gd name="T0" fmla="*/ 1 w 48"/>
                <a:gd name="T1" fmla="*/ 40 h 40"/>
                <a:gd name="T2" fmla="*/ 0 w 48"/>
                <a:gd name="T3" fmla="*/ 24 h 40"/>
                <a:gd name="T4" fmla="*/ 24 w 48"/>
                <a:gd name="T5" fmla="*/ 0 h 40"/>
                <a:gd name="T6" fmla="*/ 48 w 48"/>
                <a:gd name="T7" fmla="*/ 23 h 40"/>
                <a:gd name="T8" fmla="*/ 48 w 48"/>
                <a:gd name="T9" fmla="*/ 40 h 40"/>
                <a:gd name="T10" fmla="*/ 1 w 48"/>
                <a:gd name="T11" fmla="*/ 40 h 40"/>
                <a:gd name="T12" fmla="*/ 24 w 48"/>
                <a:gd name="T13" fmla="*/ 6 h 40"/>
                <a:gd name="T14" fmla="*/ 6 w 48"/>
                <a:gd name="T15" fmla="*/ 24 h 40"/>
                <a:gd name="T16" fmla="*/ 7 w 48"/>
                <a:gd name="T17" fmla="*/ 34 h 40"/>
                <a:gd name="T18" fmla="*/ 42 w 48"/>
                <a:gd name="T19" fmla="*/ 34 h 40"/>
                <a:gd name="T20" fmla="*/ 42 w 48"/>
                <a:gd name="T21" fmla="*/ 23 h 40"/>
                <a:gd name="T22" fmla="*/ 24 w 48"/>
                <a:gd name="T2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0">
                  <a:moveTo>
                    <a:pt x="1" y="4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0"/>
                    <a:pt x="48" y="23"/>
                  </a:cubicBezTo>
                  <a:cubicBezTo>
                    <a:pt x="48" y="40"/>
                    <a:pt x="48" y="40"/>
                    <a:pt x="48" y="40"/>
                  </a:cubicBezTo>
                  <a:lnTo>
                    <a:pt x="1" y="40"/>
                  </a:lnTo>
                  <a:close/>
                  <a:moveTo>
                    <a:pt x="24" y="6"/>
                  </a:moveTo>
                  <a:cubicBezTo>
                    <a:pt x="14" y="6"/>
                    <a:pt x="6" y="14"/>
                    <a:pt x="6" y="2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14"/>
                    <a:pt x="34" y="6"/>
                    <a:pt x="24" y="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191"/>
            <p:cNvSpPr>
              <a:spLocks noEditPoints="1"/>
            </p:cNvSpPr>
            <p:nvPr/>
          </p:nvSpPr>
          <p:spPr bwMode="auto">
            <a:xfrm>
              <a:off x="7319964" y="4268788"/>
              <a:ext cx="157163" cy="119063"/>
            </a:xfrm>
            <a:custGeom>
              <a:avLst/>
              <a:gdLst>
                <a:gd name="T0" fmla="*/ 5 w 69"/>
                <a:gd name="T1" fmla="*/ 52 h 52"/>
                <a:gd name="T2" fmla="*/ 5 w 69"/>
                <a:gd name="T3" fmla="*/ 52 h 52"/>
                <a:gd name="T4" fmla="*/ 1 w 69"/>
                <a:gd name="T5" fmla="*/ 47 h 52"/>
                <a:gd name="T6" fmla="*/ 0 w 69"/>
                <a:gd name="T7" fmla="*/ 4 h 52"/>
                <a:gd name="T8" fmla="*/ 5 w 69"/>
                <a:gd name="T9" fmla="*/ 0 h 52"/>
                <a:gd name="T10" fmla="*/ 64 w 69"/>
                <a:gd name="T11" fmla="*/ 0 h 52"/>
                <a:gd name="T12" fmla="*/ 68 w 69"/>
                <a:gd name="T13" fmla="*/ 4 h 52"/>
                <a:gd name="T14" fmla="*/ 69 w 69"/>
                <a:gd name="T15" fmla="*/ 47 h 52"/>
                <a:gd name="T16" fmla="*/ 67 w 69"/>
                <a:gd name="T17" fmla="*/ 50 h 52"/>
                <a:gd name="T18" fmla="*/ 64 w 69"/>
                <a:gd name="T19" fmla="*/ 51 h 52"/>
                <a:gd name="T20" fmla="*/ 5 w 69"/>
                <a:gd name="T21" fmla="*/ 52 h 52"/>
                <a:gd name="T22" fmla="*/ 6 w 69"/>
                <a:gd name="T23" fmla="*/ 6 h 52"/>
                <a:gd name="T24" fmla="*/ 7 w 69"/>
                <a:gd name="T25" fmla="*/ 46 h 52"/>
                <a:gd name="T26" fmla="*/ 62 w 69"/>
                <a:gd name="T27" fmla="*/ 45 h 52"/>
                <a:gd name="T28" fmla="*/ 62 w 69"/>
                <a:gd name="T29" fmla="*/ 6 h 52"/>
                <a:gd name="T30" fmla="*/ 6 w 69"/>
                <a:gd name="T31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52">
                  <a:moveTo>
                    <a:pt x="5" y="52"/>
                  </a:moveTo>
                  <a:cubicBezTo>
                    <a:pt x="5" y="52"/>
                    <a:pt x="5" y="52"/>
                    <a:pt x="5" y="52"/>
                  </a:cubicBezTo>
                  <a:cubicBezTo>
                    <a:pt x="3" y="52"/>
                    <a:pt x="1" y="50"/>
                    <a:pt x="1" y="4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6" y="0"/>
                    <a:pt x="68" y="2"/>
                    <a:pt x="68" y="4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8"/>
                    <a:pt x="68" y="49"/>
                    <a:pt x="67" y="50"/>
                  </a:cubicBezTo>
                  <a:cubicBezTo>
                    <a:pt x="66" y="51"/>
                    <a:pt x="65" y="51"/>
                    <a:pt x="64" y="51"/>
                  </a:cubicBezTo>
                  <a:lnTo>
                    <a:pt x="5" y="52"/>
                  </a:lnTo>
                  <a:close/>
                  <a:moveTo>
                    <a:pt x="6" y="6"/>
                  </a:moveTo>
                  <a:cubicBezTo>
                    <a:pt x="7" y="46"/>
                    <a:pt x="7" y="46"/>
                    <a:pt x="7" y="46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6"/>
                    <a:pt x="62" y="6"/>
                    <a:pt x="62" y="6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4" name="组合 263"/>
          <p:cNvGrpSpPr/>
          <p:nvPr/>
        </p:nvGrpSpPr>
        <p:grpSpPr>
          <a:xfrm>
            <a:off x="1151128" y="5556033"/>
            <a:ext cx="406299" cy="406299"/>
            <a:chOff x="1087439" y="4967288"/>
            <a:chExt cx="419100" cy="419100"/>
          </a:xfrm>
        </p:grpSpPr>
        <p:sp>
          <p:nvSpPr>
            <p:cNvPr id="213" name="Freeform 192"/>
            <p:cNvSpPr>
              <a:spLocks noEditPoints="1"/>
            </p:cNvSpPr>
            <p:nvPr/>
          </p:nvSpPr>
          <p:spPr bwMode="auto">
            <a:xfrm>
              <a:off x="1087439" y="4967288"/>
              <a:ext cx="419100" cy="419100"/>
            </a:xfrm>
            <a:custGeom>
              <a:avLst/>
              <a:gdLst>
                <a:gd name="T0" fmla="*/ 92 w 184"/>
                <a:gd name="T1" fmla="*/ 184 h 184"/>
                <a:gd name="T2" fmla="*/ 0 w 184"/>
                <a:gd name="T3" fmla="*/ 92 h 184"/>
                <a:gd name="T4" fmla="*/ 92 w 184"/>
                <a:gd name="T5" fmla="*/ 0 h 184"/>
                <a:gd name="T6" fmla="*/ 184 w 184"/>
                <a:gd name="T7" fmla="*/ 92 h 184"/>
                <a:gd name="T8" fmla="*/ 92 w 184"/>
                <a:gd name="T9" fmla="*/ 184 h 184"/>
                <a:gd name="T10" fmla="*/ 92 w 184"/>
                <a:gd name="T11" fmla="*/ 6 h 184"/>
                <a:gd name="T12" fmla="*/ 6 w 184"/>
                <a:gd name="T13" fmla="*/ 92 h 184"/>
                <a:gd name="T14" fmla="*/ 92 w 184"/>
                <a:gd name="T15" fmla="*/ 178 h 184"/>
                <a:gd name="T16" fmla="*/ 178 w 184"/>
                <a:gd name="T17" fmla="*/ 92 h 184"/>
                <a:gd name="T18" fmla="*/ 92 w 184"/>
                <a:gd name="T19" fmla="*/ 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4">
                  <a:moveTo>
                    <a:pt x="92" y="184"/>
                  </a:moveTo>
                  <a:cubicBezTo>
                    <a:pt x="41" y="184"/>
                    <a:pt x="0" y="143"/>
                    <a:pt x="0" y="92"/>
                  </a:cubicBezTo>
                  <a:cubicBezTo>
                    <a:pt x="0" y="41"/>
                    <a:pt x="41" y="0"/>
                    <a:pt x="92" y="0"/>
                  </a:cubicBezTo>
                  <a:cubicBezTo>
                    <a:pt x="143" y="0"/>
                    <a:pt x="184" y="41"/>
                    <a:pt x="184" y="92"/>
                  </a:cubicBezTo>
                  <a:cubicBezTo>
                    <a:pt x="184" y="143"/>
                    <a:pt x="143" y="184"/>
                    <a:pt x="92" y="184"/>
                  </a:cubicBezTo>
                  <a:close/>
                  <a:moveTo>
                    <a:pt x="92" y="6"/>
                  </a:moveTo>
                  <a:cubicBezTo>
                    <a:pt x="45" y="6"/>
                    <a:pt x="6" y="44"/>
                    <a:pt x="6" y="92"/>
                  </a:cubicBezTo>
                  <a:cubicBezTo>
                    <a:pt x="6" y="139"/>
                    <a:pt x="45" y="178"/>
                    <a:pt x="92" y="178"/>
                  </a:cubicBezTo>
                  <a:cubicBezTo>
                    <a:pt x="140" y="178"/>
                    <a:pt x="178" y="139"/>
                    <a:pt x="178" y="92"/>
                  </a:cubicBezTo>
                  <a:cubicBezTo>
                    <a:pt x="178" y="44"/>
                    <a:pt x="140" y="6"/>
                    <a:pt x="92" y="6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193"/>
            <p:cNvSpPr>
              <a:spLocks noEditPoints="1"/>
            </p:cNvSpPr>
            <p:nvPr/>
          </p:nvSpPr>
          <p:spPr bwMode="auto">
            <a:xfrm>
              <a:off x="1154114" y="5022850"/>
              <a:ext cx="285750" cy="363538"/>
            </a:xfrm>
            <a:custGeom>
              <a:avLst/>
              <a:gdLst>
                <a:gd name="T0" fmla="*/ 2 w 126"/>
                <a:gd name="T1" fmla="*/ 137 h 160"/>
                <a:gd name="T2" fmla="*/ 2 w 126"/>
                <a:gd name="T3" fmla="*/ 133 h 160"/>
                <a:gd name="T4" fmla="*/ 40 w 126"/>
                <a:gd name="T5" fmla="*/ 111 h 160"/>
                <a:gd name="T6" fmla="*/ 43 w 126"/>
                <a:gd name="T7" fmla="*/ 92 h 160"/>
                <a:gd name="T8" fmla="*/ 28 w 126"/>
                <a:gd name="T9" fmla="*/ 66 h 160"/>
                <a:gd name="T10" fmla="*/ 36 w 126"/>
                <a:gd name="T11" fmla="*/ 11 h 160"/>
                <a:gd name="T12" fmla="*/ 65 w 126"/>
                <a:gd name="T13" fmla="*/ 0 h 160"/>
                <a:gd name="T14" fmla="*/ 81 w 126"/>
                <a:gd name="T15" fmla="*/ 7 h 160"/>
                <a:gd name="T16" fmla="*/ 97 w 126"/>
                <a:gd name="T17" fmla="*/ 56 h 160"/>
                <a:gd name="T18" fmla="*/ 91 w 126"/>
                <a:gd name="T19" fmla="*/ 75 h 160"/>
                <a:gd name="T20" fmla="*/ 83 w 126"/>
                <a:gd name="T21" fmla="*/ 105 h 160"/>
                <a:gd name="T22" fmla="*/ 88 w 126"/>
                <a:gd name="T23" fmla="*/ 113 h 160"/>
                <a:gd name="T24" fmla="*/ 124 w 126"/>
                <a:gd name="T25" fmla="*/ 133 h 160"/>
                <a:gd name="T26" fmla="*/ 124 w 126"/>
                <a:gd name="T27" fmla="*/ 137 h 160"/>
                <a:gd name="T28" fmla="*/ 9 w 126"/>
                <a:gd name="T29" fmla="*/ 135 h 160"/>
                <a:gd name="T30" fmla="*/ 117 w 126"/>
                <a:gd name="T31" fmla="*/ 135 h 160"/>
                <a:gd name="T32" fmla="*/ 84 w 126"/>
                <a:gd name="T33" fmla="*/ 117 h 160"/>
                <a:gd name="T34" fmla="*/ 77 w 126"/>
                <a:gd name="T35" fmla="*/ 106 h 160"/>
                <a:gd name="T36" fmla="*/ 78 w 126"/>
                <a:gd name="T37" fmla="*/ 89 h 160"/>
                <a:gd name="T38" fmla="*/ 87 w 126"/>
                <a:gd name="T39" fmla="*/ 67 h 160"/>
                <a:gd name="T40" fmla="*/ 92 w 126"/>
                <a:gd name="T41" fmla="*/ 65 h 160"/>
                <a:gd name="T42" fmla="*/ 90 w 126"/>
                <a:gd name="T43" fmla="*/ 59 h 160"/>
                <a:gd name="T44" fmla="*/ 90 w 126"/>
                <a:gd name="T45" fmla="*/ 17 h 160"/>
                <a:gd name="T46" fmla="*/ 80 w 126"/>
                <a:gd name="T47" fmla="*/ 13 h 160"/>
                <a:gd name="T48" fmla="*/ 75 w 126"/>
                <a:gd name="T49" fmla="*/ 9 h 160"/>
                <a:gd name="T50" fmla="*/ 64 w 126"/>
                <a:gd name="T51" fmla="*/ 7 h 160"/>
                <a:gd name="T52" fmla="*/ 36 w 126"/>
                <a:gd name="T53" fmla="*/ 57 h 160"/>
                <a:gd name="T54" fmla="*/ 34 w 126"/>
                <a:gd name="T55" fmla="*/ 60 h 160"/>
                <a:gd name="T56" fmla="*/ 37 w 126"/>
                <a:gd name="T57" fmla="*/ 70 h 160"/>
                <a:gd name="T58" fmla="*/ 40 w 126"/>
                <a:gd name="T59" fmla="*/ 72 h 160"/>
                <a:gd name="T60" fmla="*/ 49 w 126"/>
                <a:gd name="T61" fmla="*/ 89 h 160"/>
                <a:gd name="T62" fmla="*/ 49 w 126"/>
                <a:gd name="T63" fmla="*/ 107 h 160"/>
                <a:gd name="T64" fmla="*/ 33 w 126"/>
                <a:gd name="T65" fmla="*/ 12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160">
                  <a:moveTo>
                    <a:pt x="63" y="160"/>
                  </a:moveTo>
                  <a:cubicBezTo>
                    <a:pt x="41" y="160"/>
                    <a:pt x="19" y="152"/>
                    <a:pt x="2" y="137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8" y="126"/>
                    <a:pt x="18" y="120"/>
                    <a:pt x="31" y="116"/>
                  </a:cubicBezTo>
                  <a:cubicBezTo>
                    <a:pt x="36" y="114"/>
                    <a:pt x="38" y="113"/>
                    <a:pt x="40" y="111"/>
                  </a:cubicBezTo>
                  <a:cubicBezTo>
                    <a:pt x="42" y="110"/>
                    <a:pt x="43" y="108"/>
                    <a:pt x="43" y="106"/>
                  </a:cubicBezTo>
                  <a:cubicBezTo>
                    <a:pt x="43" y="105"/>
                    <a:pt x="43" y="98"/>
                    <a:pt x="43" y="92"/>
                  </a:cubicBezTo>
                  <a:cubicBezTo>
                    <a:pt x="40" y="88"/>
                    <a:pt x="37" y="83"/>
                    <a:pt x="34" y="75"/>
                  </a:cubicBezTo>
                  <a:cubicBezTo>
                    <a:pt x="32" y="74"/>
                    <a:pt x="29" y="70"/>
                    <a:pt x="28" y="66"/>
                  </a:cubicBezTo>
                  <a:cubicBezTo>
                    <a:pt x="27" y="62"/>
                    <a:pt x="28" y="58"/>
                    <a:pt x="29" y="56"/>
                  </a:cubicBezTo>
                  <a:cubicBezTo>
                    <a:pt x="26" y="36"/>
                    <a:pt x="28" y="21"/>
                    <a:pt x="36" y="11"/>
                  </a:cubicBezTo>
                  <a:cubicBezTo>
                    <a:pt x="42" y="4"/>
                    <a:pt x="52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5" y="0"/>
                    <a:pt x="78" y="2"/>
                    <a:pt x="80" y="6"/>
                  </a:cubicBezTo>
                  <a:cubicBezTo>
                    <a:pt x="80" y="6"/>
                    <a:pt x="81" y="7"/>
                    <a:pt x="81" y="7"/>
                  </a:cubicBezTo>
                  <a:cubicBezTo>
                    <a:pt x="87" y="7"/>
                    <a:pt x="92" y="9"/>
                    <a:pt x="95" y="14"/>
                  </a:cubicBezTo>
                  <a:cubicBezTo>
                    <a:pt x="101" y="22"/>
                    <a:pt x="102" y="38"/>
                    <a:pt x="97" y="56"/>
                  </a:cubicBezTo>
                  <a:cubicBezTo>
                    <a:pt x="99" y="58"/>
                    <a:pt x="99" y="62"/>
                    <a:pt x="98" y="66"/>
                  </a:cubicBezTo>
                  <a:cubicBezTo>
                    <a:pt x="97" y="71"/>
                    <a:pt x="94" y="74"/>
                    <a:pt x="91" y="75"/>
                  </a:cubicBezTo>
                  <a:cubicBezTo>
                    <a:pt x="89" y="83"/>
                    <a:pt x="87" y="88"/>
                    <a:pt x="83" y="92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8"/>
                    <a:pt x="85" y="109"/>
                    <a:pt x="87" y="111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14"/>
                    <a:pt x="91" y="114"/>
                    <a:pt x="96" y="116"/>
                  </a:cubicBezTo>
                  <a:cubicBezTo>
                    <a:pt x="108" y="120"/>
                    <a:pt x="119" y="126"/>
                    <a:pt x="124" y="133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4" y="137"/>
                    <a:pt x="124" y="137"/>
                    <a:pt x="124" y="137"/>
                  </a:cubicBezTo>
                  <a:cubicBezTo>
                    <a:pt x="107" y="152"/>
                    <a:pt x="86" y="160"/>
                    <a:pt x="63" y="160"/>
                  </a:cubicBezTo>
                  <a:close/>
                  <a:moveTo>
                    <a:pt x="9" y="135"/>
                  </a:moveTo>
                  <a:cubicBezTo>
                    <a:pt x="24" y="147"/>
                    <a:pt x="43" y="154"/>
                    <a:pt x="63" y="154"/>
                  </a:cubicBezTo>
                  <a:cubicBezTo>
                    <a:pt x="83" y="154"/>
                    <a:pt x="102" y="147"/>
                    <a:pt x="117" y="135"/>
                  </a:cubicBezTo>
                  <a:cubicBezTo>
                    <a:pt x="112" y="130"/>
                    <a:pt x="104" y="125"/>
                    <a:pt x="94" y="122"/>
                  </a:cubicBezTo>
                  <a:cubicBezTo>
                    <a:pt x="88" y="120"/>
                    <a:pt x="86" y="119"/>
                    <a:pt x="84" y="117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0" y="114"/>
                    <a:pt x="78" y="111"/>
                    <a:pt x="77" y="106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82" y="85"/>
                    <a:pt x="84" y="79"/>
                    <a:pt x="86" y="71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68"/>
                    <a:pt x="92" y="67"/>
                    <a:pt x="92" y="65"/>
                  </a:cubicBezTo>
                  <a:cubicBezTo>
                    <a:pt x="93" y="63"/>
                    <a:pt x="93" y="61"/>
                    <a:pt x="92" y="60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95" y="39"/>
                    <a:pt x="95" y="24"/>
                    <a:pt x="90" y="17"/>
                  </a:cubicBezTo>
                  <a:cubicBezTo>
                    <a:pt x="88" y="15"/>
                    <a:pt x="85" y="13"/>
                    <a:pt x="81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7" y="12"/>
                    <a:pt x="76" y="10"/>
                    <a:pt x="75" y="9"/>
                  </a:cubicBezTo>
                  <a:cubicBezTo>
                    <a:pt x="74" y="8"/>
                    <a:pt x="73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7"/>
                    <a:pt x="46" y="10"/>
                    <a:pt x="41" y="15"/>
                  </a:cubicBezTo>
                  <a:cubicBezTo>
                    <a:pt x="34" y="24"/>
                    <a:pt x="32" y="38"/>
                    <a:pt x="36" y="5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4" y="63"/>
                    <a:pt x="34" y="65"/>
                  </a:cubicBezTo>
                  <a:cubicBezTo>
                    <a:pt x="35" y="67"/>
                    <a:pt x="37" y="69"/>
                    <a:pt x="37" y="70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3" y="80"/>
                    <a:pt x="45" y="85"/>
                    <a:pt x="48" y="89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4"/>
                    <a:pt x="50" y="105"/>
                    <a:pt x="49" y="107"/>
                  </a:cubicBezTo>
                  <a:cubicBezTo>
                    <a:pt x="49" y="110"/>
                    <a:pt x="47" y="113"/>
                    <a:pt x="44" y="116"/>
                  </a:cubicBezTo>
                  <a:cubicBezTo>
                    <a:pt x="42" y="119"/>
                    <a:pt x="38" y="120"/>
                    <a:pt x="33" y="122"/>
                  </a:cubicBezTo>
                  <a:cubicBezTo>
                    <a:pt x="23" y="125"/>
                    <a:pt x="14" y="129"/>
                    <a:pt x="9" y="135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2008357" y="5545259"/>
            <a:ext cx="384753" cy="407838"/>
            <a:chOff x="1971676" y="4956175"/>
            <a:chExt cx="396875" cy="420688"/>
          </a:xfrm>
        </p:grpSpPr>
        <p:sp>
          <p:nvSpPr>
            <p:cNvPr id="215" name="Freeform 194"/>
            <p:cNvSpPr/>
            <p:nvPr/>
          </p:nvSpPr>
          <p:spPr bwMode="auto">
            <a:xfrm>
              <a:off x="2027239" y="4956175"/>
              <a:ext cx="44450" cy="41275"/>
            </a:xfrm>
            <a:custGeom>
              <a:avLst/>
              <a:gdLst>
                <a:gd name="T0" fmla="*/ 20 w 20"/>
                <a:gd name="T1" fmla="*/ 18 h 18"/>
                <a:gd name="T2" fmla="*/ 14 w 20"/>
                <a:gd name="T3" fmla="*/ 18 h 18"/>
                <a:gd name="T4" fmla="*/ 14 w 20"/>
                <a:gd name="T5" fmla="*/ 10 h 18"/>
                <a:gd name="T6" fmla="*/ 10 w 20"/>
                <a:gd name="T7" fmla="*/ 6 h 18"/>
                <a:gd name="T8" fmla="*/ 6 w 20"/>
                <a:gd name="T9" fmla="*/ 10 h 18"/>
                <a:gd name="T10" fmla="*/ 6 w 20"/>
                <a:gd name="T11" fmla="*/ 18 h 18"/>
                <a:gd name="T12" fmla="*/ 0 w 20"/>
                <a:gd name="T13" fmla="*/ 18 h 18"/>
                <a:gd name="T14" fmla="*/ 0 w 20"/>
                <a:gd name="T15" fmla="*/ 10 h 18"/>
                <a:gd name="T16" fmla="*/ 10 w 20"/>
                <a:gd name="T17" fmla="*/ 0 h 18"/>
                <a:gd name="T18" fmla="*/ 20 w 20"/>
                <a:gd name="T19" fmla="*/ 10 h 18"/>
                <a:gd name="T20" fmla="*/ 20 w 20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8">
                  <a:moveTo>
                    <a:pt x="20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2" y="6"/>
                    <a:pt x="10" y="6"/>
                  </a:cubicBezTo>
                  <a:cubicBezTo>
                    <a:pt x="8" y="6"/>
                    <a:pt x="6" y="8"/>
                    <a:pt x="6" y="10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20" y="4"/>
                    <a:pt x="20" y="10"/>
                  </a:cubicBezTo>
                  <a:lnTo>
                    <a:pt x="20" y="1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195"/>
            <p:cNvSpPr/>
            <p:nvPr/>
          </p:nvSpPr>
          <p:spPr bwMode="auto">
            <a:xfrm>
              <a:off x="2266951" y="4956175"/>
              <a:ext cx="49213" cy="41275"/>
            </a:xfrm>
            <a:custGeom>
              <a:avLst/>
              <a:gdLst>
                <a:gd name="T0" fmla="*/ 21 w 21"/>
                <a:gd name="T1" fmla="*/ 18 h 18"/>
                <a:gd name="T2" fmla="*/ 14 w 21"/>
                <a:gd name="T3" fmla="*/ 18 h 18"/>
                <a:gd name="T4" fmla="*/ 14 w 21"/>
                <a:gd name="T5" fmla="*/ 10 h 18"/>
                <a:gd name="T6" fmla="*/ 10 w 21"/>
                <a:gd name="T7" fmla="*/ 6 h 18"/>
                <a:gd name="T8" fmla="*/ 7 w 21"/>
                <a:gd name="T9" fmla="*/ 10 h 18"/>
                <a:gd name="T10" fmla="*/ 7 w 21"/>
                <a:gd name="T11" fmla="*/ 18 h 18"/>
                <a:gd name="T12" fmla="*/ 0 w 21"/>
                <a:gd name="T13" fmla="*/ 18 h 18"/>
                <a:gd name="T14" fmla="*/ 0 w 21"/>
                <a:gd name="T15" fmla="*/ 10 h 18"/>
                <a:gd name="T16" fmla="*/ 10 w 21"/>
                <a:gd name="T17" fmla="*/ 0 h 18"/>
                <a:gd name="T18" fmla="*/ 21 w 21"/>
                <a:gd name="T19" fmla="*/ 10 h 18"/>
                <a:gd name="T20" fmla="*/ 21 w 21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8">
                  <a:moveTo>
                    <a:pt x="21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3" y="6"/>
                    <a:pt x="10" y="6"/>
                  </a:cubicBezTo>
                  <a:cubicBezTo>
                    <a:pt x="8" y="6"/>
                    <a:pt x="7" y="8"/>
                    <a:pt x="7" y="1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1" y="4"/>
                    <a:pt x="21" y="10"/>
                  </a:cubicBezTo>
                  <a:lnTo>
                    <a:pt x="21" y="1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196"/>
            <p:cNvSpPr>
              <a:spLocks noEditPoints="1"/>
            </p:cNvSpPr>
            <p:nvPr/>
          </p:nvSpPr>
          <p:spPr bwMode="auto">
            <a:xfrm>
              <a:off x="1971676" y="4991100"/>
              <a:ext cx="396875" cy="385763"/>
            </a:xfrm>
            <a:custGeom>
              <a:avLst/>
              <a:gdLst>
                <a:gd name="T0" fmla="*/ 164 w 174"/>
                <a:gd name="T1" fmla="*/ 170 h 170"/>
                <a:gd name="T2" fmla="*/ 10 w 174"/>
                <a:gd name="T3" fmla="*/ 170 h 170"/>
                <a:gd name="T4" fmla="*/ 0 w 174"/>
                <a:gd name="T5" fmla="*/ 160 h 170"/>
                <a:gd name="T6" fmla="*/ 0 w 174"/>
                <a:gd name="T7" fmla="*/ 10 h 170"/>
                <a:gd name="T8" fmla="*/ 10 w 174"/>
                <a:gd name="T9" fmla="*/ 0 h 170"/>
                <a:gd name="T10" fmla="*/ 30 w 174"/>
                <a:gd name="T11" fmla="*/ 0 h 170"/>
                <a:gd name="T12" fmla="*/ 30 w 174"/>
                <a:gd name="T13" fmla="*/ 14 h 170"/>
                <a:gd name="T14" fmla="*/ 34 w 174"/>
                <a:gd name="T15" fmla="*/ 18 h 170"/>
                <a:gd name="T16" fmla="*/ 38 w 174"/>
                <a:gd name="T17" fmla="*/ 14 h 170"/>
                <a:gd name="T18" fmla="*/ 38 w 174"/>
                <a:gd name="T19" fmla="*/ 0 h 170"/>
                <a:gd name="T20" fmla="*/ 137 w 174"/>
                <a:gd name="T21" fmla="*/ 0 h 170"/>
                <a:gd name="T22" fmla="*/ 137 w 174"/>
                <a:gd name="T23" fmla="*/ 14 h 170"/>
                <a:gd name="T24" fmla="*/ 140 w 174"/>
                <a:gd name="T25" fmla="*/ 18 h 170"/>
                <a:gd name="T26" fmla="*/ 144 w 174"/>
                <a:gd name="T27" fmla="*/ 14 h 170"/>
                <a:gd name="T28" fmla="*/ 144 w 174"/>
                <a:gd name="T29" fmla="*/ 0 h 170"/>
                <a:gd name="T30" fmla="*/ 164 w 174"/>
                <a:gd name="T31" fmla="*/ 0 h 170"/>
                <a:gd name="T32" fmla="*/ 174 w 174"/>
                <a:gd name="T33" fmla="*/ 10 h 170"/>
                <a:gd name="T34" fmla="*/ 174 w 174"/>
                <a:gd name="T35" fmla="*/ 160 h 170"/>
                <a:gd name="T36" fmla="*/ 164 w 174"/>
                <a:gd name="T37" fmla="*/ 170 h 170"/>
                <a:gd name="T38" fmla="*/ 10 w 174"/>
                <a:gd name="T39" fmla="*/ 6 h 170"/>
                <a:gd name="T40" fmla="*/ 6 w 174"/>
                <a:gd name="T41" fmla="*/ 10 h 170"/>
                <a:gd name="T42" fmla="*/ 6 w 174"/>
                <a:gd name="T43" fmla="*/ 160 h 170"/>
                <a:gd name="T44" fmla="*/ 10 w 174"/>
                <a:gd name="T45" fmla="*/ 164 h 170"/>
                <a:gd name="T46" fmla="*/ 164 w 174"/>
                <a:gd name="T47" fmla="*/ 164 h 170"/>
                <a:gd name="T48" fmla="*/ 168 w 174"/>
                <a:gd name="T49" fmla="*/ 160 h 170"/>
                <a:gd name="T50" fmla="*/ 168 w 174"/>
                <a:gd name="T51" fmla="*/ 10 h 170"/>
                <a:gd name="T52" fmla="*/ 164 w 174"/>
                <a:gd name="T53" fmla="*/ 6 h 170"/>
                <a:gd name="T54" fmla="*/ 151 w 174"/>
                <a:gd name="T55" fmla="*/ 6 h 170"/>
                <a:gd name="T56" fmla="*/ 151 w 174"/>
                <a:gd name="T57" fmla="*/ 14 h 170"/>
                <a:gd name="T58" fmla="*/ 140 w 174"/>
                <a:gd name="T59" fmla="*/ 24 h 170"/>
                <a:gd name="T60" fmla="*/ 130 w 174"/>
                <a:gd name="T61" fmla="*/ 14 h 170"/>
                <a:gd name="T62" fmla="*/ 130 w 174"/>
                <a:gd name="T63" fmla="*/ 6 h 170"/>
                <a:gd name="T64" fmla="*/ 44 w 174"/>
                <a:gd name="T65" fmla="*/ 6 h 170"/>
                <a:gd name="T66" fmla="*/ 44 w 174"/>
                <a:gd name="T67" fmla="*/ 14 h 170"/>
                <a:gd name="T68" fmla="*/ 34 w 174"/>
                <a:gd name="T69" fmla="*/ 24 h 170"/>
                <a:gd name="T70" fmla="*/ 24 w 174"/>
                <a:gd name="T71" fmla="*/ 14 h 170"/>
                <a:gd name="T72" fmla="*/ 24 w 174"/>
                <a:gd name="T73" fmla="*/ 6 h 170"/>
                <a:gd name="T74" fmla="*/ 10 w 174"/>
                <a:gd name="T75" fmla="*/ 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4" h="170">
                  <a:moveTo>
                    <a:pt x="164" y="170"/>
                  </a:moveTo>
                  <a:cubicBezTo>
                    <a:pt x="10" y="170"/>
                    <a:pt x="10" y="170"/>
                    <a:pt x="10" y="170"/>
                  </a:cubicBezTo>
                  <a:cubicBezTo>
                    <a:pt x="5" y="170"/>
                    <a:pt x="0" y="166"/>
                    <a:pt x="0" y="16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6"/>
                    <a:pt x="32" y="18"/>
                    <a:pt x="34" y="18"/>
                  </a:cubicBezTo>
                  <a:cubicBezTo>
                    <a:pt x="36" y="18"/>
                    <a:pt x="38" y="16"/>
                    <a:pt x="38" y="1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38" y="18"/>
                    <a:pt x="140" y="18"/>
                  </a:cubicBezTo>
                  <a:cubicBezTo>
                    <a:pt x="143" y="18"/>
                    <a:pt x="144" y="16"/>
                    <a:pt x="144" y="14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0"/>
                    <a:pt x="174" y="5"/>
                    <a:pt x="174" y="10"/>
                  </a:cubicBezTo>
                  <a:cubicBezTo>
                    <a:pt x="174" y="160"/>
                    <a:pt x="174" y="160"/>
                    <a:pt x="174" y="160"/>
                  </a:cubicBezTo>
                  <a:cubicBezTo>
                    <a:pt x="174" y="166"/>
                    <a:pt x="170" y="170"/>
                    <a:pt x="164" y="170"/>
                  </a:cubicBezTo>
                  <a:close/>
                  <a:moveTo>
                    <a:pt x="10" y="6"/>
                  </a:moveTo>
                  <a:cubicBezTo>
                    <a:pt x="8" y="6"/>
                    <a:pt x="6" y="8"/>
                    <a:pt x="6" y="1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6" y="162"/>
                    <a:pt x="8" y="164"/>
                    <a:pt x="10" y="164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6" y="164"/>
                    <a:pt x="168" y="162"/>
                    <a:pt x="168" y="16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8"/>
                    <a:pt x="166" y="6"/>
                    <a:pt x="164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1" y="20"/>
                    <a:pt x="146" y="24"/>
                    <a:pt x="140" y="24"/>
                  </a:cubicBezTo>
                  <a:cubicBezTo>
                    <a:pt x="135" y="24"/>
                    <a:pt x="130" y="20"/>
                    <a:pt x="130" y="14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20"/>
                    <a:pt x="39" y="24"/>
                    <a:pt x="34" y="24"/>
                  </a:cubicBezTo>
                  <a:cubicBezTo>
                    <a:pt x="28" y="24"/>
                    <a:pt x="24" y="20"/>
                    <a:pt x="24" y="14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197"/>
            <p:cNvSpPr/>
            <p:nvPr/>
          </p:nvSpPr>
          <p:spPr bwMode="auto">
            <a:xfrm>
              <a:off x="2266951" y="4997450"/>
              <a:ext cx="49213" cy="47625"/>
            </a:xfrm>
            <a:custGeom>
              <a:avLst/>
              <a:gdLst>
                <a:gd name="T0" fmla="*/ 10 w 21"/>
                <a:gd name="T1" fmla="*/ 21 h 21"/>
                <a:gd name="T2" fmla="*/ 0 w 21"/>
                <a:gd name="T3" fmla="*/ 11 h 21"/>
                <a:gd name="T4" fmla="*/ 0 w 21"/>
                <a:gd name="T5" fmla="*/ 0 h 21"/>
                <a:gd name="T6" fmla="*/ 7 w 21"/>
                <a:gd name="T7" fmla="*/ 0 h 21"/>
                <a:gd name="T8" fmla="*/ 7 w 21"/>
                <a:gd name="T9" fmla="*/ 11 h 21"/>
                <a:gd name="T10" fmla="*/ 10 w 21"/>
                <a:gd name="T11" fmla="*/ 15 h 21"/>
                <a:gd name="T12" fmla="*/ 14 w 21"/>
                <a:gd name="T13" fmla="*/ 11 h 21"/>
                <a:gd name="T14" fmla="*/ 14 w 21"/>
                <a:gd name="T15" fmla="*/ 0 h 21"/>
                <a:gd name="T16" fmla="*/ 21 w 21"/>
                <a:gd name="T17" fmla="*/ 0 h 21"/>
                <a:gd name="T18" fmla="*/ 21 w 21"/>
                <a:gd name="T19" fmla="*/ 11 h 21"/>
                <a:gd name="T20" fmla="*/ 10 w 21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1">
                  <a:moveTo>
                    <a:pt x="10" y="21"/>
                  </a:moveTo>
                  <a:cubicBezTo>
                    <a:pt x="5" y="21"/>
                    <a:pt x="0" y="17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3"/>
                    <a:pt x="8" y="15"/>
                    <a:pt x="10" y="15"/>
                  </a:cubicBezTo>
                  <a:cubicBezTo>
                    <a:pt x="13" y="15"/>
                    <a:pt x="14" y="13"/>
                    <a:pt x="14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7"/>
                    <a:pt x="16" y="21"/>
                    <a:pt x="10" y="2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Rectangle 198"/>
            <p:cNvSpPr>
              <a:spLocks noChangeArrowheads="1"/>
            </p:cNvSpPr>
            <p:nvPr/>
          </p:nvSpPr>
          <p:spPr bwMode="auto">
            <a:xfrm>
              <a:off x="1979614" y="5081588"/>
              <a:ext cx="381000" cy="1428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6" name="组合 265"/>
          <p:cNvGrpSpPr/>
          <p:nvPr/>
        </p:nvGrpSpPr>
        <p:grpSpPr>
          <a:xfrm>
            <a:off x="2834807" y="5611437"/>
            <a:ext cx="423229" cy="315498"/>
            <a:chOff x="2824164" y="5024438"/>
            <a:chExt cx="436563" cy="325438"/>
          </a:xfrm>
        </p:grpSpPr>
        <p:sp>
          <p:nvSpPr>
            <p:cNvPr id="220" name="Freeform 199"/>
            <p:cNvSpPr/>
            <p:nvPr/>
          </p:nvSpPr>
          <p:spPr bwMode="auto">
            <a:xfrm>
              <a:off x="2824164" y="5024438"/>
              <a:ext cx="436563" cy="242888"/>
            </a:xfrm>
            <a:custGeom>
              <a:avLst/>
              <a:gdLst>
                <a:gd name="T0" fmla="*/ 275 w 275"/>
                <a:gd name="T1" fmla="*/ 153 h 153"/>
                <a:gd name="T2" fmla="*/ 221 w 275"/>
                <a:gd name="T3" fmla="*/ 153 h 153"/>
                <a:gd name="T4" fmla="*/ 221 w 275"/>
                <a:gd name="T5" fmla="*/ 145 h 153"/>
                <a:gd name="T6" fmla="*/ 265 w 275"/>
                <a:gd name="T7" fmla="*/ 145 h 153"/>
                <a:gd name="T8" fmla="*/ 265 w 275"/>
                <a:gd name="T9" fmla="*/ 10 h 153"/>
                <a:gd name="T10" fmla="*/ 9 w 275"/>
                <a:gd name="T11" fmla="*/ 10 h 153"/>
                <a:gd name="T12" fmla="*/ 9 w 275"/>
                <a:gd name="T13" fmla="*/ 145 h 153"/>
                <a:gd name="T14" fmla="*/ 53 w 275"/>
                <a:gd name="T15" fmla="*/ 145 h 153"/>
                <a:gd name="T16" fmla="*/ 53 w 275"/>
                <a:gd name="T17" fmla="*/ 153 h 153"/>
                <a:gd name="T18" fmla="*/ 0 w 275"/>
                <a:gd name="T19" fmla="*/ 153 h 153"/>
                <a:gd name="T20" fmla="*/ 0 w 275"/>
                <a:gd name="T21" fmla="*/ 0 h 153"/>
                <a:gd name="T22" fmla="*/ 275 w 275"/>
                <a:gd name="T23" fmla="*/ 0 h 153"/>
                <a:gd name="T24" fmla="*/ 275 w 275"/>
                <a:gd name="T25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153">
                  <a:moveTo>
                    <a:pt x="275" y="153"/>
                  </a:moveTo>
                  <a:lnTo>
                    <a:pt x="221" y="153"/>
                  </a:lnTo>
                  <a:lnTo>
                    <a:pt x="221" y="145"/>
                  </a:lnTo>
                  <a:lnTo>
                    <a:pt x="265" y="145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45"/>
                  </a:lnTo>
                  <a:lnTo>
                    <a:pt x="53" y="145"/>
                  </a:lnTo>
                  <a:lnTo>
                    <a:pt x="53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15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00"/>
            <p:cNvSpPr>
              <a:spLocks noEditPoints="1"/>
            </p:cNvSpPr>
            <p:nvPr/>
          </p:nvSpPr>
          <p:spPr bwMode="auto">
            <a:xfrm>
              <a:off x="2905126" y="5167313"/>
              <a:ext cx="274638" cy="182563"/>
            </a:xfrm>
            <a:custGeom>
              <a:avLst/>
              <a:gdLst>
                <a:gd name="T0" fmla="*/ 173 w 173"/>
                <a:gd name="T1" fmla="*/ 115 h 115"/>
                <a:gd name="T2" fmla="*/ 0 w 173"/>
                <a:gd name="T3" fmla="*/ 115 h 115"/>
                <a:gd name="T4" fmla="*/ 87 w 173"/>
                <a:gd name="T5" fmla="*/ 0 h 115"/>
                <a:gd name="T6" fmla="*/ 173 w 173"/>
                <a:gd name="T7" fmla="*/ 115 h 115"/>
                <a:gd name="T8" fmla="*/ 18 w 173"/>
                <a:gd name="T9" fmla="*/ 106 h 115"/>
                <a:gd name="T10" fmla="*/ 154 w 173"/>
                <a:gd name="T11" fmla="*/ 106 h 115"/>
                <a:gd name="T12" fmla="*/ 87 w 173"/>
                <a:gd name="T13" fmla="*/ 15 h 115"/>
                <a:gd name="T14" fmla="*/ 18 w 173"/>
                <a:gd name="T15" fmla="*/ 10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15">
                  <a:moveTo>
                    <a:pt x="173" y="115"/>
                  </a:moveTo>
                  <a:lnTo>
                    <a:pt x="0" y="115"/>
                  </a:lnTo>
                  <a:lnTo>
                    <a:pt x="87" y="0"/>
                  </a:lnTo>
                  <a:lnTo>
                    <a:pt x="173" y="115"/>
                  </a:lnTo>
                  <a:close/>
                  <a:moveTo>
                    <a:pt x="18" y="106"/>
                  </a:moveTo>
                  <a:lnTo>
                    <a:pt x="154" y="106"/>
                  </a:lnTo>
                  <a:lnTo>
                    <a:pt x="87" y="15"/>
                  </a:lnTo>
                  <a:lnTo>
                    <a:pt x="18" y="10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2" name="Freeform 201"/>
          <p:cNvSpPr>
            <a:spLocks noEditPoints="1"/>
          </p:cNvSpPr>
          <p:nvPr/>
        </p:nvSpPr>
        <p:spPr bwMode="auto">
          <a:xfrm>
            <a:off x="11502516" y="2982002"/>
            <a:ext cx="249320" cy="410916"/>
          </a:xfrm>
          <a:custGeom>
            <a:avLst/>
            <a:gdLst>
              <a:gd name="T0" fmla="*/ 24 w 113"/>
              <a:gd name="T1" fmla="*/ 186 h 186"/>
              <a:gd name="T2" fmla="*/ 0 w 113"/>
              <a:gd name="T3" fmla="*/ 166 h 186"/>
              <a:gd name="T4" fmla="*/ 35 w 113"/>
              <a:gd name="T5" fmla="*/ 129 h 186"/>
              <a:gd name="T6" fmla="*/ 45 w 113"/>
              <a:gd name="T7" fmla="*/ 127 h 186"/>
              <a:gd name="T8" fmla="*/ 45 w 113"/>
              <a:gd name="T9" fmla="*/ 5 h 186"/>
              <a:gd name="T10" fmla="*/ 68 w 113"/>
              <a:gd name="T11" fmla="*/ 0 h 186"/>
              <a:gd name="T12" fmla="*/ 70 w 113"/>
              <a:gd name="T13" fmla="*/ 1 h 186"/>
              <a:gd name="T14" fmla="*/ 113 w 113"/>
              <a:gd name="T15" fmla="*/ 103 h 186"/>
              <a:gd name="T16" fmla="*/ 113 w 113"/>
              <a:gd name="T17" fmla="*/ 105 h 186"/>
              <a:gd name="T18" fmla="*/ 99 w 113"/>
              <a:gd name="T19" fmla="*/ 119 h 186"/>
              <a:gd name="T20" fmla="*/ 97 w 113"/>
              <a:gd name="T21" fmla="*/ 114 h 186"/>
              <a:gd name="T22" fmla="*/ 94 w 113"/>
              <a:gd name="T23" fmla="*/ 107 h 186"/>
              <a:gd name="T24" fmla="*/ 71 w 113"/>
              <a:gd name="T25" fmla="*/ 85 h 186"/>
              <a:gd name="T26" fmla="*/ 71 w 113"/>
              <a:gd name="T27" fmla="*/ 147 h 186"/>
              <a:gd name="T28" fmla="*/ 37 w 113"/>
              <a:gd name="T29" fmla="*/ 184 h 186"/>
              <a:gd name="T30" fmla="*/ 24 w 113"/>
              <a:gd name="T31" fmla="*/ 186 h 186"/>
              <a:gd name="T32" fmla="*/ 47 w 113"/>
              <a:gd name="T33" fmla="*/ 135 h 186"/>
              <a:gd name="T34" fmla="*/ 37 w 113"/>
              <a:gd name="T35" fmla="*/ 136 h 186"/>
              <a:gd name="T36" fmla="*/ 8 w 113"/>
              <a:gd name="T37" fmla="*/ 166 h 186"/>
              <a:gd name="T38" fmla="*/ 24 w 113"/>
              <a:gd name="T39" fmla="*/ 178 h 186"/>
              <a:gd name="T40" fmla="*/ 35 w 113"/>
              <a:gd name="T41" fmla="*/ 177 h 186"/>
              <a:gd name="T42" fmla="*/ 63 w 113"/>
              <a:gd name="T43" fmla="*/ 147 h 186"/>
              <a:gd name="T44" fmla="*/ 63 w 113"/>
              <a:gd name="T45" fmla="*/ 78 h 186"/>
              <a:gd name="T46" fmla="*/ 67 w 113"/>
              <a:gd name="T47" fmla="*/ 77 h 186"/>
              <a:gd name="T48" fmla="*/ 101 w 113"/>
              <a:gd name="T49" fmla="*/ 104 h 186"/>
              <a:gd name="T50" fmla="*/ 102 w 113"/>
              <a:gd name="T51" fmla="*/ 106 h 186"/>
              <a:gd name="T52" fmla="*/ 105 w 113"/>
              <a:gd name="T53" fmla="*/ 102 h 186"/>
              <a:gd name="T54" fmla="*/ 67 w 113"/>
              <a:gd name="T55" fmla="*/ 8 h 186"/>
              <a:gd name="T56" fmla="*/ 53 w 113"/>
              <a:gd name="T57" fmla="*/ 11 h 186"/>
              <a:gd name="T58" fmla="*/ 53 w 113"/>
              <a:gd name="T59" fmla="*/ 135 h 186"/>
              <a:gd name="T60" fmla="*/ 49 w 113"/>
              <a:gd name="T61" fmla="*/ 135 h 186"/>
              <a:gd name="T62" fmla="*/ 47 w 113"/>
              <a:gd name="T63" fmla="*/ 135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3" h="186">
                <a:moveTo>
                  <a:pt x="24" y="186"/>
                </a:moveTo>
                <a:cubicBezTo>
                  <a:pt x="10" y="186"/>
                  <a:pt x="0" y="178"/>
                  <a:pt x="0" y="166"/>
                </a:cubicBezTo>
                <a:cubicBezTo>
                  <a:pt x="0" y="150"/>
                  <a:pt x="15" y="134"/>
                  <a:pt x="35" y="129"/>
                </a:cubicBezTo>
                <a:cubicBezTo>
                  <a:pt x="38" y="128"/>
                  <a:pt x="42" y="127"/>
                  <a:pt x="45" y="127"/>
                </a:cubicBezTo>
                <a:cubicBezTo>
                  <a:pt x="45" y="5"/>
                  <a:pt x="45" y="5"/>
                  <a:pt x="45" y="5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1"/>
                  <a:pt x="70" y="1"/>
                  <a:pt x="70" y="1"/>
                </a:cubicBezTo>
                <a:cubicBezTo>
                  <a:pt x="103" y="23"/>
                  <a:pt x="110" y="65"/>
                  <a:pt x="113" y="103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96" y="112"/>
                  <a:pt x="95" y="110"/>
                  <a:pt x="94" y="107"/>
                </a:cubicBezTo>
                <a:cubicBezTo>
                  <a:pt x="89" y="96"/>
                  <a:pt x="85" y="86"/>
                  <a:pt x="71" y="85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71" y="163"/>
                  <a:pt x="56" y="179"/>
                  <a:pt x="37" y="184"/>
                </a:cubicBezTo>
                <a:cubicBezTo>
                  <a:pt x="33" y="186"/>
                  <a:pt x="28" y="186"/>
                  <a:pt x="24" y="186"/>
                </a:cubicBezTo>
                <a:close/>
                <a:moveTo>
                  <a:pt x="47" y="135"/>
                </a:moveTo>
                <a:cubicBezTo>
                  <a:pt x="44" y="135"/>
                  <a:pt x="40" y="135"/>
                  <a:pt x="37" y="136"/>
                </a:cubicBezTo>
                <a:cubicBezTo>
                  <a:pt x="21" y="141"/>
                  <a:pt x="8" y="154"/>
                  <a:pt x="8" y="166"/>
                </a:cubicBezTo>
                <a:cubicBezTo>
                  <a:pt x="8" y="175"/>
                  <a:pt x="17" y="178"/>
                  <a:pt x="24" y="178"/>
                </a:cubicBezTo>
                <a:cubicBezTo>
                  <a:pt x="28" y="178"/>
                  <a:pt x="31" y="178"/>
                  <a:pt x="35" y="177"/>
                </a:cubicBezTo>
                <a:cubicBezTo>
                  <a:pt x="50" y="172"/>
                  <a:pt x="63" y="159"/>
                  <a:pt x="63" y="147"/>
                </a:cubicBezTo>
                <a:cubicBezTo>
                  <a:pt x="63" y="78"/>
                  <a:pt x="63" y="78"/>
                  <a:pt x="63" y="78"/>
                </a:cubicBezTo>
                <a:cubicBezTo>
                  <a:pt x="67" y="77"/>
                  <a:pt x="67" y="77"/>
                  <a:pt x="67" y="77"/>
                </a:cubicBezTo>
                <a:cubicBezTo>
                  <a:pt x="89" y="76"/>
                  <a:pt x="96" y="91"/>
                  <a:pt x="101" y="104"/>
                </a:cubicBezTo>
                <a:cubicBezTo>
                  <a:pt x="101" y="105"/>
                  <a:pt x="102" y="105"/>
                  <a:pt x="102" y="106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2" y="67"/>
                  <a:pt x="95" y="28"/>
                  <a:pt x="67" y="8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8" y="135"/>
                  <a:pt x="47" y="135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26" name="组合 225"/>
          <p:cNvGrpSpPr/>
          <p:nvPr/>
        </p:nvGrpSpPr>
        <p:grpSpPr>
          <a:xfrm>
            <a:off x="11420179" y="3971621"/>
            <a:ext cx="413994" cy="269326"/>
            <a:chOff x="9815514" y="5897563"/>
            <a:chExt cx="427038" cy="277812"/>
          </a:xfrm>
        </p:grpSpPr>
        <p:sp>
          <p:nvSpPr>
            <p:cNvPr id="223" name="Freeform 202"/>
            <p:cNvSpPr>
              <a:spLocks noEditPoints="1"/>
            </p:cNvSpPr>
            <p:nvPr/>
          </p:nvSpPr>
          <p:spPr bwMode="auto">
            <a:xfrm>
              <a:off x="9817101" y="5900738"/>
              <a:ext cx="423863" cy="273050"/>
            </a:xfrm>
            <a:custGeom>
              <a:avLst/>
              <a:gdLst>
                <a:gd name="T0" fmla="*/ 179 w 186"/>
                <a:gd name="T1" fmla="*/ 120 h 120"/>
                <a:gd name="T2" fmla="*/ 6 w 186"/>
                <a:gd name="T3" fmla="*/ 120 h 120"/>
                <a:gd name="T4" fmla="*/ 0 w 186"/>
                <a:gd name="T5" fmla="*/ 114 h 120"/>
                <a:gd name="T6" fmla="*/ 0 w 186"/>
                <a:gd name="T7" fmla="*/ 6 h 120"/>
                <a:gd name="T8" fmla="*/ 6 w 186"/>
                <a:gd name="T9" fmla="*/ 0 h 120"/>
                <a:gd name="T10" fmla="*/ 179 w 186"/>
                <a:gd name="T11" fmla="*/ 0 h 120"/>
                <a:gd name="T12" fmla="*/ 186 w 186"/>
                <a:gd name="T13" fmla="*/ 6 h 120"/>
                <a:gd name="T14" fmla="*/ 186 w 186"/>
                <a:gd name="T15" fmla="*/ 114 h 120"/>
                <a:gd name="T16" fmla="*/ 179 w 186"/>
                <a:gd name="T17" fmla="*/ 120 h 120"/>
                <a:gd name="T18" fmla="*/ 7 w 186"/>
                <a:gd name="T19" fmla="*/ 113 h 120"/>
                <a:gd name="T20" fmla="*/ 178 w 186"/>
                <a:gd name="T21" fmla="*/ 113 h 120"/>
                <a:gd name="T22" fmla="*/ 178 w 186"/>
                <a:gd name="T23" fmla="*/ 7 h 120"/>
                <a:gd name="T24" fmla="*/ 7 w 186"/>
                <a:gd name="T25" fmla="*/ 7 h 120"/>
                <a:gd name="T26" fmla="*/ 7 w 186"/>
                <a:gd name="T27" fmla="*/ 11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120">
                  <a:moveTo>
                    <a:pt x="179" y="120"/>
                  </a:moveTo>
                  <a:cubicBezTo>
                    <a:pt x="6" y="120"/>
                    <a:pt x="6" y="120"/>
                    <a:pt x="6" y="120"/>
                  </a:cubicBezTo>
                  <a:cubicBezTo>
                    <a:pt x="3" y="120"/>
                    <a:pt x="0" y="118"/>
                    <a:pt x="0" y="11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3" y="0"/>
                    <a:pt x="186" y="2"/>
                    <a:pt x="186" y="6"/>
                  </a:cubicBezTo>
                  <a:cubicBezTo>
                    <a:pt x="186" y="114"/>
                    <a:pt x="186" y="114"/>
                    <a:pt x="186" y="114"/>
                  </a:cubicBezTo>
                  <a:cubicBezTo>
                    <a:pt x="186" y="118"/>
                    <a:pt x="183" y="120"/>
                    <a:pt x="179" y="120"/>
                  </a:cubicBezTo>
                  <a:close/>
                  <a:moveTo>
                    <a:pt x="7" y="113"/>
                  </a:moveTo>
                  <a:cubicBezTo>
                    <a:pt x="178" y="113"/>
                    <a:pt x="178" y="113"/>
                    <a:pt x="178" y="113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7" y="7"/>
                    <a:pt x="7" y="7"/>
                    <a:pt x="7" y="7"/>
                  </a:cubicBezTo>
                  <a:lnTo>
                    <a:pt x="7" y="11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03"/>
            <p:cNvSpPr>
              <a:spLocks noEditPoints="1"/>
            </p:cNvSpPr>
            <p:nvPr/>
          </p:nvSpPr>
          <p:spPr bwMode="auto">
            <a:xfrm>
              <a:off x="9815514" y="6026150"/>
              <a:ext cx="427038" cy="149225"/>
            </a:xfrm>
            <a:custGeom>
              <a:avLst/>
              <a:gdLst>
                <a:gd name="T0" fmla="*/ 180 w 188"/>
                <a:gd name="T1" fmla="*/ 66 h 66"/>
                <a:gd name="T2" fmla="*/ 7 w 188"/>
                <a:gd name="T3" fmla="*/ 66 h 66"/>
                <a:gd name="T4" fmla="*/ 3 w 188"/>
                <a:gd name="T5" fmla="*/ 64 h 66"/>
                <a:gd name="T6" fmla="*/ 0 w 188"/>
                <a:gd name="T7" fmla="*/ 62 h 66"/>
                <a:gd name="T8" fmla="*/ 62 w 188"/>
                <a:gd name="T9" fmla="*/ 0 h 66"/>
                <a:gd name="T10" fmla="*/ 94 w 188"/>
                <a:gd name="T11" fmla="*/ 32 h 66"/>
                <a:gd name="T12" fmla="*/ 126 w 188"/>
                <a:gd name="T13" fmla="*/ 0 h 66"/>
                <a:gd name="T14" fmla="*/ 188 w 188"/>
                <a:gd name="T15" fmla="*/ 62 h 66"/>
                <a:gd name="T16" fmla="*/ 184 w 188"/>
                <a:gd name="T17" fmla="*/ 64 h 66"/>
                <a:gd name="T18" fmla="*/ 180 w 188"/>
                <a:gd name="T19" fmla="*/ 66 h 66"/>
                <a:gd name="T20" fmla="*/ 62 w 188"/>
                <a:gd name="T21" fmla="*/ 10 h 66"/>
                <a:gd name="T22" fmla="*/ 14 w 188"/>
                <a:gd name="T23" fmla="*/ 58 h 66"/>
                <a:gd name="T24" fmla="*/ 173 w 188"/>
                <a:gd name="T25" fmla="*/ 58 h 66"/>
                <a:gd name="T26" fmla="*/ 126 w 188"/>
                <a:gd name="T27" fmla="*/ 10 h 66"/>
                <a:gd name="T28" fmla="*/ 98 w 188"/>
                <a:gd name="T29" fmla="*/ 38 h 66"/>
                <a:gd name="T30" fmla="*/ 89 w 188"/>
                <a:gd name="T31" fmla="*/ 38 h 66"/>
                <a:gd name="T32" fmla="*/ 62 w 188"/>
                <a:gd name="T33" fmla="*/ 1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8" h="66">
                  <a:moveTo>
                    <a:pt x="180" y="66"/>
                  </a:moveTo>
                  <a:cubicBezTo>
                    <a:pt x="7" y="66"/>
                    <a:pt x="7" y="66"/>
                    <a:pt x="7" y="66"/>
                  </a:cubicBezTo>
                  <a:cubicBezTo>
                    <a:pt x="6" y="66"/>
                    <a:pt x="5" y="65"/>
                    <a:pt x="3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3" y="65"/>
                    <a:pt x="181" y="66"/>
                    <a:pt x="180" y="66"/>
                  </a:cubicBezTo>
                  <a:close/>
                  <a:moveTo>
                    <a:pt x="62" y="10"/>
                  </a:moveTo>
                  <a:cubicBezTo>
                    <a:pt x="14" y="58"/>
                    <a:pt x="14" y="58"/>
                    <a:pt x="14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6" y="40"/>
                    <a:pt x="91" y="40"/>
                    <a:pt x="89" y="38"/>
                  </a:cubicBezTo>
                  <a:lnTo>
                    <a:pt x="62" y="1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04"/>
            <p:cNvSpPr>
              <a:spLocks noEditPoints="1"/>
            </p:cNvSpPr>
            <p:nvPr/>
          </p:nvSpPr>
          <p:spPr bwMode="auto">
            <a:xfrm>
              <a:off x="9815514" y="5897563"/>
              <a:ext cx="425450" cy="215900"/>
            </a:xfrm>
            <a:custGeom>
              <a:avLst/>
              <a:gdLst>
                <a:gd name="T0" fmla="*/ 94 w 187"/>
                <a:gd name="T1" fmla="*/ 95 h 95"/>
                <a:gd name="T2" fmla="*/ 89 w 187"/>
                <a:gd name="T3" fmla="*/ 93 h 95"/>
                <a:gd name="T4" fmla="*/ 0 w 187"/>
                <a:gd name="T5" fmla="*/ 4 h 95"/>
                <a:gd name="T6" fmla="*/ 3 w 187"/>
                <a:gd name="T7" fmla="*/ 2 h 95"/>
                <a:gd name="T8" fmla="*/ 7 w 187"/>
                <a:gd name="T9" fmla="*/ 0 h 95"/>
                <a:gd name="T10" fmla="*/ 180 w 187"/>
                <a:gd name="T11" fmla="*/ 0 h 95"/>
                <a:gd name="T12" fmla="*/ 184 w 187"/>
                <a:gd name="T13" fmla="*/ 2 h 95"/>
                <a:gd name="T14" fmla="*/ 187 w 187"/>
                <a:gd name="T15" fmla="*/ 4 h 95"/>
                <a:gd name="T16" fmla="*/ 98 w 187"/>
                <a:gd name="T17" fmla="*/ 93 h 95"/>
                <a:gd name="T18" fmla="*/ 94 w 187"/>
                <a:gd name="T19" fmla="*/ 95 h 95"/>
                <a:gd name="T20" fmla="*/ 14 w 187"/>
                <a:gd name="T21" fmla="*/ 8 h 95"/>
                <a:gd name="T22" fmla="*/ 94 w 187"/>
                <a:gd name="T23" fmla="*/ 88 h 95"/>
                <a:gd name="T24" fmla="*/ 174 w 187"/>
                <a:gd name="T25" fmla="*/ 8 h 95"/>
                <a:gd name="T26" fmla="*/ 14 w 187"/>
                <a:gd name="T27" fmla="*/ 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95">
                  <a:moveTo>
                    <a:pt x="94" y="95"/>
                  </a:moveTo>
                  <a:cubicBezTo>
                    <a:pt x="92" y="95"/>
                    <a:pt x="90" y="95"/>
                    <a:pt x="89" y="9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2" y="0"/>
                    <a:pt x="183" y="1"/>
                    <a:pt x="184" y="2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7" y="95"/>
                    <a:pt x="95" y="95"/>
                    <a:pt x="94" y="95"/>
                  </a:cubicBezTo>
                  <a:close/>
                  <a:moveTo>
                    <a:pt x="14" y="8"/>
                  </a:moveTo>
                  <a:cubicBezTo>
                    <a:pt x="94" y="88"/>
                    <a:pt x="94" y="88"/>
                    <a:pt x="94" y="88"/>
                  </a:cubicBezTo>
                  <a:cubicBezTo>
                    <a:pt x="174" y="8"/>
                    <a:pt x="174" y="8"/>
                    <a:pt x="174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6" name="Freeform 206"/>
          <p:cNvSpPr>
            <a:spLocks noEditPoints="1"/>
          </p:cNvSpPr>
          <p:nvPr/>
        </p:nvSpPr>
        <p:spPr bwMode="auto">
          <a:xfrm>
            <a:off x="11385992" y="4804996"/>
            <a:ext cx="413994" cy="270866"/>
          </a:xfrm>
          <a:custGeom>
            <a:avLst/>
            <a:gdLst>
              <a:gd name="T0" fmla="*/ 5 w 188"/>
              <a:gd name="T1" fmla="*/ 123 h 123"/>
              <a:gd name="T2" fmla="*/ 3 w 188"/>
              <a:gd name="T3" fmla="*/ 123 h 123"/>
              <a:gd name="T4" fmla="*/ 2 w 188"/>
              <a:gd name="T5" fmla="*/ 121 h 123"/>
              <a:gd name="T6" fmla="*/ 13 w 188"/>
              <a:gd name="T7" fmla="*/ 96 h 123"/>
              <a:gd name="T8" fmla="*/ 117 w 188"/>
              <a:gd name="T9" fmla="*/ 32 h 123"/>
              <a:gd name="T10" fmla="*/ 117 w 188"/>
              <a:gd name="T11" fmla="*/ 0 h 123"/>
              <a:gd name="T12" fmla="*/ 188 w 188"/>
              <a:gd name="T13" fmla="*/ 57 h 123"/>
              <a:gd name="T14" fmla="*/ 117 w 188"/>
              <a:gd name="T15" fmla="*/ 114 h 123"/>
              <a:gd name="T16" fmla="*/ 117 w 188"/>
              <a:gd name="T17" fmla="*/ 81 h 123"/>
              <a:gd name="T18" fmla="*/ 38 w 188"/>
              <a:gd name="T19" fmla="*/ 96 h 123"/>
              <a:gd name="T20" fmla="*/ 8 w 188"/>
              <a:gd name="T21" fmla="*/ 121 h 123"/>
              <a:gd name="T22" fmla="*/ 5 w 188"/>
              <a:gd name="T23" fmla="*/ 123 h 123"/>
              <a:gd name="T24" fmla="*/ 123 w 188"/>
              <a:gd name="T25" fmla="*/ 14 h 123"/>
              <a:gd name="T26" fmla="*/ 123 w 188"/>
              <a:gd name="T27" fmla="*/ 38 h 123"/>
              <a:gd name="T28" fmla="*/ 118 w 188"/>
              <a:gd name="T29" fmla="*/ 38 h 123"/>
              <a:gd name="T30" fmla="*/ 19 w 188"/>
              <a:gd name="T31" fmla="*/ 100 h 123"/>
              <a:gd name="T32" fmla="*/ 16 w 188"/>
              <a:gd name="T33" fmla="*/ 105 h 123"/>
              <a:gd name="T34" fmla="*/ 35 w 188"/>
              <a:gd name="T35" fmla="*/ 90 h 123"/>
              <a:gd name="T36" fmla="*/ 104 w 188"/>
              <a:gd name="T37" fmla="*/ 74 h 123"/>
              <a:gd name="T38" fmla="*/ 120 w 188"/>
              <a:gd name="T39" fmla="*/ 74 h 123"/>
              <a:gd name="T40" fmla="*/ 123 w 188"/>
              <a:gd name="T41" fmla="*/ 75 h 123"/>
              <a:gd name="T42" fmla="*/ 123 w 188"/>
              <a:gd name="T43" fmla="*/ 100 h 123"/>
              <a:gd name="T44" fmla="*/ 178 w 188"/>
              <a:gd name="T45" fmla="*/ 57 h 123"/>
              <a:gd name="T46" fmla="*/ 123 w 188"/>
              <a:gd name="T47" fmla="*/ 1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8" h="123">
                <a:moveTo>
                  <a:pt x="5" y="123"/>
                </a:moveTo>
                <a:cubicBezTo>
                  <a:pt x="3" y="123"/>
                  <a:pt x="3" y="123"/>
                  <a:pt x="3" y="123"/>
                </a:cubicBezTo>
                <a:cubicBezTo>
                  <a:pt x="2" y="121"/>
                  <a:pt x="2" y="121"/>
                  <a:pt x="2" y="121"/>
                </a:cubicBezTo>
                <a:cubicBezTo>
                  <a:pt x="1" y="120"/>
                  <a:pt x="0" y="119"/>
                  <a:pt x="13" y="96"/>
                </a:cubicBezTo>
                <a:cubicBezTo>
                  <a:pt x="37" y="58"/>
                  <a:pt x="72" y="36"/>
                  <a:pt x="117" y="32"/>
                </a:cubicBezTo>
                <a:cubicBezTo>
                  <a:pt x="117" y="0"/>
                  <a:pt x="117" y="0"/>
                  <a:pt x="117" y="0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7" y="81"/>
                  <a:pt x="117" y="81"/>
                  <a:pt x="117" y="81"/>
                </a:cubicBezTo>
                <a:cubicBezTo>
                  <a:pt x="87" y="78"/>
                  <a:pt x="61" y="84"/>
                  <a:pt x="38" y="96"/>
                </a:cubicBezTo>
                <a:cubicBezTo>
                  <a:pt x="27" y="102"/>
                  <a:pt x="12" y="117"/>
                  <a:pt x="8" y="121"/>
                </a:cubicBezTo>
                <a:cubicBezTo>
                  <a:pt x="7" y="122"/>
                  <a:pt x="6" y="123"/>
                  <a:pt x="5" y="123"/>
                </a:cubicBezTo>
                <a:close/>
                <a:moveTo>
                  <a:pt x="123" y="14"/>
                </a:moveTo>
                <a:cubicBezTo>
                  <a:pt x="123" y="38"/>
                  <a:pt x="123" y="38"/>
                  <a:pt x="123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74" y="42"/>
                  <a:pt x="42" y="62"/>
                  <a:pt x="19" y="100"/>
                </a:cubicBezTo>
                <a:cubicBezTo>
                  <a:pt x="18" y="101"/>
                  <a:pt x="17" y="103"/>
                  <a:pt x="16" y="105"/>
                </a:cubicBezTo>
                <a:cubicBezTo>
                  <a:pt x="22" y="99"/>
                  <a:pt x="29" y="94"/>
                  <a:pt x="35" y="90"/>
                </a:cubicBezTo>
                <a:cubicBezTo>
                  <a:pt x="55" y="79"/>
                  <a:pt x="78" y="74"/>
                  <a:pt x="104" y="74"/>
                </a:cubicBezTo>
                <a:cubicBezTo>
                  <a:pt x="109" y="74"/>
                  <a:pt x="115" y="74"/>
                  <a:pt x="120" y="74"/>
                </a:cubicBezTo>
                <a:cubicBezTo>
                  <a:pt x="123" y="75"/>
                  <a:pt x="123" y="75"/>
                  <a:pt x="123" y="75"/>
                </a:cubicBezTo>
                <a:cubicBezTo>
                  <a:pt x="123" y="100"/>
                  <a:pt x="123" y="100"/>
                  <a:pt x="123" y="100"/>
                </a:cubicBezTo>
                <a:cubicBezTo>
                  <a:pt x="178" y="57"/>
                  <a:pt x="178" y="57"/>
                  <a:pt x="178" y="57"/>
                </a:cubicBezTo>
                <a:lnTo>
                  <a:pt x="123" y="14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208"/>
          <p:cNvSpPr>
            <a:spLocks noEditPoints="1"/>
          </p:cNvSpPr>
          <p:nvPr/>
        </p:nvSpPr>
        <p:spPr bwMode="auto">
          <a:xfrm>
            <a:off x="393936" y="5696851"/>
            <a:ext cx="412455" cy="263171"/>
          </a:xfrm>
          <a:custGeom>
            <a:avLst/>
            <a:gdLst>
              <a:gd name="T0" fmla="*/ 158 w 187"/>
              <a:gd name="T1" fmla="*/ 119 h 119"/>
              <a:gd name="T2" fmla="*/ 39 w 187"/>
              <a:gd name="T3" fmla="*/ 119 h 119"/>
              <a:gd name="T4" fmla="*/ 0 w 187"/>
              <a:gd name="T5" fmla="*/ 76 h 119"/>
              <a:gd name="T6" fmla="*/ 42 w 187"/>
              <a:gd name="T7" fmla="*/ 33 h 119"/>
              <a:gd name="T8" fmla="*/ 70 w 187"/>
              <a:gd name="T9" fmla="*/ 10 h 119"/>
              <a:gd name="T10" fmla="*/ 87 w 187"/>
              <a:gd name="T11" fmla="*/ 16 h 119"/>
              <a:gd name="T12" fmla="*/ 121 w 187"/>
              <a:gd name="T13" fmla="*/ 0 h 119"/>
              <a:gd name="T14" fmla="*/ 166 w 187"/>
              <a:gd name="T15" fmla="*/ 45 h 119"/>
              <a:gd name="T16" fmla="*/ 163 w 187"/>
              <a:gd name="T17" fmla="*/ 61 h 119"/>
              <a:gd name="T18" fmla="*/ 187 w 187"/>
              <a:gd name="T19" fmla="*/ 90 h 119"/>
              <a:gd name="T20" fmla="*/ 158 w 187"/>
              <a:gd name="T21" fmla="*/ 119 h 119"/>
              <a:gd name="T22" fmla="*/ 43 w 187"/>
              <a:gd name="T23" fmla="*/ 113 h 119"/>
              <a:gd name="T24" fmla="*/ 158 w 187"/>
              <a:gd name="T25" fmla="*/ 113 h 119"/>
              <a:gd name="T26" fmla="*/ 181 w 187"/>
              <a:gd name="T27" fmla="*/ 90 h 119"/>
              <a:gd name="T28" fmla="*/ 159 w 187"/>
              <a:gd name="T29" fmla="*/ 67 h 119"/>
              <a:gd name="T30" fmla="*/ 154 w 187"/>
              <a:gd name="T31" fmla="*/ 67 h 119"/>
              <a:gd name="T32" fmla="*/ 156 w 187"/>
              <a:gd name="T33" fmla="*/ 62 h 119"/>
              <a:gd name="T34" fmla="*/ 160 w 187"/>
              <a:gd name="T35" fmla="*/ 45 h 119"/>
              <a:gd name="T36" fmla="*/ 121 w 187"/>
              <a:gd name="T37" fmla="*/ 6 h 119"/>
              <a:gd name="T38" fmla="*/ 90 w 187"/>
              <a:gd name="T39" fmla="*/ 22 h 119"/>
              <a:gd name="T40" fmla="*/ 88 w 187"/>
              <a:gd name="T41" fmla="*/ 25 h 119"/>
              <a:gd name="T42" fmla="*/ 85 w 187"/>
              <a:gd name="T43" fmla="*/ 22 h 119"/>
              <a:gd name="T44" fmla="*/ 70 w 187"/>
              <a:gd name="T45" fmla="*/ 16 h 119"/>
              <a:gd name="T46" fmla="*/ 48 w 187"/>
              <a:gd name="T47" fmla="*/ 36 h 119"/>
              <a:gd name="T48" fmla="*/ 48 w 187"/>
              <a:gd name="T49" fmla="*/ 39 h 119"/>
              <a:gd name="T50" fmla="*/ 43 w 187"/>
              <a:gd name="T51" fmla="*/ 39 h 119"/>
              <a:gd name="T52" fmla="*/ 6 w 187"/>
              <a:gd name="T53" fmla="*/ 76 h 119"/>
              <a:gd name="T54" fmla="*/ 42 w 187"/>
              <a:gd name="T55" fmla="*/ 113 h 119"/>
              <a:gd name="T56" fmla="*/ 43 w 187"/>
              <a:gd name="T57" fmla="*/ 11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7" h="119">
                <a:moveTo>
                  <a:pt x="158" y="119"/>
                </a:moveTo>
                <a:cubicBezTo>
                  <a:pt x="39" y="119"/>
                  <a:pt x="39" y="119"/>
                  <a:pt x="39" y="119"/>
                </a:cubicBezTo>
                <a:cubicBezTo>
                  <a:pt x="17" y="117"/>
                  <a:pt x="0" y="98"/>
                  <a:pt x="0" y="76"/>
                </a:cubicBezTo>
                <a:cubicBezTo>
                  <a:pt x="0" y="53"/>
                  <a:pt x="19" y="34"/>
                  <a:pt x="42" y="33"/>
                </a:cubicBezTo>
                <a:cubicBezTo>
                  <a:pt x="44" y="20"/>
                  <a:pt x="56" y="10"/>
                  <a:pt x="70" y="10"/>
                </a:cubicBezTo>
                <a:cubicBezTo>
                  <a:pt x="76" y="10"/>
                  <a:pt x="82" y="12"/>
                  <a:pt x="87" y="16"/>
                </a:cubicBezTo>
                <a:cubicBezTo>
                  <a:pt x="96" y="6"/>
                  <a:pt x="108" y="0"/>
                  <a:pt x="121" y="0"/>
                </a:cubicBezTo>
                <a:cubicBezTo>
                  <a:pt x="146" y="0"/>
                  <a:pt x="166" y="20"/>
                  <a:pt x="166" y="45"/>
                </a:cubicBezTo>
                <a:cubicBezTo>
                  <a:pt x="166" y="50"/>
                  <a:pt x="165" y="56"/>
                  <a:pt x="163" y="61"/>
                </a:cubicBezTo>
                <a:cubicBezTo>
                  <a:pt x="177" y="64"/>
                  <a:pt x="187" y="76"/>
                  <a:pt x="187" y="90"/>
                </a:cubicBezTo>
                <a:cubicBezTo>
                  <a:pt x="187" y="106"/>
                  <a:pt x="174" y="119"/>
                  <a:pt x="158" y="119"/>
                </a:cubicBezTo>
                <a:close/>
                <a:moveTo>
                  <a:pt x="43" y="113"/>
                </a:moveTo>
                <a:cubicBezTo>
                  <a:pt x="158" y="113"/>
                  <a:pt x="158" y="113"/>
                  <a:pt x="158" y="113"/>
                </a:cubicBezTo>
                <a:cubicBezTo>
                  <a:pt x="171" y="113"/>
                  <a:pt x="181" y="103"/>
                  <a:pt x="181" y="90"/>
                </a:cubicBezTo>
                <a:cubicBezTo>
                  <a:pt x="181" y="77"/>
                  <a:pt x="171" y="67"/>
                  <a:pt x="159" y="67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56" y="62"/>
                  <a:pt x="156" y="62"/>
                  <a:pt x="156" y="62"/>
                </a:cubicBezTo>
                <a:cubicBezTo>
                  <a:pt x="159" y="57"/>
                  <a:pt x="160" y="51"/>
                  <a:pt x="160" y="45"/>
                </a:cubicBezTo>
                <a:cubicBezTo>
                  <a:pt x="160" y="23"/>
                  <a:pt x="143" y="6"/>
                  <a:pt x="121" y="6"/>
                </a:cubicBezTo>
                <a:cubicBezTo>
                  <a:pt x="109" y="6"/>
                  <a:pt x="97" y="12"/>
                  <a:pt x="90" y="22"/>
                </a:cubicBezTo>
                <a:cubicBezTo>
                  <a:pt x="88" y="25"/>
                  <a:pt x="88" y="25"/>
                  <a:pt x="88" y="25"/>
                </a:cubicBezTo>
                <a:cubicBezTo>
                  <a:pt x="85" y="22"/>
                  <a:pt x="85" y="22"/>
                  <a:pt x="85" y="22"/>
                </a:cubicBezTo>
                <a:cubicBezTo>
                  <a:pt x="81" y="18"/>
                  <a:pt x="76" y="16"/>
                  <a:pt x="70" y="16"/>
                </a:cubicBezTo>
                <a:cubicBezTo>
                  <a:pt x="58" y="16"/>
                  <a:pt x="49" y="25"/>
                  <a:pt x="48" y="36"/>
                </a:cubicBezTo>
                <a:cubicBezTo>
                  <a:pt x="48" y="39"/>
                  <a:pt x="48" y="39"/>
                  <a:pt x="48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3" y="39"/>
                  <a:pt x="6" y="56"/>
                  <a:pt x="6" y="76"/>
                </a:cubicBezTo>
                <a:cubicBezTo>
                  <a:pt x="6" y="96"/>
                  <a:pt x="22" y="112"/>
                  <a:pt x="42" y="113"/>
                </a:cubicBezTo>
                <a:lnTo>
                  <a:pt x="43" y="113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67" name="组合 266"/>
          <p:cNvGrpSpPr/>
          <p:nvPr/>
        </p:nvGrpSpPr>
        <p:grpSpPr>
          <a:xfrm>
            <a:off x="11386266" y="2202918"/>
            <a:ext cx="409377" cy="372442"/>
            <a:chOff x="5451476" y="5838825"/>
            <a:chExt cx="422275" cy="384176"/>
          </a:xfrm>
        </p:grpSpPr>
        <p:sp>
          <p:nvSpPr>
            <p:cNvPr id="9" name="Freeform 209"/>
            <p:cNvSpPr/>
            <p:nvPr/>
          </p:nvSpPr>
          <p:spPr bwMode="auto">
            <a:xfrm>
              <a:off x="5451476" y="5838825"/>
              <a:ext cx="422275" cy="271463"/>
            </a:xfrm>
            <a:custGeom>
              <a:avLst/>
              <a:gdLst>
                <a:gd name="T0" fmla="*/ 157 w 186"/>
                <a:gd name="T1" fmla="*/ 119 h 119"/>
                <a:gd name="T2" fmla="*/ 102 w 186"/>
                <a:gd name="T3" fmla="*/ 119 h 119"/>
                <a:gd name="T4" fmla="*/ 102 w 186"/>
                <a:gd name="T5" fmla="*/ 113 h 119"/>
                <a:gd name="T6" fmla="*/ 157 w 186"/>
                <a:gd name="T7" fmla="*/ 113 h 119"/>
                <a:gd name="T8" fmla="*/ 180 w 186"/>
                <a:gd name="T9" fmla="*/ 90 h 119"/>
                <a:gd name="T10" fmla="*/ 158 w 186"/>
                <a:gd name="T11" fmla="*/ 67 h 119"/>
                <a:gd name="T12" fmla="*/ 153 w 186"/>
                <a:gd name="T13" fmla="*/ 66 h 119"/>
                <a:gd name="T14" fmla="*/ 155 w 186"/>
                <a:gd name="T15" fmla="*/ 62 h 119"/>
                <a:gd name="T16" fmla="*/ 159 w 186"/>
                <a:gd name="T17" fmla="*/ 45 h 119"/>
                <a:gd name="T18" fmla="*/ 121 w 186"/>
                <a:gd name="T19" fmla="*/ 6 h 119"/>
                <a:gd name="T20" fmla="*/ 89 w 186"/>
                <a:gd name="T21" fmla="*/ 22 h 119"/>
                <a:gd name="T22" fmla="*/ 87 w 186"/>
                <a:gd name="T23" fmla="*/ 25 h 119"/>
                <a:gd name="T24" fmla="*/ 85 w 186"/>
                <a:gd name="T25" fmla="*/ 22 h 119"/>
                <a:gd name="T26" fmla="*/ 69 w 186"/>
                <a:gd name="T27" fmla="*/ 16 h 119"/>
                <a:gd name="T28" fmla="*/ 47 w 186"/>
                <a:gd name="T29" fmla="*/ 36 h 119"/>
                <a:gd name="T30" fmla="*/ 47 w 186"/>
                <a:gd name="T31" fmla="*/ 39 h 119"/>
                <a:gd name="T32" fmla="*/ 43 w 186"/>
                <a:gd name="T33" fmla="*/ 39 h 119"/>
                <a:gd name="T34" fmla="*/ 6 w 186"/>
                <a:gd name="T35" fmla="*/ 76 h 119"/>
                <a:gd name="T36" fmla="*/ 41 w 186"/>
                <a:gd name="T37" fmla="*/ 113 h 119"/>
                <a:gd name="T38" fmla="*/ 42 w 186"/>
                <a:gd name="T39" fmla="*/ 113 h 119"/>
                <a:gd name="T40" fmla="*/ 83 w 186"/>
                <a:gd name="T41" fmla="*/ 113 h 119"/>
                <a:gd name="T42" fmla="*/ 83 w 186"/>
                <a:gd name="T43" fmla="*/ 119 h 119"/>
                <a:gd name="T44" fmla="*/ 38 w 186"/>
                <a:gd name="T45" fmla="*/ 119 h 119"/>
                <a:gd name="T46" fmla="*/ 0 w 186"/>
                <a:gd name="T47" fmla="*/ 76 h 119"/>
                <a:gd name="T48" fmla="*/ 42 w 186"/>
                <a:gd name="T49" fmla="*/ 33 h 119"/>
                <a:gd name="T50" fmla="*/ 69 w 186"/>
                <a:gd name="T51" fmla="*/ 10 h 119"/>
                <a:gd name="T52" fmla="*/ 86 w 186"/>
                <a:gd name="T53" fmla="*/ 16 h 119"/>
                <a:gd name="T54" fmla="*/ 121 w 186"/>
                <a:gd name="T55" fmla="*/ 0 h 119"/>
                <a:gd name="T56" fmla="*/ 165 w 186"/>
                <a:gd name="T57" fmla="*/ 45 h 119"/>
                <a:gd name="T58" fmla="*/ 162 w 186"/>
                <a:gd name="T59" fmla="*/ 61 h 119"/>
                <a:gd name="T60" fmla="*/ 186 w 186"/>
                <a:gd name="T61" fmla="*/ 90 h 119"/>
                <a:gd name="T62" fmla="*/ 157 w 186"/>
                <a:gd name="T6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6" h="119">
                  <a:moveTo>
                    <a:pt x="157" y="119"/>
                  </a:moveTo>
                  <a:cubicBezTo>
                    <a:pt x="102" y="119"/>
                    <a:pt x="102" y="119"/>
                    <a:pt x="102" y="119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70" y="113"/>
                    <a:pt x="180" y="102"/>
                    <a:pt x="180" y="90"/>
                  </a:cubicBezTo>
                  <a:cubicBezTo>
                    <a:pt x="180" y="77"/>
                    <a:pt x="170" y="67"/>
                    <a:pt x="158" y="67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5" y="62"/>
                    <a:pt x="155" y="62"/>
                    <a:pt x="155" y="62"/>
                  </a:cubicBezTo>
                  <a:cubicBezTo>
                    <a:pt x="158" y="57"/>
                    <a:pt x="159" y="51"/>
                    <a:pt x="159" y="45"/>
                  </a:cubicBezTo>
                  <a:cubicBezTo>
                    <a:pt x="159" y="23"/>
                    <a:pt x="142" y="6"/>
                    <a:pt x="121" y="6"/>
                  </a:cubicBezTo>
                  <a:cubicBezTo>
                    <a:pt x="108" y="6"/>
                    <a:pt x="96" y="12"/>
                    <a:pt x="89" y="22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1" y="18"/>
                    <a:pt x="75" y="16"/>
                    <a:pt x="69" y="16"/>
                  </a:cubicBezTo>
                  <a:cubicBezTo>
                    <a:pt x="58" y="16"/>
                    <a:pt x="48" y="25"/>
                    <a:pt x="47" y="36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3" y="39"/>
                    <a:pt x="6" y="56"/>
                    <a:pt x="6" y="76"/>
                  </a:cubicBezTo>
                  <a:cubicBezTo>
                    <a:pt x="6" y="96"/>
                    <a:pt x="22" y="112"/>
                    <a:pt x="41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17" y="116"/>
                    <a:pt x="0" y="98"/>
                    <a:pt x="0" y="76"/>
                  </a:cubicBezTo>
                  <a:cubicBezTo>
                    <a:pt x="0" y="53"/>
                    <a:pt x="19" y="34"/>
                    <a:pt x="42" y="33"/>
                  </a:cubicBezTo>
                  <a:cubicBezTo>
                    <a:pt x="44" y="20"/>
                    <a:pt x="55" y="10"/>
                    <a:pt x="69" y="10"/>
                  </a:cubicBezTo>
                  <a:cubicBezTo>
                    <a:pt x="75" y="10"/>
                    <a:pt x="81" y="12"/>
                    <a:pt x="86" y="16"/>
                  </a:cubicBezTo>
                  <a:cubicBezTo>
                    <a:pt x="95" y="6"/>
                    <a:pt x="107" y="0"/>
                    <a:pt x="121" y="0"/>
                  </a:cubicBezTo>
                  <a:cubicBezTo>
                    <a:pt x="145" y="0"/>
                    <a:pt x="165" y="20"/>
                    <a:pt x="165" y="45"/>
                  </a:cubicBezTo>
                  <a:cubicBezTo>
                    <a:pt x="165" y="50"/>
                    <a:pt x="164" y="56"/>
                    <a:pt x="162" y="61"/>
                  </a:cubicBezTo>
                  <a:cubicBezTo>
                    <a:pt x="176" y="64"/>
                    <a:pt x="186" y="75"/>
                    <a:pt x="186" y="90"/>
                  </a:cubicBezTo>
                  <a:cubicBezTo>
                    <a:pt x="186" y="106"/>
                    <a:pt x="173" y="119"/>
                    <a:pt x="157" y="119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5592764" y="5949950"/>
              <a:ext cx="141288" cy="79375"/>
            </a:xfrm>
            <a:custGeom>
              <a:avLst/>
              <a:gdLst>
                <a:gd name="T0" fmla="*/ 5 w 89"/>
                <a:gd name="T1" fmla="*/ 50 h 50"/>
                <a:gd name="T2" fmla="*/ 0 w 89"/>
                <a:gd name="T3" fmla="*/ 45 h 50"/>
                <a:gd name="T4" fmla="*/ 44 w 89"/>
                <a:gd name="T5" fmla="*/ 0 h 50"/>
                <a:gd name="T6" fmla="*/ 89 w 89"/>
                <a:gd name="T7" fmla="*/ 45 h 50"/>
                <a:gd name="T8" fmla="*/ 83 w 89"/>
                <a:gd name="T9" fmla="*/ 50 h 50"/>
                <a:gd name="T10" fmla="*/ 44 w 89"/>
                <a:gd name="T11" fmla="*/ 12 h 50"/>
                <a:gd name="T12" fmla="*/ 5 w 89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0">
                  <a:moveTo>
                    <a:pt x="5" y="50"/>
                  </a:moveTo>
                  <a:lnTo>
                    <a:pt x="0" y="45"/>
                  </a:lnTo>
                  <a:lnTo>
                    <a:pt x="44" y="0"/>
                  </a:lnTo>
                  <a:lnTo>
                    <a:pt x="89" y="45"/>
                  </a:lnTo>
                  <a:lnTo>
                    <a:pt x="83" y="50"/>
                  </a:lnTo>
                  <a:lnTo>
                    <a:pt x="44" y="12"/>
                  </a:lnTo>
                  <a:lnTo>
                    <a:pt x="5" y="5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Rectangle 211"/>
            <p:cNvSpPr>
              <a:spLocks noChangeArrowheads="1"/>
            </p:cNvSpPr>
            <p:nvPr/>
          </p:nvSpPr>
          <p:spPr bwMode="auto">
            <a:xfrm>
              <a:off x="5656264" y="5964238"/>
              <a:ext cx="12700" cy="258763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11357850" y="5579118"/>
            <a:ext cx="410916" cy="398604"/>
            <a:chOff x="6319839" y="5838825"/>
            <a:chExt cx="423863" cy="411163"/>
          </a:xfrm>
        </p:grpSpPr>
        <p:sp>
          <p:nvSpPr>
            <p:cNvPr id="12" name="Freeform 212"/>
            <p:cNvSpPr/>
            <p:nvPr/>
          </p:nvSpPr>
          <p:spPr bwMode="auto">
            <a:xfrm>
              <a:off x="6319839" y="5838825"/>
              <a:ext cx="423863" cy="271463"/>
            </a:xfrm>
            <a:custGeom>
              <a:avLst/>
              <a:gdLst>
                <a:gd name="T0" fmla="*/ 157 w 186"/>
                <a:gd name="T1" fmla="*/ 119 h 119"/>
                <a:gd name="T2" fmla="*/ 102 w 186"/>
                <a:gd name="T3" fmla="*/ 119 h 119"/>
                <a:gd name="T4" fmla="*/ 102 w 186"/>
                <a:gd name="T5" fmla="*/ 113 h 119"/>
                <a:gd name="T6" fmla="*/ 157 w 186"/>
                <a:gd name="T7" fmla="*/ 113 h 119"/>
                <a:gd name="T8" fmla="*/ 180 w 186"/>
                <a:gd name="T9" fmla="*/ 90 h 119"/>
                <a:gd name="T10" fmla="*/ 158 w 186"/>
                <a:gd name="T11" fmla="*/ 67 h 119"/>
                <a:gd name="T12" fmla="*/ 153 w 186"/>
                <a:gd name="T13" fmla="*/ 66 h 119"/>
                <a:gd name="T14" fmla="*/ 155 w 186"/>
                <a:gd name="T15" fmla="*/ 62 h 119"/>
                <a:gd name="T16" fmla="*/ 159 w 186"/>
                <a:gd name="T17" fmla="*/ 45 h 119"/>
                <a:gd name="T18" fmla="*/ 121 w 186"/>
                <a:gd name="T19" fmla="*/ 6 h 119"/>
                <a:gd name="T20" fmla="*/ 89 w 186"/>
                <a:gd name="T21" fmla="*/ 22 h 119"/>
                <a:gd name="T22" fmla="*/ 87 w 186"/>
                <a:gd name="T23" fmla="*/ 25 h 119"/>
                <a:gd name="T24" fmla="*/ 85 w 186"/>
                <a:gd name="T25" fmla="*/ 22 h 119"/>
                <a:gd name="T26" fmla="*/ 69 w 186"/>
                <a:gd name="T27" fmla="*/ 16 h 119"/>
                <a:gd name="T28" fmla="*/ 47 w 186"/>
                <a:gd name="T29" fmla="*/ 36 h 119"/>
                <a:gd name="T30" fmla="*/ 47 w 186"/>
                <a:gd name="T31" fmla="*/ 39 h 119"/>
                <a:gd name="T32" fmla="*/ 43 w 186"/>
                <a:gd name="T33" fmla="*/ 39 h 119"/>
                <a:gd name="T34" fmla="*/ 6 w 186"/>
                <a:gd name="T35" fmla="*/ 76 h 119"/>
                <a:gd name="T36" fmla="*/ 41 w 186"/>
                <a:gd name="T37" fmla="*/ 113 h 119"/>
                <a:gd name="T38" fmla="*/ 42 w 186"/>
                <a:gd name="T39" fmla="*/ 113 h 119"/>
                <a:gd name="T40" fmla="*/ 83 w 186"/>
                <a:gd name="T41" fmla="*/ 113 h 119"/>
                <a:gd name="T42" fmla="*/ 83 w 186"/>
                <a:gd name="T43" fmla="*/ 119 h 119"/>
                <a:gd name="T44" fmla="*/ 38 w 186"/>
                <a:gd name="T45" fmla="*/ 119 h 119"/>
                <a:gd name="T46" fmla="*/ 0 w 186"/>
                <a:gd name="T47" fmla="*/ 76 h 119"/>
                <a:gd name="T48" fmla="*/ 42 w 186"/>
                <a:gd name="T49" fmla="*/ 33 h 119"/>
                <a:gd name="T50" fmla="*/ 69 w 186"/>
                <a:gd name="T51" fmla="*/ 10 h 119"/>
                <a:gd name="T52" fmla="*/ 86 w 186"/>
                <a:gd name="T53" fmla="*/ 16 h 119"/>
                <a:gd name="T54" fmla="*/ 121 w 186"/>
                <a:gd name="T55" fmla="*/ 0 h 119"/>
                <a:gd name="T56" fmla="*/ 165 w 186"/>
                <a:gd name="T57" fmla="*/ 45 h 119"/>
                <a:gd name="T58" fmla="*/ 162 w 186"/>
                <a:gd name="T59" fmla="*/ 61 h 119"/>
                <a:gd name="T60" fmla="*/ 186 w 186"/>
                <a:gd name="T61" fmla="*/ 90 h 119"/>
                <a:gd name="T62" fmla="*/ 157 w 186"/>
                <a:gd name="T6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6" h="119">
                  <a:moveTo>
                    <a:pt x="157" y="119"/>
                  </a:moveTo>
                  <a:cubicBezTo>
                    <a:pt x="102" y="119"/>
                    <a:pt x="102" y="119"/>
                    <a:pt x="102" y="119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69" y="113"/>
                    <a:pt x="180" y="102"/>
                    <a:pt x="180" y="90"/>
                  </a:cubicBezTo>
                  <a:cubicBezTo>
                    <a:pt x="180" y="77"/>
                    <a:pt x="170" y="67"/>
                    <a:pt x="158" y="67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5" y="62"/>
                    <a:pt x="155" y="62"/>
                    <a:pt x="155" y="62"/>
                  </a:cubicBezTo>
                  <a:cubicBezTo>
                    <a:pt x="158" y="57"/>
                    <a:pt x="159" y="51"/>
                    <a:pt x="159" y="45"/>
                  </a:cubicBezTo>
                  <a:cubicBezTo>
                    <a:pt x="159" y="23"/>
                    <a:pt x="142" y="6"/>
                    <a:pt x="121" y="6"/>
                  </a:cubicBezTo>
                  <a:cubicBezTo>
                    <a:pt x="108" y="6"/>
                    <a:pt x="96" y="12"/>
                    <a:pt x="89" y="22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0" y="18"/>
                    <a:pt x="75" y="16"/>
                    <a:pt x="69" y="16"/>
                  </a:cubicBezTo>
                  <a:cubicBezTo>
                    <a:pt x="58" y="16"/>
                    <a:pt x="48" y="25"/>
                    <a:pt x="47" y="36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2" y="39"/>
                    <a:pt x="6" y="56"/>
                    <a:pt x="6" y="76"/>
                  </a:cubicBezTo>
                  <a:cubicBezTo>
                    <a:pt x="6" y="96"/>
                    <a:pt x="21" y="112"/>
                    <a:pt x="41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17" y="116"/>
                    <a:pt x="0" y="98"/>
                    <a:pt x="0" y="76"/>
                  </a:cubicBezTo>
                  <a:cubicBezTo>
                    <a:pt x="0" y="53"/>
                    <a:pt x="19" y="34"/>
                    <a:pt x="42" y="33"/>
                  </a:cubicBezTo>
                  <a:cubicBezTo>
                    <a:pt x="44" y="20"/>
                    <a:pt x="55" y="10"/>
                    <a:pt x="69" y="10"/>
                  </a:cubicBezTo>
                  <a:cubicBezTo>
                    <a:pt x="75" y="10"/>
                    <a:pt x="81" y="12"/>
                    <a:pt x="86" y="16"/>
                  </a:cubicBezTo>
                  <a:cubicBezTo>
                    <a:pt x="95" y="6"/>
                    <a:pt x="107" y="0"/>
                    <a:pt x="121" y="0"/>
                  </a:cubicBezTo>
                  <a:cubicBezTo>
                    <a:pt x="145" y="0"/>
                    <a:pt x="165" y="20"/>
                    <a:pt x="165" y="45"/>
                  </a:cubicBezTo>
                  <a:cubicBezTo>
                    <a:pt x="165" y="50"/>
                    <a:pt x="164" y="56"/>
                    <a:pt x="162" y="61"/>
                  </a:cubicBezTo>
                  <a:cubicBezTo>
                    <a:pt x="176" y="64"/>
                    <a:pt x="186" y="75"/>
                    <a:pt x="186" y="90"/>
                  </a:cubicBezTo>
                  <a:cubicBezTo>
                    <a:pt x="186" y="106"/>
                    <a:pt x="173" y="119"/>
                    <a:pt x="157" y="119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213"/>
            <p:cNvSpPr/>
            <p:nvPr/>
          </p:nvSpPr>
          <p:spPr bwMode="auto">
            <a:xfrm>
              <a:off x="6461126" y="6170613"/>
              <a:ext cx="141288" cy="79375"/>
            </a:xfrm>
            <a:custGeom>
              <a:avLst/>
              <a:gdLst>
                <a:gd name="T0" fmla="*/ 44 w 89"/>
                <a:gd name="T1" fmla="*/ 50 h 50"/>
                <a:gd name="T2" fmla="*/ 0 w 89"/>
                <a:gd name="T3" fmla="*/ 6 h 50"/>
                <a:gd name="T4" fmla="*/ 6 w 89"/>
                <a:gd name="T5" fmla="*/ 0 h 50"/>
                <a:gd name="T6" fmla="*/ 44 w 89"/>
                <a:gd name="T7" fmla="*/ 38 h 50"/>
                <a:gd name="T8" fmla="*/ 83 w 89"/>
                <a:gd name="T9" fmla="*/ 0 h 50"/>
                <a:gd name="T10" fmla="*/ 89 w 89"/>
                <a:gd name="T11" fmla="*/ 6 h 50"/>
                <a:gd name="T12" fmla="*/ 44 w 89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0">
                  <a:moveTo>
                    <a:pt x="44" y="50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44" y="38"/>
                  </a:lnTo>
                  <a:lnTo>
                    <a:pt x="83" y="0"/>
                  </a:lnTo>
                  <a:lnTo>
                    <a:pt x="89" y="6"/>
                  </a:lnTo>
                  <a:lnTo>
                    <a:pt x="44" y="5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Rectangle 214"/>
            <p:cNvSpPr>
              <a:spLocks noChangeArrowheads="1"/>
            </p:cNvSpPr>
            <p:nvPr/>
          </p:nvSpPr>
          <p:spPr bwMode="auto">
            <a:xfrm>
              <a:off x="6524626" y="5975350"/>
              <a:ext cx="14288" cy="26193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395474" y="2982806"/>
            <a:ext cx="300108" cy="401682"/>
            <a:chOff x="307977" y="2312988"/>
            <a:chExt cx="309563" cy="414338"/>
          </a:xfrm>
        </p:grpSpPr>
        <p:sp>
          <p:nvSpPr>
            <p:cNvPr id="15" name="Freeform 215"/>
            <p:cNvSpPr/>
            <p:nvPr/>
          </p:nvSpPr>
          <p:spPr bwMode="auto">
            <a:xfrm>
              <a:off x="392114" y="2509838"/>
              <a:ext cx="141288" cy="80963"/>
            </a:xfrm>
            <a:custGeom>
              <a:avLst/>
              <a:gdLst>
                <a:gd name="T0" fmla="*/ 45 w 89"/>
                <a:gd name="T1" fmla="*/ 51 h 51"/>
                <a:gd name="T2" fmla="*/ 0 w 89"/>
                <a:gd name="T3" fmla="*/ 5 h 51"/>
                <a:gd name="T4" fmla="*/ 6 w 89"/>
                <a:gd name="T5" fmla="*/ 0 h 51"/>
                <a:gd name="T6" fmla="*/ 45 w 89"/>
                <a:gd name="T7" fmla="*/ 38 h 51"/>
                <a:gd name="T8" fmla="*/ 84 w 89"/>
                <a:gd name="T9" fmla="*/ 0 h 51"/>
                <a:gd name="T10" fmla="*/ 89 w 89"/>
                <a:gd name="T11" fmla="*/ 5 h 51"/>
                <a:gd name="T12" fmla="*/ 45 w 89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1">
                  <a:moveTo>
                    <a:pt x="45" y="51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45" y="38"/>
                  </a:lnTo>
                  <a:lnTo>
                    <a:pt x="84" y="0"/>
                  </a:lnTo>
                  <a:lnTo>
                    <a:pt x="89" y="5"/>
                  </a:lnTo>
                  <a:lnTo>
                    <a:pt x="45" y="51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Rectangle 216"/>
            <p:cNvSpPr>
              <a:spLocks noChangeArrowheads="1"/>
            </p:cNvSpPr>
            <p:nvPr/>
          </p:nvSpPr>
          <p:spPr bwMode="auto">
            <a:xfrm>
              <a:off x="457202" y="2312988"/>
              <a:ext cx="12700" cy="26193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217"/>
            <p:cNvSpPr/>
            <p:nvPr/>
          </p:nvSpPr>
          <p:spPr bwMode="auto">
            <a:xfrm>
              <a:off x="307977" y="2417763"/>
              <a:ext cx="309563" cy="309563"/>
            </a:xfrm>
            <a:custGeom>
              <a:avLst/>
              <a:gdLst>
                <a:gd name="T0" fmla="*/ 195 w 195"/>
                <a:gd name="T1" fmla="*/ 195 h 195"/>
                <a:gd name="T2" fmla="*/ 0 w 195"/>
                <a:gd name="T3" fmla="*/ 195 h 195"/>
                <a:gd name="T4" fmla="*/ 0 w 195"/>
                <a:gd name="T5" fmla="*/ 0 h 195"/>
                <a:gd name="T6" fmla="*/ 74 w 195"/>
                <a:gd name="T7" fmla="*/ 0 h 195"/>
                <a:gd name="T8" fmla="*/ 74 w 195"/>
                <a:gd name="T9" fmla="*/ 9 h 195"/>
                <a:gd name="T10" fmla="*/ 11 w 195"/>
                <a:gd name="T11" fmla="*/ 9 h 195"/>
                <a:gd name="T12" fmla="*/ 11 w 195"/>
                <a:gd name="T13" fmla="*/ 185 h 195"/>
                <a:gd name="T14" fmla="*/ 187 w 195"/>
                <a:gd name="T15" fmla="*/ 185 h 195"/>
                <a:gd name="T16" fmla="*/ 187 w 195"/>
                <a:gd name="T17" fmla="*/ 9 h 195"/>
                <a:gd name="T18" fmla="*/ 125 w 195"/>
                <a:gd name="T19" fmla="*/ 9 h 195"/>
                <a:gd name="T20" fmla="*/ 125 w 195"/>
                <a:gd name="T21" fmla="*/ 0 h 195"/>
                <a:gd name="T22" fmla="*/ 195 w 195"/>
                <a:gd name="T23" fmla="*/ 0 h 195"/>
                <a:gd name="T24" fmla="*/ 195 w 195"/>
                <a:gd name="T2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195">
                  <a:moveTo>
                    <a:pt x="195" y="195"/>
                  </a:moveTo>
                  <a:lnTo>
                    <a:pt x="0" y="195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4" y="9"/>
                  </a:lnTo>
                  <a:lnTo>
                    <a:pt x="11" y="9"/>
                  </a:lnTo>
                  <a:lnTo>
                    <a:pt x="11" y="185"/>
                  </a:lnTo>
                  <a:lnTo>
                    <a:pt x="187" y="185"/>
                  </a:lnTo>
                  <a:lnTo>
                    <a:pt x="187" y="9"/>
                  </a:lnTo>
                  <a:lnTo>
                    <a:pt x="125" y="9"/>
                  </a:lnTo>
                  <a:lnTo>
                    <a:pt x="125" y="0"/>
                  </a:lnTo>
                  <a:lnTo>
                    <a:pt x="195" y="0"/>
                  </a:lnTo>
                  <a:lnTo>
                    <a:pt x="195" y="19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1" name="组合 270"/>
          <p:cNvGrpSpPr/>
          <p:nvPr/>
        </p:nvGrpSpPr>
        <p:grpSpPr>
          <a:xfrm>
            <a:off x="401629" y="3823875"/>
            <a:ext cx="306264" cy="421690"/>
            <a:chOff x="314326" y="3180556"/>
            <a:chExt cx="315913" cy="434976"/>
          </a:xfrm>
        </p:grpSpPr>
        <p:sp>
          <p:nvSpPr>
            <p:cNvPr id="18" name="Freeform 218"/>
            <p:cNvSpPr/>
            <p:nvPr/>
          </p:nvSpPr>
          <p:spPr bwMode="auto">
            <a:xfrm>
              <a:off x="398464" y="3180556"/>
              <a:ext cx="147638" cy="84138"/>
            </a:xfrm>
            <a:custGeom>
              <a:avLst/>
              <a:gdLst>
                <a:gd name="T0" fmla="*/ 7 w 93"/>
                <a:gd name="T1" fmla="*/ 53 h 53"/>
                <a:gd name="T2" fmla="*/ 0 w 93"/>
                <a:gd name="T3" fmla="*/ 48 h 53"/>
                <a:gd name="T4" fmla="*/ 46 w 93"/>
                <a:gd name="T5" fmla="*/ 0 h 53"/>
                <a:gd name="T6" fmla="*/ 93 w 93"/>
                <a:gd name="T7" fmla="*/ 48 h 53"/>
                <a:gd name="T8" fmla="*/ 86 w 93"/>
                <a:gd name="T9" fmla="*/ 53 h 53"/>
                <a:gd name="T10" fmla="*/ 46 w 93"/>
                <a:gd name="T11" fmla="*/ 15 h 53"/>
                <a:gd name="T12" fmla="*/ 7 w 93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53">
                  <a:moveTo>
                    <a:pt x="7" y="53"/>
                  </a:moveTo>
                  <a:lnTo>
                    <a:pt x="0" y="48"/>
                  </a:lnTo>
                  <a:lnTo>
                    <a:pt x="46" y="0"/>
                  </a:lnTo>
                  <a:lnTo>
                    <a:pt x="93" y="48"/>
                  </a:lnTo>
                  <a:lnTo>
                    <a:pt x="86" y="53"/>
                  </a:lnTo>
                  <a:lnTo>
                    <a:pt x="46" y="15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Rectangle 219"/>
            <p:cNvSpPr>
              <a:spLocks noChangeArrowheads="1"/>
            </p:cNvSpPr>
            <p:nvPr/>
          </p:nvSpPr>
          <p:spPr bwMode="auto">
            <a:xfrm>
              <a:off x="463551" y="3196431"/>
              <a:ext cx="15875" cy="26828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220"/>
            <p:cNvSpPr/>
            <p:nvPr/>
          </p:nvSpPr>
          <p:spPr bwMode="auto">
            <a:xfrm>
              <a:off x="314326" y="3296444"/>
              <a:ext cx="315913" cy="319088"/>
            </a:xfrm>
            <a:custGeom>
              <a:avLst/>
              <a:gdLst>
                <a:gd name="T0" fmla="*/ 199 w 199"/>
                <a:gd name="T1" fmla="*/ 201 h 201"/>
                <a:gd name="T2" fmla="*/ 0 w 199"/>
                <a:gd name="T3" fmla="*/ 201 h 201"/>
                <a:gd name="T4" fmla="*/ 0 w 199"/>
                <a:gd name="T5" fmla="*/ 0 h 201"/>
                <a:gd name="T6" fmla="*/ 74 w 199"/>
                <a:gd name="T7" fmla="*/ 0 h 201"/>
                <a:gd name="T8" fmla="*/ 74 w 199"/>
                <a:gd name="T9" fmla="*/ 10 h 201"/>
                <a:gd name="T10" fmla="*/ 8 w 199"/>
                <a:gd name="T11" fmla="*/ 10 h 201"/>
                <a:gd name="T12" fmla="*/ 8 w 199"/>
                <a:gd name="T13" fmla="*/ 192 h 201"/>
                <a:gd name="T14" fmla="*/ 190 w 199"/>
                <a:gd name="T15" fmla="*/ 192 h 201"/>
                <a:gd name="T16" fmla="*/ 190 w 199"/>
                <a:gd name="T17" fmla="*/ 10 h 201"/>
                <a:gd name="T18" fmla="*/ 127 w 199"/>
                <a:gd name="T19" fmla="*/ 10 h 201"/>
                <a:gd name="T20" fmla="*/ 127 w 199"/>
                <a:gd name="T21" fmla="*/ 0 h 201"/>
                <a:gd name="T22" fmla="*/ 199 w 199"/>
                <a:gd name="T23" fmla="*/ 0 h 201"/>
                <a:gd name="T24" fmla="*/ 199 w 199"/>
                <a:gd name="T2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9" h="201">
                  <a:moveTo>
                    <a:pt x="199" y="201"/>
                  </a:moveTo>
                  <a:lnTo>
                    <a:pt x="0" y="201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4" y="10"/>
                  </a:lnTo>
                  <a:lnTo>
                    <a:pt x="8" y="10"/>
                  </a:lnTo>
                  <a:lnTo>
                    <a:pt x="8" y="192"/>
                  </a:lnTo>
                  <a:lnTo>
                    <a:pt x="190" y="192"/>
                  </a:lnTo>
                  <a:lnTo>
                    <a:pt x="190" y="10"/>
                  </a:lnTo>
                  <a:lnTo>
                    <a:pt x="127" y="10"/>
                  </a:lnTo>
                  <a:lnTo>
                    <a:pt x="127" y="0"/>
                  </a:lnTo>
                  <a:lnTo>
                    <a:pt x="199" y="0"/>
                  </a:lnTo>
                  <a:lnTo>
                    <a:pt x="199" y="201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" name="Freeform 221"/>
          <p:cNvSpPr>
            <a:spLocks noEditPoints="1"/>
          </p:cNvSpPr>
          <p:nvPr/>
        </p:nvSpPr>
        <p:spPr bwMode="auto">
          <a:xfrm>
            <a:off x="412403" y="4721085"/>
            <a:ext cx="277022" cy="424767"/>
          </a:xfrm>
          <a:custGeom>
            <a:avLst/>
            <a:gdLst>
              <a:gd name="T0" fmla="*/ 19 w 126"/>
              <a:gd name="T1" fmla="*/ 193 h 193"/>
              <a:gd name="T2" fmla="*/ 14 w 126"/>
              <a:gd name="T3" fmla="*/ 192 h 193"/>
              <a:gd name="T4" fmla="*/ 10 w 126"/>
              <a:gd name="T5" fmla="*/ 180 h 193"/>
              <a:gd name="T6" fmla="*/ 32 w 126"/>
              <a:gd name="T7" fmla="*/ 115 h 193"/>
              <a:gd name="T8" fmla="*/ 10 w 126"/>
              <a:gd name="T9" fmla="*/ 115 h 193"/>
              <a:gd name="T10" fmla="*/ 2 w 126"/>
              <a:gd name="T11" fmla="*/ 111 h 193"/>
              <a:gd name="T12" fmla="*/ 1 w 126"/>
              <a:gd name="T13" fmla="*/ 102 h 193"/>
              <a:gd name="T14" fmla="*/ 37 w 126"/>
              <a:gd name="T15" fmla="*/ 7 h 193"/>
              <a:gd name="T16" fmla="*/ 46 w 126"/>
              <a:gd name="T17" fmla="*/ 0 h 193"/>
              <a:gd name="T18" fmla="*/ 116 w 126"/>
              <a:gd name="T19" fmla="*/ 0 h 193"/>
              <a:gd name="T20" fmla="*/ 126 w 126"/>
              <a:gd name="T21" fmla="*/ 10 h 193"/>
              <a:gd name="T22" fmla="*/ 124 w 126"/>
              <a:gd name="T23" fmla="*/ 15 h 193"/>
              <a:gd name="T24" fmla="*/ 88 w 126"/>
              <a:gd name="T25" fmla="*/ 68 h 193"/>
              <a:gd name="T26" fmla="*/ 106 w 126"/>
              <a:gd name="T27" fmla="*/ 68 h 193"/>
              <a:gd name="T28" fmla="*/ 114 w 126"/>
              <a:gd name="T29" fmla="*/ 74 h 193"/>
              <a:gd name="T30" fmla="*/ 113 w 126"/>
              <a:gd name="T31" fmla="*/ 84 h 193"/>
              <a:gd name="T32" fmla="*/ 26 w 126"/>
              <a:gd name="T33" fmla="*/ 190 h 193"/>
              <a:gd name="T34" fmla="*/ 19 w 126"/>
              <a:gd name="T35" fmla="*/ 193 h 193"/>
              <a:gd name="T36" fmla="*/ 46 w 126"/>
              <a:gd name="T37" fmla="*/ 8 h 193"/>
              <a:gd name="T38" fmla="*/ 44 w 126"/>
              <a:gd name="T39" fmla="*/ 9 h 193"/>
              <a:gd name="T40" fmla="*/ 9 w 126"/>
              <a:gd name="T41" fmla="*/ 105 h 193"/>
              <a:gd name="T42" fmla="*/ 9 w 126"/>
              <a:gd name="T43" fmla="*/ 106 h 193"/>
              <a:gd name="T44" fmla="*/ 10 w 126"/>
              <a:gd name="T45" fmla="*/ 107 h 193"/>
              <a:gd name="T46" fmla="*/ 43 w 126"/>
              <a:gd name="T47" fmla="*/ 107 h 193"/>
              <a:gd name="T48" fmla="*/ 17 w 126"/>
              <a:gd name="T49" fmla="*/ 183 h 193"/>
              <a:gd name="T50" fmla="*/ 18 w 126"/>
              <a:gd name="T51" fmla="*/ 185 h 193"/>
              <a:gd name="T52" fmla="*/ 20 w 126"/>
              <a:gd name="T53" fmla="*/ 185 h 193"/>
              <a:gd name="T54" fmla="*/ 107 w 126"/>
              <a:gd name="T55" fmla="*/ 79 h 193"/>
              <a:gd name="T56" fmla="*/ 107 w 126"/>
              <a:gd name="T57" fmla="*/ 77 h 193"/>
              <a:gd name="T58" fmla="*/ 106 w 126"/>
              <a:gd name="T59" fmla="*/ 76 h 193"/>
              <a:gd name="T60" fmla="*/ 73 w 126"/>
              <a:gd name="T61" fmla="*/ 76 h 193"/>
              <a:gd name="T62" fmla="*/ 117 w 126"/>
              <a:gd name="T63" fmla="*/ 11 h 193"/>
              <a:gd name="T64" fmla="*/ 118 w 126"/>
              <a:gd name="T65" fmla="*/ 10 h 193"/>
              <a:gd name="T66" fmla="*/ 116 w 126"/>
              <a:gd name="T67" fmla="*/ 8 h 193"/>
              <a:gd name="T68" fmla="*/ 46 w 126"/>
              <a:gd name="T69" fmla="*/ 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3">
                <a:moveTo>
                  <a:pt x="19" y="193"/>
                </a:moveTo>
                <a:cubicBezTo>
                  <a:pt x="17" y="193"/>
                  <a:pt x="16" y="193"/>
                  <a:pt x="14" y="192"/>
                </a:cubicBezTo>
                <a:cubicBezTo>
                  <a:pt x="10" y="190"/>
                  <a:pt x="8" y="185"/>
                  <a:pt x="10" y="180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7" y="115"/>
                  <a:pt x="4" y="113"/>
                  <a:pt x="2" y="111"/>
                </a:cubicBezTo>
                <a:cubicBezTo>
                  <a:pt x="0" y="108"/>
                  <a:pt x="0" y="105"/>
                  <a:pt x="1" y="102"/>
                </a:cubicBezTo>
                <a:cubicBezTo>
                  <a:pt x="37" y="7"/>
                  <a:pt x="37" y="7"/>
                  <a:pt x="37" y="7"/>
                </a:cubicBezTo>
                <a:cubicBezTo>
                  <a:pt x="38" y="3"/>
                  <a:pt x="42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22" y="0"/>
                  <a:pt x="126" y="5"/>
                  <a:pt x="126" y="10"/>
                </a:cubicBezTo>
                <a:cubicBezTo>
                  <a:pt x="126" y="12"/>
                  <a:pt x="125" y="14"/>
                  <a:pt x="124" y="15"/>
                </a:cubicBezTo>
                <a:cubicBezTo>
                  <a:pt x="88" y="68"/>
                  <a:pt x="88" y="68"/>
                  <a:pt x="88" y="68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109" y="68"/>
                  <a:pt x="113" y="70"/>
                  <a:pt x="114" y="74"/>
                </a:cubicBezTo>
                <a:cubicBezTo>
                  <a:pt x="116" y="77"/>
                  <a:pt x="115" y="81"/>
                  <a:pt x="113" y="84"/>
                </a:cubicBezTo>
                <a:cubicBezTo>
                  <a:pt x="26" y="190"/>
                  <a:pt x="26" y="190"/>
                  <a:pt x="26" y="190"/>
                </a:cubicBezTo>
                <a:cubicBezTo>
                  <a:pt x="25" y="192"/>
                  <a:pt x="22" y="193"/>
                  <a:pt x="19" y="193"/>
                </a:cubicBezTo>
                <a:close/>
                <a:moveTo>
                  <a:pt x="46" y="8"/>
                </a:moveTo>
                <a:cubicBezTo>
                  <a:pt x="45" y="8"/>
                  <a:pt x="44" y="9"/>
                  <a:pt x="44" y="9"/>
                </a:cubicBezTo>
                <a:cubicBezTo>
                  <a:pt x="9" y="105"/>
                  <a:pt x="9" y="105"/>
                  <a:pt x="9" y="105"/>
                </a:cubicBezTo>
                <a:cubicBezTo>
                  <a:pt x="8" y="105"/>
                  <a:pt x="9" y="106"/>
                  <a:pt x="9" y="106"/>
                </a:cubicBezTo>
                <a:cubicBezTo>
                  <a:pt x="9" y="107"/>
                  <a:pt x="10" y="107"/>
                  <a:pt x="10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17" y="183"/>
                  <a:pt x="17" y="183"/>
                  <a:pt x="17" y="183"/>
                </a:cubicBezTo>
                <a:cubicBezTo>
                  <a:pt x="17" y="184"/>
                  <a:pt x="18" y="185"/>
                  <a:pt x="18" y="185"/>
                </a:cubicBezTo>
                <a:cubicBezTo>
                  <a:pt x="19" y="186"/>
                  <a:pt x="20" y="185"/>
                  <a:pt x="20" y="185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7" y="78"/>
                  <a:pt x="107" y="77"/>
                  <a:pt x="107" y="77"/>
                </a:cubicBezTo>
                <a:cubicBezTo>
                  <a:pt x="107" y="76"/>
                  <a:pt x="106" y="76"/>
                  <a:pt x="106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18" y="11"/>
                  <a:pt x="118" y="10"/>
                  <a:pt x="118" y="10"/>
                </a:cubicBezTo>
                <a:cubicBezTo>
                  <a:pt x="118" y="9"/>
                  <a:pt x="117" y="8"/>
                  <a:pt x="116" y="8"/>
                </a:cubicBezTo>
                <a:lnTo>
                  <a:pt x="46" y="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5" name="Freeform 225"/>
          <p:cNvSpPr>
            <a:spLocks noEditPoints="1"/>
          </p:cNvSpPr>
          <p:nvPr/>
        </p:nvSpPr>
        <p:spPr bwMode="auto">
          <a:xfrm>
            <a:off x="343308" y="2175595"/>
            <a:ext cx="404760" cy="407838"/>
          </a:xfrm>
          <a:custGeom>
            <a:avLst/>
            <a:gdLst>
              <a:gd name="T0" fmla="*/ 130 w 184"/>
              <a:gd name="T1" fmla="*/ 185 h 185"/>
              <a:gd name="T2" fmla="*/ 54 w 184"/>
              <a:gd name="T3" fmla="*/ 185 h 185"/>
              <a:gd name="T4" fmla="*/ 39 w 184"/>
              <a:gd name="T5" fmla="*/ 170 h 185"/>
              <a:gd name="T6" fmla="*/ 39 w 184"/>
              <a:gd name="T7" fmla="*/ 104 h 185"/>
              <a:gd name="T8" fmla="*/ 16 w 184"/>
              <a:gd name="T9" fmla="*/ 104 h 185"/>
              <a:gd name="T10" fmla="*/ 2 w 184"/>
              <a:gd name="T11" fmla="*/ 95 h 185"/>
              <a:gd name="T12" fmla="*/ 5 w 184"/>
              <a:gd name="T13" fmla="*/ 79 h 185"/>
              <a:gd name="T14" fmla="*/ 81 w 184"/>
              <a:gd name="T15" fmla="*/ 5 h 185"/>
              <a:gd name="T16" fmla="*/ 92 w 184"/>
              <a:gd name="T17" fmla="*/ 0 h 185"/>
              <a:gd name="T18" fmla="*/ 103 w 184"/>
              <a:gd name="T19" fmla="*/ 5 h 185"/>
              <a:gd name="T20" fmla="*/ 178 w 184"/>
              <a:gd name="T21" fmla="*/ 79 h 185"/>
              <a:gd name="T22" fmla="*/ 181 w 184"/>
              <a:gd name="T23" fmla="*/ 95 h 185"/>
              <a:gd name="T24" fmla="*/ 168 w 184"/>
              <a:gd name="T25" fmla="*/ 104 h 185"/>
              <a:gd name="T26" fmla="*/ 145 w 184"/>
              <a:gd name="T27" fmla="*/ 104 h 185"/>
              <a:gd name="T28" fmla="*/ 145 w 184"/>
              <a:gd name="T29" fmla="*/ 170 h 185"/>
              <a:gd name="T30" fmla="*/ 130 w 184"/>
              <a:gd name="T31" fmla="*/ 185 h 185"/>
              <a:gd name="T32" fmla="*/ 92 w 184"/>
              <a:gd name="T33" fmla="*/ 8 h 185"/>
              <a:gd name="T34" fmla="*/ 87 w 184"/>
              <a:gd name="T35" fmla="*/ 10 h 185"/>
              <a:gd name="T36" fmla="*/ 11 w 184"/>
              <a:gd name="T37" fmla="*/ 84 h 185"/>
              <a:gd name="T38" fmla="*/ 9 w 184"/>
              <a:gd name="T39" fmla="*/ 92 h 185"/>
              <a:gd name="T40" fmla="*/ 16 w 184"/>
              <a:gd name="T41" fmla="*/ 96 h 185"/>
              <a:gd name="T42" fmla="*/ 47 w 184"/>
              <a:gd name="T43" fmla="*/ 96 h 185"/>
              <a:gd name="T44" fmla="*/ 47 w 184"/>
              <a:gd name="T45" fmla="*/ 170 h 185"/>
              <a:gd name="T46" fmla="*/ 54 w 184"/>
              <a:gd name="T47" fmla="*/ 177 h 185"/>
              <a:gd name="T48" fmla="*/ 130 w 184"/>
              <a:gd name="T49" fmla="*/ 177 h 185"/>
              <a:gd name="T50" fmla="*/ 137 w 184"/>
              <a:gd name="T51" fmla="*/ 170 h 185"/>
              <a:gd name="T52" fmla="*/ 137 w 184"/>
              <a:gd name="T53" fmla="*/ 96 h 185"/>
              <a:gd name="T54" fmla="*/ 168 w 184"/>
              <a:gd name="T55" fmla="*/ 96 h 185"/>
              <a:gd name="T56" fmla="*/ 174 w 184"/>
              <a:gd name="T57" fmla="*/ 92 h 185"/>
              <a:gd name="T58" fmla="*/ 173 w 184"/>
              <a:gd name="T59" fmla="*/ 84 h 185"/>
              <a:gd name="T60" fmla="*/ 97 w 184"/>
              <a:gd name="T61" fmla="*/ 10 h 185"/>
              <a:gd name="T62" fmla="*/ 92 w 184"/>
              <a:gd name="T63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185">
                <a:moveTo>
                  <a:pt x="130" y="185"/>
                </a:moveTo>
                <a:cubicBezTo>
                  <a:pt x="54" y="185"/>
                  <a:pt x="54" y="185"/>
                  <a:pt x="54" y="185"/>
                </a:cubicBezTo>
                <a:cubicBezTo>
                  <a:pt x="45" y="185"/>
                  <a:pt x="39" y="179"/>
                  <a:pt x="39" y="170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0" y="104"/>
                  <a:pt x="4" y="100"/>
                  <a:pt x="2" y="95"/>
                </a:cubicBezTo>
                <a:cubicBezTo>
                  <a:pt x="0" y="89"/>
                  <a:pt x="1" y="83"/>
                  <a:pt x="5" y="79"/>
                </a:cubicBezTo>
                <a:cubicBezTo>
                  <a:pt x="81" y="5"/>
                  <a:pt x="81" y="5"/>
                  <a:pt x="81" y="5"/>
                </a:cubicBezTo>
                <a:cubicBezTo>
                  <a:pt x="84" y="2"/>
                  <a:pt x="88" y="0"/>
                  <a:pt x="92" y="0"/>
                </a:cubicBezTo>
                <a:cubicBezTo>
                  <a:pt x="96" y="0"/>
                  <a:pt x="100" y="2"/>
                  <a:pt x="103" y="5"/>
                </a:cubicBezTo>
                <a:cubicBezTo>
                  <a:pt x="178" y="79"/>
                  <a:pt x="178" y="79"/>
                  <a:pt x="178" y="79"/>
                </a:cubicBezTo>
                <a:cubicBezTo>
                  <a:pt x="183" y="83"/>
                  <a:pt x="184" y="89"/>
                  <a:pt x="181" y="95"/>
                </a:cubicBezTo>
                <a:cubicBezTo>
                  <a:pt x="179" y="100"/>
                  <a:pt x="174" y="104"/>
                  <a:pt x="168" y="104"/>
                </a:cubicBezTo>
                <a:cubicBezTo>
                  <a:pt x="145" y="104"/>
                  <a:pt x="145" y="104"/>
                  <a:pt x="145" y="104"/>
                </a:cubicBezTo>
                <a:cubicBezTo>
                  <a:pt x="145" y="170"/>
                  <a:pt x="145" y="170"/>
                  <a:pt x="145" y="170"/>
                </a:cubicBezTo>
                <a:cubicBezTo>
                  <a:pt x="145" y="179"/>
                  <a:pt x="138" y="185"/>
                  <a:pt x="130" y="185"/>
                </a:cubicBezTo>
                <a:close/>
                <a:moveTo>
                  <a:pt x="92" y="8"/>
                </a:moveTo>
                <a:cubicBezTo>
                  <a:pt x="90" y="8"/>
                  <a:pt x="88" y="9"/>
                  <a:pt x="87" y="10"/>
                </a:cubicBezTo>
                <a:cubicBezTo>
                  <a:pt x="11" y="84"/>
                  <a:pt x="11" y="84"/>
                  <a:pt x="11" y="84"/>
                </a:cubicBezTo>
                <a:cubicBezTo>
                  <a:pt x="9" y="86"/>
                  <a:pt x="8" y="89"/>
                  <a:pt x="9" y="92"/>
                </a:cubicBezTo>
                <a:cubicBezTo>
                  <a:pt x="10" y="94"/>
                  <a:pt x="13" y="96"/>
                  <a:pt x="16" y="96"/>
                </a:cubicBezTo>
                <a:cubicBezTo>
                  <a:pt x="47" y="96"/>
                  <a:pt x="47" y="96"/>
                  <a:pt x="47" y="96"/>
                </a:cubicBezTo>
                <a:cubicBezTo>
                  <a:pt x="47" y="170"/>
                  <a:pt x="47" y="170"/>
                  <a:pt x="47" y="170"/>
                </a:cubicBezTo>
                <a:cubicBezTo>
                  <a:pt x="47" y="174"/>
                  <a:pt x="50" y="177"/>
                  <a:pt x="54" y="177"/>
                </a:cubicBezTo>
                <a:cubicBezTo>
                  <a:pt x="130" y="177"/>
                  <a:pt x="130" y="177"/>
                  <a:pt x="130" y="177"/>
                </a:cubicBezTo>
                <a:cubicBezTo>
                  <a:pt x="133" y="177"/>
                  <a:pt x="137" y="174"/>
                  <a:pt x="137" y="170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0" y="96"/>
                  <a:pt x="173" y="94"/>
                  <a:pt x="174" y="92"/>
                </a:cubicBezTo>
                <a:cubicBezTo>
                  <a:pt x="175" y="89"/>
                  <a:pt x="175" y="86"/>
                  <a:pt x="173" y="84"/>
                </a:cubicBezTo>
                <a:cubicBezTo>
                  <a:pt x="97" y="10"/>
                  <a:pt x="97" y="10"/>
                  <a:pt x="97" y="10"/>
                </a:cubicBezTo>
                <a:cubicBezTo>
                  <a:pt x="95" y="9"/>
                  <a:pt x="94" y="8"/>
                  <a:pt x="92" y="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92" name="组合 291"/>
          <p:cNvGrpSpPr/>
          <p:nvPr/>
        </p:nvGrpSpPr>
        <p:grpSpPr>
          <a:xfrm>
            <a:off x="4770238" y="990677"/>
            <a:ext cx="2719014" cy="928282"/>
            <a:chOff x="4770238" y="990677"/>
            <a:chExt cx="2719014" cy="928282"/>
          </a:xfrm>
        </p:grpSpPr>
        <p:sp>
          <p:nvSpPr>
            <p:cNvPr id="293" name="矩形 292"/>
            <p:cNvSpPr/>
            <p:nvPr/>
          </p:nvSpPr>
          <p:spPr>
            <a:xfrm>
              <a:off x="5739173" y="1848621"/>
              <a:ext cx="689317" cy="7033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94" name="Text Box 3"/>
            <p:cNvSpPr txBox="1">
              <a:spLocks noChangeArrowheads="1"/>
            </p:cNvSpPr>
            <p:nvPr/>
          </p:nvSpPr>
          <p:spPr bwMode="auto">
            <a:xfrm>
              <a:off x="5315187" y="990677"/>
              <a:ext cx="1637155" cy="424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400" dirty="0" smtClean="0">
                  <a:solidFill>
                    <a:srgbClr val="FC621E"/>
                  </a:solidFill>
                  <a:latin typeface="方正兰亭粗黑简体" panose="02000000000000000000" pitchFamily="2" charset="-122"/>
                  <a:ea typeface="方正兰亭粗黑简体" panose="02000000000000000000" pitchFamily="2" charset="-122"/>
                </a:rPr>
                <a:t>赠送图标</a:t>
              </a:r>
              <a:r>
                <a:rPr lang="en-US" altLang="zh-CN" sz="2400" dirty="0" smtClean="0">
                  <a:solidFill>
                    <a:srgbClr val="FC621E"/>
                  </a:solidFill>
                  <a:latin typeface="方正兰亭粗黑简体" panose="02000000000000000000" pitchFamily="2" charset="-122"/>
                  <a:ea typeface="方正兰亭粗黑简体" panose="02000000000000000000" pitchFamily="2" charset="-122"/>
                </a:rPr>
                <a:t>2</a:t>
              </a:r>
              <a:endParaRPr lang="zh-CN" altLang="en-US" sz="2400" dirty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endParaRPr>
            </a:p>
          </p:txBody>
        </p:sp>
        <p:sp>
          <p:nvSpPr>
            <p:cNvPr id="295" name="矩形 294"/>
            <p:cNvSpPr/>
            <p:nvPr/>
          </p:nvSpPr>
          <p:spPr>
            <a:xfrm>
              <a:off x="4770238" y="1359825"/>
              <a:ext cx="271901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base"/>
              <a:r>
                <a:rPr lang="en-US" altLang="zh-CN" dirty="0" err="1">
                  <a:solidFill>
                    <a:srgbClr val="888888"/>
                  </a:solidFill>
                  <a:latin typeface="微软雅黑" panose="020B0503020204020204" charset="-122"/>
                  <a:ea typeface="微软雅黑" panose="020B0503020204020204" charset="-122"/>
                </a:rPr>
                <a:t>Ios</a:t>
              </a:r>
              <a:r>
                <a:rPr lang="zh-CN" altLang="en-US" dirty="0">
                  <a:solidFill>
                    <a:srgbClr val="888888"/>
                  </a:solidFill>
                  <a:latin typeface="微软雅黑" panose="020B0503020204020204" charset="-122"/>
                  <a:ea typeface="微软雅黑" panose="020B0503020204020204" charset="-122"/>
                </a:rPr>
                <a:t>线框风格类商务图标</a:t>
              </a:r>
              <a:r>
                <a:rPr lang="en-US" altLang="zh-CN" dirty="0">
                  <a:solidFill>
                    <a:srgbClr val="888888"/>
                  </a:solidFill>
                  <a:latin typeface="微软雅黑" panose="020B0503020204020204" charset="-122"/>
                  <a:ea typeface="微软雅黑" panose="020B0503020204020204" charset="-122"/>
                </a:rPr>
                <a:t>2</a:t>
              </a:r>
              <a:endParaRPr lang="zh-CN" altLang="en-US" dirty="0">
                <a:solidFill>
                  <a:srgbClr val="888888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193365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 l="-13000" r="-3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black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1970154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noFill/>
          <a:ln w="2857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black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176378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black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155421" y="2093118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6682021" y="2626082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7155421" y="3918547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682021" y="4451511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Freeform 30"/>
          <p:cNvSpPr>
            <a:spLocks noEditPoints="1"/>
          </p:cNvSpPr>
          <p:nvPr/>
        </p:nvSpPr>
        <p:spPr bwMode="auto">
          <a:xfrm>
            <a:off x="6832618" y="215827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832618" y="401775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2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7358549" y="2013881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任意多边形 3"/>
          <p:cNvSpPr/>
          <p:nvPr/>
        </p:nvSpPr>
        <p:spPr>
          <a:xfrm rot="10800000">
            <a:off x="1511227" y="2013881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7943789" y="2804345"/>
            <a:ext cx="2026317" cy="1172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7943791" y="2406921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971165" y="2847720"/>
            <a:ext cx="2026317" cy="1172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1971164" y="2450297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3474822" y="5109987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6611344" y="5146308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700436" y="5146308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rgbClr val="005790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任意多边形 22"/>
          <p:cNvSpPr/>
          <p:nvPr/>
        </p:nvSpPr>
        <p:spPr>
          <a:xfrm rot="10800000">
            <a:off x="2860455" y="5054415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rgbClr val="005790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" name="任意多边形 1"/>
          <p:cNvSpPr/>
          <p:nvPr/>
        </p:nvSpPr>
        <p:spPr>
          <a:xfrm rot="10800000">
            <a:off x="4168470" y="1597005"/>
            <a:ext cx="3463985" cy="4626591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914102" y="2804345"/>
            <a:ext cx="2026317" cy="1172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914102" y="2406921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" name="直接连接符 16"/>
          <p:cNvCxnSpPr/>
          <p:nvPr/>
        </p:nvCxnSpPr>
        <p:spPr>
          <a:xfrm>
            <a:off x="4363501" y="3406987"/>
            <a:ext cx="0" cy="1367546"/>
          </a:xfrm>
          <a:prstGeom prst="line">
            <a:avLst/>
          </a:prstGeom>
          <a:ln>
            <a:solidFill>
              <a:srgbClr val="005790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>
            <a:off x="7500023" y="3443307"/>
            <a:ext cx="0" cy="1367546"/>
          </a:xfrm>
          <a:prstGeom prst="line">
            <a:avLst/>
          </a:prstGeom>
          <a:ln>
            <a:solidFill>
              <a:srgbClr val="005790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任意多边形 20"/>
          <p:cNvSpPr/>
          <p:nvPr/>
        </p:nvSpPr>
        <p:spPr>
          <a:xfrm rot="10800000">
            <a:off x="5658283" y="5054415"/>
            <a:ext cx="558403" cy="74581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rgbClr val="005790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25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文本框 25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Oval 94"/>
          <p:cNvSpPr/>
          <p:nvPr/>
        </p:nvSpPr>
        <p:spPr>
          <a:xfrm>
            <a:off x="3848953" y="3854155"/>
            <a:ext cx="299430" cy="299430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2" name="Oval 95"/>
          <p:cNvSpPr/>
          <p:nvPr/>
        </p:nvSpPr>
        <p:spPr>
          <a:xfrm>
            <a:off x="4592885" y="4936758"/>
            <a:ext cx="299430" cy="299430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4" name="Oval 97"/>
          <p:cNvSpPr/>
          <p:nvPr/>
        </p:nvSpPr>
        <p:spPr>
          <a:xfrm>
            <a:off x="6093615" y="4128038"/>
            <a:ext cx="381699" cy="381699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5" name="Oval 98"/>
          <p:cNvSpPr/>
          <p:nvPr/>
        </p:nvSpPr>
        <p:spPr>
          <a:xfrm>
            <a:off x="5128128" y="3576453"/>
            <a:ext cx="486142" cy="486142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6" name="Oval 99"/>
          <p:cNvSpPr/>
          <p:nvPr/>
        </p:nvSpPr>
        <p:spPr>
          <a:xfrm>
            <a:off x="6475314" y="4982696"/>
            <a:ext cx="486142" cy="486142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7" name="Oval 100"/>
          <p:cNvSpPr/>
          <p:nvPr/>
        </p:nvSpPr>
        <p:spPr>
          <a:xfrm>
            <a:off x="7376419" y="3185120"/>
            <a:ext cx="486142" cy="486142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9" name="Oval 102"/>
          <p:cNvSpPr/>
          <p:nvPr/>
        </p:nvSpPr>
        <p:spPr>
          <a:xfrm>
            <a:off x="5775327" y="2171170"/>
            <a:ext cx="636575" cy="636575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1" name="Oval 104"/>
          <p:cNvSpPr/>
          <p:nvPr/>
        </p:nvSpPr>
        <p:spPr>
          <a:xfrm>
            <a:off x="3749129" y="3209212"/>
            <a:ext cx="542629" cy="542629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2" name="Oval 105"/>
          <p:cNvSpPr/>
          <p:nvPr/>
        </p:nvSpPr>
        <p:spPr>
          <a:xfrm>
            <a:off x="6405464" y="3474772"/>
            <a:ext cx="699578" cy="699578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3" name="Oval 106"/>
          <p:cNvSpPr/>
          <p:nvPr/>
        </p:nvSpPr>
        <p:spPr>
          <a:xfrm>
            <a:off x="4982489" y="5179589"/>
            <a:ext cx="618027" cy="618027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5" name="Oval 108"/>
          <p:cNvSpPr/>
          <p:nvPr/>
        </p:nvSpPr>
        <p:spPr>
          <a:xfrm>
            <a:off x="7815317" y="3862705"/>
            <a:ext cx="234306" cy="234306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7" name="Oval 110"/>
          <p:cNvSpPr/>
          <p:nvPr/>
        </p:nvSpPr>
        <p:spPr>
          <a:xfrm>
            <a:off x="6013331" y="3114600"/>
            <a:ext cx="234306" cy="234306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8" name="Oval 111"/>
          <p:cNvSpPr/>
          <p:nvPr/>
        </p:nvSpPr>
        <p:spPr>
          <a:xfrm>
            <a:off x="4438177" y="2446327"/>
            <a:ext cx="682584" cy="682584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9" name="Oval 112"/>
          <p:cNvSpPr/>
          <p:nvPr/>
        </p:nvSpPr>
        <p:spPr>
          <a:xfrm>
            <a:off x="5581076" y="4443724"/>
            <a:ext cx="140124" cy="140124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0" name="Oval 113"/>
          <p:cNvSpPr/>
          <p:nvPr/>
        </p:nvSpPr>
        <p:spPr>
          <a:xfrm>
            <a:off x="7373564" y="3941470"/>
            <a:ext cx="140124" cy="140124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2" name="Oval 116"/>
          <p:cNvSpPr/>
          <p:nvPr/>
        </p:nvSpPr>
        <p:spPr>
          <a:xfrm>
            <a:off x="6612855" y="3233705"/>
            <a:ext cx="604855" cy="604855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3" name="Oval 117"/>
          <p:cNvSpPr/>
          <p:nvPr/>
        </p:nvSpPr>
        <p:spPr>
          <a:xfrm>
            <a:off x="4758419" y="4567452"/>
            <a:ext cx="546990" cy="546990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4" name="Oval 118"/>
          <p:cNvSpPr/>
          <p:nvPr/>
        </p:nvSpPr>
        <p:spPr>
          <a:xfrm>
            <a:off x="6848532" y="4473743"/>
            <a:ext cx="546990" cy="5469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5" name="Oval 119"/>
          <p:cNvSpPr/>
          <p:nvPr/>
        </p:nvSpPr>
        <p:spPr>
          <a:xfrm>
            <a:off x="4321252" y="3070470"/>
            <a:ext cx="494695" cy="494695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6" name="Oval 120"/>
          <p:cNvSpPr/>
          <p:nvPr/>
        </p:nvSpPr>
        <p:spPr>
          <a:xfrm>
            <a:off x="4517699" y="3959453"/>
            <a:ext cx="413711" cy="413711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7" name="Oval 121"/>
          <p:cNvSpPr/>
          <p:nvPr/>
        </p:nvSpPr>
        <p:spPr>
          <a:xfrm>
            <a:off x="7331215" y="3681484"/>
            <a:ext cx="413711" cy="413711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8" name="Oval 122"/>
          <p:cNvSpPr/>
          <p:nvPr/>
        </p:nvSpPr>
        <p:spPr>
          <a:xfrm>
            <a:off x="7739731" y="3378204"/>
            <a:ext cx="302499" cy="302499"/>
          </a:xfrm>
          <a:prstGeom prst="ellipse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0" name="Oval 124"/>
          <p:cNvSpPr/>
          <p:nvPr/>
        </p:nvSpPr>
        <p:spPr>
          <a:xfrm>
            <a:off x="5409755" y="5096782"/>
            <a:ext cx="744111" cy="744112"/>
          </a:xfrm>
          <a:prstGeom prst="ellipse">
            <a:avLst/>
          </a:prstGeom>
          <a:noFill/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15" name="Freeform 56"/>
          <p:cNvSpPr/>
          <p:nvPr/>
        </p:nvSpPr>
        <p:spPr bwMode="auto">
          <a:xfrm>
            <a:off x="4672522" y="3454261"/>
            <a:ext cx="2717522" cy="3403740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solidFill>
                <a:srgbClr val="005790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0" name="椭圆 31"/>
          <p:cNvSpPr/>
          <p:nvPr/>
        </p:nvSpPr>
        <p:spPr>
          <a:xfrm rot="15654318">
            <a:off x="4564729" y="2325246"/>
            <a:ext cx="1465933" cy="145131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15654318">
            <a:off x="3609453" y="3896923"/>
            <a:ext cx="1326436" cy="13132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5654318">
            <a:off x="6300583" y="2498560"/>
            <a:ext cx="1254210" cy="124170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3" name="椭圆 31"/>
          <p:cNvSpPr/>
          <p:nvPr/>
        </p:nvSpPr>
        <p:spPr>
          <a:xfrm rot="15654318">
            <a:off x="6549749" y="3976667"/>
            <a:ext cx="1521587" cy="15064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文本框 16"/>
          <p:cNvSpPr txBox="1">
            <a:spLocks noChangeArrowheads="1"/>
          </p:cNvSpPr>
          <p:nvPr/>
        </p:nvSpPr>
        <p:spPr bwMode="auto">
          <a:xfrm>
            <a:off x="2112394" y="2211273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6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2483511" y="1750784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Freeform 30"/>
          <p:cNvSpPr>
            <a:spLocks noEditPoints="1"/>
          </p:cNvSpPr>
          <p:nvPr/>
        </p:nvSpPr>
        <p:spPr bwMode="auto">
          <a:xfrm>
            <a:off x="2190573" y="18499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77" name="文本框 16"/>
          <p:cNvSpPr txBox="1">
            <a:spLocks noChangeArrowheads="1"/>
          </p:cNvSpPr>
          <p:nvPr/>
        </p:nvSpPr>
        <p:spPr bwMode="auto">
          <a:xfrm>
            <a:off x="1145959" y="4383241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6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1517076" y="3922752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Freeform 30"/>
          <p:cNvSpPr>
            <a:spLocks noEditPoints="1"/>
          </p:cNvSpPr>
          <p:nvPr/>
        </p:nvSpPr>
        <p:spPr bwMode="auto">
          <a:xfrm>
            <a:off x="1224138" y="402195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80" name="文本框 16"/>
          <p:cNvSpPr txBox="1">
            <a:spLocks noChangeArrowheads="1"/>
          </p:cNvSpPr>
          <p:nvPr/>
        </p:nvSpPr>
        <p:spPr bwMode="auto">
          <a:xfrm>
            <a:off x="7803420" y="2310480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6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8174537" y="1849991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7881599" y="194919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83" name="文本框 16"/>
          <p:cNvSpPr txBox="1">
            <a:spLocks noChangeArrowheads="1"/>
          </p:cNvSpPr>
          <p:nvPr/>
        </p:nvSpPr>
        <p:spPr bwMode="auto">
          <a:xfrm>
            <a:off x="8515664" y="4383241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6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8886781" y="3922752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Freeform 30"/>
          <p:cNvSpPr>
            <a:spLocks noEditPoints="1"/>
          </p:cNvSpPr>
          <p:nvPr/>
        </p:nvSpPr>
        <p:spPr bwMode="auto">
          <a:xfrm>
            <a:off x="8593843" y="402195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6945920" y="4376565"/>
            <a:ext cx="674484" cy="711466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28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3903477" y="4174350"/>
            <a:ext cx="723795" cy="739644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32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6679994" y="2888964"/>
            <a:ext cx="483459" cy="489186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34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4928436" y="2645937"/>
            <a:ext cx="774866" cy="794236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38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74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文本框 174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5" name="椭圆 31"/>
          <p:cNvSpPr/>
          <p:nvPr/>
        </p:nvSpPr>
        <p:spPr>
          <a:xfrm rot="15654318">
            <a:off x="1742332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1962266" y="4747295"/>
            <a:ext cx="493308" cy="512373"/>
            <a:chOff x="2254250" y="2162175"/>
            <a:chExt cx="657225" cy="682625"/>
          </a:xfrm>
          <a:solidFill>
            <a:srgbClr val="005790"/>
          </a:solidFill>
        </p:grpSpPr>
        <p:sp>
          <p:nvSpPr>
            <p:cNvPr id="60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6" name="椭圆 31"/>
          <p:cNvSpPr/>
          <p:nvPr/>
        </p:nvSpPr>
        <p:spPr>
          <a:xfrm rot="15654318">
            <a:off x="6475569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6686480" y="2176528"/>
            <a:ext cx="499267" cy="527865"/>
            <a:chOff x="5181601" y="2120900"/>
            <a:chExt cx="665163" cy="703263"/>
          </a:xfrm>
          <a:solidFill>
            <a:srgbClr val="005790"/>
          </a:solidFill>
        </p:grpSpPr>
        <p:sp>
          <p:nvSpPr>
            <p:cNvPr id="9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8" name="椭圆 31"/>
          <p:cNvSpPr/>
          <p:nvPr/>
        </p:nvSpPr>
        <p:spPr>
          <a:xfrm rot="15654318">
            <a:off x="6475569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6679330" y="4803299"/>
            <a:ext cx="489734" cy="50045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16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7" name="椭圆 31"/>
          <p:cNvSpPr/>
          <p:nvPr/>
        </p:nvSpPr>
        <p:spPr>
          <a:xfrm rot="15654318">
            <a:off x="6475570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2" name="组合 181"/>
          <p:cNvGrpSpPr/>
          <p:nvPr/>
        </p:nvGrpSpPr>
        <p:grpSpPr>
          <a:xfrm>
            <a:off x="6686480" y="3540620"/>
            <a:ext cx="530247" cy="465902"/>
            <a:chOff x="6208713" y="1243013"/>
            <a:chExt cx="706438" cy="620713"/>
          </a:xfrm>
          <a:solidFill>
            <a:srgbClr val="005790"/>
          </a:solidFill>
        </p:grpSpPr>
        <p:sp>
          <p:nvSpPr>
            <p:cNvPr id="183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0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1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3" name="椭圆 31"/>
          <p:cNvSpPr/>
          <p:nvPr/>
        </p:nvSpPr>
        <p:spPr>
          <a:xfrm rot="15654318">
            <a:off x="1742332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1927519" y="2159252"/>
            <a:ext cx="555270" cy="543354"/>
            <a:chOff x="2159000" y="1141413"/>
            <a:chExt cx="739775" cy="723900"/>
          </a:xfrm>
          <a:solidFill>
            <a:srgbClr val="005790"/>
          </a:solidFill>
        </p:grpSpPr>
        <p:sp>
          <p:nvSpPr>
            <p:cNvPr id="20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4" name="椭圆 31"/>
          <p:cNvSpPr/>
          <p:nvPr/>
        </p:nvSpPr>
        <p:spPr>
          <a:xfrm rot="15654318">
            <a:off x="1742333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1914411" y="3510469"/>
            <a:ext cx="524290" cy="537396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243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1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2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66" name="组合 265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267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文本框 267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 rot="20434167">
            <a:off x="4047548" y="2634753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>
              <a:solidFill>
                <a:srgbClr val="005790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 rot="19144893">
            <a:off x="1370574" y="1902721"/>
            <a:ext cx="2184002" cy="238946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>
              <a:solidFill>
                <a:srgbClr val="005790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18803393">
            <a:off x="6356227" y="2105397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rot="20820775">
            <a:off x="8822330" y="2314860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>
              <a:solidFill>
                <a:srgbClr val="005790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9419469" y="2737090"/>
            <a:ext cx="513151" cy="541287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278712" y="2495628"/>
            <a:ext cx="550667" cy="562725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5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4876789" y="3101344"/>
            <a:ext cx="565405" cy="572103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6974092" y="2563129"/>
            <a:ext cx="589522" cy="604259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11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140" name="Freeform 5"/>
          <p:cNvSpPr/>
          <p:nvPr/>
        </p:nvSpPr>
        <p:spPr bwMode="auto">
          <a:xfrm>
            <a:off x="1987236" y="3112869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1" name="文本框 140"/>
          <p:cNvSpPr txBox="1"/>
          <p:nvPr/>
        </p:nvSpPr>
        <p:spPr>
          <a:xfrm>
            <a:off x="2017575" y="3186623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  <a:endParaRPr lang="zh-CN" altLang="en-US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2" name="Freeform 5"/>
          <p:cNvSpPr/>
          <p:nvPr/>
        </p:nvSpPr>
        <p:spPr bwMode="auto">
          <a:xfrm>
            <a:off x="4491305" y="3720491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4521644" y="3794245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  <a:endParaRPr lang="zh-CN" altLang="en-US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4" name="Freeform 5"/>
          <p:cNvSpPr/>
          <p:nvPr/>
        </p:nvSpPr>
        <p:spPr bwMode="auto">
          <a:xfrm>
            <a:off x="6838372" y="3176003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6868711" y="3249757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  <a:endParaRPr lang="zh-CN" altLang="en-US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6" name="Freeform 5"/>
          <p:cNvSpPr/>
          <p:nvPr/>
        </p:nvSpPr>
        <p:spPr bwMode="auto">
          <a:xfrm>
            <a:off x="9205727" y="3268235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7" name="文本框 146"/>
          <p:cNvSpPr txBox="1"/>
          <p:nvPr/>
        </p:nvSpPr>
        <p:spPr>
          <a:xfrm>
            <a:off x="9236066" y="3341989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  <a:endParaRPr lang="zh-CN" altLang="en-US" sz="28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8" name="文本框 147"/>
          <p:cNvSpPr txBox="1"/>
          <p:nvPr/>
        </p:nvSpPr>
        <p:spPr>
          <a:xfrm>
            <a:off x="1164155" y="4477134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文本框 148"/>
          <p:cNvSpPr txBox="1"/>
          <p:nvPr/>
        </p:nvSpPr>
        <p:spPr>
          <a:xfrm>
            <a:off x="3734775" y="4846857"/>
            <a:ext cx="21758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0" name="文本框 149"/>
          <p:cNvSpPr txBox="1"/>
          <p:nvPr/>
        </p:nvSpPr>
        <p:spPr>
          <a:xfrm>
            <a:off x="6209727" y="4352875"/>
            <a:ext cx="21772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1" name="文本框 150"/>
          <p:cNvSpPr txBox="1"/>
          <p:nvPr/>
        </p:nvSpPr>
        <p:spPr>
          <a:xfrm>
            <a:off x="8765222" y="4358775"/>
            <a:ext cx="21772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2" name="组合 151"/>
          <p:cNvGrpSpPr/>
          <p:nvPr/>
        </p:nvGrpSpPr>
        <p:grpSpPr>
          <a:xfrm>
            <a:off x="446880" y="546097"/>
            <a:ext cx="3931557" cy="750888"/>
            <a:chOff x="205014" y="197757"/>
            <a:chExt cx="3931557" cy="750888"/>
          </a:xfrm>
        </p:grpSpPr>
        <p:sp>
          <p:nvSpPr>
            <p:cNvPr id="153" name="Freeform 436"/>
            <p:cNvSpPr>
              <a:spLocks noEditPoints="1"/>
            </p:cNvSpPr>
            <p:nvPr/>
          </p:nvSpPr>
          <p:spPr bwMode="auto">
            <a:xfrm>
              <a:off x="205014" y="197757"/>
              <a:ext cx="1204913" cy="750888"/>
            </a:xfrm>
            <a:custGeom>
              <a:avLst/>
              <a:gdLst>
                <a:gd name="T0" fmla="*/ 236 w 329"/>
                <a:gd name="T1" fmla="*/ 58 h 205"/>
                <a:gd name="T2" fmla="*/ 227 w 329"/>
                <a:gd name="T3" fmla="*/ 13 h 205"/>
                <a:gd name="T4" fmla="*/ 227 w 329"/>
                <a:gd name="T5" fmla="*/ 55 h 205"/>
                <a:gd name="T6" fmla="*/ 97 w 329"/>
                <a:gd name="T7" fmla="*/ 14 h 205"/>
                <a:gd name="T8" fmla="*/ 64 w 329"/>
                <a:gd name="T9" fmla="*/ 205 h 205"/>
                <a:gd name="T10" fmla="*/ 144 w 329"/>
                <a:gd name="T11" fmla="*/ 179 h 205"/>
                <a:gd name="T12" fmla="*/ 231 w 329"/>
                <a:gd name="T13" fmla="*/ 66 h 205"/>
                <a:gd name="T14" fmla="*/ 106 w 329"/>
                <a:gd name="T15" fmla="*/ 13 h 205"/>
                <a:gd name="T16" fmla="*/ 210 w 329"/>
                <a:gd name="T17" fmla="*/ 141 h 205"/>
                <a:gd name="T18" fmla="*/ 250 w 329"/>
                <a:gd name="T19" fmla="*/ 92 h 205"/>
                <a:gd name="T20" fmla="*/ 269 w 329"/>
                <a:gd name="T21" fmla="*/ 100 h 205"/>
                <a:gd name="T22" fmla="*/ 277 w 329"/>
                <a:gd name="T23" fmla="*/ 120 h 205"/>
                <a:gd name="T24" fmla="*/ 281 w 329"/>
                <a:gd name="T25" fmla="*/ 127 h 205"/>
                <a:gd name="T26" fmla="*/ 283 w 329"/>
                <a:gd name="T27" fmla="*/ 131 h 205"/>
                <a:gd name="T28" fmla="*/ 289 w 329"/>
                <a:gd name="T29" fmla="*/ 133 h 205"/>
                <a:gd name="T30" fmla="*/ 309 w 329"/>
                <a:gd name="T31" fmla="*/ 146 h 205"/>
                <a:gd name="T32" fmla="*/ 308 w 329"/>
                <a:gd name="T33" fmla="*/ 152 h 205"/>
                <a:gd name="T34" fmla="*/ 301 w 329"/>
                <a:gd name="T35" fmla="*/ 166 h 205"/>
                <a:gd name="T36" fmla="*/ 289 w 329"/>
                <a:gd name="T37" fmla="*/ 176 h 205"/>
                <a:gd name="T38" fmla="*/ 276 w 329"/>
                <a:gd name="T39" fmla="*/ 182 h 205"/>
                <a:gd name="T40" fmla="*/ 261 w 329"/>
                <a:gd name="T41" fmla="*/ 183 h 205"/>
                <a:gd name="T42" fmla="*/ 247 w 329"/>
                <a:gd name="T43" fmla="*/ 179 h 205"/>
                <a:gd name="T44" fmla="*/ 236 w 329"/>
                <a:gd name="T45" fmla="*/ 170 h 205"/>
                <a:gd name="T46" fmla="*/ 242 w 329"/>
                <a:gd name="T47" fmla="*/ 150 h 205"/>
                <a:gd name="T48" fmla="*/ 245 w 329"/>
                <a:gd name="T49" fmla="*/ 145 h 205"/>
                <a:gd name="T50" fmla="*/ 240 w 329"/>
                <a:gd name="T51" fmla="*/ 141 h 205"/>
                <a:gd name="T52" fmla="*/ 227 w 329"/>
                <a:gd name="T53" fmla="*/ 124 h 205"/>
                <a:gd name="T54" fmla="*/ 235 w 329"/>
                <a:gd name="T55" fmla="*/ 110 h 205"/>
                <a:gd name="T56" fmla="*/ 265 w 329"/>
                <a:gd name="T57" fmla="*/ 145 h 205"/>
                <a:gd name="T58" fmla="*/ 265 w 329"/>
                <a:gd name="T59" fmla="*/ 121 h 205"/>
                <a:gd name="T60" fmla="*/ 162 w 329"/>
                <a:gd name="T61" fmla="*/ 143 h 205"/>
                <a:gd name="T62" fmla="*/ 155 w 329"/>
                <a:gd name="T63" fmla="*/ 146 h 205"/>
                <a:gd name="T64" fmla="*/ 162 w 329"/>
                <a:gd name="T65" fmla="*/ 143 h 205"/>
                <a:gd name="T66" fmla="*/ 12 w 329"/>
                <a:gd name="T67" fmla="*/ 141 h 205"/>
                <a:gd name="T68" fmla="*/ 87 w 329"/>
                <a:gd name="T69" fmla="*/ 150 h 205"/>
                <a:gd name="T70" fmla="*/ 93 w 329"/>
                <a:gd name="T71" fmla="*/ 170 h 205"/>
                <a:gd name="T72" fmla="*/ 82 w 329"/>
                <a:gd name="T73" fmla="*/ 179 h 205"/>
                <a:gd name="T74" fmla="*/ 68 w 329"/>
                <a:gd name="T75" fmla="*/ 183 h 205"/>
                <a:gd name="T76" fmla="*/ 54 w 329"/>
                <a:gd name="T77" fmla="*/ 182 h 205"/>
                <a:gd name="T78" fmla="*/ 40 w 329"/>
                <a:gd name="T79" fmla="*/ 176 h 205"/>
                <a:gd name="T80" fmla="*/ 28 w 329"/>
                <a:gd name="T81" fmla="*/ 166 h 205"/>
                <a:gd name="T82" fmla="*/ 21 w 329"/>
                <a:gd name="T83" fmla="*/ 152 h 205"/>
                <a:gd name="T84" fmla="*/ 20 w 329"/>
                <a:gd name="T85" fmla="*/ 146 h 205"/>
                <a:gd name="T86" fmla="*/ 40 w 329"/>
                <a:gd name="T87" fmla="*/ 133 h 205"/>
                <a:gd name="T88" fmla="*/ 46 w 329"/>
                <a:gd name="T89" fmla="*/ 131 h 205"/>
                <a:gd name="T90" fmla="*/ 48 w 329"/>
                <a:gd name="T91" fmla="*/ 127 h 205"/>
                <a:gd name="T92" fmla="*/ 52 w 329"/>
                <a:gd name="T93" fmla="*/ 120 h 205"/>
                <a:gd name="T94" fmla="*/ 60 w 329"/>
                <a:gd name="T95" fmla="*/ 100 h 205"/>
                <a:gd name="T96" fmla="*/ 74 w 329"/>
                <a:gd name="T97" fmla="*/ 101 h 205"/>
                <a:gd name="T98" fmla="*/ 89 w 329"/>
                <a:gd name="T99" fmla="*/ 105 h 205"/>
                <a:gd name="T100" fmla="*/ 60 w 329"/>
                <a:gd name="T101" fmla="*/ 144 h 205"/>
                <a:gd name="T102" fmla="*/ 64 w 329"/>
                <a:gd name="T103" fmla="*/ 147 h 205"/>
                <a:gd name="T104" fmla="*/ 107 w 329"/>
                <a:gd name="T105" fmla="*/ 152 h 205"/>
                <a:gd name="T106" fmla="*/ 100 w 329"/>
                <a:gd name="T107" fmla="*/ 117 h 205"/>
                <a:gd name="T108" fmla="*/ 87 w 329"/>
                <a:gd name="T109" fmla="*/ 133 h 205"/>
                <a:gd name="T110" fmla="*/ 102 w 329"/>
                <a:gd name="T111" fmla="*/ 139 h 205"/>
                <a:gd name="T112" fmla="*/ 103 w 329"/>
                <a:gd name="T113" fmla="*/ 101 h 205"/>
                <a:gd name="T114" fmla="*/ 127 w 329"/>
                <a:gd name="T115" fmla="*/ 139 h 205"/>
                <a:gd name="T116" fmla="*/ 148 w 329"/>
                <a:gd name="T117" fmla="*/ 136 h 205"/>
                <a:gd name="T118" fmla="*/ 153 w 329"/>
                <a:gd name="T119" fmla="*/ 126 h 205"/>
                <a:gd name="T120" fmla="*/ 156 w 329"/>
                <a:gd name="T121" fmla="*/ 104 h 205"/>
                <a:gd name="T122" fmla="*/ 236 w 329"/>
                <a:gd name="T123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5">
                  <a:moveTo>
                    <a:pt x="265" y="78"/>
                  </a:moveTo>
                  <a:cubicBezTo>
                    <a:pt x="258" y="78"/>
                    <a:pt x="252" y="79"/>
                    <a:pt x="246" y="8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9"/>
                    <a:pt x="235" y="19"/>
                    <a:pt x="236" y="19"/>
                  </a:cubicBezTo>
                  <a:cubicBezTo>
                    <a:pt x="242" y="19"/>
                    <a:pt x="246" y="15"/>
                    <a:pt x="246" y="10"/>
                  </a:cubicBezTo>
                  <a:cubicBezTo>
                    <a:pt x="246" y="4"/>
                    <a:pt x="242" y="0"/>
                    <a:pt x="236" y="0"/>
                  </a:cubicBezTo>
                  <a:cubicBezTo>
                    <a:pt x="231" y="0"/>
                    <a:pt x="227" y="4"/>
                    <a:pt x="227" y="10"/>
                  </a:cubicBezTo>
                  <a:cubicBezTo>
                    <a:pt x="227" y="11"/>
                    <a:pt x="227" y="12"/>
                    <a:pt x="227" y="13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6" y="24"/>
                    <a:pt x="216" y="24"/>
                    <a:pt x="216" y="25"/>
                  </a:cubicBezTo>
                  <a:cubicBezTo>
                    <a:pt x="216" y="25"/>
                    <a:pt x="216" y="25"/>
                    <a:pt x="216" y="26"/>
                  </a:cubicBezTo>
                  <a:cubicBezTo>
                    <a:pt x="216" y="26"/>
                    <a:pt x="215" y="26"/>
                    <a:pt x="215" y="26"/>
                  </a:cubicBezTo>
                  <a:cubicBezTo>
                    <a:pt x="215" y="27"/>
                    <a:pt x="216" y="27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50" y="23"/>
                    <a:pt x="154" y="19"/>
                    <a:pt x="154" y="14"/>
                  </a:cubicBezTo>
                  <a:cubicBezTo>
                    <a:pt x="154" y="9"/>
                    <a:pt x="150" y="5"/>
                    <a:pt x="14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5"/>
                    <a:pt x="97" y="9"/>
                    <a:pt x="97" y="14"/>
                  </a:cubicBezTo>
                  <a:cubicBezTo>
                    <a:pt x="97" y="19"/>
                    <a:pt x="101" y="23"/>
                    <a:pt x="106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1" y="82"/>
                    <a:pt x="77" y="78"/>
                    <a:pt x="64" y="78"/>
                  </a:cubicBezTo>
                  <a:cubicBezTo>
                    <a:pt x="29" y="78"/>
                    <a:pt x="0" y="106"/>
                    <a:pt x="0" y="141"/>
                  </a:cubicBezTo>
                  <a:cubicBezTo>
                    <a:pt x="0" y="176"/>
                    <a:pt x="29" y="205"/>
                    <a:pt x="64" y="205"/>
                  </a:cubicBezTo>
                  <a:cubicBezTo>
                    <a:pt x="98" y="205"/>
                    <a:pt x="125" y="180"/>
                    <a:pt x="12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52"/>
                    <a:pt x="141" y="156"/>
                    <a:pt x="146" y="158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0" y="165"/>
                    <a:pt x="137" y="168"/>
                    <a:pt x="137" y="172"/>
                  </a:cubicBezTo>
                  <a:cubicBezTo>
                    <a:pt x="137" y="176"/>
                    <a:pt x="140" y="179"/>
                    <a:pt x="144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6" y="179"/>
                    <a:pt x="159" y="176"/>
                    <a:pt x="159" y="172"/>
                  </a:cubicBezTo>
                  <a:cubicBezTo>
                    <a:pt x="159" y="169"/>
                    <a:pt x="157" y="166"/>
                    <a:pt x="153" y="165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63" y="159"/>
                    <a:pt x="170" y="152"/>
                    <a:pt x="170" y="143"/>
                  </a:cubicBezTo>
                  <a:cubicBezTo>
                    <a:pt x="170" y="139"/>
                    <a:pt x="169" y="136"/>
                    <a:pt x="168" y="134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16" y="94"/>
                    <a:pt x="202" y="116"/>
                    <a:pt x="202" y="141"/>
                  </a:cubicBezTo>
                  <a:cubicBezTo>
                    <a:pt x="202" y="176"/>
                    <a:pt x="230" y="205"/>
                    <a:pt x="265" y="205"/>
                  </a:cubicBezTo>
                  <a:cubicBezTo>
                    <a:pt x="300" y="205"/>
                    <a:pt x="329" y="176"/>
                    <a:pt x="329" y="141"/>
                  </a:cubicBezTo>
                  <a:cubicBezTo>
                    <a:pt x="329" y="106"/>
                    <a:pt x="300" y="78"/>
                    <a:pt x="265" y="78"/>
                  </a:cubicBezTo>
                  <a:close/>
                  <a:moveTo>
                    <a:pt x="105" y="14"/>
                  </a:moveTo>
                  <a:cubicBezTo>
                    <a:pt x="105" y="13"/>
                    <a:pt x="106" y="13"/>
                    <a:pt x="10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4"/>
                  </a:cubicBezTo>
                  <a:cubicBezTo>
                    <a:pt x="146" y="14"/>
                    <a:pt x="146" y="15"/>
                    <a:pt x="14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5" y="14"/>
                    <a:pt x="105" y="14"/>
                  </a:cubicBezTo>
                  <a:close/>
                  <a:moveTo>
                    <a:pt x="265" y="197"/>
                  </a:moveTo>
                  <a:cubicBezTo>
                    <a:pt x="234" y="197"/>
                    <a:pt x="210" y="172"/>
                    <a:pt x="210" y="141"/>
                  </a:cubicBezTo>
                  <a:cubicBezTo>
                    <a:pt x="210" y="120"/>
                    <a:pt x="222" y="100"/>
                    <a:pt x="241" y="91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25" y="103"/>
                    <a:pt x="213" y="121"/>
                    <a:pt x="213" y="141"/>
                  </a:cubicBezTo>
                  <a:cubicBezTo>
                    <a:pt x="213" y="170"/>
                    <a:pt x="236" y="193"/>
                    <a:pt x="265" y="193"/>
                  </a:cubicBezTo>
                  <a:cubicBezTo>
                    <a:pt x="294" y="193"/>
                    <a:pt x="317" y="170"/>
                    <a:pt x="317" y="141"/>
                  </a:cubicBezTo>
                  <a:cubicBezTo>
                    <a:pt x="317" y="113"/>
                    <a:pt x="294" y="89"/>
                    <a:pt x="265" y="89"/>
                  </a:cubicBezTo>
                  <a:cubicBezTo>
                    <a:pt x="260" y="89"/>
                    <a:pt x="255" y="90"/>
                    <a:pt x="250" y="92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4" y="87"/>
                    <a:pt x="259" y="86"/>
                    <a:pt x="265" y="86"/>
                  </a:cubicBezTo>
                  <a:cubicBezTo>
                    <a:pt x="296" y="86"/>
                    <a:pt x="321" y="111"/>
                    <a:pt x="321" y="141"/>
                  </a:cubicBezTo>
                  <a:cubicBezTo>
                    <a:pt x="321" y="172"/>
                    <a:pt x="296" y="197"/>
                    <a:pt x="265" y="197"/>
                  </a:cubicBezTo>
                  <a:close/>
                  <a:moveTo>
                    <a:pt x="265" y="121"/>
                  </a:moveTo>
                  <a:cubicBezTo>
                    <a:pt x="267" y="121"/>
                    <a:pt x="269" y="119"/>
                    <a:pt x="269" y="117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99"/>
                    <a:pt x="269" y="98"/>
                    <a:pt x="268" y="97"/>
                  </a:cubicBezTo>
                  <a:cubicBezTo>
                    <a:pt x="271" y="98"/>
                    <a:pt x="274" y="98"/>
                    <a:pt x="277" y="99"/>
                  </a:cubicBezTo>
                  <a:cubicBezTo>
                    <a:pt x="277" y="100"/>
                    <a:pt x="276" y="100"/>
                    <a:pt x="276" y="101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9"/>
                    <a:pt x="270" y="121"/>
                    <a:pt x="272" y="122"/>
                  </a:cubicBezTo>
                  <a:cubicBezTo>
                    <a:pt x="273" y="122"/>
                    <a:pt x="273" y="122"/>
                    <a:pt x="274" y="122"/>
                  </a:cubicBezTo>
                  <a:cubicBezTo>
                    <a:pt x="275" y="122"/>
                    <a:pt x="277" y="121"/>
                    <a:pt x="277" y="120"/>
                  </a:cubicBezTo>
                  <a:cubicBezTo>
                    <a:pt x="283" y="104"/>
                    <a:pt x="283" y="104"/>
                    <a:pt x="283" y="104"/>
                  </a:cubicBezTo>
                  <a:cubicBezTo>
                    <a:pt x="283" y="103"/>
                    <a:pt x="283" y="102"/>
                    <a:pt x="283" y="101"/>
                  </a:cubicBezTo>
                  <a:cubicBezTo>
                    <a:pt x="286" y="102"/>
                    <a:pt x="289" y="104"/>
                    <a:pt x="291" y="106"/>
                  </a:cubicBezTo>
                  <a:cubicBezTo>
                    <a:pt x="290" y="106"/>
                    <a:pt x="289" y="106"/>
                    <a:pt x="289" y="107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6" y="122"/>
                    <a:pt x="277" y="124"/>
                    <a:pt x="278" y="126"/>
                  </a:cubicBezTo>
                  <a:cubicBezTo>
                    <a:pt x="279" y="126"/>
                    <a:pt x="280" y="127"/>
                    <a:pt x="281" y="127"/>
                  </a:cubicBezTo>
                  <a:cubicBezTo>
                    <a:pt x="282" y="127"/>
                    <a:pt x="283" y="126"/>
                    <a:pt x="284" y="125"/>
                  </a:cubicBezTo>
                  <a:cubicBezTo>
                    <a:pt x="295" y="112"/>
                    <a:pt x="295" y="112"/>
                    <a:pt x="295" y="112"/>
                  </a:cubicBezTo>
                  <a:cubicBezTo>
                    <a:pt x="295" y="112"/>
                    <a:pt x="296" y="111"/>
                    <a:pt x="296" y="110"/>
                  </a:cubicBezTo>
                  <a:cubicBezTo>
                    <a:pt x="298" y="112"/>
                    <a:pt x="300" y="114"/>
                    <a:pt x="302" y="117"/>
                  </a:cubicBezTo>
                  <a:cubicBezTo>
                    <a:pt x="301" y="117"/>
                    <a:pt x="300" y="117"/>
                    <a:pt x="299" y="117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7"/>
                    <a:pt x="282" y="129"/>
                    <a:pt x="283" y="131"/>
                  </a:cubicBezTo>
                  <a:cubicBezTo>
                    <a:pt x="284" y="132"/>
                    <a:pt x="285" y="133"/>
                    <a:pt x="286" y="133"/>
                  </a:cubicBezTo>
                  <a:cubicBezTo>
                    <a:pt x="287" y="133"/>
                    <a:pt x="288" y="133"/>
                    <a:pt x="288" y="13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4" y="124"/>
                    <a:pt x="304" y="123"/>
                    <a:pt x="305" y="122"/>
                  </a:cubicBezTo>
                  <a:cubicBezTo>
                    <a:pt x="306" y="125"/>
                    <a:pt x="307" y="128"/>
                    <a:pt x="308" y="131"/>
                  </a:cubicBezTo>
                  <a:cubicBezTo>
                    <a:pt x="307" y="130"/>
                    <a:pt x="306" y="130"/>
                    <a:pt x="305" y="130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6" y="134"/>
                    <a:pt x="285" y="136"/>
                    <a:pt x="285" y="138"/>
                  </a:cubicBezTo>
                  <a:cubicBezTo>
                    <a:pt x="286" y="140"/>
                    <a:pt x="287" y="141"/>
                    <a:pt x="289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08" y="138"/>
                    <a:pt x="308" y="137"/>
                    <a:pt x="309" y="137"/>
                  </a:cubicBezTo>
                  <a:cubicBezTo>
                    <a:pt x="309" y="138"/>
                    <a:pt x="309" y="140"/>
                    <a:pt x="309" y="141"/>
                  </a:cubicBezTo>
                  <a:cubicBezTo>
                    <a:pt x="309" y="143"/>
                    <a:pt x="309" y="145"/>
                    <a:pt x="309" y="146"/>
                  </a:cubicBezTo>
                  <a:cubicBezTo>
                    <a:pt x="308" y="145"/>
                    <a:pt x="308" y="145"/>
                    <a:pt x="307" y="145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88" y="141"/>
                    <a:pt x="286" y="143"/>
                    <a:pt x="285" y="145"/>
                  </a:cubicBezTo>
                  <a:cubicBezTo>
                    <a:pt x="285" y="147"/>
                    <a:pt x="286" y="149"/>
                    <a:pt x="289" y="150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6" y="153"/>
                    <a:pt x="306" y="153"/>
                  </a:cubicBezTo>
                  <a:cubicBezTo>
                    <a:pt x="307" y="153"/>
                    <a:pt x="307" y="152"/>
                    <a:pt x="308" y="152"/>
                  </a:cubicBezTo>
                  <a:cubicBezTo>
                    <a:pt x="307" y="155"/>
                    <a:pt x="306" y="158"/>
                    <a:pt x="305" y="161"/>
                  </a:cubicBezTo>
                  <a:cubicBezTo>
                    <a:pt x="304" y="160"/>
                    <a:pt x="304" y="159"/>
                    <a:pt x="303" y="15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7" y="149"/>
                    <a:pt x="284" y="150"/>
                    <a:pt x="283" y="152"/>
                  </a:cubicBezTo>
                  <a:cubicBezTo>
                    <a:pt x="282" y="154"/>
                    <a:pt x="283" y="156"/>
                    <a:pt x="284" y="157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300" y="166"/>
                    <a:pt x="300" y="166"/>
                    <a:pt x="301" y="166"/>
                  </a:cubicBezTo>
                  <a:cubicBezTo>
                    <a:pt x="301" y="166"/>
                    <a:pt x="301" y="166"/>
                    <a:pt x="302" y="166"/>
                  </a:cubicBezTo>
                  <a:cubicBezTo>
                    <a:pt x="300" y="169"/>
                    <a:pt x="298" y="171"/>
                    <a:pt x="296" y="173"/>
                  </a:cubicBezTo>
                  <a:cubicBezTo>
                    <a:pt x="296" y="172"/>
                    <a:pt x="295" y="171"/>
                    <a:pt x="295" y="170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6"/>
                    <a:pt x="280" y="156"/>
                    <a:pt x="278" y="157"/>
                  </a:cubicBezTo>
                  <a:cubicBezTo>
                    <a:pt x="277" y="159"/>
                    <a:pt x="276" y="161"/>
                    <a:pt x="278" y="163"/>
                  </a:cubicBezTo>
                  <a:cubicBezTo>
                    <a:pt x="289" y="176"/>
                    <a:pt x="289" y="176"/>
                    <a:pt x="289" y="176"/>
                  </a:cubicBezTo>
                  <a:cubicBezTo>
                    <a:pt x="289" y="176"/>
                    <a:pt x="290" y="177"/>
                    <a:pt x="291" y="177"/>
                  </a:cubicBezTo>
                  <a:cubicBezTo>
                    <a:pt x="289" y="179"/>
                    <a:pt x="286" y="180"/>
                    <a:pt x="283" y="182"/>
                  </a:cubicBezTo>
                  <a:cubicBezTo>
                    <a:pt x="283" y="181"/>
                    <a:pt x="283" y="180"/>
                    <a:pt x="283" y="179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1"/>
                    <a:pt x="274" y="160"/>
                    <a:pt x="272" y="161"/>
                  </a:cubicBezTo>
                  <a:cubicBezTo>
                    <a:pt x="270" y="161"/>
                    <a:pt x="269" y="164"/>
                    <a:pt x="270" y="166"/>
                  </a:cubicBezTo>
                  <a:cubicBezTo>
                    <a:pt x="276" y="182"/>
                    <a:pt x="276" y="182"/>
                    <a:pt x="276" y="182"/>
                  </a:cubicBezTo>
                  <a:cubicBezTo>
                    <a:pt x="276" y="182"/>
                    <a:pt x="277" y="183"/>
                    <a:pt x="277" y="184"/>
                  </a:cubicBezTo>
                  <a:cubicBezTo>
                    <a:pt x="274" y="184"/>
                    <a:pt x="271" y="185"/>
                    <a:pt x="268" y="185"/>
                  </a:cubicBezTo>
                  <a:cubicBezTo>
                    <a:pt x="269" y="185"/>
                    <a:pt x="269" y="184"/>
                    <a:pt x="269" y="183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7" y="162"/>
                    <a:pt x="265" y="162"/>
                  </a:cubicBezTo>
                  <a:cubicBezTo>
                    <a:pt x="263" y="162"/>
                    <a:pt x="261" y="164"/>
                    <a:pt x="261" y="16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184"/>
                    <a:pt x="262" y="185"/>
                    <a:pt x="262" y="185"/>
                  </a:cubicBezTo>
                  <a:cubicBezTo>
                    <a:pt x="259" y="185"/>
                    <a:pt x="256" y="184"/>
                    <a:pt x="253" y="184"/>
                  </a:cubicBezTo>
                  <a:cubicBezTo>
                    <a:pt x="254" y="183"/>
                    <a:pt x="254" y="182"/>
                    <a:pt x="255" y="182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4"/>
                    <a:pt x="260" y="161"/>
                    <a:pt x="258" y="161"/>
                  </a:cubicBezTo>
                  <a:cubicBezTo>
                    <a:pt x="256" y="160"/>
                    <a:pt x="254" y="161"/>
                    <a:pt x="253" y="163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7" y="180"/>
                    <a:pt x="247" y="181"/>
                    <a:pt x="247" y="182"/>
                  </a:cubicBezTo>
                  <a:cubicBezTo>
                    <a:pt x="244" y="180"/>
                    <a:pt x="242" y="179"/>
                    <a:pt x="239" y="177"/>
                  </a:cubicBezTo>
                  <a:cubicBezTo>
                    <a:pt x="240" y="177"/>
                    <a:pt x="241" y="176"/>
                    <a:pt x="242" y="176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4" y="161"/>
                    <a:pt x="254" y="158"/>
                    <a:pt x="252" y="157"/>
                  </a:cubicBezTo>
                  <a:cubicBezTo>
                    <a:pt x="250" y="156"/>
                    <a:pt x="248" y="156"/>
                    <a:pt x="246" y="158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1"/>
                    <a:pt x="235" y="172"/>
                    <a:pt x="235" y="173"/>
                  </a:cubicBezTo>
                  <a:cubicBezTo>
                    <a:pt x="232" y="171"/>
                    <a:pt x="230" y="169"/>
                    <a:pt x="229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6"/>
                    <a:pt x="231" y="166"/>
                    <a:pt x="231" y="165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8" y="156"/>
                    <a:pt x="249" y="154"/>
                    <a:pt x="247" y="152"/>
                  </a:cubicBezTo>
                  <a:cubicBezTo>
                    <a:pt x="246" y="150"/>
                    <a:pt x="244" y="149"/>
                    <a:pt x="242" y="150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6" y="160"/>
                    <a:pt x="226" y="161"/>
                  </a:cubicBezTo>
                  <a:cubicBezTo>
                    <a:pt x="224" y="158"/>
                    <a:pt x="223" y="155"/>
                    <a:pt x="222" y="152"/>
                  </a:cubicBezTo>
                  <a:cubicBezTo>
                    <a:pt x="223" y="152"/>
                    <a:pt x="224" y="153"/>
                    <a:pt x="225" y="153"/>
                  </a:cubicBezTo>
                  <a:cubicBezTo>
                    <a:pt x="225" y="153"/>
                    <a:pt x="225" y="152"/>
                    <a:pt x="225" y="152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4" y="149"/>
                    <a:pt x="245" y="147"/>
                    <a:pt x="245" y="145"/>
                  </a:cubicBezTo>
                  <a:cubicBezTo>
                    <a:pt x="245" y="143"/>
                    <a:pt x="242" y="141"/>
                    <a:pt x="240" y="142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3" y="145"/>
                    <a:pt x="222" y="145"/>
                    <a:pt x="221" y="146"/>
                  </a:cubicBezTo>
                  <a:cubicBezTo>
                    <a:pt x="221" y="145"/>
                    <a:pt x="221" y="143"/>
                    <a:pt x="221" y="141"/>
                  </a:cubicBezTo>
                  <a:cubicBezTo>
                    <a:pt x="221" y="140"/>
                    <a:pt x="221" y="138"/>
                    <a:pt x="221" y="137"/>
                  </a:cubicBezTo>
                  <a:cubicBezTo>
                    <a:pt x="222" y="137"/>
                    <a:pt x="223" y="138"/>
                    <a:pt x="224" y="138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3" y="141"/>
                    <a:pt x="245" y="140"/>
                    <a:pt x="245" y="138"/>
                  </a:cubicBezTo>
                  <a:cubicBezTo>
                    <a:pt x="245" y="136"/>
                    <a:pt x="244" y="134"/>
                    <a:pt x="242" y="133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0"/>
                    <a:pt x="223" y="130"/>
                    <a:pt x="222" y="131"/>
                  </a:cubicBezTo>
                  <a:cubicBezTo>
                    <a:pt x="223" y="128"/>
                    <a:pt x="224" y="125"/>
                    <a:pt x="226" y="122"/>
                  </a:cubicBezTo>
                  <a:cubicBezTo>
                    <a:pt x="226" y="123"/>
                    <a:pt x="227" y="124"/>
                    <a:pt x="227" y="12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3" y="133"/>
                    <a:pt x="243" y="133"/>
                    <a:pt x="244" y="133"/>
                  </a:cubicBezTo>
                  <a:cubicBezTo>
                    <a:pt x="245" y="133"/>
                    <a:pt x="247" y="132"/>
                    <a:pt x="247" y="131"/>
                  </a:cubicBezTo>
                  <a:cubicBezTo>
                    <a:pt x="249" y="129"/>
                    <a:pt x="248" y="127"/>
                    <a:pt x="246" y="12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7"/>
                    <a:pt x="230" y="117"/>
                    <a:pt x="229" y="117"/>
                  </a:cubicBezTo>
                  <a:cubicBezTo>
                    <a:pt x="230" y="114"/>
                    <a:pt x="232" y="112"/>
                    <a:pt x="235" y="110"/>
                  </a:cubicBezTo>
                  <a:cubicBezTo>
                    <a:pt x="235" y="111"/>
                    <a:pt x="235" y="111"/>
                    <a:pt x="236" y="112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6"/>
                    <a:pt x="248" y="127"/>
                    <a:pt x="249" y="127"/>
                  </a:cubicBezTo>
                  <a:cubicBezTo>
                    <a:pt x="250" y="127"/>
                    <a:pt x="251" y="126"/>
                    <a:pt x="252" y="126"/>
                  </a:cubicBezTo>
                  <a:cubicBezTo>
                    <a:pt x="253" y="125"/>
                    <a:pt x="253" y="123"/>
                    <a:pt x="253" y="122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44"/>
                    <a:pt x="264" y="145"/>
                    <a:pt x="265" y="145"/>
                  </a:cubicBezTo>
                  <a:cubicBezTo>
                    <a:pt x="266" y="145"/>
                    <a:pt x="266" y="145"/>
                    <a:pt x="267" y="145"/>
                  </a:cubicBezTo>
                  <a:cubicBezTo>
                    <a:pt x="269" y="144"/>
                    <a:pt x="270" y="142"/>
                    <a:pt x="269" y="14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6" y="98"/>
                    <a:pt x="259" y="98"/>
                    <a:pt x="262" y="97"/>
                  </a:cubicBezTo>
                  <a:cubicBezTo>
                    <a:pt x="262" y="98"/>
                    <a:pt x="261" y="99"/>
                    <a:pt x="261" y="100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1" y="119"/>
                    <a:pt x="263" y="121"/>
                    <a:pt x="265" y="121"/>
                  </a:cubicBezTo>
                  <a:close/>
                  <a:moveTo>
                    <a:pt x="252" y="120"/>
                  </a:moveTo>
                  <a:cubicBezTo>
                    <a:pt x="252" y="120"/>
                    <a:pt x="252" y="120"/>
                    <a:pt x="252" y="120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1" y="106"/>
                    <a:pt x="240" y="106"/>
                    <a:pt x="239" y="106"/>
                  </a:cubicBezTo>
                  <a:cubicBezTo>
                    <a:pt x="241" y="104"/>
                    <a:pt x="243" y="103"/>
                    <a:pt x="245" y="102"/>
                  </a:cubicBezTo>
                  <a:lnTo>
                    <a:pt x="252" y="120"/>
                  </a:lnTo>
                  <a:close/>
                  <a:moveTo>
                    <a:pt x="162" y="143"/>
                  </a:moveTo>
                  <a:cubicBezTo>
                    <a:pt x="162" y="148"/>
                    <a:pt x="158" y="152"/>
                    <a:pt x="153" y="152"/>
                  </a:cubicBezTo>
                  <a:cubicBezTo>
                    <a:pt x="153" y="152"/>
                    <a:pt x="152" y="152"/>
                    <a:pt x="151" y="152"/>
                  </a:cubicBezTo>
                  <a:cubicBezTo>
                    <a:pt x="149" y="151"/>
                    <a:pt x="147" y="149"/>
                    <a:pt x="145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5" y="147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141"/>
                    <a:pt x="162" y="142"/>
                    <a:pt x="162" y="143"/>
                  </a:cubicBezTo>
                  <a:close/>
                  <a:moveTo>
                    <a:pt x="64" y="197"/>
                  </a:moveTo>
                  <a:cubicBezTo>
                    <a:pt x="33" y="197"/>
                    <a:pt x="8" y="172"/>
                    <a:pt x="8" y="141"/>
                  </a:cubicBezTo>
                  <a:cubicBezTo>
                    <a:pt x="8" y="111"/>
                    <a:pt x="33" y="86"/>
                    <a:pt x="64" y="86"/>
                  </a:cubicBezTo>
                  <a:cubicBezTo>
                    <a:pt x="76" y="86"/>
                    <a:pt x="87" y="89"/>
                    <a:pt x="96" y="96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5" y="93"/>
                    <a:pt x="75" y="89"/>
                    <a:pt x="64" y="89"/>
                  </a:cubicBezTo>
                  <a:cubicBezTo>
                    <a:pt x="35" y="89"/>
                    <a:pt x="12" y="113"/>
                    <a:pt x="12" y="141"/>
                  </a:cubicBezTo>
                  <a:cubicBezTo>
                    <a:pt x="12" y="170"/>
                    <a:pt x="35" y="193"/>
                    <a:pt x="64" y="193"/>
                  </a:cubicBezTo>
                  <a:cubicBezTo>
                    <a:pt x="91" y="193"/>
                    <a:pt x="113" y="173"/>
                    <a:pt x="116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7" y="175"/>
                    <a:pt x="93" y="197"/>
                    <a:pt x="64" y="197"/>
                  </a:cubicBezTo>
                  <a:close/>
                  <a:moveTo>
                    <a:pt x="103" y="161"/>
                  </a:moveTo>
                  <a:cubicBezTo>
                    <a:pt x="103" y="160"/>
                    <a:pt x="103" y="159"/>
                    <a:pt x="102" y="159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5" y="149"/>
                    <a:pt x="83" y="150"/>
                    <a:pt x="82" y="152"/>
                  </a:cubicBezTo>
                  <a:cubicBezTo>
                    <a:pt x="81" y="154"/>
                    <a:pt x="81" y="156"/>
                    <a:pt x="83" y="157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9" y="166"/>
                    <a:pt x="100" y="166"/>
                  </a:cubicBezTo>
                  <a:cubicBezTo>
                    <a:pt x="100" y="166"/>
                    <a:pt x="100" y="166"/>
                    <a:pt x="101" y="166"/>
                  </a:cubicBezTo>
                  <a:cubicBezTo>
                    <a:pt x="99" y="169"/>
                    <a:pt x="97" y="171"/>
                    <a:pt x="94" y="173"/>
                  </a:cubicBezTo>
                  <a:cubicBezTo>
                    <a:pt x="94" y="172"/>
                    <a:pt x="94" y="171"/>
                    <a:pt x="93" y="170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1" y="156"/>
                    <a:pt x="79" y="156"/>
                    <a:pt x="77" y="157"/>
                  </a:cubicBezTo>
                  <a:cubicBezTo>
                    <a:pt x="75" y="159"/>
                    <a:pt x="75" y="161"/>
                    <a:pt x="77" y="16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76"/>
                    <a:pt x="89" y="177"/>
                    <a:pt x="90" y="177"/>
                  </a:cubicBezTo>
                  <a:cubicBezTo>
                    <a:pt x="87" y="179"/>
                    <a:pt x="85" y="180"/>
                    <a:pt x="82" y="182"/>
                  </a:cubicBezTo>
                  <a:cubicBezTo>
                    <a:pt x="82" y="181"/>
                    <a:pt x="82" y="180"/>
                    <a:pt x="82" y="179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5" y="161"/>
                    <a:pt x="73" y="160"/>
                    <a:pt x="71" y="161"/>
                  </a:cubicBezTo>
                  <a:cubicBezTo>
                    <a:pt x="69" y="161"/>
                    <a:pt x="68" y="164"/>
                    <a:pt x="69" y="166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3" y="185"/>
                    <a:pt x="70" y="185"/>
                    <a:pt x="67" y="185"/>
                  </a:cubicBezTo>
                  <a:cubicBezTo>
                    <a:pt x="67" y="185"/>
                    <a:pt x="68" y="184"/>
                    <a:pt x="68" y="183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4"/>
                    <a:pt x="66" y="162"/>
                    <a:pt x="64" y="162"/>
                  </a:cubicBezTo>
                  <a:cubicBezTo>
                    <a:pt x="62" y="162"/>
                    <a:pt x="60" y="164"/>
                    <a:pt x="60" y="166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4"/>
                    <a:pt x="60" y="185"/>
                    <a:pt x="61" y="185"/>
                  </a:cubicBezTo>
                  <a:cubicBezTo>
                    <a:pt x="58" y="185"/>
                    <a:pt x="55" y="184"/>
                    <a:pt x="52" y="184"/>
                  </a:cubicBezTo>
                  <a:cubicBezTo>
                    <a:pt x="52" y="183"/>
                    <a:pt x="53" y="182"/>
                    <a:pt x="54" y="182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0" y="164"/>
                    <a:pt x="59" y="161"/>
                    <a:pt x="57" y="161"/>
                  </a:cubicBezTo>
                  <a:cubicBezTo>
                    <a:pt x="55" y="160"/>
                    <a:pt x="52" y="161"/>
                    <a:pt x="52" y="163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6" y="180"/>
                    <a:pt x="46" y="181"/>
                    <a:pt x="46" y="182"/>
                  </a:cubicBezTo>
                  <a:cubicBezTo>
                    <a:pt x="43" y="180"/>
                    <a:pt x="40" y="179"/>
                    <a:pt x="38" y="177"/>
                  </a:cubicBezTo>
                  <a:cubicBezTo>
                    <a:pt x="39" y="177"/>
                    <a:pt x="40" y="176"/>
                    <a:pt x="40" y="176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3" y="161"/>
                    <a:pt x="52" y="159"/>
                    <a:pt x="51" y="157"/>
                  </a:cubicBezTo>
                  <a:cubicBezTo>
                    <a:pt x="49" y="156"/>
                    <a:pt x="46" y="156"/>
                    <a:pt x="45" y="15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1"/>
                    <a:pt x="33" y="172"/>
                    <a:pt x="33" y="173"/>
                  </a:cubicBezTo>
                  <a:cubicBezTo>
                    <a:pt x="31" y="171"/>
                    <a:pt x="29" y="169"/>
                    <a:pt x="27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9" y="166"/>
                    <a:pt x="30" y="165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56"/>
                    <a:pt x="47" y="154"/>
                    <a:pt x="46" y="152"/>
                  </a:cubicBezTo>
                  <a:cubicBezTo>
                    <a:pt x="45" y="150"/>
                    <a:pt x="43" y="149"/>
                    <a:pt x="41" y="15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9"/>
                    <a:pt x="25" y="160"/>
                    <a:pt x="24" y="161"/>
                  </a:cubicBezTo>
                  <a:cubicBezTo>
                    <a:pt x="23" y="158"/>
                    <a:pt x="22" y="155"/>
                    <a:pt x="21" y="152"/>
                  </a:cubicBezTo>
                  <a:cubicBezTo>
                    <a:pt x="22" y="152"/>
                    <a:pt x="22" y="153"/>
                    <a:pt x="23" y="153"/>
                  </a:cubicBezTo>
                  <a:cubicBezTo>
                    <a:pt x="23" y="153"/>
                    <a:pt x="24" y="152"/>
                    <a:pt x="24" y="152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49"/>
                    <a:pt x="44" y="147"/>
                    <a:pt x="44" y="145"/>
                  </a:cubicBezTo>
                  <a:cubicBezTo>
                    <a:pt x="43" y="143"/>
                    <a:pt x="41" y="141"/>
                    <a:pt x="39" y="142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2" y="145"/>
                    <a:pt x="21" y="145"/>
                    <a:pt x="20" y="146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40"/>
                    <a:pt x="20" y="138"/>
                    <a:pt x="20" y="137"/>
                  </a:cubicBezTo>
                  <a:cubicBezTo>
                    <a:pt x="21" y="137"/>
                    <a:pt x="22" y="138"/>
                    <a:pt x="23" y="138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40" y="141"/>
                  </a:cubicBezTo>
                  <a:cubicBezTo>
                    <a:pt x="42" y="141"/>
                    <a:pt x="43" y="140"/>
                    <a:pt x="44" y="138"/>
                  </a:cubicBezTo>
                  <a:cubicBezTo>
                    <a:pt x="44" y="136"/>
                    <a:pt x="43" y="134"/>
                    <a:pt x="4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2" y="130"/>
                    <a:pt x="21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5" y="123"/>
                    <a:pt x="25" y="124"/>
                    <a:pt x="26" y="12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2" y="133"/>
                    <a:pt x="43" y="133"/>
                  </a:cubicBezTo>
                  <a:cubicBezTo>
                    <a:pt x="44" y="133"/>
                    <a:pt x="45" y="132"/>
                    <a:pt x="46" y="131"/>
                  </a:cubicBezTo>
                  <a:cubicBezTo>
                    <a:pt x="47" y="129"/>
                    <a:pt x="47" y="127"/>
                    <a:pt x="45" y="126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9" y="117"/>
                    <a:pt x="28" y="117"/>
                    <a:pt x="27" y="117"/>
                  </a:cubicBezTo>
                  <a:cubicBezTo>
                    <a:pt x="29" y="114"/>
                    <a:pt x="31" y="112"/>
                    <a:pt x="33" y="110"/>
                  </a:cubicBezTo>
                  <a:cubicBezTo>
                    <a:pt x="33" y="111"/>
                    <a:pt x="34" y="112"/>
                    <a:pt x="34" y="11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7" y="127"/>
                    <a:pt x="48" y="127"/>
                  </a:cubicBezTo>
                  <a:cubicBezTo>
                    <a:pt x="49" y="127"/>
                    <a:pt x="50" y="126"/>
                    <a:pt x="51" y="126"/>
                  </a:cubicBezTo>
                  <a:cubicBezTo>
                    <a:pt x="52" y="124"/>
                    <a:pt x="53" y="122"/>
                    <a:pt x="51" y="12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6"/>
                    <a:pt x="39" y="106"/>
                    <a:pt x="38" y="106"/>
                  </a:cubicBezTo>
                  <a:cubicBezTo>
                    <a:pt x="40" y="104"/>
                    <a:pt x="43" y="102"/>
                    <a:pt x="46" y="101"/>
                  </a:cubicBezTo>
                  <a:cubicBezTo>
                    <a:pt x="46" y="102"/>
                    <a:pt x="46" y="103"/>
                    <a:pt x="46" y="104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1"/>
                    <a:pt x="54" y="122"/>
                    <a:pt x="55" y="122"/>
                  </a:cubicBezTo>
                  <a:cubicBezTo>
                    <a:pt x="56" y="122"/>
                    <a:pt x="56" y="122"/>
                    <a:pt x="57" y="122"/>
                  </a:cubicBezTo>
                  <a:cubicBezTo>
                    <a:pt x="59" y="121"/>
                    <a:pt x="60" y="119"/>
                    <a:pt x="59" y="117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2" y="99"/>
                  </a:cubicBezTo>
                  <a:cubicBezTo>
                    <a:pt x="55" y="98"/>
                    <a:pt x="58" y="98"/>
                    <a:pt x="61" y="97"/>
                  </a:cubicBezTo>
                  <a:cubicBezTo>
                    <a:pt x="60" y="98"/>
                    <a:pt x="60" y="99"/>
                    <a:pt x="60" y="100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9"/>
                    <a:pt x="62" y="121"/>
                    <a:pt x="64" y="121"/>
                  </a:cubicBezTo>
                  <a:cubicBezTo>
                    <a:pt x="66" y="121"/>
                    <a:pt x="68" y="119"/>
                    <a:pt x="68" y="117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99"/>
                    <a:pt x="67" y="98"/>
                    <a:pt x="67" y="97"/>
                  </a:cubicBezTo>
                  <a:cubicBezTo>
                    <a:pt x="70" y="98"/>
                    <a:pt x="73" y="98"/>
                    <a:pt x="76" y="99"/>
                  </a:cubicBezTo>
                  <a:cubicBezTo>
                    <a:pt x="75" y="100"/>
                    <a:pt x="75" y="100"/>
                    <a:pt x="74" y="10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9"/>
                    <a:pt x="69" y="121"/>
                    <a:pt x="71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4" y="122"/>
                    <a:pt x="75" y="121"/>
                    <a:pt x="76" y="120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2" y="102"/>
                    <a:pt x="82" y="101"/>
                  </a:cubicBezTo>
                  <a:cubicBezTo>
                    <a:pt x="84" y="102"/>
                    <a:pt x="87" y="104"/>
                    <a:pt x="89" y="105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1" y="141"/>
                    <a:pt x="61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7"/>
                    <a:pt x="63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8"/>
                    <a:pt x="86" y="149"/>
                    <a:pt x="87" y="150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3"/>
                    <a:pt x="105" y="153"/>
                  </a:cubicBezTo>
                  <a:cubicBezTo>
                    <a:pt x="105" y="153"/>
                    <a:pt x="106" y="152"/>
                    <a:pt x="107" y="152"/>
                  </a:cubicBezTo>
                  <a:cubicBezTo>
                    <a:pt x="106" y="155"/>
                    <a:pt x="105" y="158"/>
                    <a:pt x="103" y="161"/>
                  </a:cubicBezTo>
                  <a:close/>
                  <a:moveTo>
                    <a:pt x="100" y="117"/>
                  </a:moveTo>
                  <a:cubicBezTo>
                    <a:pt x="99" y="117"/>
                    <a:pt x="99" y="117"/>
                    <a:pt x="98" y="11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2" y="126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7" y="112"/>
                    <a:pt x="99" y="115"/>
                    <a:pt x="100" y="117"/>
                  </a:cubicBezTo>
                  <a:close/>
                  <a:moveTo>
                    <a:pt x="84" y="138"/>
                  </a:moveTo>
                  <a:cubicBezTo>
                    <a:pt x="84" y="138"/>
                    <a:pt x="84" y="138"/>
                    <a:pt x="84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8"/>
                    <a:pt x="81" y="130"/>
                    <a:pt x="82" y="131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3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4"/>
                    <a:pt x="103" y="123"/>
                    <a:pt x="103" y="122"/>
                  </a:cubicBezTo>
                  <a:cubicBezTo>
                    <a:pt x="105" y="125"/>
                    <a:pt x="106" y="128"/>
                    <a:pt x="107" y="131"/>
                  </a:cubicBezTo>
                  <a:cubicBezTo>
                    <a:pt x="106" y="130"/>
                    <a:pt x="105" y="130"/>
                    <a:pt x="104" y="130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5" y="134"/>
                    <a:pt x="84" y="136"/>
                    <a:pt x="84" y="138"/>
                  </a:cubicBezTo>
                  <a:close/>
                  <a:moveTo>
                    <a:pt x="102" y="139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6" y="138"/>
                    <a:pt x="107" y="137"/>
                    <a:pt x="108" y="137"/>
                  </a:cubicBezTo>
                  <a:cubicBezTo>
                    <a:pt x="108" y="137"/>
                    <a:pt x="108" y="138"/>
                    <a:pt x="108" y="139"/>
                  </a:cubicBezTo>
                  <a:lnTo>
                    <a:pt x="102" y="139"/>
                  </a:lnTo>
                  <a:close/>
                  <a:moveTo>
                    <a:pt x="116" y="139"/>
                  </a:moveTo>
                  <a:cubicBezTo>
                    <a:pt x="115" y="126"/>
                    <a:pt x="110" y="113"/>
                    <a:pt x="100" y="104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13" y="111"/>
                    <a:pt x="119" y="125"/>
                    <a:pt x="119" y="139"/>
                  </a:cubicBezTo>
                  <a:lnTo>
                    <a:pt x="116" y="139"/>
                  </a:lnTo>
                  <a:close/>
                  <a:moveTo>
                    <a:pt x="108" y="95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1" y="130"/>
                    <a:pt x="138" y="134"/>
                    <a:pt x="137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7" y="122"/>
                    <a:pt x="120" y="107"/>
                    <a:pt x="108" y="95"/>
                  </a:cubicBezTo>
                  <a:close/>
                  <a:moveTo>
                    <a:pt x="155" y="134"/>
                  </a:move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5" y="135"/>
                    <a:pt x="155" y="135"/>
                    <a:pt x="155" y="135"/>
                  </a:cubicBezTo>
                  <a:lnTo>
                    <a:pt x="155" y="134"/>
                  </a:lnTo>
                  <a:close/>
                  <a:moveTo>
                    <a:pt x="148" y="136"/>
                  </a:moveTo>
                  <a:cubicBezTo>
                    <a:pt x="148" y="139"/>
                    <a:pt x="148" y="139"/>
                    <a:pt x="148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8"/>
                    <a:pt x="147" y="137"/>
                    <a:pt x="148" y="136"/>
                  </a:cubicBezTo>
                  <a:close/>
                  <a:moveTo>
                    <a:pt x="153" y="126"/>
                  </a:moveTo>
                  <a:cubicBezTo>
                    <a:pt x="150" y="115"/>
                    <a:pt x="150" y="115"/>
                    <a:pt x="150" y="115"/>
                  </a:cubicBezTo>
                  <a:cubicBezTo>
                    <a:pt x="151" y="116"/>
                    <a:pt x="153" y="118"/>
                    <a:pt x="155" y="118"/>
                  </a:cubicBezTo>
                  <a:lnTo>
                    <a:pt x="153" y="126"/>
                  </a:lnTo>
                  <a:close/>
                  <a:moveTo>
                    <a:pt x="162" y="128"/>
                  </a:moveTo>
                  <a:cubicBezTo>
                    <a:pt x="162" y="128"/>
                    <a:pt x="161" y="128"/>
                    <a:pt x="161" y="12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9" y="118"/>
                    <a:pt x="172" y="115"/>
                    <a:pt x="172" y="111"/>
                  </a:cubicBezTo>
                  <a:cubicBezTo>
                    <a:pt x="172" y="107"/>
                    <a:pt x="169" y="104"/>
                    <a:pt x="16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3" y="104"/>
                    <a:pt x="150" y="107"/>
                    <a:pt x="149" y="110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223" y="63"/>
                    <a:pt x="223" y="63"/>
                    <a:pt x="223" y="63"/>
                  </a:cubicBezTo>
                  <a:lnTo>
                    <a:pt x="162" y="128"/>
                  </a:lnTo>
                  <a:close/>
                  <a:moveTo>
                    <a:pt x="236" y="8"/>
                  </a:moveTo>
                  <a:cubicBezTo>
                    <a:pt x="237" y="8"/>
                    <a:pt x="238" y="9"/>
                    <a:pt x="238" y="10"/>
                  </a:cubicBezTo>
                  <a:cubicBezTo>
                    <a:pt x="238" y="11"/>
                    <a:pt x="237" y="11"/>
                    <a:pt x="236" y="11"/>
                  </a:cubicBezTo>
                  <a:cubicBezTo>
                    <a:pt x="235" y="11"/>
                    <a:pt x="235" y="11"/>
                    <a:pt x="235" y="10"/>
                  </a:cubicBezTo>
                  <a:cubicBezTo>
                    <a:pt x="235" y="9"/>
                    <a:pt x="235" y="8"/>
                    <a:pt x="236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文本框 153"/>
            <p:cNvSpPr txBox="1"/>
            <p:nvPr/>
          </p:nvSpPr>
          <p:spPr>
            <a:xfrm>
              <a:off x="1409927" y="280813"/>
              <a:ext cx="2726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添加您的</a:t>
              </a:r>
              <a:r>
                <a:rPr lang="zh-CN" altLang="en-US" sz="3200" dirty="0" smtClean="0">
                  <a:solidFill>
                    <a:srgbClr val="CA4239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3200" dirty="0">
                <a:solidFill>
                  <a:srgbClr val="CA423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746739" y="1233361"/>
            <a:ext cx="5219840" cy="1364776"/>
            <a:chOff x="3842273" y="1232565"/>
            <a:chExt cx="5165251" cy="1032963"/>
          </a:xfrm>
        </p:grpSpPr>
        <p:grpSp>
          <p:nvGrpSpPr>
            <p:cNvPr id="3" name="组合 2"/>
            <p:cNvGrpSpPr/>
            <p:nvPr/>
          </p:nvGrpSpPr>
          <p:grpSpPr>
            <a:xfrm>
              <a:off x="3842273" y="1232565"/>
              <a:ext cx="5165251" cy="1032963"/>
              <a:chOff x="3910510" y="905019"/>
              <a:chExt cx="4824057" cy="958092"/>
            </a:xfrm>
            <a:solidFill>
              <a:srgbClr val="005790"/>
            </a:solidFill>
          </p:grpSpPr>
          <p:sp>
            <p:nvSpPr>
              <p:cNvPr id="5" name="Freeform 18"/>
              <p:cNvSpPr/>
              <p:nvPr/>
            </p:nvSpPr>
            <p:spPr bwMode="auto">
              <a:xfrm>
                <a:off x="8724870" y="1529039"/>
                <a:ext cx="9697" cy="630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2"/>
                      <a:pt x="1" y="2"/>
                    </a:cubicBezTo>
                    <a:cubicBezTo>
                      <a:pt x="3" y="2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3910510" y="905019"/>
                <a:ext cx="4261654" cy="958092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070504" y="1518534"/>
                <a:ext cx="87269" cy="31517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203831" y="1516432"/>
                <a:ext cx="121207" cy="27315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385643" y="1516432"/>
                <a:ext cx="99391" cy="31517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4676541" y="1755955"/>
                <a:ext cx="128481" cy="3992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4887441" y="1745451"/>
                <a:ext cx="123632" cy="3992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088647" y="1747551"/>
                <a:ext cx="111511" cy="31517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246215" y="1751753"/>
                <a:ext cx="111511" cy="27315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425603" y="1743349"/>
                <a:ext cx="113936" cy="35719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5612263" y="1745451"/>
                <a:ext cx="126056" cy="42022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5806195" y="1737046"/>
                <a:ext cx="130904" cy="35719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000127" y="1732844"/>
                <a:ext cx="130904" cy="37819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201330" y="1737046"/>
                <a:ext cx="126056" cy="31517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392839" y="1737046"/>
                <a:ext cx="96966" cy="35719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547984" y="1724440"/>
                <a:ext cx="118784" cy="31517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6744340" y="1724440"/>
                <a:ext cx="109087" cy="37819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6923727" y="1724440"/>
                <a:ext cx="111511" cy="31517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107962" y="1713934"/>
                <a:ext cx="123632" cy="42022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493403" y="1470209"/>
                <a:ext cx="106663" cy="25213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7663093" y="1447097"/>
                <a:ext cx="104239" cy="31517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7823087" y="1428187"/>
                <a:ext cx="135752" cy="3151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109290" y="1020578"/>
                <a:ext cx="92118" cy="27315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269284" y="1026882"/>
                <a:ext cx="106663" cy="27315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436550" y="1026882"/>
                <a:ext cx="113936" cy="33617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4606240" y="1018477"/>
                <a:ext cx="104239" cy="33617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4746841" y="1012173"/>
                <a:ext cx="109087" cy="31517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4918956" y="1014275"/>
                <a:ext cx="92118" cy="29415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149173" y="1018477"/>
                <a:ext cx="94543" cy="2101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306742" y="1014275"/>
                <a:ext cx="113936" cy="29415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476433" y="1010073"/>
                <a:ext cx="104239" cy="25213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7653396" y="995365"/>
                <a:ext cx="109087" cy="31517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7823087" y="980658"/>
                <a:ext cx="113936" cy="31517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7983081" y="972254"/>
                <a:ext cx="89694" cy="25213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4717751" y="1205473"/>
                <a:ext cx="96966" cy="27315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4889866" y="1192866"/>
                <a:ext cx="121207" cy="33617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100767" y="1182361"/>
                <a:ext cx="121207" cy="33617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285002" y="1182361"/>
                <a:ext cx="111511" cy="31517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471662" y="1169755"/>
                <a:ext cx="96966" cy="3151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5660746" y="1165553"/>
                <a:ext cx="96966" cy="31517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5823163" y="1152946"/>
                <a:ext cx="130904" cy="31517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026792" y="1159249"/>
                <a:ext cx="116359" cy="31517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232845" y="1167653"/>
                <a:ext cx="113936" cy="33617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412232" y="1161351"/>
                <a:ext cx="111511" cy="25213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6581922" y="1159249"/>
                <a:ext cx="126056" cy="31517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6758885" y="1161351"/>
                <a:ext cx="104239" cy="29415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6938272" y="1165553"/>
                <a:ext cx="104239" cy="27315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110387" y="1157148"/>
                <a:ext cx="116359" cy="35719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4" name="文本框 3"/>
            <p:cNvSpPr txBox="1"/>
            <p:nvPr/>
          </p:nvSpPr>
          <p:spPr>
            <a:xfrm>
              <a:off x="4942252" y="1542935"/>
              <a:ext cx="2242600" cy="582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第</a:t>
              </a:r>
              <a:r>
                <a:rPr lang="en-US" altLang="zh-CN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02</a:t>
              </a:r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章</a:t>
              </a:r>
              <a:endParaRPr lang="zh-CN" altLang="en-US" sz="4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3855078" y="5030856"/>
            <a:ext cx="4442326" cy="769441"/>
            <a:chOff x="3623907" y="5163298"/>
            <a:chExt cx="4846750" cy="769441"/>
          </a:xfrm>
        </p:grpSpPr>
        <p:sp>
          <p:nvSpPr>
            <p:cNvPr id="55" name="任意多边形 54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文本框 55"/>
            <p:cNvSpPr txBox="1"/>
            <p:nvPr/>
          </p:nvSpPr>
          <p:spPr>
            <a:xfrm>
              <a:off x="3632908" y="5163298"/>
              <a:ext cx="4837749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4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</a:t>
              </a:r>
              <a:r>
                <a:rPr lang="zh-CN" altLang="en-US" sz="4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5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3469454" y="2842129"/>
            <a:ext cx="5259273" cy="2123867"/>
            <a:chOff x="3338826" y="2842129"/>
            <a:chExt cx="5259273" cy="2123867"/>
          </a:xfrm>
        </p:grpSpPr>
        <p:grpSp>
          <p:nvGrpSpPr>
            <p:cNvPr id="58" name="组合 57"/>
            <p:cNvGrpSpPr/>
            <p:nvPr/>
          </p:nvGrpSpPr>
          <p:grpSpPr>
            <a:xfrm>
              <a:off x="6748244" y="2842129"/>
              <a:ext cx="1009584" cy="2056749"/>
              <a:chOff x="7423150" y="3670300"/>
              <a:chExt cx="1577975" cy="3214688"/>
            </a:xfrm>
            <a:solidFill>
              <a:srgbClr val="005790"/>
            </a:solidFill>
          </p:grpSpPr>
          <p:sp>
            <p:nvSpPr>
              <p:cNvPr id="59" name="Freeform 178"/>
              <p:cNvSpPr>
                <a:spLocks noEditPoints="1"/>
              </p:cNvSpPr>
              <p:nvPr/>
            </p:nvSpPr>
            <p:spPr bwMode="auto">
              <a:xfrm>
                <a:off x="7423150" y="3670300"/>
                <a:ext cx="1577975" cy="3214688"/>
              </a:xfrm>
              <a:custGeom>
                <a:avLst/>
                <a:gdLst>
                  <a:gd name="T0" fmla="*/ 378 w 431"/>
                  <a:gd name="T1" fmla="*/ 78 h 877"/>
                  <a:gd name="T2" fmla="*/ 234 w 431"/>
                  <a:gd name="T3" fmla="*/ 26 h 877"/>
                  <a:gd name="T4" fmla="*/ 210 w 431"/>
                  <a:gd name="T5" fmla="*/ 2 h 877"/>
                  <a:gd name="T6" fmla="*/ 192 w 431"/>
                  <a:gd name="T7" fmla="*/ 59 h 877"/>
                  <a:gd name="T8" fmla="*/ 53 w 431"/>
                  <a:gd name="T9" fmla="*/ 62 h 877"/>
                  <a:gd name="T10" fmla="*/ 0 w 431"/>
                  <a:gd name="T11" fmla="*/ 290 h 877"/>
                  <a:gd name="T12" fmla="*/ 0 w 431"/>
                  <a:gd name="T13" fmla="*/ 611 h 877"/>
                  <a:gd name="T14" fmla="*/ 4 w 431"/>
                  <a:gd name="T15" fmla="*/ 877 h 877"/>
                  <a:gd name="T16" fmla="*/ 431 w 431"/>
                  <a:gd name="T17" fmla="*/ 611 h 877"/>
                  <a:gd name="T18" fmla="*/ 431 w 431"/>
                  <a:gd name="T19" fmla="*/ 62 h 877"/>
                  <a:gd name="T20" fmla="*/ 26 w 431"/>
                  <a:gd name="T21" fmla="*/ 44 h 877"/>
                  <a:gd name="T22" fmla="*/ 45 w 431"/>
                  <a:gd name="T23" fmla="*/ 102 h 877"/>
                  <a:gd name="T24" fmla="*/ 45 w 431"/>
                  <a:gd name="T25" fmla="*/ 286 h 877"/>
                  <a:gd name="T26" fmla="*/ 200 w 431"/>
                  <a:gd name="T27" fmla="*/ 28 h 877"/>
                  <a:gd name="T28" fmla="*/ 226 w 431"/>
                  <a:gd name="T29" fmla="*/ 56 h 877"/>
                  <a:gd name="T30" fmla="*/ 378 w 431"/>
                  <a:gd name="T31" fmla="*/ 86 h 877"/>
                  <a:gd name="T32" fmla="*/ 347 w 431"/>
                  <a:gd name="T33" fmla="*/ 102 h 877"/>
                  <a:gd name="T34" fmla="*/ 378 w 431"/>
                  <a:gd name="T35" fmla="*/ 127 h 877"/>
                  <a:gd name="T36" fmla="*/ 351 w 431"/>
                  <a:gd name="T37" fmla="*/ 135 h 877"/>
                  <a:gd name="T38" fmla="*/ 351 w 431"/>
                  <a:gd name="T39" fmla="*/ 157 h 877"/>
                  <a:gd name="T40" fmla="*/ 378 w 431"/>
                  <a:gd name="T41" fmla="*/ 165 h 877"/>
                  <a:gd name="T42" fmla="*/ 336 w 431"/>
                  <a:gd name="T43" fmla="*/ 203 h 877"/>
                  <a:gd name="T44" fmla="*/ 325 w 431"/>
                  <a:gd name="T45" fmla="*/ 153 h 877"/>
                  <a:gd name="T46" fmla="*/ 295 w 431"/>
                  <a:gd name="T47" fmla="*/ 145 h 877"/>
                  <a:gd name="T48" fmla="*/ 303 w 431"/>
                  <a:gd name="T49" fmla="*/ 111 h 877"/>
                  <a:gd name="T50" fmla="*/ 253 w 431"/>
                  <a:gd name="T51" fmla="*/ 86 h 877"/>
                  <a:gd name="T52" fmla="*/ 423 w 431"/>
                  <a:gd name="T53" fmla="*/ 62 h 877"/>
                  <a:gd name="T54" fmla="*/ 386 w 431"/>
                  <a:gd name="T55" fmla="*/ 161 h 877"/>
                  <a:gd name="T56" fmla="*/ 386 w 431"/>
                  <a:gd name="T57" fmla="*/ 62 h 877"/>
                  <a:gd name="T58" fmla="*/ 8 w 431"/>
                  <a:gd name="T59" fmla="*/ 595 h 877"/>
                  <a:gd name="T60" fmla="*/ 423 w 431"/>
                  <a:gd name="T61" fmla="*/ 607 h 877"/>
                  <a:gd name="T62" fmla="*/ 423 w 431"/>
                  <a:gd name="T63" fmla="*/ 587 h 877"/>
                  <a:gd name="T64" fmla="*/ 8 w 431"/>
                  <a:gd name="T65" fmla="*/ 294 h 877"/>
                  <a:gd name="T66" fmla="*/ 332 w 431"/>
                  <a:gd name="T67" fmla="*/ 294 h 877"/>
                  <a:gd name="T68" fmla="*/ 423 w 431"/>
                  <a:gd name="T69" fmla="*/ 554 h 877"/>
                  <a:gd name="T70" fmla="*/ 242 w 431"/>
                  <a:gd name="T71" fmla="*/ 84 h 877"/>
                  <a:gd name="T72" fmla="*/ 328 w 431"/>
                  <a:gd name="T73" fmla="*/ 286 h 877"/>
                  <a:gd name="T74" fmla="*/ 135 w 431"/>
                  <a:gd name="T75" fmla="*/ 152 h 877"/>
                  <a:gd name="T76" fmla="*/ 157 w 431"/>
                  <a:gd name="T77" fmla="*/ 107 h 877"/>
                  <a:gd name="T78" fmla="*/ 122 w 431"/>
                  <a:gd name="T79" fmla="*/ 111 h 877"/>
                  <a:gd name="T80" fmla="*/ 131 w 431"/>
                  <a:gd name="T81" fmla="*/ 145 h 877"/>
                  <a:gd name="T82" fmla="*/ 102 w 431"/>
                  <a:gd name="T83" fmla="*/ 153 h 877"/>
                  <a:gd name="T84" fmla="*/ 90 w 431"/>
                  <a:gd name="T85" fmla="*/ 203 h 877"/>
                  <a:gd name="T86" fmla="*/ 53 w 431"/>
                  <a:gd name="T87" fmla="*/ 165 h 877"/>
                  <a:gd name="T88" fmla="*/ 80 w 431"/>
                  <a:gd name="T89" fmla="*/ 157 h 877"/>
                  <a:gd name="T90" fmla="*/ 80 w 431"/>
                  <a:gd name="T91" fmla="*/ 135 h 877"/>
                  <a:gd name="T92" fmla="*/ 53 w 431"/>
                  <a:gd name="T93" fmla="*/ 127 h 877"/>
                  <a:gd name="T94" fmla="*/ 84 w 431"/>
                  <a:gd name="T95" fmla="*/ 102 h 877"/>
                  <a:gd name="T96" fmla="*/ 53 w 431"/>
                  <a:gd name="T97" fmla="*/ 86 h 877"/>
                  <a:gd name="T98" fmla="*/ 423 w 431"/>
                  <a:gd name="T99" fmla="*/ 852 h 877"/>
                  <a:gd name="T100" fmla="*/ 8 w 431"/>
                  <a:gd name="T101" fmla="*/ 852 h 877"/>
                  <a:gd name="T102" fmla="*/ 223 w 431"/>
                  <a:gd name="T103" fmla="*/ 615 h 877"/>
                  <a:gd name="T104" fmla="*/ 423 w 431"/>
                  <a:gd name="T105" fmla="*/ 852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1" h="877">
                    <a:moveTo>
                      <a:pt x="405" y="36"/>
                    </a:moveTo>
                    <a:cubicBezTo>
                      <a:pt x="390" y="36"/>
                      <a:pt x="378" y="48"/>
                      <a:pt x="378" y="62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248" y="78"/>
                      <a:pt x="248" y="78"/>
                      <a:pt x="248" y="78"/>
                    </a:cubicBezTo>
                    <a:cubicBezTo>
                      <a:pt x="234" y="59"/>
                      <a:pt x="234" y="59"/>
                      <a:pt x="234" y="59"/>
                    </a:cubicBezTo>
                    <a:cubicBezTo>
                      <a:pt x="234" y="26"/>
                      <a:pt x="234" y="26"/>
                      <a:pt x="234" y="26"/>
                    </a:cubicBezTo>
                    <a:cubicBezTo>
                      <a:pt x="234" y="26"/>
                      <a:pt x="234" y="25"/>
                      <a:pt x="233" y="24"/>
                    </a:cubicBezTo>
                    <a:cubicBezTo>
                      <a:pt x="216" y="2"/>
                      <a:pt x="216" y="2"/>
                      <a:pt x="216" y="2"/>
                    </a:cubicBezTo>
                    <a:cubicBezTo>
                      <a:pt x="215" y="0"/>
                      <a:pt x="211" y="0"/>
                      <a:pt x="210" y="2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2" y="25"/>
                      <a:pt x="192" y="26"/>
                      <a:pt x="192" y="26"/>
                    </a:cubicBezTo>
                    <a:cubicBezTo>
                      <a:pt x="192" y="59"/>
                      <a:pt x="192" y="59"/>
                      <a:pt x="192" y="59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48"/>
                      <a:pt x="41" y="36"/>
                      <a:pt x="26" y="36"/>
                    </a:cubicBezTo>
                    <a:cubicBezTo>
                      <a:pt x="12" y="36"/>
                      <a:pt x="0" y="48"/>
                      <a:pt x="0" y="62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0" y="590"/>
                      <a:pt x="0" y="590"/>
                      <a:pt x="0" y="591"/>
                    </a:cubicBezTo>
                    <a:cubicBezTo>
                      <a:pt x="0" y="611"/>
                      <a:pt x="0" y="611"/>
                      <a:pt x="0" y="611"/>
                    </a:cubicBezTo>
                    <a:cubicBezTo>
                      <a:pt x="0" y="611"/>
                      <a:pt x="0" y="611"/>
                      <a:pt x="0" y="611"/>
                    </a:cubicBezTo>
                    <a:cubicBezTo>
                      <a:pt x="0" y="873"/>
                      <a:pt x="0" y="873"/>
                      <a:pt x="0" y="873"/>
                    </a:cubicBezTo>
                    <a:cubicBezTo>
                      <a:pt x="0" y="875"/>
                      <a:pt x="1" y="877"/>
                      <a:pt x="4" y="877"/>
                    </a:cubicBezTo>
                    <a:cubicBezTo>
                      <a:pt x="427" y="877"/>
                      <a:pt x="427" y="877"/>
                      <a:pt x="427" y="877"/>
                    </a:cubicBezTo>
                    <a:cubicBezTo>
                      <a:pt x="430" y="877"/>
                      <a:pt x="431" y="875"/>
                      <a:pt x="431" y="873"/>
                    </a:cubicBezTo>
                    <a:cubicBezTo>
                      <a:pt x="431" y="611"/>
                      <a:pt x="431" y="611"/>
                      <a:pt x="431" y="611"/>
                    </a:cubicBezTo>
                    <a:cubicBezTo>
                      <a:pt x="431" y="591"/>
                      <a:pt x="431" y="591"/>
                      <a:pt x="431" y="591"/>
                    </a:cubicBezTo>
                    <a:cubicBezTo>
                      <a:pt x="431" y="290"/>
                      <a:pt x="431" y="290"/>
                      <a:pt x="431" y="290"/>
                    </a:cubicBezTo>
                    <a:cubicBezTo>
                      <a:pt x="431" y="62"/>
                      <a:pt x="431" y="62"/>
                      <a:pt x="431" y="62"/>
                    </a:cubicBezTo>
                    <a:cubicBezTo>
                      <a:pt x="431" y="48"/>
                      <a:pt x="420" y="36"/>
                      <a:pt x="405" y="36"/>
                    </a:cubicBezTo>
                    <a:close/>
                    <a:moveTo>
                      <a:pt x="8" y="62"/>
                    </a:moveTo>
                    <a:cubicBezTo>
                      <a:pt x="8" y="52"/>
                      <a:pt x="16" y="44"/>
                      <a:pt x="26" y="44"/>
                    </a:cubicBezTo>
                    <a:cubicBezTo>
                      <a:pt x="36" y="44"/>
                      <a:pt x="45" y="52"/>
                      <a:pt x="45" y="6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102"/>
                      <a:pt x="45" y="102"/>
                      <a:pt x="45" y="102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8" y="286"/>
                      <a:pt x="8" y="286"/>
                      <a:pt x="8" y="286"/>
                    </a:cubicBezTo>
                    <a:lnTo>
                      <a:pt x="8" y="62"/>
                    </a:lnTo>
                    <a:close/>
                    <a:moveTo>
                      <a:pt x="200" y="28"/>
                    </a:moveTo>
                    <a:cubicBezTo>
                      <a:pt x="213" y="11"/>
                      <a:pt x="213" y="11"/>
                      <a:pt x="213" y="11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6" y="56"/>
                      <a:pt x="226" y="56"/>
                      <a:pt x="226" y="56"/>
                    </a:cubicBezTo>
                    <a:cubicBezTo>
                      <a:pt x="200" y="56"/>
                      <a:pt x="200" y="56"/>
                      <a:pt x="200" y="56"/>
                    </a:cubicBezTo>
                    <a:lnTo>
                      <a:pt x="200" y="28"/>
                    </a:lnTo>
                    <a:close/>
                    <a:moveTo>
                      <a:pt x="378" y="86"/>
                    </a:moveTo>
                    <a:cubicBezTo>
                      <a:pt x="378" y="98"/>
                      <a:pt x="378" y="98"/>
                      <a:pt x="378" y="98"/>
                    </a:cubicBezTo>
                    <a:cubicBezTo>
                      <a:pt x="351" y="98"/>
                      <a:pt x="351" y="98"/>
                      <a:pt x="351" y="98"/>
                    </a:cubicBezTo>
                    <a:cubicBezTo>
                      <a:pt x="349" y="98"/>
                      <a:pt x="347" y="100"/>
                      <a:pt x="347" y="102"/>
                    </a:cubicBezTo>
                    <a:cubicBezTo>
                      <a:pt x="347" y="104"/>
                      <a:pt x="349" y="106"/>
                      <a:pt x="351" y="106"/>
                    </a:cubicBezTo>
                    <a:cubicBezTo>
                      <a:pt x="378" y="106"/>
                      <a:pt x="378" y="106"/>
                      <a:pt x="378" y="106"/>
                    </a:cubicBezTo>
                    <a:cubicBezTo>
                      <a:pt x="378" y="127"/>
                      <a:pt x="378" y="127"/>
                      <a:pt x="378" y="127"/>
                    </a:cubicBezTo>
                    <a:cubicBezTo>
                      <a:pt x="351" y="127"/>
                      <a:pt x="351" y="127"/>
                      <a:pt x="351" y="127"/>
                    </a:cubicBezTo>
                    <a:cubicBezTo>
                      <a:pt x="349" y="127"/>
                      <a:pt x="347" y="129"/>
                      <a:pt x="347" y="131"/>
                    </a:cubicBezTo>
                    <a:cubicBezTo>
                      <a:pt x="347" y="134"/>
                      <a:pt x="349" y="135"/>
                      <a:pt x="351" y="135"/>
                    </a:cubicBezTo>
                    <a:cubicBezTo>
                      <a:pt x="378" y="135"/>
                      <a:pt x="378" y="135"/>
                      <a:pt x="378" y="135"/>
                    </a:cubicBezTo>
                    <a:cubicBezTo>
                      <a:pt x="378" y="157"/>
                      <a:pt x="378" y="157"/>
                      <a:pt x="378" y="157"/>
                    </a:cubicBezTo>
                    <a:cubicBezTo>
                      <a:pt x="351" y="157"/>
                      <a:pt x="351" y="157"/>
                      <a:pt x="351" y="157"/>
                    </a:cubicBezTo>
                    <a:cubicBezTo>
                      <a:pt x="349" y="157"/>
                      <a:pt x="347" y="159"/>
                      <a:pt x="347" y="161"/>
                    </a:cubicBezTo>
                    <a:cubicBezTo>
                      <a:pt x="347" y="163"/>
                      <a:pt x="349" y="165"/>
                      <a:pt x="351" y="165"/>
                    </a:cubicBezTo>
                    <a:cubicBezTo>
                      <a:pt x="378" y="165"/>
                      <a:pt x="378" y="165"/>
                      <a:pt x="378" y="165"/>
                    </a:cubicBezTo>
                    <a:cubicBezTo>
                      <a:pt x="378" y="286"/>
                      <a:pt x="378" y="286"/>
                      <a:pt x="378" y="286"/>
                    </a:cubicBezTo>
                    <a:cubicBezTo>
                      <a:pt x="336" y="286"/>
                      <a:pt x="336" y="286"/>
                      <a:pt x="336" y="286"/>
                    </a:cubicBezTo>
                    <a:cubicBezTo>
                      <a:pt x="336" y="203"/>
                      <a:pt x="336" y="203"/>
                      <a:pt x="336" y="203"/>
                    </a:cubicBezTo>
                    <a:cubicBezTo>
                      <a:pt x="336" y="203"/>
                      <a:pt x="336" y="202"/>
                      <a:pt x="335" y="201"/>
                    </a:cubicBezTo>
                    <a:cubicBezTo>
                      <a:pt x="301" y="153"/>
                      <a:pt x="301" y="153"/>
                      <a:pt x="301" y="153"/>
                    </a:cubicBezTo>
                    <a:cubicBezTo>
                      <a:pt x="325" y="153"/>
                      <a:pt x="325" y="153"/>
                      <a:pt x="325" y="153"/>
                    </a:cubicBezTo>
                    <a:cubicBezTo>
                      <a:pt x="328" y="153"/>
                      <a:pt x="329" y="151"/>
                      <a:pt x="329" y="149"/>
                    </a:cubicBezTo>
                    <a:cubicBezTo>
                      <a:pt x="329" y="147"/>
                      <a:pt x="328" y="145"/>
                      <a:pt x="325" y="145"/>
                    </a:cubicBezTo>
                    <a:cubicBezTo>
                      <a:pt x="295" y="145"/>
                      <a:pt x="295" y="145"/>
                      <a:pt x="295" y="145"/>
                    </a:cubicBezTo>
                    <a:cubicBezTo>
                      <a:pt x="274" y="115"/>
                      <a:pt x="274" y="115"/>
                      <a:pt x="274" y="115"/>
                    </a:cubicBezTo>
                    <a:cubicBezTo>
                      <a:pt x="299" y="115"/>
                      <a:pt x="299" y="115"/>
                      <a:pt x="299" y="115"/>
                    </a:cubicBezTo>
                    <a:cubicBezTo>
                      <a:pt x="301" y="115"/>
                      <a:pt x="303" y="113"/>
                      <a:pt x="303" y="111"/>
                    </a:cubicBezTo>
                    <a:cubicBezTo>
                      <a:pt x="303" y="109"/>
                      <a:pt x="301" y="107"/>
                      <a:pt x="299" y="107"/>
                    </a:cubicBezTo>
                    <a:cubicBezTo>
                      <a:pt x="268" y="107"/>
                      <a:pt x="268" y="107"/>
                      <a:pt x="268" y="107"/>
                    </a:cubicBezTo>
                    <a:cubicBezTo>
                      <a:pt x="253" y="86"/>
                      <a:pt x="253" y="86"/>
                      <a:pt x="253" y="86"/>
                    </a:cubicBezTo>
                    <a:lnTo>
                      <a:pt x="378" y="86"/>
                    </a:lnTo>
                    <a:close/>
                    <a:moveTo>
                      <a:pt x="405" y="44"/>
                    </a:moveTo>
                    <a:cubicBezTo>
                      <a:pt x="415" y="44"/>
                      <a:pt x="423" y="52"/>
                      <a:pt x="423" y="62"/>
                    </a:cubicBezTo>
                    <a:cubicBezTo>
                      <a:pt x="423" y="286"/>
                      <a:pt x="423" y="286"/>
                      <a:pt x="423" y="286"/>
                    </a:cubicBezTo>
                    <a:cubicBezTo>
                      <a:pt x="386" y="286"/>
                      <a:pt x="386" y="286"/>
                      <a:pt x="386" y="286"/>
                    </a:cubicBezTo>
                    <a:cubicBezTo>
                      <a:pt x="386" y="161"/>
                      <a:pt x="386" y="161"/>
                      <a:pt x="386" y="161"/>
                    </a:cubicBezTo>
                    <a:cubicBezTo>
                      <a:pt x="386" y="131"/>
                      <a:pt x="386" y="131"/>
                      <a:pt x="386" y="131"/>
                    </a:cubicBezTo>
                    <a:cubicBezTo>
                      <a:pt x="386" y="102"/>
                      <a:pt x="386" y="102"/>
                      <a:pt x="386" y="102"/>
                    </a:cubicBezTo>
                    <a:cubicBezTo>
                      <a:pt x="386" y="62"/>
                      <a:pt x="386" y="62"/>
                      <a:pt x="386" y="62"/>
                    </a:cubicBezTo>
                    <a:cubicBezTo>
                      <a:pt x="386" y="52"/>
                      <a:pt x="395" y="44"/>
                      <a:pt x="405" y="44"/>
                    </a:cubicBezTo>
                    <a:close/>
                    <a:moveTo>
                      <a:pt x="8" y="607"/>
                    </a:moveTo>
                    <a:cubicBezTo>
                      <a:pt x="8" y="595"/>
                      <a:pt x="8" y="595"/>
                      <a:pt x="8" y="595"/>
                    </a:cubicBezTo>
                    <a:cubicBezTo>
                      <a:pt x="8" y="595"/>
                      <a:pt x="8" y="595"/>
                      <a:pt x="8" y="595"/>
                    </a:cubicBezTo>
                    <a:cubicBezTo>
                      <a:pt x="423" y="595"/>
                      <a:pt x="423" y="595"/>
                      <a:pt x="423" y="595"/>
                    </a:cubicBezTo>
                    <a:cubicBezTo>
                      <a:pt x="423" y="607"/>
                      <a:pt x="423" y="607"/>
                      <a:pt x="423" y="607"/>
                    </a:cubicBezTo>
                    <a:cubicBezTo>
                      <a:pt x="8" y="607"/>
                      <a:pt x="8" y="607"/>
                      <a:pt x="8" y="607"/>
                    </a:cubicBezTo>
                    <a:close/>
                    <a:moveTo>
                      <a:pt x="423" y="554"/>
                    </a:moveTo>
                    <a:cubicBezTo>
                      <a:pt x="423" y="587"/>
                      <a:pt x="423" y="587"/>
                      <a:pt x="423" y="587"/>
                    </a:cubicBezTo>
                    <a:cubicBezTo>
                      <a:pt x="8" y="587"/>
                      <a:pt x="8" y="587"/>
                      <a:pt x="8" y="587"/>
                    </a:cubicBezTo>
                    <a:cubicBezTo>
                      <a:pt x="8" y="554"/>
                      <a:pt x="8" y="554"/>
                      <a:pt x="8" y="554"/>
                    </a:cubicBezTo>
                    <a:cubicBezTo>
                      <a:pt x="8" y="294"/>
                      <a:pt x="8" y="294"/>
                      <a:pt x="8" y="294"/>
                    </a:cubicBezTo>
                    <a:cubicBezTo>
                      <a:pt x="49" y="294"/>
                      <a:pt x="49" y="294"/>
                      <a:pt x="49" y="294"/>
                    </a:cubicBezTo>
                    <a:cubicBezTo>
                      <a:pt x="94" y="294"/>
                      <a:pt x="94" y="294"/>
                      <a:pt x="94" y="294"/>
                    </a:cubicBezTo>
                    <a:cubicBezTo>
                      <a:pt x="332" y="294"/>
                      <a:pt x="332" y="294"/>
                      <a:pt x="332" y="294"/>
                    </a:cubicBezTo>
                    <a:cubicBezTo>
                      <a:pt x="382" y="294"/>
                      <a:pt x="382" y="294"/>
                      <a:pt x="382" y="294"/>
                    </a:cubicBezTo>
                    <a:cubicBezTo>
                      <a:pt x="423" y="294"/>
                      <a:pt x="423" y="294"/>
                      <a:pt x="423" y="294"/>
                    </a:cubicBezTo>
                    <a:lnTo>
                      <a:pt x="423" y="554"/>
                    </a:lnTo>
                    <a:close/>
                    <a:moveTo>
                      <a:pt x="198" y="64"/>
                    </a:moveTo>
                    <a:cubicBezTo>
                      <a:pt x="228" y="64"/>
                      <a:pt x="228" y="64"/>
                      <a:pt x="228" y="64"/>
                    </a:cubicBezTo>
                    <a:cubicBezTo>
                      <a:pt x="242" y="84"/>
                      <a:pt x="242" y="84"/>
                      <a:pt x="242" y="84"/>
                    </a:cubicBezTo>
                    <a:cubicBezTo>
                      <a:pt x="290" y="152"/>
                      <a:pt x="290" y="152"/>
                      <a:pt x="290" y="152"/>
                    </a:cubicBezTo>
                    <a:cubicBezTo>
                      <a:pt x="328" y="205"/>
                      <a:pt x="328" y="205"/>
                      <a:pt x="328" y="205"/>
                    </a:cubicBezTo>
                    <a:cubicBezTo>
                      <a:pt x="328" y="286"/>
                      <a:pt x="328" y="286"/>
                      <a:pt x="328" y="286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98" y="205"/>
                      <a:pt x="98" y="205"/>
                      <a:pt x="98" y="205"/>
                    </a:cubicBezTo>
                    <a:cubicBezTo>
                      <a:pt x="135" y="152"/>
                      <a:pt x="135" y="152"/>
                      <a:pt x="135" y="152"/>
                    </a:cubicBezTo>
                    <a:cubicBezTo>
                      <a:pt x="136" y="152"/>
                      <a:pt x="136" y="151"/>
                      <a:pt x="137" y="150"/>
                    </a:cubicBezTo>
                    <a:lnTo>
                      <a:pt x="198" y="64"/>
                    </a:lnTo>
                    <a:close/>
                    <a:moveTo>
                      <a:pt x="157" y="107"/>
                    </a:moveTo>
                    <a:cubicBezTo>
                      <a:pt x="157" y="107"/>
                      <a:pt x="157" y="107"/>
                      <a:pt x="157" y="107"/>
                    </a:cubicBez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24" y="107"/>
                      <a:pt x="122" y="109"/>
                      <a:pt x="122" y="111"/>
                    </a:cubicBezTo>
                    <a:cubicBezTo>
                      <a:pt x="122" y="113"/>
                      <a:pt x="124" y="115"/>
                      <a:pt x="126" y="115"/>
                    </a:cubicBezTo>
                    <a:cubicBezTo>
                      <a:pt x="152" y="115"/>
                      <a:pt x="152" y="115"/>
                      <a:pt x="152" y="115"/>
                    </a:cubicBezTo>
                    <a:cubicBezTo>
                      <a:pt x="131" y="145"/>
                      <a:pt x="131" y="145"/>
                      <a:pt x="131" y="145"/>
                    </a:cubicBezTo>
                    <a:cubicBezTo>
                      <a:pt x="102" y="145"/>
                      <a:pt x="102" y="145"/>
                      <a:pt x="102" y="145"/>
                    </a:cubicBezTo>
                    <a:cubicBezTo>
                      <a:pt x="100" y="145"/>
                      <a:pt x="98" y="147"/>
                      <a:pt x="98" y="149"/>
                    </a:cubicBezTo>
                    <a:cubicBezTo>
                      <a:pt x="98" y="151"/>
                      <a:pt x="100" y="153"/>
                      <a:pt x="102" y="153"/>
                    </a:cubicBezTo>
                    <a:cubicBezTo>
                      <a:pt x="125" y="153"/>
                      <a:pt x="125" y="153"/>
                      <a:pt x="125" y="153"/>
                    </a:cubicBezTo>
                    <a:cubicBezTo>
                      <a:pt x="90" y="201"/>
                      <a:pt x="90" y="201"/>
                      <a:pt x="90" y="201"/>
                    </a:cubicBezTo>
                    <a:cubicBezTo>
                      <a:pt x="90" y="202"/>
                      <a:pt x="90" y="203"/>
                      <a:pt x="90" y="203"/>
                    </a:cubicBezTo>
                    <a:cubicBezTo>
                      <a:pt x="90" y="286"/>
                      <a:pt x="90" y="286"/>
                      <a:pt x="90" y="286"/>
                    </a:cubicBezTo>
                    <a:cubicBezTo>
                      <a:pt x="53" y="286"/>
                      <a:pt x="53" y="286"/>
                      <a:pt x="53" y="286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80" y="165"/>
                      <a:pt x="80" y="165"/>
                      <a:pt x="80" y="165"/>
                    </a:cubicBezTo>
                    <a:cubicBezTo>
                      <a:pt x="82" y="165"/>
                      <a:pt x="84" y="163"/>
                      <a:pt x="84" y="161"/>
                    </a:cubicBezTo>
                    <a:cubicBezTo>
                      <a:pt x="84" y="159"/>
                      <a:pt x="82" y="157"/>
                      <a:pt x="80" y="157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3" y="135"/>
                      <a:pt x="53" y="135"/>
                      <a:pt x="53" y="135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2" y="135"/>
                      <a:pt x="84" y="134"/>
                      <a:pt x="84" y="131"/>
                    </a:cubicBezTo>
                    <a:cubicBezTo>
                      <a:pt x="84" y="129"/>
                      <a:pt x="82" y="127"/>
                      <a:pt x="80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6"/>
                      <a:pt x="84" y="104"/>
                      <a:pt x="84" y="102"/>
                    </a:cubicBezTo>
                    <a:cubicBezTo>
                      <a:pt x="84" y="100"/>
                      <a:pt x="82" y="98"/>
                      <a:pt x="80" y="98"/>
                    </a:cubicBezTo>
                    <a:cubicBezTo>
                      <a:pt x="53" y="98"/>
                      <a:pt x="53" y="98"/>
                      <a:pt x="53" y="98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173" y="86"/>
                      <a:pt x="173" y="86"/>
                      <a:pt x="173" y="86"/>
                    </a:cubicBezTo>
                    <a:lnTo>
                      <a:pt x="157" y="107"/>
                    </a:lnTo>
                    <a:close/>
                    <a:moveTo>
                      <a:pt x="423" y="852"/>
                    </a:moveTo>
                    <a:cubicBezTo>
                      <a:pt x="423" y="869"/>
                      <a:pt x="423" y="869"/>
                      <a:pt x="423" y="869"/>
                    </a:cubicBezTo>
                    <a:cubicBezTo>
                      <a:pt x="8" y="869"/>
                      <a:pt x="8" y="869"/>
                      <a:pt x="8" y="869"/>
                    </a:cubicBezTo>
                    <a:cubicBezTo>
                      <a:pt x="8" y="852"/>
                      <a:pt x="8" y="852"/>
                      <a:pt x="8" y="852"/>
                    </a:cubicBezTo>
                    <a:cubicBezTo>
                      <a:pt x="8" y="615"/>
                      <a:pt x="8" y="615"/>
                      <a:pt x="8" y="615"/>
                    </a:cubicBezTo>
                    <a:cubicBezTo>
                      <a:pt x="85" y="615"/>
                      <a:pt x="85" y="615"/>
                      <a:pt x="85" y="615"/>
                    </a:cubicBezTo>
                    <a:cubicBezTo>
                      <a:pt x="223" y="615"/>
                      <a:pt x="223" y="615"/>
                      <a:pt x="223" y="615"/>
                    </a:cubicBezTo>
                    <a:cubicBezTo>
                      <a:pt x="360" y="615"/>
                      <a:pt x="360" y="615"/>
                      <a:pt x="360" y="615"/>
                    </a:cubicBezTo>
                    <a:cubicBezTo>
                      <a:pt x="423" y="615"/>
                      <a:pt x="423" y="615"/>
                      <a:pt x="423" y="615"/>
                    </a:cubicBezTo>
                    <a:lnTo>
                      <a:pt x="423" y="8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80"/>
              <p:cNvSpPr>
                <a:spLocks noEditPoints="1"/>
              </p:cNvSpPr>
              <p:nvPr/>
            </p:nvSpPr>
            <p:spPr bwMode="auto">
              <a:xfrm>
                <a:off x="8477250" y="5957888"/>
                <a:ext cx="476250" cy="849313"/>
              </a:xfrm>
              <a:custGeom>
                <a:avLst/>
                <a:gdLst>
                  <a:gd name="T0" fmla="*/ 58 w 130"/>
                  <a:gd name="T1" fmla="*/ 0 h 232"/>
                  <a:gd name="T2" fmla="*/ 13 w 130"/>
                  <a:gd name="T3" fmla="*/ 46 h 232"/>
                  <a:gd name="T4" fmla="*/ 13 w 130"/>
                  <a:gd name="T5" fmla="*/ 68 h 232"/>
                  <a:gd name="T6" fmla="*/ 13 w 130"/>
                  <a:gd name="T7" fmla="*/ 209 h 232"/>
                  <a:gd name="T8" fmla="*/ 4 w 130"/>
                  <a:gd name="T9" fmla="*/ 209 h 232"/>
                  <a:gd name="T10" fmla="*/ 0 w 130"/>
                  <a:gd name="T11" fmla="*/ 213 h 232"/>
                  <a:gd name="T12" fmla="*/ 0 w 130"/>
                  <a:gd name="T13" fmla="*/ 228 h 232"/>
                  <a:gd name="T14" fmla="*/ 4 w 130"/>
                  <a:gd name="T15" fmla="*/ 232 h 232"/>
                  <a:gd name="T16" fmla="*/ 126 w 130"/>
                  <a:gd name="T17" fmla="*/ 232 h 232"/>
                  <a:gd name="T18" fmla="*/ 130 w 130"/>
                  <a:gd name="T19" fmla="*/ 228 h 232"/>
                  <a:gd name="T20" fmla="*/ 130 w 130"/>
                  <a:gd name="T21" fmla="*/ 213 h 232"/>
                  <a:gd name="T22" fmla="*/ 126 w 130"/>
                  <a:gd name="T23" fmla="*/ 209 h 232"/>
                  <a:gd name="T24" fmla="*/ 118 w 130"/>
                  <a:gd name="T25" fmla="*/ 209 h 232"/>
                  <a:gd name="T26" fmla="*/ 118 w 130"/>
                  <a:gd name="T27" fmla="*/ 68 h 232"/>
                  <a:gd name="T28" fmla="*/ 118 w 130"/>
                  <a:gd name="T29" fmla="*/ 46 h 232"/>
                  <a:gd name="T30" fmla="*/ 72 w 130"/>
                  <a:gd name="T31" fmla="*/ 0 h 232"/>
                  <a:gd name="T32" fmla="*/ 58 w 130"/>
                  <a:gd name="T33" fmla="*/ 0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7 w 130"/>
                  <a:gd name="T41" fmla="*/ 217 h 232"/>
                  <a:gd name="T42" fmla="*/ 114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110 w 130"/>
                  <a:gd name="T49" fmla="*/ 209 h 232"/>
                  <a:gd name="T50" fmla="*/ 21 w 130"/>
                  <a:gd name="T51" fmla="*/ 209 h 232"/>
                  <a:gd name="T52" fmla="*/ 21 w 130"/>
                  <a:gd name="T53" fmla="*/ 72 h 232"/>
                  <a:gd name="T54" fmla="*/ 110 w 130"/>
                  <a:gd name="T55" fmla="*/ 72 h 232"/>
                  <a:gd name="T56" fmla="*/ 110 w 130"/>
                  <a:gd name="T57" fmla="*/ 209 h 232"/>
                  <a:gd name="T58" fmla="*/ 110 w 130"/>
                  <a:gd name="T59" fmla="*/ 64 h 232"/>
                  <a:gd name="T60" fmla="*/ 21 w 130"/>
                  <a:gd name="T61" fmla="*/ 64 h 232"/>
                  <a:gd name="T62" fmla="*/ 21 w 130"/>
                  <a:gd name="T63" fmla="*/ 46 h 232"/>
                  <a:gd name="T64" fmla="*/ 58 w 130"/>
                  <a:gd name="T65" fmla="*/ 8 h 232"/>
                  <a:gd name="T66" fmla="*/ 72 w 130"/>
                  <a:gd name="T67" fmla="*/ 8 h 232"/>
                  <a:gd name="T68" fmla="*/ 110 w 130"/>
                  <a:gd name="T69" fmla="*/ 46 h 232"/>
                  <a:gd name="T70" fmla="*/ 110 w 130"/>
                  <a:gd name="T71" fmla="*/ 6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58" y="0"/>
                    </a:moveTo>
                    <a:cubicBezTo>
                      <a:pt x="33" y="0"/>
                      <a:pt x="13" y="20"/>
                      <a:pt x="13" y="46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9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9" y="209"/>
                      <a:pt x="126" y="209"/>
                    </a:cubicBezTo>
                    <a:cubicBezTo>
                      <a:pt x="118" y="209"/>
                      <a:pt x="118" y="209"/>
                      <a:pt x="118" y="209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0"/>
                      <a:pt x="97" y="0"/>
                      <a:pt x="72" y="0"/>
                    </a:cubicBezTo>
                    <a:lnTo>
                      <a:pt x="58" y="0"/>
                    </a:ln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14" y="217"/>
                      <a:pt x="114" y="217"/>
                      <a:pt x="114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110" y="209"/>
                    </a:move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110" y="72"/>
                      <a:pt x="110" y="72"/>
                      <a:pt x="110" y="72"/>
                    </a:cubicBezTo>
                    <a:lnTo>
                      <a:pt x="110" y="209"/>
                    </a:lnTo>
                    <a:close/>
                    <a:moveTo>
                      <a:pt x="110" y="64"/>
                    </a:move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25"/>
                      <a:pt x="38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lnTo>
                      <a:pt x="110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82"/>
              <p:cNvSpPr>
                <a:spLocks noEditPoints="1"/>
              </p:cNvSpPr>
              <p:nvPr/>
            </p:nvSpPr>
            <p:spPr bwMode="auto">
              <a:xfrm>
                <a:off x="8474075" y="4860925"/>
                <a:ext cx="479425" cy="854075"/>
              </a:xfrm>
              <a:custGeom>
                <a:avLst/>
                <a:gdLst>
                  <a:gd name="T0" fmla="*/ 59 w 131"/>
                  <a:gd name="T1" fmla="*/ 0 h 233"/>
                  <a:gd name="T2" fmla="*/ 13 w 131"/>
                  <a:gd name="T3" fmla="*/ 46 h 233"/>
                  <a:gd name="T4" fmla="*/ 13 w 131"/>
                  <a:gd name="T5" fmla="*/ 69 h 233"/>
                  <a:gd name="T6" fmla="*/ 13 w 131"/>
                  <a:gd name="T7" fmla="*/ 210 h 233"/>
                  <a:gd name="T8" fmla="*/ 4 w 131"/>
                  <a:gd name="T9" fmla="*/ 210 h 233"/>
                  <a:gd name="T10" fmla="*/ 0 w 131"/>
                  <a:gd name="T11" fmla="*/ 214 h 233"/>
                  <a:gd name="T12" fmla="*/ 0 w 131"/>
                  <a:gd name="T13" fmla="*/ 229 h 233"/>
                  <a:gd name="T14" fmla="*/ 4 w 131"/>
                  <a:gd name="T15" fmla="*/ 233 h 233"/>
                  <a:gd name="T16" fmla="*/ 127 w 131"/>
                  <a:gd name="T17" fmla="*/ 233 h 233"/>
                  <a:gd name="T18" fmla="*/ 131 w 131"/>
                  <a:gd name="T19" fmla="*/ 229 h 233"/>
                  <a:gd name="T20" fmla="*/ 131 w 131"/>
                  <a:gd name="T21" fmla="*/ 214 h 233"/>
                  <a:gd name="T22" fmla="*/ 127 w 131"/>
                  <a:gd name="T23" fmla="*/ 210 h 233"/>
                  <a:gd name="T24" fmla="*/ 118 w 131"/>
                  <a:gd name="T25" fmla="*/ 210 h 233"/>
                  <a:gd name="T26" fmla="*/ 118 w 131"/>
                  <a:gd name="T27" fmla="*/ 69 h 233"/>
                  <a:gd name="T28" fmla="*/ 118 w 131"/>
                  <a:gd name="T29" fmla="*/ 46 h 233"/>
                  <a:gd name="T30" fmla="*/ 72 w 131"/>
                  <a:gd name="T31" fmla="*/ 0 h 233"/>
                  <a:gd name="T32" fmla="*/ 59 w 131"/>
                  <a:gd name="T33" fmla="*/ 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110 w 131"/>
                  <a:gd name="T49" fmla="*/ 210 h 233"/>
                  <a:gd name="T50" fmla="*/ 21 w 131"/>
                  <a:gd name="T51" fmla="*/ 210 h 233"/>
                  <a:gd name="T52" fmla="*/ 21 w 131"/>
                  <a:gd name="T53" fmla="*/ 73 h 233"/>
                  <a:gd name="T54" fmla="*/ 110 w 131"/>
                  <a:gd name="T55" fmla="*/ 73 h 233"/>
                  <a:gd name="T56" fmla="*/ 110 w 131"/>
                  <a:gd name="T57" fmla="*/ 210 h 233"/>
                  <a:gd name="T58" fmla="*/ 110 w 131"/>
                  <a:gd name="T59" fmla="*/ 65 h 233"/>
                  <a:gd name="T60" fmla="*/ 21 w 131"/>
                  <a:gd name="T61" fmla="*/ 65 h 233"/>
                  <a:gd name="T62" fmla="*/ 21 w 131"/>
                  <a:gd name="T63" fmla="*/ 46 h 233"/>
                  <a:gd name="T64" fmla="*/ 59 w 131"/>
                  <a:gd name="T65" fmla="*/ 8 h 233"/>
                  <a:gd name="T66" fmla="*/ 72 w 131"/>
                  <a:gd name="T67" fmla="*/ 8 h 233"/>
                  <a:gd name="T68" fmla="*/ 110 w 131"/>
                  <a:gd name="T69" fmla="*/ 46 h 233"/>
                  <a:gd name="T70" fmla="*/ 110 w 131"/>
                  <a:gd name="T71" fmla="*/ 6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59" y="0"/>
                    </a:move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8" y="0"/>
                      <a:pt x="72" y="0"/>
                    </a:cubicBezTo>
                    <a:lnTo>
                      <a:pt x="59" y="0"/>
                    </a:ln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110" y="210"/>
                    </a:moveTo>
                    <a:cubicBezTo>
                      <a:pt x="21" y="210"/>
                      <a:pt x="21" y="210"/>
                      <a:pt x="21" y="210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110" y="73"/>
                      <a:pt x="110" y="73"/>
                      <a:pt x="110" y="73"/>
                    </a:cubicBezTo>
                    <a:lnTo>
                      <a:pt x="110" y="210"/>
                    </a:lnTo>
                    <a:close/>
                    <a:moveTo>
                      <a:pt x="110" y="65"/>
                    </a:move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lnTo>
                      <a:pt x="110" y="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90"/>
              <p:cNvSpPr>
                <a:spLocks noEditPoints="1"/>
              </p:cNvSpPr>
              <p:nvPr/>
            </p:nvSpPr>
            <p:spPr bwMode="auto">
              <a:xfrm>
                <a:off x="8064500" y="4124325"/>
                <a:ext cx="274638" cy="484188"/>
              </a:xfrm>
              <a:custGeom>
                <a:avLst/>
                <a:gdLst>
                  <a:gd name="T0" fmla="*/ 4 w 75"/>
                  <a:gd name="T1" fmla="*/ 132 h 132"/>
                  <a:gd name="T2" fmla="*/ 71 w 75"/>
                  <a:gd name="T3" fmla="*/ 132 h 132"/>
                  <a:gd name="T4" fmla="*/ 75 w 75"/>
                  <a:gd name="T5" fmla="*/ 128 h 132"/>
                  <a:gd name="T6" fmla="*/ 75 w 75"/>
                  <a:gd name="T7" fmla="*/ 37 h 132"/>
                  <a:gd name="T8" fmla="*/ 38 w 75"/>
                  <a:gd name="T9" fmla="*/ 0 h 132"/>
                  <a:gd name="T10" fmla="*/ 0 w 75"/>
                  <a:gd name="T11" fmla="*/ 37 h 132"/>
                  <a:gd name="T12" fmla="*/ 0 w 75"/>
                  <a:gd name="T13" fmla="*/ 128 h 132"/>
                  <a:gd name="T14" fmla="*/ 4 w 75"/>
                  <a:gd name="T15" fmla="*/ 132 h 132"/>
                  <a:gd name="T16" fmla="*/ 38 w 75"/>
                  <a:gd name="T17" fmla="*/ 8 h 132"/>
                  <a:gd name="T18" fmla="*/ 67 w 75"/>
                  <a:gd name="T19" fmla="*/ 33 h 132"/>
                  <a:gd name="T20" fmla="*/ 9 w 75"/>
                  <a:gd name="T21" fmla="*/ 33 h 132"/>
                  <a:gd name="T22" fmla="*/ 38 w 75"/>
                  <a:gd name="T23" fmla="*/ 8 h 132"/>
                  <a:gd name="T24" fmla="*/ 67 w 75"/>
                  <a:gd name="T25" fmla="*/ 124 h 132"/>
                  <a:gd name="T26" fmla="*/ 8 w 75"/>
                  <a:gd name="T27" fmla="*/ 124 h 132"/>
                  <a:gd name="T28" fmla="*/ 8 w 75"/>
                  <a:gd name="T29" fmla="*/ 41 h 132"/>
                  <a:gd name="T30" fmla="*/ 67 w 75"/>
                  <a:gd name="T31" fmla="*/ 41 h 132"/>
                  <a:gd name="T32" fmla="*/ 67 w 75"/>
                  <a:gd name="T33" fmla="*/ 12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132">
                    <a:moveTo>
                      <a:pt x="4" y="132"/>
                    </a:moveTo>
                    <a:cubicBezTo>
                      <a:pt x="71" y="132"/>
                      <a:pt x="71" y="132"/>
                      <a:pt x="71" y="132"/>
                    </a:cubicBezTo>
                    <a:cubicBezTo>
                      <a:pt x="74" y="132"/>
                      <a:pt x="75" y="130"/>
                      <a:pt x="75" y="128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16"/>
                      <a:pt x="59" y="0"/>
                      <a:pt x="38" y="0"/>
                    </a:cubicBezTo>
                    <a:cubicBezTo>
                      <a:pt x="17" y="0"/>
                      <a:pt x="0" y="16"/>
                      <a:pt x="0" y="3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30"/>
                      <a:pt x="2" y="132"/>
                      <a:pt x="4" y="132"/>
                    </a:cubicBezTo>
                    <a:close/>
                    <a:moveTo>
                      <a:pt x="38" y="8"/>
                    </a:moveTo>
                    <a:cubicBezTo>
                      <a:pt x="53" y="8"/>
                      <a:pt x="65" y="19"/>
                      <a:pt x="67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19"/>
                      <a:pt x="23" y="8"/>
                      <a:pt x="38" y="8"/>
                    </a:cubicBezTo>
                    <a:close/>
                    <a:moveTo>
                      <a:pt x="67" y="124"/>
                    </a:moveTo>
                    <a:cubicBezTo>
                      <a:pt x="8" y="124"/>
                      <a:pt x="8" y="124"/>
                      <a:pt x="8" y="124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67" y="41"/>
                      <a:pt x="67" y="41"/>
                      <a:pt x="67" y="41"/>
                    </a:cubicBezTo>
                    <a:lnTo>
                      <a:pt x="67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93"/>
              <p:cNvSpPr>
                <a:spLocks noEditPoints="1"/>
              </p:cNvSpPr>
              <p:nvPr/>
            </p:nvSpPr>
            <p:spPr bwMode="auto">
              <a:xfrm>
                <a:off x="7975600" y="5957888"/>
                <a:ext cx="476250" cy="849313"/>
              </a:xfrm>
              <a:custGeom>
                <a:avLst/>
                <a:gdLst>
                  <a:gd name="T0" fmla="*/ 126 w 130"/>
                  <a:gd name="T1" fmla="*/ 209 h 232"/>
                  <a:gd name="T2" fmla="*/ 117 w 130"/>
                  <a:gd name="T3" fmla="*/ 209 h 232"/>
                  <a:gd name="T4" fmla="*/ 117 w 130"/>
                  <a:gd name="T5" fmla="*/ 68 h 232"/>
                  <a:gd name="T6" fmla="*/ 117 w 130"/>
                  <a:gd name="T7" fmla="*/ 46 h 232"/>
                  <a:gd name="T8" fmla="*/ 72 w 130"/>
                  <a:gd name="T9" fmla="*/ 0 h 232"/>
                  <a:gd name="T10" fmla="*/ 58 w 130"/>
                  <a:gd name="T11" fmla="*/ 0 h 232"/>
                  <a:gd name="T12" fmla="*/ 13 w 130"/>
                  <a:gd name="T13" fmla="*/ 46 h 232"/>
                  <a:gd name="T14" fmla="*/ 13 w 130"/>
                  <a:gd name="T15" fmla="*/ 68 h 232"/>
                  <a:gd name="T16" fmla="*/ 13 w 130"/>
                  <a:gd name="T17" fmla="*/ 209 h 232"/>
                  <a:gd name="T18" fmla="*/ 4 w 130"/>
                  <a:gd name="T19" fmla="*/ 209 h 232"/>
                  <a:gd name="T20" fmla="*/ 0 w 130"/>
                  <a:gd name="T21" fmla="*/ 213 h 232"/>
                  <a:gd name="T22" fmla="*/ 0 w 130"/>
                  <a:gd name="T23" fmla="*/ 228 h 232"/>
                  <a:gd name="T24" fmla="*/ 4 w 130"/>
                  <a:gd name="T25" fmla="*/ 232 h 232"/>
                  <a:gd name="T26" fmla="*/ 126 w 130"/>
                  <a:gd name="T27" fmla="*/ 232 h 232"/>
                  <a:gd name="T28" fmla="*/ 130 w 130"/>
                  <a:gd name="T29" fmla="*/ 228 h 232"/>
                  <a:gd name="T30" fmla="*/ 130 w 130"/>
                  <a:gd name="T31" fmla="*/ 213 h 232"/>
                  <a:gd name="T32" fmla="*/ 126 w 130"/>
                  <a:gd name="T33" fmla="*/ 209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7 w 130"/>
                  <a:gd name="T41" fmla="*/ 217 h 232"/>
                  <a:gd name="T42" fmla="*/ 113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21 w 130"/>
                  <a:gd name="T49" fmla="*/ 46 h 232"/>
                  <a:gd name="T50" fmla="*/ 58 w 130"/>
                  <a:gd name="T51" fmla="*/ 8 h 232"/>
                  <a:gd name="T52" fmla="*/ 72 w 130"/>
                  <a:gd name="T53" fmla="*/ 8 h 232"/>
                  <a:gd name="T54" fmla="*/ 109 w 130"/>
                  <a:gd name="T55" fmla="*/ 46 h 232"/>
                  <a:gd name="T56" fmla="*/ 109 w 130"/>
                  <a:gd name="T57" fmla="*/ 64 h 232"/>
                  <a:gd name="T58" fmla="*/ 21 w 130"/>
                  <a:gd name="T59" fmla="*/ 64 h 232"/>
                  <a:gd name="T60" fmla="*/ 21 w 130"/>
                  <a:gd name="T61" fmla="*/ 46 h 232"/>
                  <a:gd name="T62" fmla="*/ 21 w 130"/>
                  <a:gd name="T63" fmla="*/ 72 h 232"/>
                  <a:gd name="T64" fmla="*/ 109 w 130"/>
                  <a:gd name="T65" fmla="*/ 72 h 232"/>
                  <a:gd name="T66" fmla="*/ 109 w 130"/>
                  <a:gd name="T67" fmla="*/ 209 h 232"/>
                  <a:gd name="T68" fmla="*/ 21 w 130"/>
                  <a:gd name="T69" fmla="*/ 209 h 232"/>
                  <a:gd name="T70" fmla="*/ 21 w 130"/>
                  <a:gd name="T71" fmla="*/ 7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126" y="209"/>
                    </a:move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20"/>
                      <a:pt x="97" y="0"/>
                      <a:pt x="7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3" y="0"/>
                      <a:pt x="13" y="20"/>
                      <a:pt x="13" y="46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8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8" y="209"/>
                      <a:pt x="126" y="209"/>
                    </a:cubicBez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13" y="217"/>
                      <a:pt x="113" y="217"/>
                      <a:pt x="113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09" y="25"/>
                      <a:pt x="109" y="46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21" y="64"/>
                      <a:pt x="21" y="64"/>
                      <a:pt x="21" y="64"/>
                    </a:cubicBezTo>
                    <a:lnTo>
                      <a:pt x="21" y="46"/>
                    </a:lnTo>
                    <a:close/>
                    <a:moveTo>
                      <a:pt x="21" y="72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209"/>
                      <a:pt x="109" y="209"/>
                      <a:pt x="109" y="209"/>
                    </a:cubicBezTo>
                    <a:cubicBezTo>
                      <a:pt x="21" y="209"/>
                      <a:pt x="21" y="209"/>
                      <a:pt x="21" y="209"/>
                    </a:cubicBezTo>
                    <a:lnTo>
                      <a:pt x="21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94"/>
              <p:cNvSpPr>
                <a:spLocks noEditPoints="1"/>
              </p:cNvSpPr>
              <p:nvPr/>
            </p:nvSpPr>
            <p:spPr bwMode="auto">
              <a:xfrm>
                <a:off x="7972425" y="4860925"/>
                <a:ext cx="479425" cy="854075"/>
              </a:xfrm>
              <a:custGeom>
                <a:avLst/>
                <a:gdLst>
                  <a:gd name="T0" fmla="*/ 127 w 131"/>
                  <a:gd name="T1" fmla="*/ 210 h 233"/>
                  <a:gd name="T2" fmla="*/ 118 w 131"/>
                  <a:gd name="T3" fmla="*/ 210 h 233"/>
                  <a:gd name="T4" fmla="*/ 118 w 131"/>
                  <a:gd name="T5" fmla="*/ 69 h 233"/>
                  <a:gd name="T6" fmla="*/ 118 w 131"/>
                  <a:gd name="T7" fmla="*/ 46 h 233"/>
                  <a:gd name="T8" fmla="*/ 72 w 131"/>
                  <a:gd name="T9" fmla="*/ 0 h 233"/>
                  <a:gd name="T10" fmla="*/ 59 w 131"/>
                  <a:gd name="T11" fmla="*/ 0 h 233"/>
                  <a:gd name="T12" fmla="*/ 13 w 131"/>
                  <a:gd name="T13" fmla="*/ 46 h 233"/>
                  <a:gd name="T14" fmla="*/ 13 w 131"/>
                  <a:gd name="T15" fmla="*/ 69 h 233"/>
                  <a:gd name="T16" fmla="*/ 13 w 131"/>
                  <a:gd name="T17" fmla="*/ 210 h 233"/>
                  <a:gd name="T18" fmla="*/ 4 w 131"/>
                  <a:gd name="T19" fmla="*/ 210 h 233"/>
                  <a:gd name="T20" fmla="*/ 0 w 131"/>
                  <a:gd name="T21" fmla="*/ 214 h 233"/>
                  <a:gd name="T22" fmla="*/ 0 w 131"/>
                  <a:gd name="T23" fmla="*/ 229 h 233"/>
                  <a:gd name="T24" fmla="*/ 4 w 131"/>
                  <a:gd name="T25" fmla="*/ 233 h 233"/>
                  <a:gd name="T26" fmla="*/ 127 w 131"/>
                  <a:gd name="T27" fmla="*/ 233 h 233"/>
                  <a:gd name="T28" fmla="*/ 131 w 131"/>
                  <a:gd name="T29" fmla="*/ 229 h 233"/>
                  <a:gd name="T30" fmla="*/ 131 w 131"/>
                  <a:gd name="T31" fmla="*/ 214 h 233"/>
                  <a:gd name="T32" fmla="*/ 127 w 131"/>
                  <a:gd name="T33" fmla="*/ 21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21 w 131"/>
                  <a:gd name="T49" fmla="*/ 46 h 233"/>
                  <a:gd name="T50" fmla="*/ 59 w 131"/>
                  <a:gd name="T51" fmla="*/ 8 h 233"/>
                  <a:gd name="T52" fmla="*/ 72 w 131"/>
                  <a:gd name="T53" fmla="*/ 8 h 233"/>
                  <a:gd name="T54" fmla="*/ 110 w 131"/>
                  <a:gd name="T55" fmla="*/ 46 h 233"/>
                  <a:gd name="T56" fmla="*/ 110 w 131"/>
                  <a:gd name="T57" fmla="*/ 65 h 233"/>
                  <a:gd name="T58" fmla="*/ 21 w 131"/>
                  <a:gd name="T59" fmla="*/ 65 h 233"/>
                  <a:gd name="T60" fmla="*/ 21 w 131"/>
                  <a:gd name="T61" fmla="*/ 46 h 233"/>
                  <a:gd name="T62" fmla="*/ 21 w 131"/>
                  <a:gd name="T63" fmla="*/ 73 h 233"/>
                  <a:gd name="T64" fmla="*/ 110 w 131"/>
                  <a:gd name="T65" fmla="*/ 73 h 233"/>
                  <a:gd name="T66" fmla="*/ 110 w 131"/>
                  <a:gd name="T67" fmla="*/ 210 h 233"/>
                  <a:gd name="T68" fmla="*/ 21 w 131"/>
                  <a:gd name="T69" fmla="*/ 210 h 233"/>
                  <a:gd name="T70" fmla="*/ 21 w 131"/>
                  <a:gd name="T71" fmla="*/ 7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127" y="210"/>
                    </a:move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7" y="0"/>
                      <a:pt x="7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21" y="65"/>
                      <a:pt x="21" y="65"/>
                      <a:pt x="21" y="65"/>
                    </a:cubicBezTo>
                    <a:lnTo>
                      <a:pt x="21" y="46"/>
                    </a:lnTo>
                    <a:close/>
                    <a:moveTo>
                      <a:pt x="21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210"/>
                      <a:pt x="110" y="210"/>
                      <a:pt x="110" y="210"/>
                    </a:cubicBezTo>
                    <a:cubicBezTo>
                      <a:pt x="21" y="210"/>
                      <a:pt x="21" y="210"/>
                      <a:pt x="21" y="210"/>
                    </a:cubicBezTo>
                    <a:lnTo>
                      <a:pt x="21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00"/>
              <p:cNvSpPr>
                <a:spLocks noEditPoints="1"/>
              </p:cNvSpPr>
              <p:nvPr/>
            </p:nvSpPr>
            <p:spPr bwMode="auto">
              <a:xfrm>
                <a:off x="7470775" y="5957888"/>
                <a:ext cx="476250" cy="849313"/>
              </a:xfrm>
              <a:custGeom>
                <a:avLst/>
                <a:gdLst>
                  <a:gd name="T0" fmla="*/ 126 w 130"/>
                  <a:gd name="T1" fmla="*/ 209 h 232"/>
                  <a:gd name="T2" fmla="*/ 117 w 130"/>
                  <a:gd name="T3" fmla="*/ 209 h 232"/>
                  <a:gd name="T4" fmla="*/ 117 w 130"/>
                  <a:gd name="T5" fmla="*/ 68 h 232"/>
                  <a:gd name="T6" fmla="*/ 117 w 130"/>
                  <a:gd name="T7" fmla="*/ 46 h 232"/>
                  <a:gd name="T8" fmla="*/ 72 w 130"/>
                  <a:gd name="T9" fmla="*/ 0 h 232"/>
                  <a:gd name="T10" fmla="*/ 58 w 130"/>
                  <a:gd name="T11" fmla="*/ 0 h 232"/>
                  <a:gd name="T12" fmla="*/ 12 w 130"/>
                  <a:gd name="T13" fmla="*/ 46 h 232"/>
                  <a:gd name="T14" fmla="*/ 12 w 130"/>
                  <a:gd name="T15" fmla="*/ 68 h 232"/>
                  <a:gd name="T16" fmla="*/ 12 w 130"/>
                  <a:gd name="T17" fmla="*/ 209 h 232"/>
                  <a:gd name="T18" fmla="*/ 4 w 130"/>
                  <a:gd name="T19" fmla="*/ 209 h 232"/>
                  <a:gd name="T20" fmla="*/ 0 w 130"/>
                  <a:gd name="T21" fmla="*/ 213 h 232"/>
                  <a:gd name="T22" fmla="*/ 0 w 130"/>
                  <a:gd name="T23" fmla="*/ 228 h 232"/>
                  <a:gd name="T24" fmla="*/ 4 w 130"/>
                  <a:gd name="T25" fmla="*/ 232 h 232"/>
                  <a:gd name="T26" fmla="*/ 126 w 130"/>
                  <a:gd name="T27" fmla="*/ 232 h 232"/>
                  <a:gd name="T28" fmla="*/ 130 w 130"/>
                  <a:gd name="T29" fmla="*/ 228 h 232"/>
                  <a:gd name="T30" fmla="*/ 130 w 130"/>
                  <a:gd name="T31" fmla="*/ 213 h 232"/>
                  <a:gd name="T32" fmla="*/ 126 w 130"/>
                  <a:gd name="T33" fmla="*/ 209 h 232"/>
                  <a:gd name="T34" fmla="*/ 122 w 130"/>
                  <a:gd name="T35" fmla="*/ 224 h 232"/>
                  <a:gd name="T36" fmla="*/ 8 w 130"/>
                  <a:gd name="T37" fmla="*/ 224 h 232"/>
                  <a:gd name="T38" fmla="*/ 8 w 130"/>
                  <a:gd name="T39" fmla="*/ 217 h 232"/>
                  <a:gd name="T40" fmla="*/ 16 w 130"/>
                  <a:gd name="T41" fmla="*/ 217 h 232"/>
                  <a:gd name="T42" fmla="*/ 113 w 130"/>
                  <a:gd name="T43" fmla="*/ 217 h 232"/>
                  <a:gd name="T44" fmla="*/ 122 w 130"/>
                  <a:gd name="T45" fmla="*/ 217 h 232"/>
                  <a:gd name="T46" fmla="*/ 122 w 130"/>
                  <a:gd name="T47" fmla="*/ 224 h 232"/>
                  <a:gd name="T48" fmla="*/ 20 w 130"/>
                  <a:gd name="T49" fmla="*/ 46 h 232"/>
                  <a:gd name="T50" fmla="*/ 58 w 130"/>
                  <a:gd name="T51" fmla="*/ 8 h 232"/>
                  <a:gd name="T52" fmla="*/ 72 w 130"/>
                  <a:gd name="T53" fmla="*/ 8 h 232"/>
                  <a:gd name="T54" fmla="*/ 109 w 130"/>
                  <a:gd name="T55" fmla="*/ 46 h 232"/>
                  <a:gd name="T56" fmla="*/ 109 w 130"/>
                  <a:gd name="T57" fmla="*/ 64 h 232"/>
                  <a:gd name="T58" fmla="*/ 20 w 130"/>
                  <a:gd name="T59" fmla="*/ 64 h 232"/>
                  <a:gd name="T60" fmla="*/ 20 w 130"/>
                  <a:gd name="T61" fmla="*/ 46 h 232"/>
                  <a:gd name="T62" fmla="*/ 20 w 130"/>
                  <a:gd name="T63" fmla="*/ 72 h 232"/>
                  <a:gd name="T64" fmla="*/ 109 w 130"/>
                  <a:gd name="T65" fmla="*/ 72 h 232"/>
                  <a:gd name="T66" fmla="*/ 109 w 130"/>
                  <a:gd name="T67" fmla="*/ 209 h 232"/>
                  <a:gd name="T68" fmla="*/ 20 w 130"/>
                  <a:gd name="T69" fmla="*/ 209 h 232"/>
                  <a:gd name="T70" fmla="*/ 20 w 130"/>
                  <a:gd name="T71" fmla="*/ 7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232">
                    <a:moveTo>
                      <a:pt x="126" y="209"/>
                    </a:move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20"/>
                      <a:pt x="97" y="0"/>
                      <a:pt x="7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3" y="0"/>
                      <a:pt x="12" y="20"/>
                      <a:pt x="12" y="4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209"/>
                      <a:pt x="12" y="209"/>
                      <a:pt x="12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2" y="209"/>
                      <a:pt x="0" y="211"/>
                      <a:pt x="0" y="21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2" y="232"/>
                      <a:pt x="4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8" y="232"/>
                      <a:pt x="130" y="230"/>
                      <a:pt x="130" y="228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0" y="211"/>
                      <a:pt x="128" y="209"/>
                      <a:pt x="126" y="209"/>
                    </a:cubicBezTo>
                    <a:close/>
                    <a:moveTo>
                      <a:pt x="122" y="224"/>
                    </a:moveTo>
                    <a:cubicBezTo>
                      <a:pt x="8" y="224"/>
                      <a:pt x="8" y="224"/>
                      <a:pt x="8" y="224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6" y="217"/>
                      <a:pt x="16" y="217"/>
                      <a:pt x="16" y="217"/>
                    </a:cubicBezTo>
                    <a:cubicBezTo>
                      <a:pt x="113" y="217"/>
                      <a:pt x="113" y="217"/>
                      <a:pt x="113" y="217"/>
                    </a:cubicBezTo>
                    <a:cubicBezTo>
                      <a:pt x="122" y="217"/>
                      <a:pt x="122" y="217"/>
                      <a:pt x="122" y="217"/>
                    </a:cubicBezTo>
                    <a:lnTo>
                      <a:pt x="122" y="224"/>
                    </a:lnTo>
                    <a:close/>
                    <a:moveTo>
                      <a:pt x="20" y="46"/>
                    </a:moveTo>
                    <a:cubicBezTo>
                      <a:pt x="20" y="25"/>
                      <a:pt x="37" y="8"/>
                      <a:pt x="58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2" y="8"/>
                      <a:pt x="109" y="25"/>
                      <a:pt x="109" y="46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20" y="64"/>
                      <a:pt x="20" y="64"/>
                      <a:pt x="20" y="64"/>
                    </a:cubicBezTo>
                    <a:lnTo>
                      <a:pt x="20" y="46"/>
                    </a:lnTo>
                    <a:close/>
                    <a:moveTo>
                      <a:pt x="20" y="72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209"/>
                      <a:pt x="109" y="209"/>
                      <a:pt x="109" y="209"/>
                    </a:cubicBezTo>
                    <a:cubicBezTo>
                      <a:pt x="20" y="209"/>
                      <a:pt x="20" y="209"/>
                      <a:pt x="20" y="209"/>
                    </a:cubicBezTo>
                    <a:lnTo>
                      <a:pt x="20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1"/>
              <p:cNvSpPr>
                <a:spLocks noEditPoints="1"/>
              </p:cNvSpPr>
              <p:nvPr/>
            </p:nvSpPr>
            <p:spPr bwMode="auto">
              <a:xfrm>
                <a:off x="7467600" y="4860925"/>
                <a:ext cx="479425" cy="854075"/>
              </a:xfrm>
              <a:custGeom>
                <a:avLst/>
                <a:gdLst>
                  <a:gd name="T0" fmla="*/ 127 w 131"/>
                  <a:gd name="T1" fmla="*/ 210 h 233"/>
                  <a:gd name="T2" fmla="*/ 118 w 131"/>
                  <a:gd name="T3" fmla="*/ 210 h 233"/>
                  <a:gd name="T4" fmla="*/ 118 w 131"/>
                  <a:gd name="T5" fmla="*/ 69 h 233"/>
                  <a:gd name="T6" fmla="*/ 118 w 131"/>
                  <a:gd name="T7" fmla="*/ 46 h 233"/>
                  <a:gd name="T8" fmla="*/ 72 w 131"/>
                  <a:gd name="T9" fmla="*/ 0 h 233"/>
                  <a:gd name="T10" fmla="*/ 59 w 131"/>
                  <a:gd name="T11" fmla="*/ 0 h 233"/>
                  <a:gd name="T12" fmla="*/ 13 w 131"/>
                  <a:gd name="T13" fmla="*/ 46 h 233"/>
                  <a:gd name="T14" fmla="*/ 13 w 131"/>
                  <a:gd name="T15" fmla="*/ 69 h 233"/>
                  <a:gd name="T16" fmla="*/ 13 w 131"/>
                  <a:gd name="T17" fmla="*/ 210 h 233"/>
                  <a:gd name="T18" fmla="*/ 4 w 131"/>
                  <a:gd name="T19" fmla="*/ 210 h 233"/>
                  <a:gd name="T20" fmla="*/ 0 w 131"/>
                  <a:gd name="T21" fmla="*/ 214 h 233"/>
                  <a:gd name="T22" fmla="*/ 0 w 131"/>
                  <a:gd name="T23" fmla="*/ 229 h 233"/>
                  <a:gd name="T24" fmla="*/ 4 w 131"/>
                  <a:gd name="T25" fmla="*/ 233 h 233"/>
                  <a:gd name="T26" fmla="*/ 127 w 131"/>
                  <a:gd name="T27" fmla="*/ 233 h 233"/>
                  <a:gd name="T28" fmla="*/ 131 w 131"/>
                  <a:gd name="T29" fmla="*/ 229 h 233"/>
                  <a:gd name="T30" fmla="*/ 131 w 131"/>
                  <a:gd name="T31" fmla="*/ 214 h 233"/>
                  <a:gd name="T32" fmla="*/ 127 w 131"/>
                  <a:gd name="T33" fmla="*/ 210 h 233"/>
                  <a:gd name="T34" fmla="*/ 123 w 131"/>
                  <a:gd name="T35" fmla="*/ 225 h 233"/>
                  <a:gd name="T36" fmla="*/ 8 w 131"/>
                  <a:gd name="T37" fmla="*/ 225 h 233"/>
                  <a:gd name="T38" fmla="*/ 8 w 131"/>
                  <a:gd name="T39" fmla="*/ 218 h 233"/>
                  <a:gd name="T40" fmla="*/ 17 w 131"/>
                  <a:gd name="T41" fmla="*/ 218 h 233"/>
                  <a:gd name="T42" fmla="*/ 114 w 131"/>
                  <a:gd name="T43" fmla="*/ 218 h 233"/>
                  <a:gd name="T44" fmla="*/ 123 w 131"/>
                  <a:gd name="T45" fmla="*/ 218 h 233"/>
                  <a:gd name="T46" fmla="*/ 123 w 131"/>
                  <a:gd name="T47" fmla="*/ 225 h 233"/>
                  <a:gd name="T48" fmla="*/ 21 w 131"/>
                  <a:gd name="T49" fmla="*/ 46 h 233"/>
                  <a:gd name="T50" fmla="*/ 59 w 131"/>
                  <a:gd name="T51" fmla="*/ 8 h 233"/>
                  <a:gd name="T52" fmla="*/ 72 w 131"/>
                  <a:gd name="T53" fmla="*/ 8 h 233"/>
                  <a:gd name="T54" fmla="*/ 110 w 131"/>
                  <a:gd name="T55" fmla="*/ 46 h 233"/>
                  <a:gd name="T56" fmla="*/ 110 w 131"/>
                  <a:gd name="T57" fmla="*/ 65 h 233"/>
                  <a:gd name="T58" fmla="*/ 21 w 131"/>
                  <a:gd name="T59" fmla="*/ 65 h 233"/>
                  <a:gd name="T60" fmla="*/ 21 w 131"/>
                  <a:gd name="T61" fmla="*/ 46 h 233"/>
                  <a:gd name="T62" fmla="*/ 21 w 131"/>
                  <a:gd name="T63" fmla="*/ 73 h 233"/>
                  <a:gd name="T64" fmla="*/ 110 w 131"/>
                  <a:gd name="T65" fmla="*/ 73 h 233"/>
                  <a:gd name="T66" fmla="*/ 110 w 131"/>
                  <a:gd name="T67" fmla="*/ 210 h 233"/>
                  <a:gd name="T68" fmla="*/ 21 w 131"/>
                  <a:gd name="T69" fmla="*/ 210 h 233"/>
                  <a:gd name="T70" fmla="*/ 21 w 131"/>
                  <a:gd name="T71" fmla="*/ 7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1" h="233">
                    <a:moveTo>
                      <a:pt x="127" y="210"/>
                    </a:moveTo>
                    <a:cubicBezTo>
                      <a:pt x="118" y="210"/>
                      <a:pt x="118" y="210"/>
                      <a:pt x="118" y="210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21"/>
                      <a:pt x="97" y="0"/>
                      <a:pt x="7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4" y="0"/>
                      <a:pt x="13" y="21"/>
                      <a:pt x="13" y="46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2" y="210"/>
                      <a:pt x="0" y="212"/>
                      <a:pt x="0" y="214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1"/>
                      <a:pt x="2" y="233"/>
                      <a:pt x="4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9" y="233"/>
                      <a:pt x="131" y="231"/>
                      <a:pt x="131" y="229"/>
                    </a:cubicBezTo>
                    <a:cubicBezTo>
                      <a:pt x="131" y="214"/>
                      <a:pt x="131" y="214"/>
                      <a:pt x="131" y="214"/>
                    </a:cubicBezTo>
                    <a:cubicBezTo>
                      <a:pt x="131" y="212"/>
                      <a:pt x="129" y="210"/>
                      <a:pt x="127" y="210"/>
                    </a:cubicBezTo>
                    <a:close/>
                    <a:moveTo>
                      <a:pt x="123" y="225"/>
                    </a:moveTo>
                    <a:cubicBezTo>
                      <a:pt x="8" y="225"/>
                      <a:pt x="8" y="225"/>
                      <a:pt x="8" y="225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3" y="218"/>
                      <a:pt x="123" y="218"/>
                      <a:pt x="123" y="218"/>
                    </a:cubicBezTo>
                    <a:lnTo>
                      <a:pt x="123" y="225"/>
                    </a:lnTo>
                    <a:close/>
                    <a:moveTo>
                      <a:pt x="21" y="46"/>
                    </a:moveTo>
                    <a:cubicBezTo>
                      <a:pt x="21" y="25"/>
                      <a:pt x="38" y="8"/>
                      <a:pt x="59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93" y="8"/>
                      <a:pt x="110" y="25"/>
                      <a:pt x="110" y="46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21" y="65"/>
                      <a:pt x="21" y="65"/>
                      <a:pt x="21" y="65"/>
                    </a:cubicBezTo>
                    <a:lnTo>
                      <a:pt x="21" y="46"/>
                    </a:lnTo>
                    <a:close/>
                    <a:moveTo>
                      <a:pt x="21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210"/>
                      <a:pt x="110" y="210"/>
                      <a:pt x="110" y="210"/>
                    </a:cubicBezTo>
                    <a:cubicBezTo>
                      <a:pt x="21" y="210"/>
                      <a:pt x="21" y="210"/>
                      <a:pt x="21" y="210"/>
                    </a:cubicBezTo>
                    <a:lnTo>
                      <a:pt x="21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>
              <a:off x="5713274" y="2968074"/>
              <a:ext cx="964897" cy="1930807"/>
              <a:chOff x="5805497" y="3867152"/>
              <a:chExt cx="1508128" cy="3017840"/>
            </a:xfrm>
            <a:solidFill>
              <a:srgbClr val="005790"/>
            </a:solidFill>
          </p:grpSpPr>
          <p:sp>
            <p:nvSpPr>
              <p:cNvPr id="68" name="Freeform 308"/>
              <p:cNvSpPr>
                <a:spLocks noEditPoints="1"/>
              </p:cNvSpPr>
              <p:nvPr/>
            </p:nvSpPr>
            <p:spPr bwMode="auto">
              <a:xfrm>
                <a:off x="5805497" y="3867152"/>
                <a:ext cx="1508128" cy="3017840"/>
              </a:xfrm>
              <a:custGeom>
                <a:avLst/>
                <a:gdLst>
                  <a:gd name="T0" fmla="*/ 408 w 412"/>
                  <a:gd name="T1" fmla="*/ 266 h 823"/>
                  <a:gd name="T2" fmla="*/ 318 w 412"/>
                  <a:gd name="T3" fmla="*/ 176 h 823"/>
                  <a:gd name="T4" fmla="*/ 314 w 412"/>
                  <a:gd name="T5" fmla="*/ 99 h 823"/>
                  <a:gd name="T6" fmla="*/ 298 w 412"/>
                  <a:gd name="T7" fmla="*/ 71 h 823"/>
                  <a:gd name="T8" fmla="*/ 270 w 412"/>
                  <a:gd name="T9" fmla="*/ 57 h 823"/>
                  <a:gd name="T10" fmla="*/ 260 w 412"/>
                  <a:gd name="T11" fmla="*/ 4 h 823"/>
                  <a:gd name="T12" fmla="*/ 156 w 412"/>
                  <a:gd name="T13" fmla="*/ 0 h 823"/>
                  <a:gd name="T14" fmla="*/ 152 w 412"/>
                  <a:gd name="T15" fmla="*/ 32 h 823"/>
                  <a:gd name="T16" fmla="*/ 114 w 412"/>
                  <a:gd name="T17" fmla="*/ 71 h 823"/>
                  <a:gd name="T18" fmla="*/ 98 w 412"/>
                  <a:gd name="T19" fmla="*/ 99 h 823"/>
                  <a:gd name="T20" fmla="*/ 94 w 412"/>
                  <a:gd name="T21" fmla="*/ 176 h 823"/>
                  <a:gd name="T22" fmla="*/ 0 w 412"/>
                  <a:gd name="T23" fmla="*/ 270 h 823"/>
                  <a:gd name="T24" fmla="*/ 0 w 412"/>
                  <a:gd name="T25" fmla="*/ 439 h 823"/>
                  <a:gd name="T26" fmla="*/ 0 w 412"/>
                  <a:gd name="T27" fmla="*/ 652 h 823"/>
                  <a:gd name="T28" fmla="*/ 4 w 412"/>
                  <a:gd name="T29" fmla="*/ 823 h 823"/>
                  <a:gd name="T30" fmla="*/ 54 w 412"/>
                  <a:gd name="T31" fmla="*/ 823 h 823"/>
                  <a:gd name="T32" fmla="*/ 121 w 412"/>
                  <a:gd name="T33" fmla="*/ 823 h 823"/>
                  <a:gd name="T34" fmla="*/ 410 w 412"/>
                  <a:gd name="T35" fmla="*/ 819 h 823"/>
                  <a:gd name="T36" fmla="*/ 410 w 412"/>
                  <a:gd name="T37" fmla="*/ 640 h 823"/>
                  <a:gd name="T38" fmla="*/ 410 w 412"/>
                  <a:gd name="T39" fmla="*/ 427 h 823"/>
                  <a:gd name="T40" fmla="*/ 412 w 412"/>
                  <a:gd name="T41" fmla="*/ 270 h 823"/>
                  <a:gd name="T42" fmla="*/ 106 w 412"/>
                  <a:gd name="T43" fmla="*/ 691 h 823"/>
                  <a:gd name="T44" fmla="*/ 58 w 412"/>
                  <a:gd name="T45" fmla="*/ 815 h 823"/>
                  <a:gd name="T46" fmla="*/ 110 w 412"/>
                  <a:gd name="T47" fmla="*/ 683 h 823"/>
                  <a:gd name="T48" fmla="*/ 50 w 412"/>
                  <a:gd name="T49" fmla="*/ 687 h 823"/>
                  <a:gd name="T50" fmla="*/ 48 w 412"/>
                  <a:gd name="T51" fmla="*/ 815 h 823"/>
                  <a:gd name="T52" fmla="*/ 117 w 412"/>
                  <a:gd name="T53" fmla="*/ 680 h 823"/>
                  <a:gd name="T54" fmla="*/ 114 w 412"/>
                  <a:gd name="T55" fmla="*/ 815 h 823"/>
                  <a:gd name="T56" fmla="*/ 110 w 412"/>
                  <a:gd name="T57" fmla="*/ 683 h 823"/>
                  <a:gd name="T58" fmla="*/ 44 w 412"/>
                  <a:gd name="T59" fmla="*/ 672 h 823"/>
                  <a:gd name="T60" fmla="*/ 40 w 412"/>
                  <a:gd name="T61" fmla="*/ 815 h 823"/>
                  <a:gd name="T62" fmla="*/ 8 w 412"/>
                  <a:gd name="T63" fmla="*/ 656 h 823"/>
                  <a:gd name="T64" fmla="*/ 402 w 412"/>
                  <a:gd name="T65" fmla="*/ 815 h 823"/>
                  <a:gd name="T66" fmla="*/ 125 w 412"/>
                  <a:gd name="T67" fmla="*/ 676 h 823"/>
                  <a:gd name="T68" fmla="*/ 402 w 412"/>
                  <a:gd name="T69" fmla="*/ 423 h 823"/>
                  <a:gd name="T70" fmla="*/ 8 w 412"/>
                  <a:gd name="T71" fmla="*/ 274 h 823"/>
                  <a:gd name="T72" fmla="*/ 402 w 412"/>
                  <a:gd name="T73" fmla="*/ 423 h 823"/>
                  <a:gd name="T74" fmla="*/ 8 w 412"/>
                  <a:gd name="T75" fmla="*/ 435 h 823"/>
                  <a:gd name="T76" fmla="*/ 402 w 412"/>
                  <a:gd name="T77" fmla="*/ 431 h 823"/>
                  <a:gd name="T78" fmla="*/ 402 w 412"/>
                  <a:gd name="T79" fmla="*/ 648 h 823"/>
                  <a:gd name="T80" fmla="*/ 8 w 412"/>
                  <a:gd name="T81" fmla="*/ 644 h 823"/>
                  <a:gd name="T82" fmla="*/ 402 w 412"/>
                  <a:gd name="T83" fmla="*/ 648 h 823"/>
                  <a:gd name="T84" fmla="*/ 8 w 412"/>
                  <a:gd name="T85" fmla="*/ 443 h 823"/>
                  <a:gd name="T86" fmla="*/ 402 w 412"/>
                  <a:gd name="T87" fmla="*/ 636 h 823"/>
                  <a:gd name="T88" fmla="*/ 160 w 412"/>
                  <a:gd name="T89" fmla="*/ 8 h 823"/>
                  <a:gd name="T90" fmla="*/ 252 w 412"/>
                  <a:gd name="T91" fmla="*/ 32 h 823"/>
                  <a:gd name="T92" fmla="*/ 290 w 412"/>
                  <a:gd name="T93" fmla="*/ 75 h 823"/>
                  <a:gd name="T94" fmla="*/ 122 w 412"/>
                  <a:gd name="T95" fmla="*/ 99 h 823"/>
                  <a:gd name="T96" fmla="*/ 160 w 412"/>
                  <a:gd name="T97" fmla="*/ 32 h 823"/>
                  <a:gd name="T98" fmla="*/ 102 w 412"/>
                  <a:gd name="T99" fmla="*/ 176 h 823"/>
                  <a:gd name="T100" fmla="*/ 310 w 412"/>
                  <a:gd name="T101" fmla="*/ 107 h 823"/>
                  <a:gd name="T102" fmla="*/ 369 w 412"/>
                  <a:gd name="T103" fmla="*/ 266 h 823"/>
                  <a:gd name="T104" fmla="*/ 102 w 412"/>
                  <a:gd name="T105" fmla="*/ 176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2" h="823">
                    <a:moveTo>
                      <a:pt x="412" y="270"/>
                    </a:moveTo>
                    <a:cubicBezTo>
                      <a:pt x="412" y="268"/>
                      <a:pt x="410" y="266"/>
                      <a:pt x="408" y="266"/>
                    </a:cubicBezTo>
                    <a:cubicBezTo>
                      <a:pt x="407" y="266"/>
                      <a:pt x="407" y="266"/>
                      <a:pt x="406" y="266"/>
                    </a:cubicBezTo>
                    <a:cubicBezTo>
                      <a:pt x="357" y="265"/>
                      <a:pt x="318" y="225"/>
                      <a:pt x="318" y="176"/>
                    </a:cubicBezTo>
                    <a:cubicBezTo>
                      <a:pt x="318" y="103"/>
                      <a:pt x="318" y="103"/>
                      <a:pt x="318" y="103"/>
                    </a:cubicBezTo>
                    <a:cubicBezTo>
                      <a:pt x="318" y="101"/>
                      <a:pt x="316" y="99"/>
                      <a:pt x="314" y="99"/>
                    </a:cubicBezTo>
                    <a:cubicBezTo>
                      <a:pt x="298" y="99"/>
                      <a:pt x="298" y="99"/>
                      <a:pt x="298" y="99"/>
                    </a:cubicBezTo>
                    <a:cubicBezTo>
                      <a:pt x="298" y="71"/>
                      <a:pt x="298" y="71"/>
                      <a:pt x="298" y="71"/>
                    </a:cubicBezTo>
                    <a:cubicBezTo>
                      <a:pt x="298" y="69"/>
                      <a:pt x="296" y="67"/>
                      <a:pt x="294" y="67"/>
                    </a:cubicBezTo>
                    <a:cubicBezTo>
                      <a:pt x="285" y="67"/>
                      <a:pt x="276" y="63"/>
                      <a:pt x="270" y="57"/>
                    </a:cubicBezTo>
                    <a:cubicBezTo>
                      <a:pt x="263" y="50"/>
                      <a:pt x="260" y="42"/>
                      <a:pt x="260" y="32"/>
                    </a:cubicBezTo>
                    <a:cubicBezTo>
                      <a:pt x="260" y="4"/>
                      <a:pt x="260" y="4"/>
                      <a:pt x="260" y="4"/>
                    </a:cubicBezTo>
                    <a:cubicBezTo>
                      <a:pt x="260" y="1"/>
                      <a:pt x="258" y="0"/>
                      <a:pt x="2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4" y="0"/>
                      <a:pt x="152" y="1"/>
                      <a:pt x="152" y="4"/>
                    </a:cubicBezTo>
                    <a:cubicBezTo>
                      <a:pt x="152" y="32"/>
                      <a:pt x="152" y="32"/>
                      <a:pt x="152" y="32"/>
                    </a:cubicBezTo>
                    <a:cubicBezTo>
                      <a:pt x="152" y="51"/>
                      <a:pt x="137" y="67"/>
                      <a:pt x="118" y="67"/>
                    </a:cubicBezTo>
                    <a:cubicBezTo>
                      <a:pt x="116" y="67"/>
                      <a:pt x="114" y="69"/>
                      <a:pt x="114" y="71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5" y="99"/>
                      <a:pt x="94" y="101"/>
                      <a:pt x="94" y="103"/>
                    </a:cubicBezTo>
                    <a:cubicBezTo>
                      <a:pt x="94" y="176"/>
                      <a:pt x="94" y="176"/>
                      <a:pt x="94" y="176"/>
                    </a:cubicBezTo>
                    <a:cubicBezTo>
                      <a:pt x="94" y="226"/>
                      <a:pt x="53" y="266"/>
                      <a:pt x="4" y="266"/>
                    </a:cubicBezTo>
                    <a:cubicBezTo>
                      <a:pt x="2" y="266"/>
                      <a:pt x="0" y="268"/>
                      <a:pt x="0" y="270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0" y="439"/>
                      <a:pt x="0" y="439"/>
                      <a:pt x="0" y="439"/>
                    </a:cubicBezTo>
                    <a:cubicBezTo>
                      <a:pt x="0" y="640"/>
                      <a:pt x="0" y="640"/>
                      <a:pt x="0" y="640"/>
                    </a:cubicBezTo>
                    <a:cubicBezTo>
                      <a:pt x="0" y="652"/>
                      <a:pt x="0" y="652"/>
                      <a:pt x="0" y="652"/>
                    </a:cubicBezTo>
                    <a:cubicBezTo>
                      <a:pt x="0" y="819"/>
                      <a:pt x="0" y="819"/>
                      <a:pt x="0" y="819"/>
                    </a:cubicBezTo>
                    <a:cubicBezTo>
                      <a:pt x="0" y="821"/>
                      <a:pt x="2" y="823"/>
                      <a:pt x="4" y="823"/>
                    </a:cubicBezTo>
                    <a:cubicBezTo>
                      <a:pt x="44" y="823"/>
                      <a:pt x="44" y="823"/>
                      <a:pt x="44" y="823"/>
                    </a:cubicBezTo>
                    <a:cubicBezTo>
                      <a:pt x="54" y="823"/>
                      <a:pt x="54" y="823"/>
                      <a:pt x="54" y="823"/>
                    </a:cubicBezTo>
                    <a:cubicBezTo>
                      <a:pt x="110" y="823"/>
                      <a:pt x="110" y="823"/>
                      <a:pt x="110" y="823"/>
                    </a:cubicBezTo>
                    <a:cubicBezTo>
                      <a:pt x="121" y="823"/>
                      <a:pt x="121" y="823"/>
                      <a:pt x="121" y="823"/>
                    </a:cubicBezTo>
                    <a:cubicBezTo>
                      <a:pt x="406" y="823"/>
                      <a:pt x="406" y="823"/>
                      <a:pt x="406" y="823"/>
                    </a:cubicBezTo>
                    <a:cubicBezTo>
                      <a:pt x="408" y="823"/>
                      <a:pt x="410" y="821"/>
                      <a:pt x="410" y="819"/>
                    </a:cubicBezTo>
                    <a:cubicBezTo>
                      <a:pt x="410" y="652"/>
                      <a:pt x="410" y="652"/>
                      <a:pt x="410" y="652"/>
                    </a:cubicBezTo>
                    <a:cubicBezTo>
                      <a:pt x="410" y="640"/>
                      <a:pt x="410" y="640"/>
                      <a:pt x="410" y="640"/>
                    </a:cubicBezTo>
                    <a:cubicBezTo>
                      <a:pt x="410" y="439"/>
                      <a:pt x="410" y="439"/>
                      <a:pt x="410" y="439"/>
                    </a:cubicBezTo>
                    <a:cubicBezTo>
                      <a:pt x="410" y="427"/>
                      <a:pt x="410" y="427"/>
                      <a:pt x="410" y="427"/>
                    </a:cubicBezTo>
                    <a:cubicBezTo>
                      <a:pt x="410" y="274"/>
                      <a:pt x="410" y="274"/>
                      <a:pt x="410" y="274"/>
                    </a:cubicBezTo>
                    <a:cubicBezTo>
                      <a:pt x="411" y="273"/>
                      <a:pt x="412" y="272"/>
                      <a:pt x="412" y="270"/>
                    </a:cubicBezTo>
                    <a:close/>
                    <a:moveTo>
                      <a:pt x="58" y="691"/>
                    </a:moveTo>
                    <a:cubicBezTo>
                      <a:pt x="106" y="691"/>
                      <a:pt x="106" y="691"/>
                      <a:pt x="106" y="691"/>
                    </a:cubicBezTo>
                    <a:cubicBezTo>
                      <a:pt x="106" y="815"/>
                      <a:pt x="106" y="815"/>
                      <a:pt x="106" y="815"/>
                    </a:cubicBezTo>
                    <a:cubicBezTo>
                      <a:pt x="58" y="815"/>
                      <a:pt x="58" y="815"/>
                      <a:pt x="58" y="815"/>
                    </a:cubicBezTo>
                    <a:lnTo>
                      <a:pt x="58" y="691"/>
                    </a:lnTo>
                    <a:close/>
                    <a:moveTo>
                      <a:pt x="110" y="683"/>
                    </a:moveTo>
                    <a:cubicBezTo>
                      <a:pt x="54" y="683"/>
                      <a:pt x="54" y="683"/>
                      <a:pt x="54" y="683"/>
                    </a:cubicBezTo>
                    <a:cubicBezTo>
                      <a:pt x="52" y="683"/>
                      <a:pt x="50" y="685"/>
                      <a:pt x="50" y="687"/>
                    </a:cubicBezTo>
                    <a:cubicBezTo>
                      <a:pt x="50" y="815"/>
                      <a:pt x="50" y="815"/>
                      <a:pt x="50" y="815"/>
                    </a:cubicBezTo>
                    <a:cubicBezTo>
                      <a:pt x="48" y="815"/>
                      <a:pt x="48" y="815"/>
                      <a:pt x="48" y="815"/>
                    </a:cubicBezTo>
                    <a:cubicBezTo>
                      <a:pt x="48" y="680"/>
                      <a:pt x="48" y="680"/>
                      <a:pt x="48" y="680"/>
                    </a:cubicBezTo>
                    <a:cubicBezTo>
                      <a:pt x="117" y="680"/>
                      <a:pt x="117" y="680"/>
                      <a:pt x="117" y="680"/>
                    </a:cubicBezTo>
                    <a:cubicBezTo>
                      <a:pt x="117" y="815"/>
                      <a:pt x="117" y="815"/>
                      <a:pt x="117" y="815"/>
                    </a:cubicBezTo>
                    <a:cubicBezTo>
                      <a:pt x="114" y="815"/>
                      <a:pt x="114" y="815"/>
                      <a:pt x="114" y="815"/>
                    </a:cubicBezTo>
                    <a:cubicBezTo>
                      <a:pt x="114" y="687"/>
                      <a:pt x="114" y="687"/>
                      <a:pt x="114" y="687"/>
                    </a:cubicBezTo>
                    <a:cubicBezTo>
                      <a:pt x="114" y="685"/>
                      <a:pt x="112" y="683"/>
                      <a:pt x="110" y="683"/>
                    </a:cubicBezTo>
                    <a:close/>
                    <a:moveTo>
                      <a:pt x="121" y="672"/>
                    </a:moveTo>
                    <a:cubicBezTo>
                      <a:pt x="44" y="672"/>
                      <a:pt x="44" y="672"/>
                      <a:pt x="44" y="672"/>
                    </a:cubicBezTo>
                    <a:cubicBezTo>
                      <a:pt x="42" y="672"/>
                      <a:pt x="40" y="674"/>
                      <a:pt x="40" y="676"/>
                    </a:cubicBezTo>
                    <a:cubicBezTo>
                      <a:pt x="40" y="815"/>
                      <a:pt x="40" y="815"/>
                      <a:pt x="40" y="815"/>
                    </a:cubicBezTo>
                    <a:cubicBezTo>
                      <a:pt x="8" y="815"/>
                      <a:pt x="8" y="815"/>
                      <a:pt x="8" y="815"/>
                    </a:cubicBezTo>
                    <a:cubicBezTo>
                      <a:pt x="8" y="656"/>
                      <a:pt x="8" y="656"/>
                      <a:pt x="8" y="656"/>
                    </a:cubicBezTo>
                    <a:cubicBezTo>
                      <a:pt x="402" y="656"/>
                      <a:pt x="402" y="656"/>
                      <a:pt x="402" y="656"/>
                    </a:cubicBezTo>
                    <a:cubicBezTo>
                      <a:pt x="402" y="815"/>
                      <a:pt x="402" y="815"/>
                      <a:pt x="402" y="815"/>
                    </a:cubicBezTo>
                    <a:cubicBezTo>
                      <a:pt x="125" y="815"/>
                      <a:pt x="125" y="815"/>
                      <a:pt x="125" y="815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5" y="674"/>
                      <a:pt x="123" y="672"/>
                      <a:pt x="121" y="672"/>
                    </a:cubicBezTo>
                    <a:close/>
                    <a:moveTo>
                      <a:pt x="402" y="423"/>
                    </a:moveTo>
                    <a:cubicBezTo>
                      <a:pt x="8" y="423"/>
                      <a:pt x="8" y="423"/>
                      <a:pt x="8" y="423"/>
                    </a:cubicBezTo>
                    <a:cubicBezTo>
                      <a:pt x="8" y="274"/>
                      <a:pt x="8" y="274"/>
                      <a:pt x="8" y="274"/>
                    </a:cubicBezTo>
                    <a:cubicBezTo>
                      <a:pt x="402" y="274"/>
                      <a:pt x="402" y="274"/>
                      <a:pt x="402" y="274"/>
                    </a:cubicBezTo>
                    <a:lnTo>
                      <a:pt x="402" y="423"/>
                    </a:lnTo>
                    <a:close/>
                    <a:moveTo>
                      <a:pt x="402" y="435"/>
                    </a:moveTo>
                    <a:cubicBezTo>
                      <a:pt x="8" y="435"/>
                      <a:pt x="8" y="435"/>
                      <a:pt x="8" y="435"/>
                    </a:cubicBezTo>
                    <a:cubicBezTo>
                      <a:pt x="8" y="431"/>
                      <a:pt x="8" y="431"/>
                      <a:pt x="8" y="431"/>
                    </a:cubicBezTo>
                    <a:cubicBezTo>
                      <a:pt x="402" y="431"/>
                      <a:pt x="402" y="431"/>
                      <a:pt x="402" y="431"/>
                    </a:cubicBezTo>
                    <a:lnTo>
                      <a:pt x="402" y="435"/>
                    </a:lnTo>
                    <a:close/>
                    <a:moveTo>
                      <a:pt x="402" y="648"/>
                    </a:moveTo>
                    <a:cubicBezTo>
                      <a:pt x="8" y="648"/>
                      <a:pt x="8" y="648"/>
                      <a:pt x="8" y="648"/>
                    </a:cubicBezTo>
                    <a:cubicBezTo>
                      <a:pt x="8" y="644"/>
                      <a:pt x="8" y="644"/>
                      <a:pt x="8" y="644"/>
                    </a:cubicBezTo>
                    <a:cubicBezTo>
                      <a:pt x="402" y="644"/>
                      <a:pt x="402" y="644"/>
                      <a:pt x="402" y="644"/>
                    </a:cubicBezTo>
                    <a:lnTo>
                      <a:pt x="402" y="648"/>
                    </a:lnTo>
                    <a:close/>
                    <a:moveTo>
                      <a:pt x="8" y="636"/>
                    </a:moveTo>
                    <a:cubicBezTo>
                      <a:pt x="8" y="443"/>
                      <a:pt x="8" y="443"/>
                      <a:pt x="8" y="443"/>
                    </a:cubicBezTo>
                    <a:cubicBezTo>
                      <a:pt x="402" y="443"/>
                      <a:pt x="402" y="443"/>
                      <a:pt x="402" y="443"/>
                    </a:cubicBezTo>
                    <a:cubicBezTo>
                      <a:pt x="402" y="636"/>
                      <a:pt x="402" y="636"/>
                      <a:pt x="402" y="636"/>
                    </a:cubicBezTo>
                    <a:lnTo>
                      <a:pt x="8" y="636"/>
                    </a:lnTo>
                    <a:close/>
                    <a:moveTo>
                      <a:pt x="160" y="8"/>
                    </a:moveTo>
                    <a:cubicBezTo>
                      <a:pt x="252" y="8"/>
                      <a:pt x="252" y="8"/>
                      <a:pt x="252" y="8"/>
                    </a:cubicBezTo>
                    <a:cubicBezTo>
                      <a:pt x="252" y="32"/>
                      <a:pt x="252" y="32"/>
                      <a:pt x="252" y="32"/>
                    </a:cubicBezTo>
                    <a:cubicBezTo>
                      <a:pt x="252" y="44"/>
                      <a:pt x="256" y="54"/>
                      <a:pt x="264" y="62"/>
                    </a:cubicBezTo>
                    <a:cubicBezTo>
                      <a:pt x="271" y="70"/>
                      <a:pt x="280" y="74"/>
                      <a:pt x="290" y="75"/>
                    </a:cubicBezTo>
                    <a:cubicBezTo>
                      <a:pt x="290" y="99"/>
                      <a:pt x="290" y="99"/>
                      <a:pt x="290" y="99"/>
                    </a:cubicBezTo>
                    <a:cubicBezTo>
                      <a:pt x="122" y="99"/>
                      <a:pt x="122" y="99"/>
                      <a:pt x="122" y="99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143" y="73"/>
                      <a:pt x="160" y="55"/>
                      <a:pt x="160" y="32"/>
                    </a:cubicBezTo>
                    <a:lnTo>
                      <a:pt x="160" y="8"/>
                    </a:lnTo>
                    <a:close/>
                    <a:moveTo>
                      <a:pt x="102" y="176"/>
                    </a:moveTo>
                    <a:cubicBezTo>
                      <a:pt x="102" y="107"/>
                      <a:pt x="102" y="107"/>
                      <a:pt x="102" y="107"/>
                    </a:cubicBezTo>
                    <a:cubicBezTo>
                      <a:pt x="310" y="107"/>
                      <a:pt x="310" y="107"/>
                      <a:pt x="310" y="107"/>
                    </a:cubicBezTo>
                    <a:cubicBezTo>
                      <a:pt x="310" y="176"/>
                      <a:pt x="310" y="176"/>
                      <a:pt x="310" y="176"/>
                    </a:cubicBezTo>
                    <a:cubicBezTo>
                      <a:pt x="310" y="217"/>
                      <a:pt x="334" y="251"/>
                      <a:pt x="369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77" y="251"/>
                      <a:pt x="102" y="216"/>
                      <a:pt x="10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09"/>
              <p:cNvSpPr>
                <a:spLocks noEditPoints="1"/>
              </p:cNvSpPr>
              <p:nvPr/>
            </p:nvSpPr>
            <p:spPr bwMode="auto">
              <a:xfrm>
                <a:off x="6445261" y="3959227"/>
                <a:ext cx="227013" cy="227013"/>
              </a:xfrm>
              <a:custGeom>
                <a:avLst/>
                <a:gdLst>
                  <a:gd name="T0" fmla="*/ 31 w 62"/>
                  <a:gd name="T1" fmla="*/ 62 h 62"/>
                  <a:gd name="T2" fmla="*/ 62 w 62"/>
                  <a:gd name="T3" fmla="*/ 31 h 62"/>
                  <a:gd name="T4" fmla="*/ 31 w 62"/>
                  <a:gd name="T5" fmla="*/ 0 h 62"/>
                  <a:gd name="T6" fmla="*/ 0 w 62"/>
                  <a:gd name="T7" fmla="*/ 31 h 62"/>
                  <a:gd name="T8" fmla="*/ 31 w 62"/>
                  <a:gd name="T9" fmla="*/ 62 h 62"/>
                  <a:gd name="T10" fmla="*/ 31 w 62"/>
                  <a:gd name="T11" fmla="*/ 8 h 62"/>
                  <a:gd name="T12" fmla="*/ 54 w 62"/>
                  <a:gd name="T13" fmla="*/ 31 h 62"/>
                  <a:gd name="T14" fmla="*/ 31 w 62"/>
                  <a:gd name="T15" fmla="*/ 54 h 62"/>
                  <a:gd name="T16" fmla="*/ 8 w 62"/>
                  <a:gd name="T17" fmla="*/ 31 h 62"/>
                  <a:gd name="T18" fmla="*/ 31 w 62"/>
                  <a:gd name="T19" fmla="*/ 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62">
                    <a:moveTo>
                      <a:pt x="31" y="62"/>
                    </a:move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0"/>
                      <a:pt x="31" y="0"/>
                    </a:cubicBezTo>
                    <a:cubicBezTo>
                      <a:pt x="14" y="0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lose/>
                    <a:moveTo>
                      <a:pt x="31" y="8"/>
                    </a:moveTo>
                    <a:cubicBezTo>
                      <a:pt x="44" y="8"/>
                      <a:pt x="54" y="18"/>
                      <a:pt x="54" y="31"/>
                    </a:cubicBezTo>
                    <a:cubicBezTo>
                      <a:pt x="54" y="44"/>
                      <a:pt x="44" y="54"/>
                      <a:pt x="31" y="54"/>
                    </a:cubicBezTo>
                    <a:cubicBezTo>
                      <a:pt x="18" y="54"/>
                      <a:pt x="8" y="44"/>
                      <a:pt x="8" y="31"/>
                    </a:cubicBezTo>
                    <a:cubicBezTo>
                      <a:pt x="8" y="18"/>
                      <a:pt x="18" y="8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10"/>
              <p:cNvSpPr>
                <a:spLocks noEditPoints="1"/>
              </p:cNvSpPr>
              <p:nvPr/>
            </p:nvSpPr>
            <p:spPr bwMode="auto">
              <a:xfrm>
                <a:off x="6343661" y="4311652"/>
                <a:ext cx="431801" cy="479425"/>
              </a:xfrm>
              <a:custGeom>
                <a:avLst/>
                <a:gdLst>
                  <a:gd name="T0" fmla="*/ 114 w 118"/>
                  <a:gd name="T1" fmla="*/ 0 h 131"/>
                  <a:gd name="T2" fmla="*/ 4 w 118"/>
                  <a:gd name="T3" fmla="*/ 0 h 131"/>
                  <a:gd name="T4" fmla="*/ 0 w 118"/>
                  <a:gd name="T5" fmla="*/ 4 h 131"/>
                  <a:gd name="T6" fmla="*/ 0 w 118"/>
                  <a:gd name="T7" fmla="*/ 127 h 131"/>
                  <a:gd name="T8" fmla="*/ 4 w 118"/>
                  <a:gd name="T9" fmla="*/ 131 h 131"/>
                  <a:gd name="T10" fmla="*/ 114 w 118"/>
                  <a:gd name="T11" fmla="*/ 131 h 131"/>
                  <a:gd name="T12" fmla="*/ 118 w 118"/>
                  <a:gd name="T13" fmla="*/ 127 h 131"/>
                  <a:gd name="T14" fmla="*/ 118 w 118"/>
                  <a:gd name="T15" fmla="*/ 4 h 131"/>
                  <a:gd name="T16" fmla="*/ 114 w 118"/>
                  <a:gd name="T17" fmla="*/ 0 h 131"/>
                  <a:gd name="T18" fmla="*/ 110 w 118"/>
                  <a:gd name="T19" fmla="*/ 123 h 131"/>
                  <a:gd name="T20" fmla="*/ 8 w 118"/>
                  <a:gd name="T21" fmla="*/ 123 h 131"/>
                  <a:gd name="T22" fmla="*/ 8 w 118"/>
                  <a:gd name="T23" fmla="*/ 8 h 131"/>
                  <a:gd name="T24" fmla="*/ 110 w 118"/>
                  <a:gd name="T25" fmla="*/ 8 h 131"/>
                  <a:gd name="T26" fmla="*/ 110 w 118"/>
                  <a:gd name="T27" fmla="*/ 12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131">
                    <a:moveTo>
                      <a:pt x="1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9"/>
                      <a:pt x="2" y="131"/>
                      <a:pt x="4" y="131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16" y="131"/>
                      <a:pt x="118" y="129"/>
                      <a:pt x="118" y="127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8" y="2"/>
                      <a:pt x="116" y="0"/>
                      <a:pt x="114" y="0"/>
                    </a:cubicBezTo>
                    <a:close/>
                    <a:moveTo>
                      <a:pt x="110" y="123"/>
                    </a:moveTo>
                    <a:cubicBezTo>
                      <a:pt x="8" y="123"/>
                      <a:pt x="8" y="123"/>
                      <a:pt x="8" y="12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0" y="8"/>
                      <a:pt x="110" y="8"/>
                      <a:pt x="110" y="8"/>
                    </a:cubicBezTo>
                    <a:lnTo>
                      <a:pt x="110" y="1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311"/>
              <p:cNvSpPr>
                <a:spLocks noEditPoints="1"/>
              </p:cNvSpPr>
              <p:nvPr/>
            </p:nvSpPr>
            <p:spPr bwMode="auto">
              <a:xfrm>
                <a:off x="6394461" y="4362452"/>
                <a:ext cx="330201" cy="377825"/>
              </a:xfrm>
              <a:custGeom>
                <a:avLst/>
                <a:gdLst>
                  <a:gd name="T0" fmla="*/ 4 w 90"/>
                  <a:gd name="T1" fmla="*/ 103 h 103"/>
                  <a:gd name="T2" fmla="*/ 86 w 90"/>
                  <a:gd name="T3" fmla="*/ 103 h 103"/>
                  <a:gd name="T4" fmla="*/ 90 w 90"/>
                  <a:gd name="T5" fmla="*/ 99 h 103"/>
                  <a:gd name="T6" fmla="*/ 90 w 90"/>
                  <a:gd name="T7" fmla="*/ 4 h 103"/>
                  <a:gd name="T8" fmla="*/ 86 w 90"/>
                  <a:gd name="T9" fmla="*/ 0 h 103"/>
                  <a:gd name="T10" fmla="*/ 4 w 90"/>
                  <a:gd name="T11" fmla="*/ 0 h 103"/>
                  <a:gd name="T12" fmla="*/ 0 w 90"/>
                  <a:gd name="T13" fmla="*/ 4 h 103"/>
                  <a:gd name="T14" fmla="*/ 0 w 90"/>
                  <a:gd name="T15" fmla="*/ 99 h 103"/>
                  <a:gd name="T16" fmla="*/ 4 w 90"/>
                  <a:gd name="T17" fmla="*/ 103 h 103"/>
                  <a:gd name="T18" fmla="*/ 8 w 90"/>
                  <a:gd name="T19" fmla="*/ 8 h 103"/>
                  <a:gd name="T20" fmla="*/ 82 w 90"/>
                  <a:gd name="T21" fmla="*/ 8 h 103"/>
                  <a:gd name="T22" fmla="*/ 82 w 90"/>
                  <a:gd name="T23" fmla="*/ 95 h 103"/>
                  <a:gd name="T24" fmla="*/ 8 w 90"/>
                  <a:gd name="T25" fmla="*/ 95 h 103"/>
                  <a:gd name="T26" fmla="*/ 8 w 90"/>
                  <a:gd name="T27" fmla="*/ 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103">
                    <a:moveTo>
                      <a:pt x="4" y="103"/>
                    </a:moveTo>
                    <a:cubicBezTo>
                      <a:pt x="86" y="103"/>
                      <a:pt x="86" y="103"/>
                      <a:pt x="86" y="103"/>
                    </a:cubicBezTo>
                    <a:cubicBezTo>
                      <a:pt x="88" y="103"/>
                      <a:pt x="90" y="101"/>
                      <a:pt x="90" y="99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0" y="2"/>
                      <a:pt x="88" y="0"/>
                      <a:pt x="8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1"/>
                      <a:pt x="2" y="103"/>
                      <a:pt x="4" y="103"/>
                    </a:cubicBezTo>
                    <a:close/>
                    <a:moveTo>
                      <a:pt x="8" y="8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" y="95"/>
                      <a:pt x="8" y="95"/>
                      <a:pt x="8" y="95"/>
                    </a:cubicBez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12"/>
              <p:cNvSpPr>
                <a:spLocks noEditPoints="1"/>
              </p:cNvSpPr>
              <p:nvPr/>
            </p:nvSpPr>
            <p:spPr bwMode="auto">
              <a:xfrm>
                <a:off x="6361123" y="6330954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89 h 104"/>
                  <a:gd name="T4" fmla="*/ 96 w 105"/>
                  <a:gd name="T5" fmla="*/ 85 h 104"/>
                  <a:gd name="T6" fmla="*/ 92 w 105"/>
                  <a:gd name="T7" fmla="*/ 0 h 104"/>
                  <a:gd name="T8" fmla="*/ 10 w 105"/>
                  <a:gd name="T9" fmla="*/ 4 h 104"/>
                  <a:gd name="T10" fmla="*/ 9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5 h 104"/>
                  <a:gd name="T18" fmla="*/ 0 w 105"/>
                  <a:gd name="T19" fmla="*/ 100 h 104"/>
                  <a:gd name="T20" fmla="*/ 88 w 105"/>
                  <a:gd name="T21" fmla="*/ 20 h 104"/>
                  <a:gd name="T22" fmla="*/ 77 w 105"/>
                  <a:gd name="T23" fmla="*/ 8 h 104"/>
                  <a:gd name="T24" fmla="*/ 88 w 105"/>
                  <a:gd name="T25" fmla="*/ 20 h 104"/>
                  <a:gd name="T26" fmla="*/ 57 w 105"/>
                  <a:gd name="T27" fmla="*/ 73 h 104"/>
                  <a:gd name="T28" fmla="*/ 69 w 105"/>
                  <a:gd name="T29" fmla="*/ 85 h 104"/>
                  <a:gd name="T30" fmla="*/ 36 w 105"/>
                  <a:gd name="T31" fmla="*/ 85 h 104"/>
                  <a:gd name="T32" fmla="*/ 49 w 105"/>
                  <a:gd name="T33" fmla="*/ 73 h 104"/>
                  <a:gd name="T34" fmla="*/ 36 w 105"/>
                  <a:gd name="T35" fmla="*/ 85 h 104"/>
                  <a:gd name="T36" fmla="*/ 57 w 105"/>
                  <a:gd name="T37" fmla="*/ 43 h 104"/>
                  <a:gd name="T38" fmla="*/ 69 w 105"/>
                  <a:gd name="T39" fmla="*/ 28 h 104"/>
                  <a:gd name="T40" fmla="*/ 57 w 105"/>
                  <a:gd name="T41" fmla="*/ 65 h 104"/>
                  <a:gd name="T42" fmla="*/ 69 w 105"/>
                  <a:gd name="T43" fmla="*/ 51 h 104"/>
                  <a:gd name="T44" fmla="*/ 57 w 105"/>
                  <a:gd name="T45" fmla="*/ 65 h 104"/>
                  <a:gd name="T46" fmla="*/ 88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8 w 105"/>
                  <a:gd name="T53" fmla="*/ 43 h 104"/>
                  <a:gd name="T54" fmla="*/ 77 w 105"/>
                  <a:gd name="T55" fmla="*/ 28 h 104"/>
                  <a:gd name="T56" fmla="*/ 49 w 105"/>
                  <a:gd name="T57" fmla="*/ 43 h 104"/>
                  <a:gd name="T58" fmla="*/ 36 w 105"/>
                  <a:gd name="T59" fmla="*/ 28 h 104"/>
                  <a:gd name="T60" fmla="*/ 28 w 105"/>
                  <a:gd name="T61" fmla="*/ 43 h 104"/>
                  <a:gd name="T62" fmla="*/ 18 w 105"/>
                  <a:gd name="T63" fmla="*/ 28 h 104"/>
                  <a:gd name="T64" fmla="*/ 28 w 105"/>
                  <a:gd name="T65" fmla="*/ 43 h 104"/>
                  <a:gd name="T66" fmla="*/ 49 w 105"/>
                  <a:gd name="T67" fmla="*/ 51 h 104"/>
                  <a:gd name="T68" fmla="*/ 36 w 105"/>
                  <a:gd name="T69" fmla="*/ 65 h 104"/>
                  <a:gd name="T70" fmla="*/ 69 w 105"/>
                  <a:gd name="T71" fmla="*/ 20 h 104"/>
                  <a:gd name="T72" fmla="*/ 57 w 105"/>
                  <a:gd name="T73" fmla="*/ 8 h 104"/>
                  <a:gd name="T74" fmla="*/ 69 w 105"/>
                  <a:gd name="T75" fmla="*/ 20 h 104"/>
                  <a:gd name="T76" fmla="*/ 36 w 105"/>
                  <a:gd name="T77" fmla="*/ 20 h 104"/>
                  <a:gd name="T78" fmla="*/ 49 w 105"/>
                  <a:gd name="T79" fmla="*/ 8 h 104"/>
                  <a:gd name="T80" fmla="*/ 18 w 105"/>
                  <a:gd name="T81" fmla="*/ 51 h 104"/>
                  <a:gd name="T82" fmla="*/ 28 w 105"/>
                  <a:gd name="T83" fmla="*/ 65 h 104"/>
                  <a:gd name="T84" fmla="*/ 18 w 105"/>
                  <a:gd name="T85" fmla="*/ 51 h 104"/>
                  <a:gd name="T86" fmla="*/ 77 w 105"/>
                  <a:gd name="T87" fmla="*/ 73 h 104"/>
                  <a:gd name="T88" fmla="*/ 88 w 105"/>
                  <a:gd name="T89" fmla="*/ 85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73 h 104"/>
                  <a:gd name="T98" fmla="*/ 18 w 105"/>
                  <a:gd name="T99" fmla="*/ 85 h 104"/>
                  <a:gd name="T100" fmla="*/ 8 w 105"/>
                  <a:gd name="T101" fmla="*/ 93 h 104"/>
                  <a:gd name="T102" fmla="*/ 97 w 105"/>
                  <a:gd name="T103" fmla="*/ 96 h 104"/>
                  <a:gd name="T104" fmla="*/ 8 w 105"/>
                  <a:gd name="T105" fmla="*/ 9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5" y="87"/>
                      <a:pt x="103" y="85"/>
                      <a:pt x="101" y="85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9" y="69"/>
                      <a:pt x="9" y="69"/>
                    </a:cubicBezTo>
                    <a:cubicBezTo>
                      <a:pt x="9" y="69"/>
                      <a:pt x="10" y="70"/>
                      <a:pt x="10" y="70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" y="85"/>
                      <a:pt x="0" y="87"/>
                      <a:pt x="0" y="8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57" y="85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5"/>
                      <a:pt x="69" y="85"/>
                      <a:pt x="69" y="85"/>
                    </a:cubicBezTo>
                    <a:lnTo>
                      <a:pt x="57" y="85"/>
                    </a:lnTo>
                    <a:close/>
                    <a:moveTo>
                      <a:pt x="36" y="85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5"/>
                      <a:pt x="49" y="85"/>
                      <a:pt x="49" y="85"/>
                    </a:cubicBezTo>
                    <a:lnTo>
                      <a:pt x="36" y="8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77" y="51"/>
                    </a:move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8" y="28"/>
                      <a:pt x="88" y="28"/>
                      <a:pt x="88" y="28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18" y="51"/>
                    </a:move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lnTo>
                      <a:pt x="18" y="51"/>
                    </a:lnTo>
                    <a:close/>
                    <a:moveTo>
                      <a:pt x="77" y="85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5"/>
                      <a:pt x="88" y="85"/>
                      <a:pt x="88" y="85"/>
                    </a:cubicBezTo>
                    <a:lnTo>
                      <a:pt x="77" y="85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18" y="73"/>
                    </a:move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18" y="85"/>
                      <a:pt x="18" y="85"/>
                      <a:pt x="18" y="85"/>
                    </a:cubicBezTo>
                    <a:lnTo>
                      <a:pt x="18" y="73"/>
                    </a:lnTo>
                    <a:close/>
                    <a:moveTo>
                      <a:pt x="8" y="93"/>
                    </a:move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13"/>
              <p:cNvSpPr>
                <a:spLocks noEditPoints="1"/>
              </p:cNvSpPr>
              <p:nvPr/>
            </p:nvSpPr>
            <p:spPr bwMode="auto">
              <a:xfrm>
                <a:off x="6808799" y="6330954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89 h 104"/>
                  <a:gd name="T4" fmla="*/ 96 w 105"/>
                  <a:gd name="T5" fmla="*/ 85 h 104"/>
                  <a:gd name="T6" fmla="*/ 92 w 105"/>
                  <a:gd name="T7" fmla="*/ 0 h 104"/>
                  <a:gd name="T8" fmla="*/ 10 w 105"/>
                  <a:gd name="T9" fmla="*/ 4 h 104"/>
                  <a:gd name="T10" fmla="*/ 10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5 h 104"/>
                  <a:gd name="T18" fmla="*/ 0 w 105"/>
                  <a:gd name="T19" fmla="*/ 100 h 104"/>
                  <a:gd name="T20" fmla="*/ 57 w 105"/>
                  <a:gd name="T21" fmla="*/ 85 h 104"/>
                  <a:gd name="T22" fmla="*/ 69 w 105"/>
                  <a:gd name="T23" fmla="*/ 73 h 104"/>
                  <a:gd name="T24" fmla="*/ 57 w 105"/>
                  <a:gd name="T25" fmla="*/ 85 h 104"/>
                  <a:gd name="T26" fmla="*/ 36 w 105"/>
                  <a:gd name="T27" fmla="*/ 73 h 104"/>
                  <a:gd name="T28" fmla="*/ 49 w 105"/>
                  <a:gd name="T29" fmla="*/ 85 h 104"/>
                  <a:gd name="T30" fmla="*/ 88 w 105"/>
                  <a:gd name="T31" fmla="*/ 43 h 104"/>
                  <a:gd name="T32" fmla="*/ 77 w 105"/>
                  <a:gd name="T33" fmla="*/ 28 h 104"/>
                  <a:gd name="T34" fmla="*/ 88 w 105"/>
                  <a:gd name="T35" fmla="*/ 43 h 104"/>
                  <a:gd name="T36" fmla="*/ 77 w 105"/>
                  <a:gd name="T37" fmla="*/ 65 h 104"/>
                  <a:gd name="T38" fmla="*/ 88 w 105"/>
                  <a:gd name="T39" fmla="*/ 51 h 104"/>
                  <a:gd name="T40" fmla="*/ 69 w 105"/>
                  <a:gd name="T41" fmla="*/ 43 h 104"/>
                  <a:gd name="T42" fmla="*/ 57 w 105"/>
                  <a:gd name="T43" fmla="*/ 28 h 104"/>
                  <a:gd name="T44" fmla="*/ 69 w 105"/>
                  <a:gd name="T45" fmla="*/ 43 h 104"/>
                  <a:gd name="T46" fmla="*/ 57 w 105"/>
                  <a:gd name="T47" fmla="*/ 51 h 104"/>
                  <a:gd name="T48" fmla="*/ 69 w 105"/>
                  <a:gd name="T49" fmla="*/ 65 h 104"/>
                  <a:gd name="T50" fmla="*/ 49 w 105"/>
                  <a:gd name="T51" fmla="*/ 28 h 104"/>
                  <a:gd name="T52" fmla="*/ 36 w 105"/>
                  <a:gd name="T53" fmla="*/ 43 h 104"/>
                  <a:gd name="T54" fmla="*/ 49 w 105"/>
                  <a:gd name="T55" fmla="*/ 28 h 104"/>
                  <a:gd name="T56" fmla="*/ 18 w 105"/>
                  <a:gd name="T57" fmla="*/ 43 h 104"/>
                  <a:gd name="T58" fmla="*/ 28 w 105"/>
                  <a:gd name="T59" fmla="*/ 28 h 104"/>
                  <a:gd name="T60" fmla="*/ 28 w 105"/>
                  <a:gd name="T61" fmla="*/ 51 h 104"/>
                  <a:gd name="T62" fmla="*/ 18 w 105"/>
                  <a:gd name="T63" fmla="*/ 65 h 104"/>
                  <a:gd name="T64" fmla="*/ 28 w 105"/>
                  <a:gd name="T65" fmla="*/ 51 h 104"/>
                  <a:gd name="T66" fmla="*/ 49 w 105"/>
                  <a:gd name="T67" fmla="*/ 51 h 104"/>
                  <a:gd name="T68" fmla="*/ 36 w 105"/>
                  <a:gd name="T69" fmla="*/ 65 h 104"/>
                  <a:gd name="T70" fmla="*/ 88 w 105"/>
                  <a:gd name="T71" fmla="*/ 20 h 104"/>
                  <a:gd name="T72" fmla="*/ 77 w 105"/>
                  <a:gd name="T73" fmla="*/ 8 h 104"/>
                  <a:gd name="T74" fmla="*/ 88 w 105"/>
                  <a:gd name="T75" fmla="*/ 20 h 104"/>
                  <a:gd name="T76" fmla="*/ 57 w 105"/>
                  <a:gd name="T77" fmla="*/ 20 h 104"/>
                  <a:gd name="T78" fmla="*/ 69 w 105"/>
                  <a:gd name="T79" fmla="*/ 8 h 104"/>
                  <a:gd name="T80" fmla="*/ 49 w 105"/>
                  <a:gd name="T81" fmla="*/ 20 h 104"/>
                  <a:gd name="T82" fmla="*/ 36 w 105"/>
                  <a:gd name="T83" fmla="*/ 8 h 104"/>
                  <a:gd name="T84" fmla="*/ 49 w 105"/>
                  <a:gd name="T85" fmla="*/ 20 h 104"/>
                  <a:gd name="T86" fmla="*/ 77 w 105"/>
                  <a:gd name="T87" fmla="*/ 73 h 104"/>
                  <a:gd name="T88" fmla="*/ 88 w 105"/>
                  <a:gd name="T89" fmla="*/ 85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85 h 104"/>
                  <a:gd name="T98" fmla="*/ 18 w 105"/>
                  <a:gd name="T99" fmla="*/ 73 h 104"/>
                  <a:gd name="T100" fmla="*/ 8 w 105"/>
                  <a:gd name="T101" fmla="*/ 93 h 104"/>
                  <a:gd name="T102" fmla="*/ 97 w 105"/>
                  <a:gd name="T103" fmla="*/ 96 h 104"/>
                  <a:gd name="T104" fmla="*/ 8 w 105"/>
                  <a:gd name="T105" fmla="*/ 9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5" y="87"/>
                      <a:pt x="103" y="85"/>
                      <a:pt x="101" y="85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70"/>
                      <a:pt x="10" y="70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" y="85"/>
                      <a:pt x="0" y="87"/>
                      <a:pt x="0" y="8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57" y="85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5"/>
                      <a:pt x="69" y="85"/>
                      <a:pt x="69" y="85"/>
                    </a:cubicBezTo>
                    <a:lnTo>
                      <a:pt x="57" y="85"/>
                    </a:lnTo>
                    <a:close/>
                    <a:moveTo>
                      <a:pt x="36" y="85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5"/>
                      <a:pt x="49" y="85"/>
                      <a:pt x="49" y="85"/>
                    </a:cubicBezTo>
                    <a:lnTo>
                      <a:pt x="36" y="85"/>
                    </a:lnTo>
                    <a:close/>
                    <a:moveTo>
                      <a:pt x="88" y="43"/>
                    </a:move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88" y="28"/>
                      <a:pt x="88" y="28"/>
                      <a:pt x="88" y="28"/>
                    </a:cubicBezTo>
                    <a:lnTo>
                      <a:pt x="88" y="43"/>
                    </a:lnTo>
                    <a:close/>
                    <a:moveTo>
                      <a:pt x="88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88" y="51"/>
                      <a:pt x="88" y="51"/>
                      <a:pt x="88" y="51"/>
                    </a:cubicBezTo>
                    <a:lnTo>
                      <a:pt x="88" y="6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28" y="51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51"/>
                      <a:pt x="18" y="51"/>
                      <a:pt x="18" y="51"/>
                    </a:cubicBezTo>
                    <a:lnTo>
                      <a:pt x="28" y="51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77" y="85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5"/>
                      <a:pt x="88" y="85"/>
                      <a:pt x="88" y="85"/>
                    </a:cubicBezTo>
                    <a:lnTo>
                      <a:pt x="77" y="85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28" y="73"/>
                    </a:moveTo>
                    <a:cubicBezTo>
                      <a:pt x="28" y="85"/>
                      <a:pt x="28" y="85"/>
                      <a:pt x="28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73"/>
                      <a:pt x="18" y="73"/>
                      <a:pt x="18" y="73"/>
                    </a:cubicBezTo>
                    <a:lnTo>
                      <a:pt x="28" y="73"/>
                    </a:lnTo>
                    <a:close/>
                    <a:moveTo>
                      <a:pt x="8" y="93"/>
                    </a:moveTo>
                    <a:cubicBezTo>
                      <a:pt x="97" y="93"/>
                      <a:pt x="97" y="93"/>
                      <a:pt x="97" y="93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14"/>
              <p:cNvSpPr>
                <a:spLocks noEditPoints="1"/>
              </p:cNvSpPr>
              <p:nvPr/>
            </p:nvSpPr>
            <p:spPr bwMode="auto">
              <a:xfrm>
                <a:off x="5915035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5 w 105"/>
                  <a:gd name="T5" fmla="*/ 86 h 104"/>
                  <a:gd name="T6" fmla="*/ 91 w 105"/>
                  <a:gd name="T7" fmla="*/ 0 h 104"/>
                  <a:gd name="T8" fmla="*/ 9 w 105"/>
                  <a:gd name="T9" fmla="*/ 4 h 104"/>
                  <a:gd name="T10" fmla="*/ 9 w 105"/>
                  <a:gd name="T11" fmla="*/ 24 h 104"/>
                  <a:gd name="T12" fmla="*/ 9 w 105"/>
                  <a:gd name="T13" fmla="*/ 69 h 104"/>
                  <a:gd name="T14" fmla="*/ 9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87 w 105"/>
                  <a:gd name="T21" fmla="*/ 20 h 104"/>
                  <a:gd name="T22" fmla="*/ 77 w 105"/>
                  <a:gd name="T23" fmla="*/ 8 h 104"/>
                  <a:gd name="T24" fmla="*/ 87 w 105"/>
                  <a:gd name="T25" fmla="*/ 20 h 104"/>
                  <a:gd name="T26" fmla="*/ 56 w 105"/>
                  <a:gd name="T27" fmla="*/ 73 h 104"/>
                  <a:gd name="T28" fmla="*/ 69 w 105"/>
                  <a:gd name="T29" fmla="*/ 86 h 104"/>
                  <a:gd name="T30" fmla="*/ 35 w 105"/>
                  <a:gd name="T31" fmla="*/ 86 h 104"/>
                  <a:gd name="T32" fmla="*/ 48 w 105"/>
                  <a:gd name="T33" fmla="*/ 73 h 104"/>
                  <a:gd name="T34" fmla="*/ 35 w 105"/>
                  <a:gd name="T35" fmla="*/ 86 h 104"/>
                  <a:gd name="T36" fmla="*/ 56 w 105"/>
                  <a:gd name="T37" fmla="*/ 43 h 104"/>
                  <a:gd name="T38" fmla="*/ 69 w 105"/>
                  <a:gd name="T39" fmla="*/ 28 h 104"/>
                  <a:gd name="T40" fmla="*/ 56 w 105"/>
                  <a:gd name="T41" fmla="*/ 65 h 104"/>
                  <a:gd name="T42" fmla="*/ 69 w 105"/>
                  <a:gd name="T43" fmla="*/ 51 h 104"/>
                  <a:gd name="T44" fmla="*/ 56 w 105"/>
                  <a:gd name="T45" fmla="*/ 65 h 104"/>
                  <a:gd name="T46" fmla="*/ 87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7 w 105"/>
                  <a:gd name="T53" fmla="*/ 43 h 104"/>
                  <a:gd name="T54" fmla="*/ 77 w 105"/>
                  <a:gd name="T55" fmla="*/ 28 h 104"/>
                  <a:gd name="T56" fmla="*/ 48 w 105"/>
                  <a:gd name="T57" fmla="*/ 43 h 104"/>
                  <a:gd name="T58" fmla="*/ 35 w 105"/>
                  <a:gd name="T59" fmla="*/ 28 h 104"/>
                  <a:gd name="T60" fmla="*/ 27 w 105"/>
                  <a:gd name="T61" fmla="*/ 43 h 104"/>
                  <a:gd name="T62" fmla="*/ 17 w 105"/>
                  <a:gd name="T63" fmla="*/ 28 h 104"/>
                  <a:gd name="T64" fmla="*/ 27 w 105"/>
                  <a:gd name="T65" fmla="*/ 43 h 104"/>
                  <a:gd name="T66" fmla="*/ 48 w 105"/>
                  <a:gd name="T67" fmla="*/ 51 h 104"/>
                  <a:gd name="T68" fmla="*/ 35 w 105"/>
                  <a:gd name="T69" fmla="*/ 65 h 104"/>
                  <a:gd name="T70" fmla="*/ 69 w 105"/>
                  <a:gd name="T71" fmla="*/ 20 h 104"/>
                  <a:gd name="T72" fmla="*/ 56 w 105"/>
                  <a:gd name="T73" fmla="*/ 8 h 104"/>
                  <a:gd name="T74" fmla="*/ 69 w 105"/>
                  <a:gd name="T75" fmla="*/ 20 h 104"/>
                  <a:gd name="T76" fmla="*/ 35 w 105"/>
                  <a:gd name="T77" fmla="*/ 20 h 104"/>
                  <a:gd name="T78" fmla="*/ 48 w 105"/>
                  <a:gd name="T79" fmla="*/ 8 h 104"/>
                  <a:gd name="T80" fmla="*/ 17 w 105"/>
                  <a:gd name="T81" fmla="*/ 51 h 104"/>
                  <a:gd name="T82" fmla="*/ 27 w 105"/>
                  <a:gd name="T83" fmla="*/ 65 h 104"/>
                  <a:gd name="T84" fmla="*/ 17 w 105"/>
                  <a:gd name="T85" fmla="*/ 51 h 104"/>
                  <a:gd name="T86" fmla="*/ 77 w 105"/>
                  <a:gd name="T87" fmla="*/ 73 h 104"/>
                  <a:gd name="T88" fmla="*/ 87 w 105"/>
                  <a:gd name="T89" fmla="*/ 86 h 104"/>
                  <a:gd name="T90" fmla="*/ 27 w 105"/>
                  <a:gd name="T91" fmla="*/ 8 h 104"/>
                  <a:gd name="T92" fmla="*/ 17 w 105"/>
                  <a:gd name="T93" fmla="*/ 20 h 104"/>
                  <a:gd name="T94" fmla="*/ 27 w 105"/>
                  <a:gd name="T95" fmla="*/ 8 h 104"/>
                  <a:gd name="T96" fmla="*/ 27 w 105"/>
                  <a:gd name="T97" fmla="*/ 73 h 104"/>
                  <a:gd name="T98" fmla="*/ 17 w 105"/>
                  <a:gd name="T99" fmla="*/ 86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2"/>
                      <a:pt x="94" y="0"/>
                      <a:pt x="9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2"/>
                      <a:pt x="9" y="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9" y="70"/>
                      <a:pt x="9" y="70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7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7" y="8"/>
                      <a:pt x="87" y="8"/>
                      <a:pt x="87" y="8"/>
                    </a:cubicBezTo>
                    <a:lnTo>
                      <a:pt x="87" y="20"/>
                    </a:lnTo>
                    <a:close/>
                    <a:moveTo>
                      <a:pt x="56" y="86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6" y="86"/>
                    </a:lnTo>
                    <a:close/>
                    <a:moveTo>
                      <a:pt x="35" y="86"/>
                    </a:moveTo>
                    <a:cubicBezTo>
                      <a:pt x="35" y="73"/>
                      <a:pt x="35" y="73"/>
                      <a:pt x="35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86"/>
                      <a:pt x="48" y="86"/>
                      <a:pt x="48" y="86"/>
                    </a:cubicBezTo>
                    <a:lnTo>
                      <a:pt x="35" y="86"/>
                    </a:lnTo>
                    <a:close/>
                    <a:moveTo>
                      <a:pt x="69" y="43"/>
                    </a:move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6" y="65"/>
                    </a:moveTo>
                    <a:cubicBezTo>
                      <a:pt x="56" y="51"/>
                      <a:pt x="56" y="51"/>
                      <a:pt x="56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6" y="65"/>
                    </a:lnTo>
                    <a:close/>
                    <a:moveTo>
                      <a:pt x="77" y="51"/>
                    </a:move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8" y="28"/>
                    </a:moveTo>
                    <a:cubicBezTo>
                      <a:pt x="48" y="43"/>
                      <a:pt x="48" y="43"/>
                      <a:pt x="48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28"/>
                      <a:pt x="35" y="28"/>
                      <a:pt x="35" y="28"/>
                    </a:cubicBezTo>
                    <a:lnTo>
                      <a:pt x="48" y="28"/>
                    </a:lnTo>
                    <a:close/>
                    <a:moveTo>
                      <a:pt x="27" y="43"/>
                    </a:move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27" y="28"/>
                      <a:pt x="27" y="28"/>
                      <a:pt x="27" y="28"/>
                    </a:cubicBezTo>
                    <a:lnTo>
                      <a:pt x="27" y="43"/>
                    </a:lnTo>
                    <a:close/>
                    <a:moveTo>
                      <a:pt x="35" y="51"/>
                    </a:move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35" y="65"/>
                      <a:pt x="35" y="65"/>
                      <a:pt x="35" y="65"/>
                    </a:cubicBezTo>
                    <a:lnTo>
                      <a:pt x="35" y="51"/>
                    </a:lnTo>
                    <a:close/>
                    <a:moveTo>
                      <a:pt x="69" y="20"/>
                    </a:move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8" y="20"/>
                    </a:move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48" y="8"/>
                      <a:pt x="48" y="8"/>
                      <a:pt x="48" y="8"/>
                    </a:cubicBezTo>
                    <a:lnTo>
                      <a:pt x="48" y="20"/>
                    </a:lnTo>
                    <a:close/>
                    <a:moveTo>
                      <a:pt x="17" y="51"/>
                    </a:move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17" y="65"/>
                      <a:pt x="17" y="65"/>
                      <a:pt x="17" y="65"/>
                    </a:cubicBezTo>
                    <a:lnTo>
                      <a:pt x="17" y="51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86"/>
                      <a:pt x="87" y="86"/>
                      <a:pt x="87" y="86"/>
                    </a:cubicBezTo>
                    <a:lnTo>
                      <a:pt x="77" y="86"/>
                    </a:lnTo>
                    <a:close/>
                    <a:moveTo>
                      <a:pt x="27" y="8"/>
                    </a:moveTo>
                    <a:cubicBezTo>
                      <a:pt x="27" y="20"/>
                      <a:pt x="27" y="20"/>
                      <a:pt x="2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8"/>
                      <a:pt x="17" y="8"/>
                      <a:pt x="17" y="8"/>
                    </a:cubicBezTo>
                    <a:lnTo>
                      <a:pt x="27" y="8"/>
                    </a:lnTo>
                    <a:close/>
                    <a:moveTo>
                      <a:pt x="17" y="73"/>
                    </a:move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17" y="86"/>
                      <a:pt x="17" y="86"/>
                      <a:pt x="17" y="86"/>
                    </a:cubicBezTo>
                    <a:lnTo>
                      <a:pt x="17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15"/>
              <p:cNvSpPr>
                <a:spLocks noEditPoints="1"/>
              </p:cNvSpPr>
              <p:nvPr/>
            </p:nvSpPr>
            <p:spPr bwMode="auto">
              <a:xfrm>
                <a:off x="6361123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6 w 105"/>
                  <a:gd name="T5" fmla="*/ 86 h 104"/>
                  <a:gd name="T6" fmla="*/ 92 w 105"/>
                  <a:gd name="T7" fmla="*/ 0 h 104"/>
                  <a:gd name="T8" fmla="*/ 10 w 105"/>
                  <a:gd name="T9" fmla="*/ 4 h 104"/>
                  <a:gd name="T10" fmla="*/ 9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88 w 105"/>
                  <a:gd name="T21" fmla="*/ 20 h 104"/>
                  <a:gd name="T22" fmla="*/ 77 w 105"/>
                  <a:gd name="T23" fmla="*/ 8 h 104"/>
                  <a:gd name="T24" fmla="*/ 88 w 105"/>
                  <a:gd name="T25" fmla="*/ 20 h 104"/>
                  <a:gd name="T26" fmla="*/ 57 w 105"/>
                  <a:gd name="T27" fmla="*/ 73 h 104"/>
                  <a:gd name="T28" fmla="*/ 69 w 105"/>
                  <a:gd name="T29" fmla="*/ 86 h 104"/>
                  <a:gd name="T30" fmla="*/ 36 w 105"/>
                  <a:gd name="T31" fmla="*/ 86 h 104"/>
                  <a:gd name="T32" fmla="*/ 49 w 105"/>
                  <a:gd name="T33" fmla="*/ 73 h 104"/>
                  <a:gd name="T34" fmla="*/ 36 w 105"/>
                  <a:gd name="T35" fmla="*/ 86 h 104"/>
                  <a:gd name="T36" fmla="*/ 57 w 105"/>
                  <a:gd name="T37" fmla="*/ 43 h 104"/>
                  <a:gd name="T38" fmla="*/ 69 w 105"/>
                  <a:gd name="T39" fmla="*/ 28 h 104"/>
                  <a:gd name="T40" fmla="*/ 57 w 105"/>
                  <a:gd name="T41" fmla="*/ 65 h 104"/>
                  <a:gd name="T42" fmla="*/ 69 w 105"/>
                  <a:gd name="T43" fmla="*/ 51 h 104"/>
                  <a:gd name="T44" fmla="*/ 57 w 105"/>
                  <a:gd name="T45" fmla="*/ 65 h 104"/>
                  <a:gd name="T46" fmla="*/ 88 w 105"/>
                  <a:gd name="T47" fmla="*/ 51 h 104"/>
                  <a:gd name="T48" fmla="*/ 77 w 105"/>
                  <a:gd name="T49" fmla="*/ 65 h 104"/>
                  <a:gd name="T50" fmla="*/ 77 w 105"/>
                  <a:gd name="T51" fmla="*/ 28 h 104"/>
                  <a:gd name="T52" fmla="*/ 88 w 105"/>
                  <a:gd name="T53" fmla="*/ 43 h 104"/>
                  <a:gd name="T54" fmla="*/ 77 w 105"/>
                  <a:gd name="T55" fmla="*/ 28 h 104"/>
                  <a:gd name="T56" fmla="*/ 49 w 105"/>
                  <a:gd name="T57" fmla="*/ 43 h 104"/>
                  <a:gd name="T58" fmla="*/ 36 w 105"/>
                  <a:gd name="T59" fmla="*/ 28 h 104"/>
                  <a:gd name="T60" fmla="*/ 28 w 105"/>
                  <a:gd name="T61" fmla="*/ 43 h 104"/>
                  <a:gd name="T62" fmla="*/ 18 w 105"/>
                  <a:gd name="T63" fmla="*/ 28 h 104"/>
                  <a:gd name="T64" fmla="*/ 28 w 105"/>
                  <a:gd name="T65" fmla="*/ 43 h 104"/>
                  <a:gd name="T66" fmla="*/ 49 w 105"/>
                  <a:gd name="T67" fmla="*/ 51 h 104"/>
                  <a:gd name="T68" fmla="*/ 36 w 105"/>
                  <a:gd name="T69" fmla="*/ 65 h 104"/>
                  <a:gd name="T70" fmla="*/ 69 w 105"/>
                  <a:gd name="T71" fmla="*/ 20 h 104"/>
                  <a:gd name="T72" fmla="*/ 57 w 105"/>
                  <a:gd name="T73" fmla="*/ 8 h 104"/>
                  <a:gd name="T74" fmla="*/ 69 w 105"/>
                  <a:gd name="T75" fmla="*/ 20 h 104"/>
                  <a:gd name="T76" fmla="*/ 36 w 105"/>
                  <a:gd name="T77" fmla="*/ 20 h 104"/>
                  <a:gd name="T78" fmla="*/ 49 w 105"/>
                  <a:gd name="T79" fmla="*/ 8 h 104"/>
                  <a:gd name="T80" fmla="*/ 18 w 105"/>
                  <a:gd name="T81" fmla="*/ 51 h 104"/>
                  <a:gd name="T82" fmla="*/ 28 w 105"/>
                  <a:gd name="T83" fmla="*/ 65 h 104"/>
                  <a:gd name="T84" fmla="*/ 18 w 105"/>
                  <a:gd name="T85" fmla="*/ 51 h 104"/>
                  <a:gd name="T86" fmla="*/ 77 w 105"/>
                  <a:gd name="T87" fmla="*/ 73 h 104"/>
                  <a:gd name="T88" fmla="*/ 88 w 105"/>
                  <a:gd name="T89" fmla="*/ 86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73 h 104"/>
                  <a:gd name="T98" fmla="*/ 18 w 105"/>
                  <a:gd name="T99" fmla="*/ 86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10" y="25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9" y="69"/>
                      <a:pt x="9" y="69"/>
                    </a:cubicBezTo>
                    <a:cubicBezTo>
                      <a:pt x="9" y="69"/>
                      <a:pt x="10" y="70"/>
                      <a:pt x="10" y="70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57" y="86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7" y="86"/>
                    </a:lnTo>
                    <a:close/>
                    <a:moveTo>
                      <a:pt x="36" y="86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36" y="86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77" y="51"/>
                    </a:move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77" y="65"/>
                      <a:pt x="77" y="65"/>
                      <a:pt x="77" y="65"/>
                    </a:cubicBezTo>
                    <a:lnTo>
                      <a:pt x="77" y="51"/>
                    </a:lnTo>
                    <a:close/>
                    <a:moveTo>
                      <a:pt x="77" y="28"/>
                    </a:moveTo>
                    <a:cubicBezTo>
                      <a:pt x="88" y="28"/>
                      <a:pt x="88" y="28"/>
                      <a:pt x="88" y="28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77" y="43"/>
                      <a:pt x="77" y="43"/>
                      <a:pt x="77" y="43"/>
                    </a:cubicBezTo>
                    <a:lnTo>
                      <a:pt x="77" y="28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18" y="51"/>
                    </a:move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lnTo>
                      <a:pt x="18" y="51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6"/>
                      <a:pt x="88" y="86"/>
                      <a:pt x="88" y="86"/>
                    </a:cubicBezTo>
                    <a:lnTo>
                      <a:pt x="77" y="86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18" y="73"/>
                    </a:move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18" y="86"/>
                      <a:pt x="18" y="86"/>
                      <a:pt x="18" y="86"/>
                    </a:cubicBezTo>
                    <a:lnTo>
                      <a:pt x="18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16"/>
              <p:cNvSpPr>
                <a:spLocks noEditPoints="1"/>
              </p:cNvSpPr>
              <p:nvPr/>
            </p:nvSpPr>
            <p:spPr bwMode="auto">
              <a:xfrm>
                <a:off x="6808799" y="4986340"/>
                <a:ext cx="384176" cy="381000"/>
              </a:xfrm>
              <a:custGeom>
                <a:avLst/>
                <a:gdLst>
                  <a:gd name="T0" fmla="*/ 101 w 105"/>
                  <a:gd name="T1" fmla="*/ 104 h 104"/>
                  <a:gd name="T2" fmla="*/ 105 w 105"/>
                  <a:gd name="T3" fmla="*/ 90 h 104"/>
                  <a:gd name="T4" fmla="*/ 96 w 105"/>
                  <a:gd name="T5" fmla="*/ 86 h 104"/>
                  <a:gd name="T6" fmla="*/ 92 w 105"/>
                  <a:gd name="T7" fmla="*/ 0 h 104"/>
                  <a:gd name="T8" fmla="*/ 10 w 105"/>
                  <a:gd name="T9" fmla="*/ 4 h 104"/>
                  <a:gd name="T10" fmla="*/ 10 w 105"/>
                  <a:gd name="T11" fmla="*/ 24 h 104"/>
                  <a:gd name="T12" fmla="*/ 10 w 105"/>
                  <a:gd name="T13" fmla="*/ 69 h 104"/>
                  <a:gd name="T14" fmla="*/ 10 w 105"/>
                  <a:gd name="T15" fmla="*/ 70 h 104"/>
                  <a:gd name="T16" fmla="*/ 4 w 105"/>
                  <a:gd name="T17" fmla="*/ 86 h 104"/>
                  <a:gd name="T18" fmla="*/ 0 w 105"/>
                  <a:gd name="T19" fmla="*/ 100 h 104"/>
                  <a:gd name="T20" fmla="*/ 57 w 105"/>
                  <a:gd name="T21" fmla="*/ 86 h 104"/>
                  <a:gd name="T22" fmla="*/ 69 w 105"/>
                  <a:gd name="T23" fmla="*/ 73 h 104"/>
                  <a:gd name="T24" fmla="*/ 57 w 105"/>
                  <a:gd name="T25" fmla="*/ 86 h 104"/>
                  <a:gd name="T26" fmla="*/ 36 w 105"/>
                  <a:gd name="T27" fmla="*/ 73 h 104"/>
                  <a:gd name="T28" fmla="*/ 49 w 105"/>
                  <a:gd name="T29" fmla="*/ 86 h 104"/>
                  <a:gd name="T30" fmla="*/ 88 w 105"/>
                  <a:gd name="T31" fmla="*/ 43 h 104"/>
                  <a:gd name="T32" fmla="*/ 77 w 105"/>
                  <a:gd name="T33" fmla="*/ 28 h 104"/>
                  <a:gd name="T34" fmla="*/ 88 w 105"/>
                  <a:gd name="T35" fmla="*/ 43 h 104"/>
                  <a:gd name="T36" fmla="*/ 77 w 105"/>
                  <a:gd name="T37" fmla="*/ 65 h 104"/>
                  <a:gd name="T38" fmla="*/ 88 w 105"/>
                  <a:gd name="T39" fmla="*/ 51 h 104"/>
                  <a:gd name="T40" fmla="*/ 69 w 105"/>
                  <a:gd name="T41" fmla="*/ 43 h 104"/>
                  <a:gd name="T42" fmla="*/ 57 w 105"/>
                  <a:gd name="T43" fmla="*/ 28 h 104"/>
                  <a:gd name="T44" fmla="*/ 69 w 105"/>
                  <a:gd name="T45" fmla="*/ 43 h 104"/>
                  <a:gd name="T46" fmla="*/ 57 w 105"/>
                  <a:gd name="T47" fmla="*/ 51 h 104"/>
                  <a:gd name="T48" fmla="*/ 69 w 105"/>
                  <a:gd name="T49" fmla="*/ 65 h 104"/>
                  <a:gd name="T50" fmla="*/ 49 w 105"/>
                  <a:gd name="T51" fmla="*/ 28 h 104"/>
                  <a:gd name="T52" fmla="*/ 36 w 105"/>
                  <a:gd name="T53" fmla="*/ 43 h 104"/>
                  <a:gd name="T54" fmla="*/ 49 w 105"/>
                  <a:gd name="T55" fmla="*/ 28 h 104"/>
                  <a:gd name="T56" fmla="*/ 18 w 105"/>
                  <a:gd name="T57" fmla="*/ 43 h 104"/>
                  <a:gd name="T58" fmla="*/ 28 w 105"/>
                  <a:gd name="T59" fmla="*/ 28 h 104"/>
                  <a:gd name="T60" fmla="*/ 28 w 105"/>
                  <a:gd name="T61" fmla="*/ 51 h 104"/>
                  <a:gd name="T62" fmla="*/ 18 w 105"/>
                  <a:gd name="T63" fmla="*/ 65 h 104"/>
                  <a:gd name="T64" fmla="*/ 28 w 105"/>
                  <a:gd name="T65" fmla="*/ 51 h 104"/>
                  <a:gd name="T66" fmla="*/ 49 w 105"/>
                  <a:gd name="T67" fmla="*/ 51 h 104"/>
                  <a:gd name="T68" fmla="*/ 36 w 105"/>
                  <a:gd name="T69" fmla="*/ 65 h 104"/>
                  <a:gd name="T70" fmla="*/ 88 w 105"/>
                  <a:gd name="T71" fmla="*/ 20 h 104"/>
                  <a:gd name="T72" fmla="*/ 77 w 105"/>
                  <a:gd name="T73" fmla="*/ 8 h 104"/>
                  <a:gd name="T74" fmla="*/ 88 w 105"/>
                  <a:gd name="T75" fmla="*/ 20 h 104"/>
                  <a:gd name="T76" fmla="*/ 57 w 105"/>
                  <a:gd name="T77" fmla="*/ 20 h 104"/>
                  <a:gd name="T78" fmla="*/ 69 w 105"/>
                  <a:gd name="T79" fmla="*/ 8 h 104"/>
                  <a:gd name="T80" fmla="*/ 49 w 105"/>
                  <a:gd name="T81" fmla="*/ 20 h 104"/>
                  <a:gd name="T82" fmla="*/ 36 w 105"/>
                  <a:gd name="T83" fmla="*/ 8 h 104"/>
                  <a:gd name="T84" fmla="*/ 49 w 105"/>
                  <a:gd name="T85" fmla="*/ 20 h 104"/>
                  <a:gd name="T86" fmla="*/ 77 w 105"/>
                  <a:gd name="T87" fmla="*/ 73 h 104"/>
                  <a:gd name="T88" fmla="*/ 88 w 105"/>
                  <a:gd name="T89" fmla="*/ 86 h 104"/>
                  <a:gd name="T90" fmla="*/ 28 w 105"/>
                  <a:gd name="T91" fmla="*/ 8 h 104"/>
                  <a:gd name="T92" fmla="*/ 18 w 105"/>
                  <a:gd name="T93" fmla="*/ 20 h 104"/>
                  <a:gd name="T94" fmla="*/ 28 w 105"/>
                  <a:gd name="T95" fmla="*/ 8 h 104"/>
                  <a:gd name="T96" fmla="*/ 28 w 105"/>
                  <a:gd name="T97" fmla="*/ 86 h 104"/>
                  <a:gd name="T98" fmla="*/ 18 w 105"/>
                  <a:gd name="T99" fmla="*/ 73 h 104"/>
                  <a:gd name="T100" fmla="*/ 8 w 105"/>
                  <a:gd name="T101" fmla="*/ 94 h 104"/>
                  <a:gd name="T102" fmla="*/ 97 w 105"/>
                  <a:gd name="T103" fmla="*/ 96 h 104"/>
                  <a:gd name="T104" fmla="*/ 8 w 105"/>
                  <a:gd name="T105" fmla="*/ 9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104">
                    <a:moveTo>
                      <a:pt x="4" y="104"/>
                    </a:move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3" y="104"/>
                      <a:pt x="105" y="102"/>
                      <a:pt x="105" y="10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7"/>
                      <a:pt x="103" y="86"/>
                      <a:pt x="101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70"/>
                      <a:pt x="10" y="70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2"/>
                      <a:pt x="2" y="104"/>
                      <a:pt x="4" y="104"/>
                    </a:cubicBezTo>
                    <a:close/>
                    <a:moveTo>
                      <a:pt x="57" y="86"/>
                    </a:moveTo>
                    <a:cubicBezTo>
                      <a:pt x="57" y="73"/>
                      <a:pt x="57" y="73"/>
                      <a:pt x="57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86"/>
                      <a:pt x="69" y="86"/>
                      <a:pt x="69" y="86"/>
                    </a:cubicBezTo>
                    <a:lnTo>
                      <a:pt x="57" y="86"/>
                    </a:lnTo>
                    <a:close/>
                    <a:moveTo>
                      <a:pt x="36" y="86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36" y="86"/>
                    </a:lnTo>
                    <a:close/>
                    <a:moveTo>
                      <a:pt x="88" y="43"/>
                    </a:move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88" y="28"/>
                      <a:pt x="88" y="28"/>
                      <a:pt x="88" y="28"/>
                    </a:cubicBezTo>
                    <a:lnTo>
                      <a:pt x="88" y="43"/>
                    </a:lnTo>
                    <a:close/>
                    <a:moveTo>
                      <a:pt x="88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88" y="51"/>
                      <a:pt x="88" y="51"/>
                      <a:pt x="88" y="51"/>
                    </a:cubicBezTo>
                    <a:lnTo>
                      <a:pt x="88" y="65"/>
                    </a:lnTo>
                    <a:close/>
                    <a:moveTo>
                      <a:pt x="69" y="43"/>
                    </a:move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9" y="28"/>
                      <a:pt x="69" y="28"/>
                      <a:pt x="69" y="28"/>
                    </a:cubicBezTo>
                    <a:lnTo>
                      <a:pt x="69" y="43"/>
                    </a:lnTo>
                    <a:close/>
                    <a:moveTo>
                      <a:pt x="57" y="65"/>
                    </a:moveTo>
                    <a:cubicBezTo>
                      <a:pt x="57" y="51"/>
                      <a:pt x="57" y="51"/>
                      <a:pt x="5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65"/>
                      <a:pt x="69" y="65"/>
                      <a:pt x="69" y="65"/>
                    </a:cubicBezTo>
                    <a:lnTo>
                      <a:pt x="57" y="65"/>
                    </a:lnTo>
                    <a:close/>
                    <a:moveTo>
                      <a:pt x="49" y="28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8"/>
                      <a:pt x="36" y="28"/>
                      <a:pt x="36" y="28"/>
                    </a:cubicBezTo>
                    <a:lnTo>
                      <a:pt x="49" y="28"/>
                    </a:lnTo>
                    <a:close/>
                    <a:moveTo>
                      <a:pt x="28" y="43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43"/>
                    </a:lnTo>
                    <a:close/>
                    <a:moveTo>
                      <a:pt x="28" y="51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51"/>
                      <a:pt x="18" y="51"/>
                      <a:pt x="18" y="51"/>
                    </a:cubicBezTo>
                    <a:lnTo>
                      <a:pt x="28" y="51"/>
                    </a:lnTo>
                    <a:close/>
                    <a:moveTo>
                      <a:pt x="36" y="51"/>
                    </a:move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36" y="65"/>
                      <a:pt x="36" y="65"/>
                      <a:pt x="36" y="65"/>
                    </a:cubicBezTo>
                    <a:lnTo>
                      <a:pt x="36" y="51"/>
                    </a:lnTo>
                    <a:close/>
                    <a:moveTo>
                      <a:pt x="88" y="20"/>
                    </a:move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20"/>
                    </a:lnTo>
                    <a:close/>
                    <a:moveTo>
                      <a:pt x="69" y="20"/>
                    </a:move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69" y="8"/>
                      <a:pt x="69" y="8"/>
                      <a:pt x="69" y="8"/>
                    </a:cubicBezTo>
                    <a:lnTo>
                      <a:pt x="69" y="20"/>
                    </a:lnTo>
                    <a:close/>
                    <a:moveTo>
                      <a:pt x="49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9" y="20"/>
                    </a:lnTo>
                    <a:close/>
                    <a:moveTo>
                      <a:pt x="77" y="86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86"/>
                      <a:pt x="88" y="86"/>
                      <a:pt x="88" y="86"/>
                    </a:cubicBezTo>
                    <a:lnTo>
                      <a:pt x="77" y="86"/>
                    </a:lnTo>
                    <a:close/>
                    <a:moveTo>
                      <a:pt x="28" y="8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28" y="8"/>
                    </a:lnTo>
                    <a:close/>
                    <a:moveTo>
                      <a:pt x="28" y="73"/>
                    </a:moveTo>
                    <a:cubicBezTo>
                      <a:pt x="28" y="86"/>
                      <a:pt x="28" y="86"/>
                      <a:pt x="2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73"/>
                      <a:pt x="18" y="73"/>
                      <a:pt x="18" y="73"/>
                    </a:cubicBezTo>
                    <a:lnTo>
                      <a:pt x="28" y="73"/>
                    </a:lnTo>
                    <a:close/>
                    <a:moveTo>
                      <a:pt x="8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8" y="96"/>
                      <a:pt x="8" y="96"/>
                      <a:pt x="8" y="96"/>
                    </a:cubicBezTo>
                    <a:lnTo>
                      <a:pt x="8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17"/>
              <p:cNvSpPr>
                <a:spLocks noEditPoints="1"/>
              </p:cNvSpPr>
              <p:nvPr/>
            </p:nvSpPr>
            <p:spPr bwMode="auto">
              <a:xfrm>
                <a:off x="5915035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5 w 105"/>
                  <a:gd name="T3" fmla="*/ 135 h 154"/>
                  <a:gd name="T4" fmla="*/ 95 w 105"/>
                  <a:gd name="T5" fmla="*/ 4 h 154"/>
                  <a:gd name="T6" fmla="*/ 91 w 105"/>
                  <a:gd name="T7" fmla="*/ 0 h 154"/>
                  <a:gd name="T8" fmla="*/ 13 w 105"/>
                  <a:gd name="T9" fmla="*/ 0 h 154"/>
                  <a:gd name="T10" fmla="*/ 9 w 105"/>
                  <a:gd name="T11" fmla="*/ 4 h 154"/>
                  <a:gd name="T12" fmla="*/ 9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87 w 105"/>
                  <a:gd name="T41" fmla="*/ 100 h 154"/>
                  <a:gd name="T42" fmla="*/ 17 w 105"/>
                  <a:gd name="T43" fmla="*/ 100 h 154"/>
                  <a:gd name="T44" fmla="*/ 17 w 105"/>
                  <a:gd name="T45" fmla="*/ 8 h 154"/>
                  <a:gd name="T46" fmla="*/ 87 w 105"/>
                  <a:gd name="T47" fmla="*/ 8 h 154"/>
                  <a:gd name="T48" fmla="*/ 87 w 105"/>
                  <a:gd name="T49" fmla="*/ 100 h 154"/>
                  <a:gd name="T50" fmla="*/ 57 w 105"/>
                  <a:gd name="T51" fmla="*/ 135 h 154"/>
                  <a:gd name="T52" fmla="*/ 57 w 105"/>
                  <a:gd name="T53" fmla="*/ 108 h 154"/>
                  <a:gd name="T54" fmla="*/ 87 w 105"/>
                  <a:gd name="T55" fmla="*/ 108 h 154"/>
                  <a:gd name="T56" fmla="*/ 87 w 105"/>
                  <a:gd name="T57" fmla="*/ 135 h 154"/>
                  <a:gd name="T58" fmla="*/ 57 w 105"/>
                  <a:gd name="T59" fmla="*/ 135 h 154"/>
                  <a:gd name="T60" fmla="*/ 17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7 w 105"/>
                  <a:gd name="T67" fmla="*/ 135 h 154"/>
                  <a:gd name="T68" fmla="*/ 17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5" y="135"/>
                      <a:pt x="95" y="135"/>
                      <a:pt x="95" y="135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2"/>
                      <a:pt x="94" y="0"/>
                      <a:pt x="9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2"/>
                      <a:pt x="9" y="4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87" y="100"/>
                    </a:move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87" y="8"/>
                      <a:pt x="87" y="8"/>
                      <a:pt x="87" y="8"/>
                    </a:cubicBezTo>
                    <a:lnTo>
                      <a:pt x="87" y="100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35"/>
                      <a:pt x="87" y="135"/>
                      <a:pt x="87" y="135"/>
                    </a:cubicBezTo>
                    <a:lnTo>
                      <a:pt x="57" y="135"/>
                    </a:lnTo>
                    <a:close/>
                    <a:moveTo>
                      <a:pt x="17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7" y="135"/>
                      <a:pt x="17" y="135"/>
                      <a:pt x="17" y="135"/>
                    </a:cubicBezTo>
                    <a:lnTo>
                      <a:pt x="17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18"/>
              <p:cNvSpPr>
                <a:spLocks noEditPoints="1"/>
              </p:cNvSpPr>
              <p:nvPr/>
            </p:nvSpPr>
            <p:spPr bwMode="auto">
              <a:xfrm>
                <a:off x="6361123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6 w 105"/>
                  <a:gd name="T3" fmla="*/ 135 h 154"/>
                  <a:gd name="T4" fmla="*/ 96 w 105"/>
                  <a:gd name="T5" fmla="*/ 4 h 154"/>
                  <a:gd name="T6" fmla="*/ 92 w 105"/>
                  <a:gd name="T7" fmla="*/ 0 h 154"/>
                  <a:gd name="T8" fmla="*/ 14 w 105"/>
                  <a:gd name="T9" fmla="*/ 0 h 154"/>
                  <a:gd name="T10" fmla="*/ 10 w 105"/>
                  <a:gd name="T11" fmla="*/ 4 h 154"/>
                  <a:gd name="T12" fmla="*/ 10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88 w 105"/>
                  <a:gd name="T41" fmla="*/ 100 h 154"/>
                  <a:gd name="T42" fmla="*/ 18 w 105"/>
                  <a:gd name="T43" fmla="*/ 100 h 154"/>
                  <a:gd name="T44" fmla="*/ 18 w 105"/>
                  <a:gd name="T45" fmla="*/ 8 h 154"/>
                  <a:gd name="T46" fmla="*/ 88 w 105"/>
                  <a:gd name="T47" fmla="*/ 8 h 154"/>
                  <a:gd name="T48" fmla="*/ 88 w 105"/>
                  <a:gd name="T49" fmla="*/ 100 h 154"/>
                  <a:gd name="T50" fmla="*/ 57 w 105"/>
                  <a:gd name="T51" fmla="*/ 135 h 154"/>
                  <a:gd name="T52" fmla="*/ 57 w 105"/>
                  <a:gd name="T53" fmla="*/ 108 h 154"/>
                  <a:gd name="T54" fmla="*/ 88 w 105"/>
                  <a:gd name="T55" fmla="*/ 108 h 154"/>
                  <a:gd name="T56" fmla="*/ 88 w 105"/>
                  <a:gd name="T57" fmla="*/ 135 h 154"/>
                  <a:gd name="T58" fmla="*/ 57 w 105"/>
                  <a:gd name="T59" fmla="*/ 135 h 154"/>
                  <a:gd name="T60" fmla="*/ 18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8 w 105"/>
                  <a:gd name="T67" fmla="*/ 135 h 154"/>
                  <a:gd name="T68" fmla="*/ 18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88" y="100"/>
                    </a:move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100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35"/>
                      <a:pt x="88" y="135"/>
                      <a:pt x="88" y="135"/>
                    </a:cubicBezTo>
                    <a:lnTo>
                      <a:pt x="57" y="135"/>
                    </a:lnTo>
                    <a:close/>
                    <a:moveTo>
                      <a:pt x="18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8" y="135"/>
                      <a:pt x="18" y="135"/>
                      <a:pt x="18" y="135"/>
                    </a:cubicBezTo>
                    <a:lnTo>
                      <a:pt x="18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19"/>
              <p:cNvSpPr>
                <a:spLocks noEditPoints="1"/>
              </p:cNvSpPr>
              <p:nvPr/>
            </p:nvSpPr>
            <p:spPr bwMode="auto">
              <a:xfrm>
                <a:off x="6808799" y="5554666"/>
                <a:ext cx="384176" cy="563563"/>
              </a:xfrm>
              <a:custGeom>
                <a:avLst/>
                <a:gdLst>
                  <a:gd name="T0" fmla="*/ 101 w 105"/>
                  <a:gd name="T1" fmla="*/ 135 h 154"/>
                  <a:gd name="T2" fmla="*/ 96 w 105"/>
                  <a:gd name="T3" fmla="*/ 135 h 154"/>
                  <a:gd name="T4" fmla="*/ 96 w 105"/>
                  <a:gd name="T5" fmla="*/ 4 h 154"/>
                  <a:gd name="T6" fmla="*/ 92 w 105"/>
                  <a:gd name="T7" fmla="*/ 0 h 154"/>
                  <a:gd name="T8" fmla="*/ 14 w 105"/>
                  <a:gd name="T9" fmla="*/ 0 h 154"/>
                  <a:gd name="T10" fmla="*/ 10 w 105"/>
                  <a:gd name="T11" fmla="*/ 4 h 154"/>
                  <a:gd name="T12" fmla="*/ 10 w 105"/>
                  <a:gd name="T13" fmla="*/ 135 h 154"/>
                  <a:gd name="T14" fmla="*/ 4 w 105"/>
                  <a:gd name="T15" fmla="*/ 135 h 154"/>
                  <a:gd name="T16" fmla="*/ 0 w 105"/>
                  <a:gd name="T17" fmla="*/ 139 h 154"/>
                  <a:gd name="T18" fmla="*/ 0 w 105"/>
                  <a:gd name="T19" fmla="*/ 150 h 154"/>
                  <a:gd name="T20" fmla="*/ 4 w 105"/>
                  <a:gd name="T21" fmla="*/ 154 h 154"/>
                  <a:gd name="T22" fmla="*/ 101 w 105"/>
                  <a:gd name="T23" fmla="*/ 154 h 154"/>
                  <a:gd name="T24" fmla="*/ 105 w 105"/>
                  <a:gd name="T25" fmla="*/ 150 h 154"/>
                  <a:gd name="T26" fmla="*/ 105 w 105"/>
                  <a:gd name="T27" fmla="*/ 139 h 154"/>
                  <a:gd name="T28" fmla="*/ 101 w 105"/>
                  <a:gd name="T29" fmla="*/ 135 h 154"/>
                  <a:gd name="T30" fmla="*/ 97 w 105"/>
                  <a:gd name="T31" fmla="*/ 146 h 154"/>
                  <a:gd name="T32" fmla="*/ 8 w 105"/>
                  <a:gd name="T33" fmla="*/ 146 h 154"/>
                  <a:gd name="T34" fmla="*/ 8 w 105"/>
                  <a:gd name="T35" fmla="*/ 143 h 154"/>
                  <a:gd name="T36" fmla="*/ 97 w 105"/>
                  <a:gd name="T37" fmla="*/ 143 h 154"/>
                  <a:gd name="T38" fmla="*/ 97 w 105"/>
                  <a:gd name="T39" fmla="*/ 146 h 154"/>
                  <a:gd name="T40" fmla="*/ 57 w 105"/>
                  <a:gd name="T41" fmla="*/ 135 h 154"/>
                  <a:gd name="T42" fmla="*/ 57 w 105"/>
                  <a:gd name="T43" fmla="*/ 108 h 154"/>
                  <a:gd name="T44" fmla="*/ 88 w 105"/>
                  <a:gd name="T45" fmla="*/ 108 h 154"/>
                  <a:gd name="T46" fmla="*/ 88 w 105"/>
                  <a:gd name="T47" fmla="*/ 135 h 154"/>
                  <a:gd name="T48" fmla="*/ 57 w 105"/>
                  <a:gd name="T49" fmla="*/ 135 h 154"/>
                  <a:gd name="T50" fmla="*/ 88 w 105"/>
                  <a:gd name="T51" fmla="*/ 100 h 154"/>
                  <a:gd name="T52" fmla="*/ 18 w 105"/>
                  <a:gd name="T53" fmla="*/ 100 h 154"/>
                  <a:gd name="T54" fmla="*/ 18 w 105"/>
                  <a:gd name="T55" fmla="*/ 8 h 154"/>
                  <a:gd name="T56" fmla="*/ 88 w 105"/>
                  <a:gd name="T57" fmla="*/ 8 h 154"/>
                  <a:gd name="T58" fmla="*/ 88 w 105"/>
                  <a:gd name="T59" fmla="*/ 100 h 154"/>
                  <a:gd name="T60" fmla="*/ 18 w 105"/>
                  <a:gd name="T61" fmla="*/ 108 h 154"/>
                  <a:gd name="T62" fmla="*/ 49 w 105"/>
                  <a:gd name="T63" fmla="*/ 108 h 154"/>
                  <a:gd name="T64" fmla="*/ 49 w 105"/>
                  <a:gd name="T65" fmla="*/ 135 h 154"/>
                  <a:gd name="T66" fmla="*/ 18 w 105"/>
                  <a:gd name="T67" fmla="*/ 135 h 154"/>
                  <a:gd name="T68" fmla="*/ 18 w 105"/>
                  <a:gd name="T69" fmla="*/ 10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54">
                    <a:moveTo>
                      <a:pt x="101" y="135"/>
                    </a:move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10" y="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" y="135"/>
                      <a:pt x="0" y="137"/>
                      <a:pt x="0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3" y="154"/>
                      <a:pt x="105" y="152"/>
                      <a:pt x="105" y="15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5" y="137"/>
                      <a:pt x="103" y="135"/>
                      <a:pt x="101" y="135"/>
                    </a:cubicBezTo>
                    <a:close/>
                    <a:moveTo>
                      <a:pt x="97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97" y="143"/>
                      <a:pt x="97" y="143"/>
                      <a:pt x="97" y="143"/>
                    </a:cubicBezTo>
                    <a:lnTo>
                      <a:pt x="97" y="146"/>
                    </a:lnTo>
                    <a:close/>
                    <a:moveTo>
                      <a:pt x="57" y="135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35"/>
                      <a:pt x="88" y="135"/>
                      <a:pt x="88" y="135"/>
                    </a:cubicBezTo>
                    <a:lnTo>
                      <a:pt x="57" y="135"/>
                    </a:lnTo>
                    <a:close/>
                    <a:moveTo>
                      <a:pt x="88" y="100"/>
                    </a:move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88" y="8"/>
                      <a:pt x="88" y="8"/>
                      <a:pt x="88" y="8"/>
                    </a:cubicBezTo>
                    <a:lnTo>
                      <a:pt x="88" y="100"/>
                    </a:lnTo>
                    <a:close/>
                    <a:moveTo>
                      <a:pt x="18" y="108"/>
                    </a:move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35"/>
                      <a:pt x="49" y="135"/>
                      <a:pt x="49" y="135"/>
                    </a:cubicBezTo>
                    <a:cubicBezTo>
                      <a:pt x="18" y="135"/>
                      <a:pt x="18" y="135"/>
                      <a:pt x="18" y="135"/>
                    </a:cubicBezTo>
                    <a:lnTo>
                      <a:pt x="18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20"/>
              <p:cNvSpPr/>
              <p:nvPr/>
            </p:nvSpPr>
            <p:spPr bwMode="auto">
              <a:xfrm>
                <a:off x="6153161" y="6591304"/>
                <a:ext cx="28575" cy="95250"/>
              </a:xfrm>
              <a:custGeom>
                <a:avLst/>
                <a:gdLst>
                  <a:gd name="T0" fmla="*/ 4 w 8"/>
                  <a:gd name="T1" fmla="*/ 0 h 26"/>
                  <a:gd name="T2" fmla="*/ 0 w 8"/>
                  <a:gd name="T3" fmla="*/ 4 h 26"/>
                  <a:gd name="T4" fmla="*/ 0 w 8"/>
                  <a:gd name="T5" fmla="*/ 22 h 26"/>
                  <a:gd name="T6" fmla="*/ 4 w 8"/>
                  <a:gd name="T7" fmla="*/ 26 h 26"/>
                  <a:gd name="T8" fmla="*/ 8 w 8"/>
                  <a:gd name="T9" fmla="*/ 22 h 26"/>
                  <a:gd name="T10" fmla="*/ 8 w 8"/>
                  <a:gd name="T11" fmla="*/ 4 h 26"/>
                  <a:gd name="T12" fmla="*/ 4 w 8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6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2" y="26"/>
                      <a:pt x="4" y="26"/>
                    </a:cubicBezTo>
                    <a:cubicBezTo>
                      <a:pt x="6" y="26"/>
                      <a:pt x="8" y="24"/>
                      <a:pt x="8" y="2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1" name="组合 80"/>
            <p:cNvGrpSpPr/>
            <p:nvPr/>
          </p:nvGrpSpPr>
          <p:grpSpPr>
            <a:xfrm>
              <a:off x="4904793" y="2903071"/>
              <a:ext cx="733321" cy="1995810"/>
              <a:chOff x="4541845" y="3765552"/>
              <a:chExt cx="1146177" cy="3119440"/>
            </a:xfrm>
            <a:solidFill>
              <a:srgbClr val="005790"/>
            </a:solidFill>
          </p:grpSpPr>
          <p:sp>
            <p:nvSpPr>
              <p:cNvPr id="82" name="Freeform 387"/>
              <p:cNvSpPr>
                <a:spLocks noEditPoints="1"/>
              </p:cNvSpPr>
              <p:nvPr/>
            </p:nvSpPr>
            <p:spPr bwMode="auto">
              <a:xfrm>
                <a:off x="4541845" y="3765552"/>
                <a:ext cx="1146177" cy="3119440"/>
              </a:xfrm>
              <a:custGeom>
                <a:avLst/>
                <a:gdLst>
                  <a:gd name="T0" fmla="*/ 208 w 313"/>
                  <a:gd name="T1" fmla="*/ 160 h 851"/>
                  <a:gd name="T2" fmla="*/ 226 w 313"/>
                  <a:gd name="T3" fmla="*/ 56 h 851"/>
                  <a:gd name="T4" fmla="*/ 226 w 313"/>
                  <a:gd name="T5" fmla="*/ 48 h 851"/>
                  <a:gd name="T6" fmla="*/ 156 w 313"/>
                  <a:gd name="T7" fmla="*/ 0 h 851"/>
                  <a:gd name="T8" fmla="*/ 87 w 313"/>
                  <a:gd name="T9" fmla="*/ 48 h 851"/>
                  <a:gd name="T10" fmla="*/ 87 w 313"/>
                  <a:gd name="T11" fmla="*/ 56 h 851"/>
                  <a:gd name="T12" fmla="*/ 104 w 313"/>
                  <a:gd name="T13" fmla="*/ 160 h 851"/>
                  <a:gd name="T14" fmla="*/ 0 w 313"/>
                  <a:gd name="T15" fmla="*/ 264 h 851"/>
                  <a:gd name="T16" fmla="*/ 0 w 313"/>
                  <a:gd name="T17" fmla="*/ 677 h 851"/>
                  <a:gd name="T18" fmla="*/ 4 w 313"/>
                  <a:gd name="T19" fmla="*/ 851 h 851"/>
                  <a:gd name="T20" fmla="*/ 52 w 313"/>
                  <a:gd name="T21" fmla="*/ 851 h 851"/>
                  <a:gd name="T22" fmla="*/ 118 w 313"/>
                  <a:gd name="T23" fmla="*/ 851 h 851"/>
                  <a:gd name="T24" fmla="*/ 313 w 313"/>
                  <a:gd name="T25" fmla="*/ 847 h 851"/>
                  <a:gd name="T26" fmla="*/ 313 w 313"/>
                  <a:gd name="T27" fmla="*/ 658 h 851"/>
                  <a:gd name="T28" fmla="*/ 309 w 313"/>
                  <a:gd name="T29" fmla="*/ 260 h 851"/>
                  <a:gd name="T30" fmla="*/ 104 w 313"/>
                  <a:gd name="T31" fmla="*/ 719 h 851"/>
                  <a:gd name="T32" fmla="*/ 56 w 313"/>
                  <a:gd name="T33" fmla="*/ 843 h 851"/>
                  <a:gd name="T34" fmla="*/ 108 w 313"/>
                  <a:gd name="T35" fmla="*/ 711 h 851"/>
                  <a:gd name="T36" fmla="*/ 48 w 313"/>
                  <a:gd name="T37" fmla="*/ 715 h 851"/>
                  <a:gd name="T38" fmla="*/ 46 w 313"/>
                  <a:gd name="T39" fmla="*/ 843 h 851"/>
                  <a:gd name="T40" fmla="*/ 114 w 313"/>
                  <a:gd name="T41" fmla="*/ 708 h 851"/>
                  <a:gd name="T42" fmla="*/ 112 w 313"/>
                  <a:gd name="T43" fmla="*/ 843 h 851"/>
                  <a:gd name="T44" fmla="*/ 108 w 313"/>
                  <a:gd name="T45" fmla="*/ 711 h 851"/>
                  <a:gd name="T46" fmla="*/ 122 w 313"/>
                  <a:gd name="T47" fmla="*/ 704 h 851"/>
                  <a:gd name="T48" fmla="*/ 42 w 313"/>
                  <a:gd name="T49" fmla="*/ 700 h 851"/>
                  <a:gd name="T50" fmla="*/ 38 w 313"/>
                  <a:gd name="T51" fmla="*/ 843 h 851"/>
                  <a:gd name="T52" fmla="*/ 8 w 313"/>
                  <a:gd name="T53" fmla="*/ 681 h 851"/>
                  <a:gd name="T54" fmla="*/ 305 w 313"/>
                  <a:gd name="T55" fmla="*/ 843 h 851"/>
                  <a:gd name="T56" fmla="*/ 305 w 313"/>
                  <a:gd name="T57" fmla="*/ 277 h 851"/>
                  <a:gd name="T58" fmla="*/ 8 w 313"/>
                  <a:gd name="T59" fmla="*/ 268 h 851"/>
                  <a:gd name="T60" fmla="*/ 305 w 313"/>
                  <a:gd name="T61" fmla="*/ 277 h 851"/>
                  <a:gd name="T62" fmla="*/ 305 w 313"/>
                  <a:gd name="T63" fmla="*/ 673 h 851"/>
                  <a:gd name="T64" fmla="*/ 8 w 313"/>
                  <a:gd name="T65" fmla="*/ 662 h 851"/>
                  <a:gd name="T66" fmla="*/ 8 w 313"/>
                  <a:gd name="T67" fmla="*/ 654 h 851"/>
                  <a:gd name="T68" fmla="*/ 305 w 313"/>
                  <a:gd name="T69" fmla="*/ 285 h 851"/>
                  <a:gd name="T70" fmla="*/ 8 w 313"/>
                  <a:gd name="T71" fmla="*/ 654 h 851"/>
                  <a:gd name="T72" fmla="*/ 113 w 313"/>
                  <a:gd name="T73" fmla="*/ 48 h 851"/>
                  <a:gd name="T74" fmla="*/ 200 w 313"/>
                  <a:gd name="T75" fmla="*/ 48 h 851"/>
                  <a:gd name="T76" fmla="*/ 112 w 313"/>
                  <a:gd name="T77" fmla="*/ 56 h 851"/>
                  <a:gd name="T78" fmla="*/ 200 w 313"/>
                  <a:gd name="T79" fmla="*/ 160 h 851"/>
                  <a:gd name="T80" fmla="*/ 45 w 313"/>
                  <a:gd name="T81" fmla="*/ 260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3" h="851">
                    <a:moveTo>
                      <a:pt x="309" y="260"/>
                    </a:moveTo>
                    <a:cubicBezTo>
                      <a:pt x="253" y="260"/>
                      <a:pt x="208" y="215"/>
                      <a:pt x="208" y="160"/>
                    </a:cubicBezTo>
                    <a:cubicBezTo>
                      <a:pt x="208" y="56"/>
                      <a:pt x="208" y="56"/>
                      <a:pt x="208" y="56"/>
                    </a:cubicBezTo>
                    <a:cubicBezTo>
                      <a:pt x="226" y="56"/>
                      <a:pt x="226" y="56"/>
                      <a:pt x="226" y="56"/>
                    </a:cubicBezTo>
                    <a:cubicBezTo>
                      <a:pt x="228" y="56"/>
                      <a:pt x="230" y="55"/>
                      <a:pt x="230" y="52"/>
                    </a:cubicBezTo>
                    <a:cubicBezTo>
                      <a:pt x="230" y="50"/>
                      <a:pt x="228" y="48"/>
                      <a:pt x="226" y="48"/>
                    </a:cubicBezTo>
                    <a:cubicBezTo>
                      <a:pt x="208" y="48"/>
                      <a:pt x="208" y="48"/>
                      <a:pt x="208" y="48"/>
                    </a:cubicBezTo>
                    <a:cubicBezTo>
                      <a:pt x="206" y="22"/>
                      <a:pt x="184" y="0"/>
                      <a:pt x="156" y="0"/>
                    </a:cubicBezTo>
                    <a:cubicBezTo>
                      <a:pt x="129" y="0"/>
                      <a:pt x="107" y="22"/>
                      <a:pt x="105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5" y="48"/>
                      <a:pt x="83" y="50"/>
                      <a:pt x="83" y="52"/>
                    </a:cubicBezTo>
                    <a:cubicBezTo>
                      <a:pt x="83" y="55"/>
                      <a:pt x="85" y="56"/>
                      <a:pt x="87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160"/>
                      <a:pt x="104" y="160"/>
                      <a:pt x="104" y="160"/>
                    </a:cubicBezTo>
                    <a:cubicBezTo>
                      <a:pt x="104" y="215"/>
                      <a:pt x="59" y="260"/>
                      <a:pt x="4" y="260"/>
                    </a:cubicBezTo>
                    <a:cubicBezTo>
                      <a:pt x="2" y="260"/>
                      <a:pt x="0" y="262"/>
                      <a:pt x="0" y="264"/>
                    </a:cubicBezTo>
                    <a:cubicBezTo>
                      <a:pt x="0" y="658"/>
                      <a:pt x="0" y="658"/>
                      <a:pt x="0" y="658"/>
                    </a:cubicBezTo>
                    <a:cubicBezTo>
                      <a:pt x="0" y="677"/>
                      <a:pt x="0" y="677"/>
                      <a:pt x="0" y="677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2" y="851"/>
                      <a:pt x="4" y="851"/>
                    </a:cubicBezTo>
                    <a:cubicBezTo>
                      <a:pt x="42" y="851"/>
                      <a:pt x="42" y="851"/>
                      <a:pt x="42" y="851"/>
                    </a:cubicBezTo>
                    <a:cubicBezTo>
                      <a:pt x="52" y="851"/>
                      <a:pt x="52" y="851"/>
                      <a:pt x="52" y="851"/>
                    </a:cubicBezTo>
                    <a:cubicBezTo>
                      <a:pt x="108" y="851"/>
                      <a:pt x="108" y="851"/>
                      <a:pt x="108" y="851"/>
                    </a:cubicBezTo>
                    <a:cubicBezTo>
                      <a:pt x="118" y="851"/>
                      <a:pt x="118" y="851"/>
                      <a:pt x="118" y="851"/>
                    </a:cubicBezTo>
                    <a:cubicBezTo>
                      <a:pt x="309" y="851"/>
                      <a:pt x="309" y="851"/>
                      <a:pt x="309" y="851"/>
                    </a:cubicBezTo>
                    <a:cubicBezTo>
                      <a:pt x="311" y="851"/>
                      <a:pt x="313" y="849"/>
                      <a:pt x="313" y="847"/>
                    </a:cubicBezTo>
                    <a:cubicBezTo>
                      <a:pt x="313" y="677"/>
                      <a:pt x="313" y="677"/>
                      <a:pt x="313" y="677"/>
                    </a:cubicBezTo>
                    <a:cubicBezTo>
                      <a:pt x="313" y="658"/>
                      <a:pt x="313" y="658"/>
                      <a:pt x="313" y="658"/>
                    </a:cubicBezTo>
                    <a:cubicBezTo>
                      <a:pt x="313" y="264"/>
                      <a:pt x="313" y="264"/>
                      <a:pt x="313" y="264"/>
                    </a:cubicBezTo>
                    <a:cubicBezTo>
                      <a:pt x="313" y="262"/>
                      <a:pt x="311" y="260"/>
                      <a:pt x="309" y="260"/>
                    </a:cubicBezTo>
                    <a:close/>
                    <a:moveTo>
                      <a:pt x="56" y="719"/>
                    </a:moveTo>
                    <a:cubicBezTo>
                      <a:pt x="104" y="719"/>
                      <a:pt x="104" y="719"/>
                      <a:pt x="104" y="719"/>
                    </a:cubicBezTo>
                    <a:cubicBezTo>
                      <a:pt x="104" y="843"/>
                      <a:pt x="104" y="843"/>
                      <a:pt x="104" y="843"/>
                    </a:cubicBezTo>
                    <a:cubicBezTo>
                      <a:pt x="56" y="843"/>
                      <a:pt x="56" y="843"/>
                      <a:pt x="56" y="843"/>
                    </a:cubicBezTo>
                    <a:lnTo>
                      <a:pt x="56" y="719"/>
                    </a:lnTo>
                    <a:close/>
                    <a:moveTo>
                      <a:pt x="108" y="711"/>
                    </a:moveTo>
                    <a:cubicBezTo>
                      <a:pt x="52" y="711"/>
                      <a:pt x="52" y="711"/>
                      <a:pt x="52" y="711"/>
                    </a:cubicBezTo>
                    <a:cubicBezTo>
                      <a:pt x="50" y="711"/>
                      <a:pt x="48" y="713"/>
                      <a:pt x="48" y="715"/>
                    </a:cubicBezTo>
                    <a:cubicBezTo>
                      <a:pt x="48" y="843"/>
                      <a:pt x="48" y="843"/>
                      <a:pt x="48" y="843"/>
                    </a:cubicBezTo>
                    <a:cubicBezTo>
                      <a:pt x="46" y="843"/>
                      <a:pt x="46" y="843"/>
                      <a:pt x="46" y="843"/>
                    </a:cubicBezTo>
                    <a:cubicBezTo>
                      <a:pt x="46" y="708"/>
                      <a:pt x="46" y="708"/>
                      <a:pt x="46" y="708"/>
                    </a:cubicBezTo>
                    <a:cubicBezTo>
                      <a:pt x="114" y="708"/>
                      <a:pt x="114" y="708"/>
                      <a:pt x="114" y="708"/>
                    </a:cubicBezTo>
                    <a:cubicBezTo>
                      <a:pt x="114" y="843"/>
                      <a:pt x="114" y="843"/>
                      <a:pt x="114" y="843"/>
                    </a:cubicBezTo>
                    <a:cubicBezTo>
                      <a:pt x="112" y="843"/>
                      <a:pt x="112" y="843"/>
                      <a:pt x="112" y="843"/>
                    </a:cubicBezTo>
                    <a:cubicBezTo>
                      <a:pt x="112" y="715"/>
                      <a:pt x="112" y="715"/>
                      <a:pt x="112" y="715"/>
                    </a:cubicBezTo>
                    <a:cubicBezTo>
                      <a:pt x="112" y="713"/>
                      <a:pt x="110" y="711"/>
                      <a:pt x="108" y="711"/>
                    </a:cubicBezTo>
                    <a:close/>
                    <a:moveTo>
                      <a:pt x="122" y="843"/>
                    </a:moveTo>
                    <a:cubicBezTo>
                      <a:pt x="122" y="704"/>
                      <a:pt x="122" y="704"/>
                      <a:pt x="122" y="704"/>
                    </a:cubicBezTo>
                    <a:cubicBezTo>
                      <a:pt x="122" y="702"/>
                      <a:pt x="121" y="700"/>
                      <a:pt x="118" y="700"/>
                    </a:cubicBezTo>
                    <a:cubicBezTo>
                      <a:pt x="42" y="700"/>
                      <a:pt x="42" y="700"/>
                      <a:pt x="42" y="700"/>
                    </a:cubicBezTo>
                    <a:cubicBezTo>
                      <a:pt x="39" y="700"/>
                      <a:pt x="38" y="702"/>
                      <a:pt x="38" y="704"/>
                    </a:cubicBezTo>
                    <a:cubicBezTo>
                      <a:pt x="38" y="843"/>
                      <a:pt x="38" y="843"/>
                      <a:pt x="38" y="843"/>
                    </a:cubicBezTo>
                    <a:cubicBezTo>
                      <a:pt x="8" y="843"/>
                      <a:pt x="8" y="843"/>
                      <a:pt x="8" y="843"/>
                    </a:cubicBezTo>
                    <a:cubicBezTo>
                      <a:pt x="8" y="681"/>
                      <a:pt x="8" y="681"/>
                      <a:pt x="8" y="681"/>
                    </a:cubicBezTo>
                    <a:cubicBezTo>
                      <a:pt x="305" y="681"/>
                      <a:pt x="305" y="681"/>
                      <a:pt x="305" y="681"/>
                    </a:cubicBezTo>
                    <a:cubicBezTo>
                      <a:pt x="305" y="843"/>
                      <a:pt x="305" y="843"/>
                      <a:pt x="305" y="843"/>
                    </a:cubicBezTo>
                    <a:lnTo>
                      <a:pt x="122" y="843"/>
                    </a:lnTo>
                    <a:close/>
                    <a:moveTo>
                      <a:pt x="305" y="277"/>
                    </a:moveTo>
                    <a:cubicBezTo>
                      <a:pt x="8" y="277"/>
                      <a:pt x="8" y="277"/>
                      <a:pt x="8" y="277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05" y="268"/>
                      <a:pt x="305" y="268"/>
                      <a:pt x="305" y="268"/>
                    </a:cubicBezTo>
                    <a:lnTo>
                      <a:pt x="305" y="277"/>
                    </a:lnTo>
                    <a:close/>
                    <a:moveTo>
                      <a:pt x="305" y="662"/>
                    </a:moveTo>
                    <a:cubicBezTo>
                      <a:pt x="305" y="673"/>
                      <a:pt x="305" y="673"/>
                      <a:pt x="305" y="673"/>
                    </a:cubicBezTo>
                    <a:cubicBezTo>
                      <a:pt x="8" y="673"/>
                      <a:pt x="8" y="673"/>
                      <a:pt x="8" y="673"/>
                    </a:cubicBezTo>
                    <a:cubicBezTo>
                      <a:pt x="8" y="662"/>
                      <a:pt x="8" y="662"/>
                      <a:pt x="8" y="662"/>
                    </a:cubicBezTo>
                    <a:lnTo>
                      <a:pt x="305" y="662"/>
                    </a:lnTo>
                    <a:close/>
                    <a:moveTo>
                      <a:pt x="8" y="654"/>
                    </a:moveTo>
                    <a:cubicBezTo>
                      <a:pt x="8" y="285"/>
                      <a:pt x="8" y="285"/>
                      <a:pt x="8" y="285"/>
                    </a:cubicBezTo>
                    <a:cubicBezTo>
                      <a:pt x="305" y="285"/>
                      <a:pt x="305" y="285"/>
                      <a:pt x="305" y="285"/>
                    </a:cubicBezTo>
                    <a:cubicBezTo>
                      <a:pt x="305" y="654"/>
                      <a:pt x="305" y="654"/>
                      <a:pt x="305" y="654"/>
                    </a:cubicBezTo>
                    <a:lnTo>
                      <a:pt x="8" y="654"/>
                    </a:lnTo>
                    <a:close/>
                    <a:moveTo>
                      <a:pt x="200" y="48"/>
                    </a:moveTo>
                    <a:cubicBezTo>
                      <a:pt x="113" y="48"/>
                      <a:pt x="113" y="48"/>
                      <a:pt x="113" y="48"/>
                    </a:cubicBezTo>
                    <a:cubicBezTo>
                      <a:pt x="115" y="26"/>
                      <a:pt x="133" y="8"/>
                      <a:pt x="156" y="8"/>
                    </a:cubicBezTo>
                    <a:cubicBezTo>
                      <a:pt x="179" y="8"/>
                      <a:pt x="198" y="26"/>
                      <a:pt x="200" y="48"/>
                    </a:cubicBezTo>
                    <a:close/>
                    <a:moveTo>
                      <a:pt x="112" y="160"/>
                    </a:moveTo>
                    <a:cubicBezTo>
                      <a:pt x="112" y="56"/>
                      <a:pt x="112" y="56"/>
                      <a:pt x="112" y="56"/>
                    </a:cubicBezTo>
                    <a:cubicBezTo>
                      <a:pt x="200" y="56"/>
                      <a:pt x="200" y="56"/>
                      <a:pt x="200" y="56"/>
                    </a:cubicBezTo>
                    <a:cubicBezTo>
                      <a:pt x="200" y="160"/>
                      <a:pt x="200" y="160"/>
                      <a:pt x="200" y="160"/>
                    </a:cubicBezTo>
                    <a:cubicBezTo>
                      <a:pt x="200" y="205"/>
                      <a:pt x="228" y="244"/>
                      <a:pt x="268" y="260"/>
                    </a:cubicBezTo>
                    <a:cubicBezTo>
                      <a:pt x="45" y="260"/>
                      <a:pt x="45" y="260"/>
                      <a:pt x="45" y="260"/>
                    </a:cubicBezTo>
                    <a:cubicBezTo>
                      <a:pt x="84" y="244"/>
                      <a:pt x="112" y="205"/>
                      <a:pt x="11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88"/>
              <p:cNvSpPr>
                <a:spLocks noEditPoints="1"/>
              </p:cNvSpPr>
              <p:nvPr/>
            </p:nvSpPr>
            <p:spPr bwMode="auto">
              <a:xfrm>
                <a:off x="5014921" y="4032252"/>
                <a:ext cx="196850" cy="198438"/>
              </a:xfrm>
              <a:custGeom>
                <a:avLst/>
                <a:gdLst>
                  <a:gd name="T0" fmla="*/ 27 w 54"/>
                  <a:gd name="T1" fmla="*/ 54 h 54"/>
                  <a:gd name="T2" fmla="*/ 54 w 54"/>
                  <a:gd name="T3" fmla="*/ 27 h 54"/>
                  <a:gd name="T4" fmla="*/ 27 w 54"/>
                  <a:gd name="T5" fmla="*/ 0 h 54"/>
                  <a:gd name="T6" fmla="*/ 0 w 54"/>
                  <a:gd name="T7" fmla="*/ 27 h 54"/>
                  <a:gd name="T8" fmla="*/ 27 w 54"/>
                  <a:gd name="T9" fmla="*/ 54 h 54"/>
                  <a:gd name="T10" fmla="*/ 46 w 54"/>
                  <a:gd name="T11" fmla="*/ 27 h 54"/>
                  <a:gd name="T12" fmla="*/ 27 w 54"/>
                  <a:gd name="T13" fmla="*/ 46 h 54"/>
                  <a:gd name="T14" fmla="*/ 8 w 54"/>
                  <a:gd name="T15" fmla="*/ 27 h 54"/>
                  <a:gd name="T16" fmla="*/ 27 w 54"/>
                  <a:gd name="T17" fmla="*/ 8 h 54"/>
                  <a:gd name="T18" fmla="*/ 46 w 54"/>
                  <a:gd name="T1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4">
                    <a:moveTo>
                      <a:pt x="27" y="54"/>
                    </a:moveTo>
                    <a:cubicBezTo>
                      <a:pt x="42" y="54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46" y="27"/>
                    </a:moveTo>
                    <a:cubicBezTo>
                      <a:pt x="46" y="38"/>
                      <a:pt x="38" y="46"/>
                      <a:pt x="27" y="46"/>
                    </a:cubicBezTo>
                    <a:cubicBezTo>
                      <a:pt x="17" y="46"/>
                      <a:pt x="8" y="38"/>
                      <a:pt x="8" y="27"/>
                    </a:cubicBezTo>
                    <a:cubicBezTo>
                      <a:pt x="8" y="17"/>
                      <a:pt x="17" y="8"/>
                      <a:pt x="27" y="8"/>
                    </a:cubicBezTo>
                    <a:cubicBezTo>
                      <a:pt x="38" y="8"/>
                      <a:pt x="46" y="17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89"/>
              <p:cNvSpPr>
                <a:spLocks noEditPoints="1"/>
              </p:cNvSpPr>
              <p:nvPr/>
            </p:nvSpPr>
            <p:spPr bwMode="auto">
              <a:xfrm>
                <a:off x="4976821" y="4297365"/>
                <a:ext cx="274638" cy="376238"/>
              </a:xfrm>
              <a:custGeom>
                <a:avLst/>
                <a:gdLst>
                  <a:gd name="T0" fmla="*/ 37 w 75"/>
                  <a:gd name="T1" fmla="*/ 0 h 103"/>
                  <a:gd name="T2" fmla="*/ 11 w 75"/>
                  <a:gd name="T3" fmla="*/ 11 h 103"/>
                  <a:gd name="T4" fmla="*/ 0 w 75"/>
                  <a:gd name="T5" fmla="*/ 38 h 103"/>
                  <a:gd name="T6" fmla="*/ 0 w 75"/>
                  <a:gd name="T7" fmla="*/ 99 h 103"/>
                  <a:gd name="T8" fmla="*/ 4 w 75"/>
                  <a:gd name="T9" fmla="*/ 103 h 103"/>
                  <a:gd name="T10" fmla="*/ 71 w 75"/>
                  <a:gd name="T11" fmla="*/ 103 h 103"/>
                  <a:gd name="T12" fmla="*/ 75 w 75"/>
                  <a:gd name="T13" fmla="*/ 99 h 103"/>
                  <a:gd name="T14" fmla="*/ 75 w 75"/>
                  <a:gd name="T15" fmla="*/ 38 h 103"/>
                  <a:gd name="T16" fmla="*/ 37 w 75"/>
                  <a:gd name="T17" fmla="*/ 0 h 103"/>
                  <a:gd name="T18" fmla="*/ 67 w 75"/>
                  <a:gd name="T19" fmla="*/ 34 h 103"/>
                  <a:gd name="T20" fmla="*/ 8 w 75"/>
                  <a:gd name="T21" fmla="*/ 34 h 103"/>
                  <a:gd name="T22" fmla="*/ 17 w 75"/>
                  <a:gd name="T23" fmla="*/ 17 h 103"/>
                  <a:gd name="T24" fmla="*/ 37 w 75"/>
                  <a:gd name="T25" fmla="*/ 8 h 103"/>
                  <a:gd name="T26" fmla="*/ 67 w 75"/>
                  <a:gd name="T27" fmla="*/ 34 h 103"/>
                  <a:gd name="T28" fmla="*/ 8 w 75"/>
                  <a:gd name="T29" fmla="*/ 42 h 103"/>
                  <a:gd name="T30" fmla="*/ 67 w 75"/>
                  <a:gd name="T31" fmla="*/ 42 h 103"/>
                  <a:gd name="T32" fmla="*/ 67 w 75"/>
                  <a:gd name="T33" fmla="*/ 95 h 103"/>
                  <a:gd name="T34" fmla="*/ 8 w 75"/>
                  <a:gd name="T35" fmla="*/ 95 h 103"/>
                  <a:gd name="T36" fmla="*/ 8 w 75"/>
                  <a:gd name="T37" fmla="*/ 4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03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8"/>
                      <a:pt x="0" y="28"/>
                      <a:pt x="0" y="3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1"/>
                      <a:pt x="2" y="103"/>
                      <a:pt x="4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3" y="103"/>
                      <a:pt x="75" y="101"/>
                      <a:pt x="75" y="9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17"/>
                      <a:pt x="58" y="0"/>
                      <a:pt x="37" y="0"/>
                    </a:cubicBezTo>
                    <a:close/>
                    <a:moveTo>
                      <a:pt x="67" y="34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9" y="27"/>
                      <a:pt x="12" y="21"/>
                      <a:pt x="17" y="17"/>
                    </a:cubicBezTo>
                    <a:cubicBezTo>
                      <a:pt x="22" y="11"/>
                      <a:pt x="30" y="8"/>
                      <a:pt x="37" y="8"/>
                    </a:cubicBezTo>
                    <a:cubicBezTo>
                      <a:pt x="52" y="8"/>
                      <a:pt x="65" y="19"/>
                      <a:pt x="67" y="34"/>
                    </a:cubicBezTo>
                    <a:close/>
                    <a:moveTo>
                      <a:pt x="8" y="42"/>
                    </a:move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95"/>
                      <a:pt x="67" y="95"/>
                      <a:pt x="67" y="95"/>
                    </a:cubicBezTo>
                    <a:cubicBezTo>
                      <a:pt x="8" y="95"/>
                      <a:pt x="8" y="95"/>
                      <a:pt x="8" y="95"/>
                    </a:cubicBezTo>
                    <a:lnTo>
                      <a:pt x="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90"/>
              <p:cNvSpPr>
                <a:spLocks noEditPoints="1"/>
              </p:cNvSpPr>
              <p:nvPr/>
            </p:nvSpPr>
            <p:spPr bwMode="auto">
              <a:xfrm>
                <a:off x="4603758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8 h 133"/>
                  <a:gd name="T20" fmla="*/ 63 w 71"/>
                  <a:gd name="T21" fmla="*/ 33 h 133"/>
                  <a:gd name="T22" fmla="*/ 39 w 71"/>
                  <a:gd name="T23" fmla="*/ 33 h 133"/>
                  <a:gd name="T24" fmla="*/ 39 w 71"/>
                  <a:gd name="T25" fmla="*/ 8 h 133"/>
                  <a:gd name="T26" fmla="*/ 63 w 71"/>
                  <a:gd name="T27" fmla="*/ 8 h 133"/>
                  <a:gd name="T28" fmla="*/ 31 w 71"/>
                  <a:gd name="T29" fmla="*/ 71 h 133"/>
                  <a:gd name="T30" fmla="*/ 31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1 w 71"/>
                  <a:gd name="T37" fmla="*/ 71 h 133"/>
                  <a:gd name="T38" fmla="*/ 39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39 w 71"/>
                  <a:gd name="T45" fmla="*/ 92 h 133"/>
                  <a:gd name="T46" fmla="*/ 39 w 71"/>
                  <a:gd name="T47" fmla="*/ 71 h 133"/>
                  <a:gd name="T48" fmla="*/ 39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39 w 71"/>
                  <a:gd name="T55" fmla="*/ 63 h 133"/>
                  <a:gd name="T56" fmla="*/ 39 w 71"/>
                  <a:gd name="T57" fmla="*/ 41 h 133"/>
                  <a:gd name="T58" fmla="*/ 31 w 71"/>
                  <a:gd name="T59" fmla="*/ 41 h 133"/>
                  <a:gd name="T60" fmla="*/ 31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1 w 71"/>
                  <a:gd name="T67" fmla="*/ 41 h 133"/>
                  <a:gd name="T68" fmla="*/ 39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39 w 71"/>
                  <a:gd name="T75" fmla="*/ 125 h 133"/>
                  <a:gd name="T76" fmla="*/ 39 w 71"/>
                  <a:gd name="T77" fmla="*/ 100 h 133"/>
                  <a:gd name="T78" fmla="*/ 31 w 71"/>
                  <a:gd name="T79" fmla="*/ 8 h 133"/>
                  <a:gd name="T80" fmla="*/ 31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1 w 71"/>
                  <a:gd name="T87" fmla="*/ 8 h 133"/>
                  <a:gd name="T88" fmla="*/ 8 w 71"/>
                  <a:gd name="T89" fmla="*/ 100 h 133"/>
                  <a:gd name="T90" fmla="*/ 31 w 71"/>
                  <a:gd name="T91" fmla="*/ 100 h 133"/>
                  <a:gd name="T92" fmla="*/ 31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1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9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69" y="0"/>
                      <a:pt x="67" y="0"/>
                    </a:cubicBezTo>
                    <a:close/>
                    <a:moveTo>
                      <a:pt x="63" y="8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8"/>
                      <a:pt x="39" y="8"/>
                      <a:pt x="39" y="8"/>
                    </a:cubicBezTo>
                    <a:lnTo>
                      <a:pt x="63" y="8"/>
                    </a:lnTo>
                    <a:close/>
                    <a:moveTo>
                      <a:pt x="31" y="7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1" y="71"/>
                    </a:lnTo>
                    <a:close/>
                    <a:moveTo>
                      <a:pt x="39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39" y="92"/>
                      <a:pt x="39" y="92"/>
                      <a:pt x="39" y="92"/>
                    </a:cubicBezTo>
                    <a:lnTo>
                      <a:pt x="39" y="71"/>
                    </a:lnTo>
                    <a:close/>
                    <a:moveTo>
                      <a:pt x="39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39" y="63"/>
                      <a:pt x="39" y="63"/>
                      <a:pt x="39" y="63"/>
                    </a:cubicBezTo>
                    <a:lnTo>
                      <a:pt x="39" y="41"/>
                    </a:lnTo>
                    <a:close/>
                    <a:moveTo>
                      <a:pt x="31" y="41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1" y="41"/>
                    </a:lnTo>
                    <a:close/>
                    <a:moveTo>
                      <a:pt x="39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39" y="125"/>
                      <a:pt x="39" y="125"/>
                      <a:pt x="39" y="125"/>
                    </a:cubicBezTo>
                    <a:lnTo>
                      <a:pt x="39" y="100"/>
                    </a:lnTo>
                    <a:close/>
                    <a:moveTo>
                      <a:pt x="31" y="8"/>
                    </a:moveTo>
                    <a:cubicBezTo>
                      <a:pt x="31" y="33"/>
                      <a:pt x="31" y="33"/>
                      <a:pt x="31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1" y="8"/>
                    </a:lnTo>
                    <a:close/>
                    <a:moveTo>
                      <a:pt x="8" y="100"/>
                    </a:move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91"/>
              <p:cNvSpPr>
                <a:spLocks noEditPoints="1"/>
              </p:cNvSpPr>
              <p:nvPr/>
            </p:nvSpPr>
            <p:spPr bwMode="auto">
              <a:xfrm>
                <a:off x="4987934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8 w 71"/>
                  <a:gd name="T19" fmla="*/ 100 h 133"/>
                  <a:gd name="T20" fmla="*/ 32 w 71"/>
                  <a:gd name="T21" fmla="*/ 100 h 133"/>
                  <a:gd name="T22" fmla="*/ 32 w 71"/>
                  <a:gd name="T23" fmla="*/ 125 h 133"/>
                  <a:gd name="T24" fmla="*/ 8 w 71"/>
                  <a:gd name="T25" fmla="*/ 125 h 133"/>
                  <a:gd name="T26" fmla="*/ 8 w 71"/>
                  <a:gd name="T27" fmla="*/ 100 h 133"/>
                  <a:gd name="T28" fmla="*/ 32 w 71"/>
                  <a:gd name="T29" fmla="*/ 92 h 133"/>
                  <a:gd name="T30" fmla="*/ 8 w 71"/>
                  <a:gd name="T31" fmla="*/ 92 h 133"/>
                  <a:gd name="T32" fmla="*/ 8 w 71"/>
                  <a:gd name="T33" fmla="*/ 71 h 133"/>
                  <a:gd name="T34" fmla="*/ 32 w 71"/>
                  <a:gd name="T35" fmla="*/ 71 h 133"/>
                  <a:gd name="T36" fmla="*/ 32 w 71"/>
                  <a:gd name="T37" fmla="*/ 92 h 133"/>
                  <a:gd name="T38" fmla="*/ 32 w 71"/>
                  <a:gd name="T39" fmla="*/ 63 h 133"/>
                  <a:gd name="T40" fmla="*/ 8 w 71"/>
                  <a:gd name="T41" fmla="*/ 63 h 133"/>
                  <a:gd name="T42" fmla="*/ 8 w 71"/>
                  <a:gd name="T43" fmla="*/ 41 h 133"/>
                  <a:gd name="T44" fmla="*/ 32 w 71"/>
                  <a:gd name="T45" fmla="*/ 41 h 133"/>
                  <a:gd name="T46" fmla="*/ 32 w 71"/>
                  <a:gd name="T47" fmla="*/ 63 h 133"/>
                  <a:gd name="T48" fmla="*/ 32 w 71"/>
                  <a:gd name="T49" fmla="*/ 33 h 133"/>
                  <a:gd name="T50" fmla="*/ 8 w 71"/>
                  <a:gd name="T51" fmla="*/ 33 h 133"/>
                  <a:gd name="T52" fmla="*/ 8 w 71"/>
                  <a:gd name="T53" fmla="*/ 8 h 133"/>
                  <a:gd name="T54" fmla="*/ 32 w 71"/>
                  <a:gd name="T55" fmla="*/ 8 h 133"/>
                  <a:gd name="T56" fmla="*/ 32 w 71"/>
                  <a:gd name="T57" fmla="*/ 33 h 133"/>
                  <a:gd name="T58" fmla="*/ 40 w 71"/>
                  <a:gd name="T59" fmla="*/ 71 h 133"/>
                  <a:gd name="T60" fmla="*/ 63 w 71"/>
                  <a:gd name="T61" fmla="*/ 71 h 133"/>
                  <a:gd name="T62" fmla="*/ 63 w 71"/>
                  <a:gd name="T63" fmla="*/ 92 h 133"/>
                  <a:gd name="T64" fmla="*/ 40 w 71"/>
                  <a:gd name="T65" fmla="*/ 92 h 133"/>
                  <a:gd name="T66" fmla="*/ 40 w 71"/>
                  <a:gd name="T67" fmla="*/ 71 h 133"/>
                  <a:gd name="T68" fmla="*/ 40 w 71"/>
                  <a:gd name="T69" fmla="*/ 63 h 133"/>
                  <a:gd name="T70" fmla="*/ 40 w 71"/>
                  <a:gd name="T71" fmla="*/ 41 h 133"/>
                  <a:gd name="T72" fmla="*/ 63 w 71"/>
                  <a:gd name="T73" fmla="*/ 41 h 133"/>
                  <a:gd name="T74" fmla="*/ 63 w 71"/>
                  <a:gd name="T75" fmla="*/ 63 h 133"/>
                  <a:gd name="T76" fmla="*/ 40 w 71"/>
                  <a:gd name="T77" fmla="*/ 63 h 133"/>
                  <a:gd name="T78" fmla="*/ 63 w 71"/>
                  <a:gd name="T79" fmla="*/ 33 h 133"/>
                  <a:gd name="T80" fmla="*/ 40 w 71"/>
                  <a:gd name="T81" fmla="*/ 33 h 133"/>
                  <a:gd name="T82" fmla="*/ 40 w 71"/>
                  <a:gd name="T83" fmla="*/ 8 h 133"/>
                  <a:gd name="T84" fmla="*/ 63 w 71"/>
                  <a:gd name="T85" fmla="*/ 8 h 133"/>
                  <a:gd name="T86" fmla="*/ 63 w 71"/>
                  <a:gd name="T87" fmla="*/ 33 h 133"/>
                  <a:gd name="T88" fmla="*/ 40 w 71"/>
                  <a:gd name="T89" fmla="*/ 125 h 133"/>
                  <a:gd name="T90" fmla="*/ 40 w 71"/>
                  <a:gd name="T91" fmla="*/ 100 h 133"/>
                  <a:gd name="T92" fmla="*/ 63 w 71"/>
                  <a:gd name="T93" fmla="*/ 100 h 133"/>
                  <a:gd name="T94" fmla="*/ 63 w 71"/>
                  <a:gd name="T95" fmla="*/ 125 h 133"/>
                  <a:gd name="T96" fmla="*/ 40 w 71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70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70" y="0"/>
                      <a:pt x="67" y="0"/>
                    </a:cubicBezTo>
                    <a:close/>
                    <a:moveTo>
                      <a:pt x="8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  <a:moveTo>
                      <a:pt x="32" y="92"/>
                    </a:move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32" y="71"/>
                      <a:pt x="32" y="71"/>
                      <a:pt x="32" y="71"/>
                    </a:cubicBezTo>
                    <a:lnTo>
                      <a:pt x="32" y="92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33"/>
                    </a:move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2" y="8"/>
                      <a:pt x="32" y="8"/>
                      <a:pt x="32" y="8"/>
                    </a:cubicBezTo>
                    <a:lnTo>
                      <a:pt x="32" y="33"/>
                    </a:lnTo>
                    <a:close/>
                    <a:moveTo>
                      <a:pt x="40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40" y="92"/>
                      <a:pt x="40" y="92"/>
                      <a:pt x="40" y="92"/>
                    </a:cubicBezTo>
                    <a:lnTo>
                      <a:pt x="40" y="71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lnTo>
                      <a:pt x="40" y="63"/>
                    </a:lnTo>
                    <a:close/>
                    <a:moveTo>
                      <a:pt x="63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3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2"/>
              <p:cNvSpPr>
                <a:spLocks noEditPoints="1"/>
              </p:cNvSpPr>
              <p:nvPr/>
            </p:nvSpPr>
            <p:spPr bwMode="auto">
              <a:xfrm>
                <a:off x="5368934" y="5535616"/>
                <a:ext cx="260350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8 h 133"/>
                  <a:gd name="T20" fmla="*/ 63 w 71"/>
                  <a:gd name="T21" fmla="*/ 33 h 133"/>
                  <a:gd name="T22" fmla="*/ 40 w 71"/>
                  <a:gd name="T23" fmla="*/ 33 h 133"/>
                  <a:gd name="T24" fmla="*/ 40 w 71"/>
                  <a:gd name="T25" fmla="*/ 8 h 133"/>
                  <a:gd name="T26" fmla="*/ 63 w 71"/>
                  <a:gd name="T27" fmla="*/ 8 h 133"/>
                  <a:gd name="T28" fmla="*/ 32 w 71"/>
                  <a:gd name="T29" fmla="*/ 71 h 133"/>
                  <a:gd name="T30" fmla="*/ 32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2 w 71"/>
                  <a:gd name="T37" fmla="*/ 71 h 133"/>
                  <a:gd name="T38" fmla="*/ 40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40 w 71"/>
                  <a:gd name="T45" fmla="*/ 92 h 133"/>
                  <a:gd name="T46" fmla="*/ 40 w 71"/>
                  <a:gd name="T47" fmla="*/ 71 h 133"/>
                  <a:gd name="T48" fmla="*/ 40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40 w 71"/>
                  <a:gd name="T55" fmla="*/ 63 h 133"/>
                  <a:gd name="T56" fmla="*/ 40 w 71"/>
                  <a:gd name="T57" fmla="*/ 41 h 133"/>
                  <a:gd name="T58" fmla="*/ 32 w 71"/>
                  <a:gd name="T59" fmla="*/ 41 h 133"/>
                  <a:gd name="T60" fmla="*/ 32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2 w 71"/>
                  <a:gd name="T67" fmla="*/ 41 h 133"/>
                  <a:gd name="T68" fmla="*/ 40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40 w 71"/>
                  <a:gd name="T75" fmla="*/ 125 h 133"/>
                  <a:gd name="T76" fmla="*/ 40 w 71"/>
                  <a:gd name="T77" fmla="*/ 100 h 133"/>
                  <a:gd name="T78" fmla="*/ 32 w 71"/>
                  <a:gd name="T79" fmla="*/ 8 h 133"/>
                  <a:gd name="T80" fmla="*/ 32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2 w 71"/>
                  <a:gd name="T87" fmla="*/ 8 h 133"/>
                  <a:gd name="T88" fmla="*/ 8 w 71"/>
                  <a:gd name="T89" fmla="*/ 100 h 133"/>
                  <a:gd name="T90" fmla="*/ 32 w 71"/>
                  <a:gd name="T91" fmla="*/ 100 h 133"/>
                  <a:gd name="T92" fmla="*/ 32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70" y="133"/>
                      <a:pt x="71" y="132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70" y="0"/>
                      <a:pt x="67" y="0"/>
                    </a:cubicBezTo>
                    <a:close/>
                    <a:moveTo>
                      <a:pt x="63" y="8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lnTo>
                      <a:pt x="63" y="8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40" y="92"/>
                      <a:pt x="40" y="92"/>
                      <a:pt x="40" y="92"/>
                    </a:cubicBezTo>
                    <a:lnTo>
                      <a:pt x="40" y="71"/>
                    </a:lnTo>
                    <a:close/>
                    <a:moveTo>
                      <a:pt x="40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40" y="63"/>
                      <a:pt x="40" y="63"/>
                      <a:pt x="40" y="63"/>
                    </a:cubicBezTo>
                    <a:lnTo>
                      <a:pt x="40" y="41"/>
                    </a:lnTo>
                    <a:close/>
                    <a:moveTo>
                      <a:pt x="32" y="41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2" y="41"/>
                    </a:lnTo>
                    <a:close/>
                    <a:moveTo>
                      <a:pt x="40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40" y="125"/>
                      <a:pt x="40" y="125"/>
                      <a:pt x="40" y="125"/>
                    </a:cubicBezTo>
                    <a:lnTo>
                      <a:pt x="40" y="100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8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93"/>
              <p:cNvSpPr>
                <a:spLocks noEditPoints="1"/>
              </p:cNvSpPr>
              <p:nvPr/>
            </p:nvSpPr>
            <p:spPr bwMode="auto">
              <a:xfrm>
                <a:off x="4603758" y="4949828"/>
                <a:ext cx="263525" cy="487363"/>
              </a:xfrm>
              <a:custGeom>
                <a:avLst/>
                <a:gdLst>
                  <a:gd name="T0" fmla="*/ 68 w 72"/>
                  <a:gd name="T1" fmla="*/ 0 h 133"/>
                  <a:gd name="T2" fmla="*/ 4 w 72"/>
                  <a:gd name="T3" fmla="*/ 0 h 133"/>
                  <a:gd name="T4" fmla="*/ 0 w 72"/>
                  <a:gd name="T5" fmla="*/ 4 h 133"/>
                  <a:gd name="T6" fmla="*/ 0 w 72"/>
                  <a:gd name="T7" fmla="*/ 129 h 133"/>
                  <a:gd name="T8" fmla="*/ 4 w 72"/>
                  <a:gd name="T9" fmla="*/ 133 h 133"/>
                  <a:gd name="T10" fmla="*/ 68 w 72"/>
                  <a:gd name="T11" fmla="*/ 133 h 133"/>
                  <a:gd name="T12" fmla="*/ 72 w 72"/>
                  <a:gd name="T13" fmla="*/ 129 h 133"/>
                  <a:gd name="T14" fmla="*/ 72 w 72"/>
                  <a:gd name="T15" fmla="*/ 4 h 133"/>
                  <a:gd name="T16" fmla="*/ 68 w 72"/>
                  <a:gd name="T17" fmla="*/ 0 h 133"/>
                  <a:gd name="T18" fmla="*/ 8 w 72"/>
                  <a:gd name="T19" fmla="*/ 125 h 133"/>
                  <a:gd name="T20" fmla="*/ 8 w 72"/>
                  <a:gd name="T21" fmla="*/ 100 h 133"/>
                  <a:gd name="T22" fmla="*/ 32 w 72"/>
                  <a:gd name="T23" fmla="*/ 100 h 133"/>
                  <a:gd name="T24" fmla="*/ 32 w 72"/>
                  <a:gd name="T25" fmla="*/ 125 h 133"/>
                  <a:gd name="T26" fmla="*/ 8 w 72"/>
                  <a:gd name="T27" fmla="*/ 125 h 133"/>
                  <a:gd name="T28" fmla="*/ 40 w 72"/>
                  <a:gd name="T29" fmla="*/ 63 h 133"/>
                  <a:gd name="T30" fmla="*/ 40 w 72"/>
                  <a:gd name="T31" fmla="*/ 41 h 133"/>
                  <a:gd name="T32" fmla="*/ 64 w 72"/>
                  <a:gd name="T33" fmla="*/ 41 h 133"/>
                  <a:gd name="T34" fmla="*/ 64 w 72"/>
                  <a:gd name="T35" fmla="*/ 63 h 133"/>
                  <a:gd name="T36" fmla="*/ 40 w 72"/>
                  <a:gd name="T37" fmla="*/ 63 h 133"/>
                  <a:gd name="T38" fmla="*/ 32 w 72"/>
                  <a:gd name="T39" fmla="*/ 63 h 133"/>
                  <a:gd name="T40" fmla="*/ 8 w 72"/>
                  <a:gd name="T41" fmla="*/ 63 h 133"/>
                  <a:gd name="T42" fmla="*/ 8 w 72"/>
                  <a:gd name="T43" fmla="*/ 41 h 133"/>
                  <a:gd name="T44" fmla="*/ 32 w 72"/>
                  <a:gd name="T45" fmla="*/ 41 h 133"/>
                  <a:gd name="T46" fmla="*/ 32 w 72"/>
                  <a:gd name="T47" fmla="*/ 63 h 133"/>
                  <a:gd name="T48" fmla="*/ 32 w 72"/>
                  <a:gd name="T49" fmla="*/ 71 h 133"/>
                  <a:gd name="T50" fmla="*/ 32 w 72"/>
                  <a:gd name="T51" fmla="*/ 92 h 133"/>
                  <a:gd name="T52" fmla="*/ 8 w 72"/>
                  <a:gd name="T53" fmla="*/ 92 h 133"/>
                  <a:gd name="T54" fmla="*/ 8 w 72"/>
                  <a:gd name="T55" fmla="*/ 71 h 133"/>
                  <a:gd name="T56" fmla="*/ 32 w 72"/>
                  <a:gd name="T57" fmla="*/ 71 h 133"/>
                  <a:gd name="T58" fmla="*/ 40 w 72"/>
                  <a:gd name="T59" fmla="*/ 92 h 133"/>
                  <a:gd name="T60" fmla="*/ 40 w 72"/>
                  <a:gd name="T61" fmla="*/ 71 h 133"/>
                  <a:gd name="T62" fmla="*/ 64 w 72"/>
                  <a:gd name="T63" fmla="*/ 71 h 133"/>
                  <a:gd name="T64" fmla="*/ 64 w 72"/>
                  <a:gd name="T65" fmla="*/ 92 h 133"/>
                  <a:gd name="T66" fmla="*/ 40 w 72"/>
                  <a:gd name="T67" fmla="*/ 92 h 133"/>
                  <a:gd name="T68" fmla="*/ 64 w 72"/>
                  <a:gd name="T69" fmla="*/ 33 h 133"/>
                  <a:gd name="T70" fmla="*/ 40 w 72"/>
                  <a:gd name="T71" fmla="*/ 33 h 133"/>
                  <a:gd name="T72" fmla="*/ 40 w 72"/>
                  <a:gd name="T73" fmla="*/ 8 h 133"/>
                  <a:gd name="T74" fmla="*/ 64 w 72"/>
                  <a:gd name="T75" fmla="*/ 8 h 133"/>
                  <a:gd name="T76" fmla="*/ 64 w 72"/>
                  <a:gd name="T77" fmla="*/ 33 h 133"/>
                  <a:gd name="T78" fmla="*/ 32 w 72"/>
                  <a:gd name="T79" fmla="*/ 8 h 133"/>
                  <a:gd name="T80" fmla="*/ 32 w 72"/>
                  <a:gd name="T81" fmla="*/ 33 h 133"/>
                  <a:gd name="T82" fmla="*/ 8 w 72"/>
                  <a:gd name="T83" fmla="*/ 33 h 133"/>
                  <a:gd name="T84" fmla="*/ 8 w 72"/>
                  <a:gd name="T85" fmla="*/ 8 h 133"/>
                  <a:gd name="T86" fmla="*/ 32 w 72"/>
                  <a:gd name="T87" fmla="*/ 8 h 133"/>
                  <a:gd name="T88" fmla="*/ 40 w 72"/>
                  <a:gd name="T89" fmla="*/ 125 h 133"/>
                  <a:gd name="T90" fmla="*/ 40 w 72"/>
                  <a:gd name="T91" fmla="*/ 100 h 133"/>
                  <a:gd name="T92" fmla="*/ 64 w 72"/>
                  <a:gd name="T93" fmla="*/ 100 h 133"/>
                  <a:gd name="T94" fmla="*/ 64 w 72"/>
                  <a:gd name="T95" fmla="*/ 125 h 133"/>
                  <a:gd name="T96" fmla="*/ 40 w 72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133">
                    <a:moveTo>
                      <a:pt x="6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2" y="133"/>
                      <a:pt x="4" y="133"/>
                    </a:cubicBezTo>
                    <a:cubicBezTo>
                      <a:pt x="68" y="133"/>
                      <a:pt x="68" y="133"/>
                      <a:pt x="68" y="133"/>
                    </a:cubicBezTo>
                    <a:cubicBezTo>
                      <a:pt x="70" y="133"/>
                      <a:pt x="72" y="131"/>
                      <a:pt x="72" y="129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0" y="0"/>
                      <a:pt x="68" y="0"/>
                    </a:cubicBezTo>
                    <a:close/>
                    <a:moveTo>
                      <a:pt x="8" y="125"/>
                    </a:moveTo>
                    <a:cubicBezTo>
                      <a:pt x="8" y="100"/>
                      <a:pt x="8" y="100"/>
                      <a:pt x="8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lnTo>
                      <a:pt x="8" y="125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63"/>
                      <a:pt x="64" y="63"/>
                      <a:pt x="64" y="63"/>
                    </a:cubicBezTo>
                    <a:lnTo>
                      <a:pt x="40" y="63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92"/>
                    </a:moveTo>
                    <a:cubicBezTo>
                      <a:pt x="40" y="71"/>
                      <a:pt x="40" y="71"/>
                      <a:pt x="40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92"/>
                      <a:pt x="64" y="92"/>
                      <a:pt x="64" y="92"/>
                    </a:cubicBezTo>
                    <a:lnTo>
                      <a:pt x="40" y="92"/>
                    </a:lnTo>
                    <a:close/>
                    <a:moveTo>
                      <a:pt x="64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64" y="33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25"/>
                      <a:pt x="64" y="125"/>
                      <a:pt x="64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94"/>
              <p:cNvSpPr>
                <a:spLocks noEditPoints="1"/>
              </p:cNvSpPr>
              <p:nvPr/>
            </p:nvSpPr>
            <p:spPr bwMode="auto">
              <a:xfrm>
                <a:off x="4992696" y="4949828"/>
                <a:ext cx="258763" cy="487363"/>
              </a:xfrm>
              <a:custGeom>
                <a:avLst/>
                <a:gdLst>
                  <a:gd name="T0" fmla="*/ 67 w 71"/>
                  <a:gd name="T1" fmla="*/ 0 h 133"/>
                  <a:gd name="T2" fmla="*/ 4 w 71"/>
                  <a:gd name="T3" fmla="*/ 0 h 133"/>
                  <a:gd name="T4" fmla="*/ 0 w 71"/>
                  <a:gd name="T5" fmla="*/ 4 h 133"/>
                  <a:gd name="T6" fmla="*/ 0 w 71"/>
                  <a:gd name="T7" fmla="*/ 129 h 133"/>
                  <a:gd name="T8" fmla="*/ 4 w 71"/>
                  <a:gd name="T9" fmla="*/ 133 h 133"/>
                  <a:gd name="T10" fmla="*/ 67 w 71"/>
                  <a:gd name="T11" fmla="*/ 133 h 133"/>
                  <a:gd name="T12" fmla="*/ 71 w 71"/>
                  <a:gd name="T13" fmla="*/ 129 h 133"/>
                  <a:gd name="T14" fmla="*/ 71 w 71"/>
                  <a:gd name="T15" fmla="*/ 4 h 133"/>
                  <a:gd name="T16" fmla="*/ 67 w 71"/>
                  <a:gd name="T17" fmla="*/ 0 h 133"/>
                  <a:gd name="T18" fmla="*/ 63 w 71"/>
                  <a:gd name="T19" fmla="*/ 33 h 133"/>
                  <a:gd name="T20" fmla="*/ 39 w 71"/>
                  <a:gd name="T21" fmla="*/ 33 h 133"/>
                  <a:gd name="T22" fmla="*/ 39 w 71"/>
                  <a:gd name="T23" fmla="*/ 8 h 133"/>
                  <a:gd name="T24" fmla="*/ 63 w 71"/>
                  <a:gd name="T25" fmla="*/ 8 h 133"/>
                  <a:gd name="T26" fmla="*/ 63 w 71"/>
                  <a:gd name="T27" fmla="*/ 33 h 133"/>
                  <a:gd name="T28" fmla="*/ 31 w 71"/>
                  <a:gd name="T29" fmla="*/ 71 h 133"/>
                  <a:gd name="T30" fmla="*/ 31 w 71"/>
                  <a:gd name="T31" fmla="*/ 92 h 133"/>
                  <a:gd name="T32" fmla="*/ 8 w 71"/>
                  <a:gd name="T33" fmla="*/ 92 h 133"/>
                  <a:gd name="T34" fmla="*/ 8 w 71"/>
                  <a:gd name="T35" fmla="*/ 71 h 133"/>
                  <a:gd name="T36" fmla="*/ 31 w 71"/>
                  <a:gd name="T37" fmla="*/ 71 h 133"/>
                  <a:gd name="T38" fmla="*/ 39 w 71"/>
                  <a:gd name="T39" fmla="*/ 71 h 133"/>
                  <a:gd name="T40" fmla="*/ 63 w 71"/>
                  <a:gd name="T41" fmla="*/ 71 h 133"/>
                  <a:gd name="T42" fmla="*/ 63 w 71"/>
                  <a:gd name="T43" fmla="*/ 92 h 133"/>
                  <a:gd name="T44" fmla="*/ 39 w 71"/>
                  <a:gd name="T45" fmla="*/ 92 h 133"/>
                  <a:gd name="T46" fmla="*/ 39 w 71"/>
                  <a:gd name="T47" fmla="*/ 71 h 133"/>
                  <a:gd name="T48" fmla="*/ 39 w 71"/>
                  <a:gd name="T49" fmla="*/ 41 h 133"/>
                  <a:gd name="T50" fmla="*/ 63 w 71"/>
                  <a:gd name="T51" fmla="*/ 41 h 133"/>
                  <a:gd name="T52" fmla="*/ 63 w 71"/>
                  <a:gd name="T53" fmla="*/ 63 h 133"/>
                  <a:gd name="T54" fmla="*/ 39 w 71"/>
                  <a:gd name="T55" fmla="*/ 63 h 133"/>
                  <a:gd name="T56" fmla="*/ 39 w 71"/>
                  <a:gd name="T57" fmla="*/ 41 h 133"/>
                  <a:gd name="T58" fmla="*/ 31 w 71"/>
                  <a:gd name="T59" fmla="*/ 41 h 133"/>
                  <a:gd name="T60" fmla="*/ 31 w 71"/>
                  <a:gd name="T61" fmla="*/ 63 h 133"/>
                  <a:gd name="T62" fmla="*/ 8 w 71"/>
                  <a:gd name="T63" fmla="*/ 63 h 133"/>
                  <a:gd name="T64" fmla="*/ 8 w 71"/>
                  <a:gd name="T65" fmla="*/ 41 h 133"/>
                  <a:gd name="T66" fmla="*/ 31 w 71"/>
                  <a:gd name="T67" fmla="*/ 41 h 133"/>
                  <a:gd name="T68" fmla="*/ 39 w 71"/>
                  <a:gd name="T69" fmla="*/ 100 h 133"/>
                  <a:gd name="T70" fmla="*/ 63 w 71"/>
                  <a:gd name="T71" fmla="*/ 100 h 133"/>
                  <a:gd name="T72" fmla="*/ 63 w 71"/>
                  <a:gd name="T73" fmla="*/ 125 h 133"/>
                  <a:gd name="T74" fmla="*/ 39 w 71"/>
                  <a:gd name="T75" fmla="*/ 125 h 133"/>
                  <a:gd name="T76" fmla="*/ 39 w 71"/>
                  <a:gd name="T77" fmla="*/ 100 h 133"/>
                  <a:gd name="T78" fmla="*/ 31 w 71"/>
                  <a:gd name="T79" fmla="*/ 8 h 133"/>
                  <a:gd name="T80" fmla="*/ 31 w 71"/>
                  <a:gd name="T81" fmla="*/ 33 h 133"/>
                  <a:gd name="T82" fmla="*/ 8 w 71"/>
                  <a:gd name="T83" fmla="*/ 33 h 133"/>
                  <a:gd name="T84" fmla="*/ 8 w 71"/>
                  <a:gd name="T85" fmla="*/ 8 h 133"/>
                  <a:gd name="T86" fmla="*/ 31 w 71"/>
                  <a:gd name="T87" fmla="*/ 8 h 133"/>
                  <a:gd name="T88" fmla="*/ 8 w 71"/>
                  <a:gd name="T89" fmla="*/ 100 h 133"/>
                  <a:gd name="T90" fmla="*/ 31 w 71"/>
                  <a:gd name="T91" fmla="*/ 100 h 133"/>
                  <a:gd name="T92" fmla="*/ 31 w 71"/>
                  <a:gd name="T93" fmla="*/ 125 h 133"/>
                  <a:gd name="T94" fmla="*/ 8 w 71"/>
                  <a:gd name="T95" fmla="*/ 125 h 133"/>
                  <a:gd name="T96" fmla="*/ 8 w 71"/>
                  <a:gd name="T97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133">
                    <a:moveTo>
                      <a:pt x="6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1" y="133"/>
                      <a:pt x="4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9" y="133"/>
                      <a:pt x="71" y="131"/>
                      <a:pt x="71" y="129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2"/>
                      <a:pt x="69" y="0"/>
                      <a:pt x="67" y="0"/>
                    </a:cubicBezTo>
                    <a:close/>
                    <a:moveTo>
                      <a:pt x="63" y="33"/>
                    </a:move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3"/>
                    </a:lnTo>
                    <a:close/>
                    <a:moveTo>
                      <a:pt x="31" y="7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1" y="71"/>
                    </a:lnTo>
                    <a:close/>
                    <a:moveTo>
                      <a:pt x="39" y="71"/>
                    </a:move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39" y="92"/>
                      <a:pt x="39" y="92"/>
                      <a:pt x="39" y="92"/>
                    </a:cubicBezTo>
                    <a:lnTo>
                      <a:pt x="39" y="71"/>
                    </a:lnTo>
                    <a:close/>
                    <a:moveTo>
                      <a:pt x="39" y="41"/>
                    </a:move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39" y="63"/>
                      <a:pt x="39" y="63"/>
                      <a:pt x="39" y="63"/>
                    </a:cubicBezTo>
                    <a:lnTo>
                      <a:pt x="39" y="41"/>
                    </a:lnTo>
                    <a:close/>
                    <a:moveTo>
                      <a:pt x="31" y="41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31" y="41"/>
                    </a:lnTo>
                    <a:close/>
                    <a:moveTo>
                      <a:pt x="39" y="100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39" y="125"/>
                      <a:pt x="39" y="125"/>
                      <a:pt x="39" y="125"/>
                    </a:cubicBezTo>
                    <a:lnTo>
                      <a:pt x="39" y="100"/>
                    </a:lnTo>
                    <a:close/>
                    <a:moveTo>
                      <a:pt x="31" y="8"/>
                    </a:moveTo>
                    <a:cubicBezTo>
                      <a:pt x="31" y="33"/>
                      <a:pt x="31" y="33"/>
                      <a:pt x="31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1" y="8"/>
                    </a:lnTo>
                    <a:close/>
                    <a:moveTo>
                      <a:pt x="8" y="100"/>
                    </a:move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8" y="125"/>
                      <a:pt x="8" y="125"/>
                      <a:pt x="8" y="125"/>
                    </a:cubicBezTo>
                    <a:lnTo>
                      <a:pt x="8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95"/>
              <p:cNvSpPr>
                <a:spLocks noEditPoints="1"/>
              </p:cNvSpPr>
              <p:nvPr/>
            </p:nvSpPr>
            <p:spPr bwMode="auto">
              <a:xfrm>
                <a:off x="5368934" y="4949828"/>
                <a:ext cx="263525" cy="487363"/>
              </a:xfrm>
              <a:custGeom>
                <a:avLst/>
                <a:gdLst>
                  <a:gd name="T0" fmla="*/ 68 w 72"/>
                  <a:gd name="T1" fmla="*/ 0 h 133"/>
                  <a:gd name="T2" fmla="*/ 4 w 72"/>
                  <a:gd name="T3" fmla="*/ 0 h 133"/>
                  <a:gd name="T4" fmla="*/ 0 w 72"/>
                  <a:gd name="T5" fmla="*/ 4 h 133"/>
                  <a:gd name="T6" fmla="*/ 0 w 72"/>
                  <a:gd name="T7" fmla="*/ 129 h 133"/>
                  <a:gd name="T8" fmla="*/ 4 w 72"/>
                  <a:gd name="T9" fmla="*/ 133 h 133"/>
                  <a:gd name="T10" fmla="*/ 68 w 72"/>
                  <a:gd name="T11" fmla="*/ 133 h 133"/>
                  <a:gd name="T12" fmla="*/ 72 w 72"/>
                  <a:gd name="T13" fmla="*/ 129 h 133"/>
                  <a:gd name="T14" fmla="*/ 72 w 72"/>
                  <a:gd name="T15" fmla="*/ 4 h 133"/>
                  <a:gd name="T16" fmla="*/ 68 w 72"/>
                  <a:gd name="T17" fmla="*/ 0 h 133"/>
                  <a:gd name="T18" fmla="*/ 8 w 72"/>
                  <a:gd name="T19" fmla="*/ 125 h 133"/>
                  <a:gd name="T20" fmla="*/ 8 w 72"/>
                  <a:gd name="T21" fmla="*/ 100 h 133"/>
                  <a:gd name="T22" fmla="*/ 32 w 72"/>
                  <a:gd name="T23" fmla="*/ 100 h 133"/>
                  <a:gd name="T24" fmla="*/ 32 w 72"/>
                  <a:gd name="T25" fmla="*/ 125 h 133"/>
                  <a:gd name="T26" fmla="*/ 8 w 72"/>
                  <a:gd name="T27" fmla="*/ 125 h 133"/>
                  <a:gd name="T28" fmla="*/ 40 w 72"/>
                  <a:gd name="T29" fmla="*/ 63 h 133"/>
                  <a:gd name="T30" fmla="*/ 40 w 72"/>
                  <a:gd name="T31" fmla="*/ 41 h 133"/>
                  <a:gd name="T32" fmla="*/ 64 w 72"/>
                  <a:gd name="T33" fmla="*/ 41 h 133"/>
                  <a:gd name="T34" fmla="*/ 64 w 72"/>
                  <a:gd name="T35" fmla="*/ 63 h 133"/>
                  <a:gd name="T36" fmla="*/ 40 w 72"/>
                  <a:gd name="T37" fmla="*/ 63 h 133"/>
                  <a:gd name="T38" fmla="*/ 32 w 72"/>
                  <a:gd name="T39" fmla="*/ 63 h 133"/>
                  <a:gd name="T40" fmla="*/ 8 w 72"/>
                  <a:gd name="T41" fmla="*/ 63 h 133"/>
                  <a:gd name="T42" fmla="*/ 8 w 72"/>
                  <a:gd name="T43" fmla="*/ 41 h 133"/>
                  <a:gd name="T44" fmla="*/ 32 w 72"/>
                  <a:gd name="T45" fmla="*/ 41 h 133"/>
                  <a:gd name="T46" fmla="*/ 32 w 72"/>
                  <a:gd name="T47" fmla="*/ 63 h 133"/>
                  <a:gd name="T48" fmla="*/ 32 w 72"/>
                  <a:gd name="T49" fmla="*/ 71 h 133"/>
                  <a:gd name="T50" fmla="*/ 32 w 72"/>
                  <a:gd name="T51" fmla="*/ 92 h 133"/>
                  <a:gd name="T52" fmla="*/ 8 w 72"/>
                  <a:gd name="T53" fmla="*/ 92 h 133"/>
                  <a:gd name="T54" fmla="*/ 8 w 72"/>
                  <a:gd name="T55" fmla="*/ 71 h 133"/>
                  <a:gd name="T56" fmla="*/ 32 w 72"/>
                  <a:gd name="T57" fmla="*/ 71 h 133"/>
                  <a:gd name="T58" fmla="*/ 40 w 72"/>
                  <a:gd name="T59" fmla="*/ 92 h 133"/>
                  <a:gd name="T60" fmla="*/ 40 w 72"/>
                  <a:gd name="T61" fmla="*/ 71 h 133"/>
                  <a:gd name="T62" fmla="*/ 64 w 72"/>
                  <a:gd name="T63" fmla="*/ 71 h 133"/>
                  <a:gd name="T64" fmla="*/ 64 w 72"/>
                  <a:gd name="T65" fmla="*/ 92 h 133"/>
                  <a:gd name="T66" fmla="*/ 40 w 72"/>
                  <a:gd name="T67" fmla="*/ 92 h 133"/>
                  <a:gd name="T68" fmla="*/ 64 w 72"/>
                  <a:gd name="T69" fmla="*/ 33 h 133"/>
                  <a:gd name="T70" fmla="*/ 40 w 72"/>
                  <a:gd name="T71" fmla="*/ 33 h 133"/>
                  <a:gd name="T72" fmla="*/ 40 w 72"/>
                  <a:gd name="T73" fmla="*/ 8 h 133"/>
                  <a:gd name="T74" fmla="*/ 64 w 72"/>
                  <a:gd name="T75" fmla="*/ 8 h 133"/>
                  <a:gd name="T76" fmla="*/ 64 w 72"/>
                  <a:gd name="T77" fmla="*/ 33 h 133"/>
                  <a:gd name="T78" fmla="*/ 32 w 72"/>
                  <a:gd name="T79" fmla="*/ 8 h 133"/>
                  <a:gd name="T80" fmla="*/ 32 w 72"/>
                  <a:gd name="T81" fmla="*/ 33 h 133"/>
                  <a:gd name="T82" fmla="*/ 8 w 72"/>
                  <a:gd name="T83" fmla="*/ 33 h 133"/>
                  <a:gd name="T84" fmla="*/ 8 w 72"/>
                  <a:gd name="T85" fmla="*/ 8 h 133"/>
                  <a:gd name="T86" fmla="*/ 32 w 72"/>
                  <a:gd name="T87" fmla="*/ 8 h 133"/>
                  <a:gd name="T88" fmla="*/ 40 w 72"/>
                  <a:gd name="T89" fmla="*/ 125 h 133"/>
                  <a:gd name="T90" fmla="*/ 40 w 72"/>
                  <a:gd name="T91" fmla="*/ 100 h 133"/>
                  <a:gd name="T92" fmla="*/ 64 w 72"/>
                  <a:gd name="T93" fmla="*/ 100 h 133"/>
                  <a:gd name="T94" fmla="*/ 64 w 72"/>
                  <a:gd name="T95" fmla="*/ 125 h 133"/>
                  <a:gd name="T96" fmla="*/ 40 w 72"/>
                  <a:gd name="T97" fmla="*/ 1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133">
                    <a:moveTo>
                      <a:pt x="6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1"/>
                      <a:pt x="2" y="133"/>
                      <a:pt x="4" y="133"/>
                    </a:cubicBezTo>
                    <a:cubicBezTo>
                      <a:pt x="68" y="133"/>
                      <a:pt x="68" y="133"/>
                      <a:pt x="68" y="133"/>
                    </a:cubicBezTo>
                    <a:cubicBezTo>
                      <a:pt x="70" y="133"/>
                      <a:pt x="72" y="131"/>
                      <a:pt x="72" y="129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0" y="0"/>
                      <a:pt x="68" y="0"/>
                    </a:cubicBezTo>
                    <a:close/>
                    <a:moveTo>
                      <a:pt x="8" y="125"/>
                    </a:moveTo>
                    <a:cubicBezTo>
                      <a:pt x="8" y="100"/>
                      <a:pt x="8" y="100"/>
                      <a:pt x="8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25"/>
                      <a:pt x="32" y="125"/>
                      <a:pt x="32" y="125"/>
                    </a:cubicBezTo>
                    <a:lnTo>
                      <a:pt x="8" y="125"/>
                    </a:lnTo>
                    <a:close/>
                    <a:moveTo>
                      <a:pt x="40" y="63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63"/>
                      <a:pt x="64" y="63"/>
                      <a:pt x="64" y="63"/>
                    </a:cubicBezTo>
                    <a:lnTo>
                      <a:pt x="40" y="63"/>
                    </a:lnTo>
                    <a:close/>
                    <a:moveTo>
                      <a:pt x="32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2" y="41"/>
                      <a:pt x="32" y="41"/>
                      <a:pt x="32" y="41"/>
                    </a:cubicBezTo>
                    <a:lnTo>
                      <a:pt x="32" y="63"/>
                    </a:lnTo>
                    <a:close/>
                    <a:moveTo>
                      <a:pt x="32" y="71"/>
                    </a:moveTo>
                    <a:cubicBezTo>
                      <a:pt x="32" y="92"/>
                      <a:pt x="32" y="92"/>
                      <a:pt x="32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71"/>
                      <a:pt x="8" y="71"/>
                      <a:pt x="8" y="71"/>
                    </a:cubicBezTo>
                    <a:lnTo>
                      <a:pt x="32" y="71"/>
                    </a:lnTo>
                    <a:close/>
                    <a:moveTo>
                      <a:pt x="40" y="92"/>
                    </a:moveTo>
                    <a:cubicBezTo>
                      <a:pt x="40" y="71"/>
                      <a:pt x="40" y="71"/>
                      <a:pt x="40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92"/>
                      <a:pt x="64" y="92"/>
                      <a:pt x="64" y="92"/>
                    </a:cubicBezTo>
                    <a:lnTo>
                      <a:pt x="40" y="92"/>
                    </a:lnTo>
                    <a:close/>
                    <a:moveTo>
                      <a:pt x="64" y="33"/>
                    </a:move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64" y="33"/>
                    </a:lnTo>
                    <a:close/>
                    <a:moveTo>
                      <a:pt x="32" y="8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32" y="8"/>
                    </a:lnTo>
                    <a:close/>
                    <a:moveTo>
                      <a:pt x="40" y="125"/>
                    </a:moveTo>
                    <a:cubicBezTo>
                      <a:pt x="40" y="100"/>
                      <a:pt x="40" y="100"/>
                      <a:pt x="40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25"/>
                      <a:pt x="64" y="125"/>
                      <a:pt x="64" y="125"/>
                    </a:cubicBezTo>
                    <a:lnTo>
                      <a:pt x="40" y="1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96"/>
              <p:cNvSpPr>
                <a:spLocks noEditPoints="1"/>
              </p:cNvSpPr>
              <p:nvPr/>
            </p:nvSpPr>
            <p:spPr bwMode="auto">
              <a:xfrm>
                <a:off x="5099059" y="6330954"/>
                <a:ext cx="485776" cy="260350"/>
              </a:xfrm>
              <a:custGeom>
                <a:avLst/>
                <a:gdLst>
                  <a:gd name="T0" fmla="*/ 129 w 133"/>
                  <a:gd name="T1" fmla="*/ 0 h 71"/>
                  <a:gd name="T2" fmla="*/ 4 w 133"/>
                  <a:gd name="T3" fmla="*/ 0 h 71"/>
                  <a:gd name="T4" fmla="*/ 0 w 133"/>
                  <a:gd name="T5" fmla="*/ 4 h 71"/>
                  <a:gd name="T6" fmla="*/ 0 w 133"/>
                  <a:gd name="T7" fmla="*/ 67 h 71"/>
                  <a:gd name="T8" fmla="*/ 4 w 133"/>
                  <a:gd name="T9" fmla="*/ 71 h 71"/>
                  <a:gd name="T10" fmla="*/ 129 w 133"/>
                  <a:gd name="T11" fmla="*/ 71 h 71"/>
                  <a:gd name="T12" fmla="*/ 133 w 133"/>
                  <a:gd name="T13" fmla="*/ 67 h 71"/>
                  <a:gd name="T14" fmla="*/ 133 w 133"/>
                  <a:gd name="T15" fmla="*/ 4 h 71"/>
                  <a:gd name="T16" fmla="*/ 129 w 133"/>
                  <a:gd name="T17" fmla="*/ 0 h 71"/>
                  <a:gd name="T18" fmla="*/ 125 w 133"/>
                  <a:gd name="T19" fmla="*/ 32 h 71"/>
                  <a:gd name="T20" fmla="*/ 100 w 133"/>
                  <a:gd name="T21" fmla="*/ 32 h 71"/>
                  <a:gd name="T22" fmla="*/ 100 w 133"/>
                  <a:gd name="T23" fmla="*/ 8 h 71"/>
                  <a:gd name="T24" fmla="*/ 125 w 133"/>
                  <a:gd name="T25" fmla="*/ 8 h 71"/>
                  <a:gd name="T26" fmla="*/ 125 w 133"/>
                  <a:gd name="T27" fmla="*/ 32 h 71"/>
                  <a:gd name="T28" fmla="*/ 8 w 133"/>
                  <a:gd name="T29" fmla="*/ 40 h 71"/>
                  <a:gd name="T30" fmla="*/ 33 w 133"/>
                  <a:gd name="T31" fmla="*/ 40 h 71"/>
                  <a:gd name="T32" fmla="*/ 33 w 133"/>
                  <a:gd name="T33" fmla="*/ 63 h 71"/>
                  <a:gd name="T34" fmla="*/ 8 w 133"/>
                  <a:gd name="T35" fmla="*/ 63 h 71"/>
                  <a:gd name="T36" fmla="*/ 8 w 133"/>
                  <a:gd name="T37" fmla="*/ 40 h 71"/>
                  <a:gd name="T38" fmla="*/ 92 w 133"/>
                  <a:gd name="T39" fmla="*/ 32 h 71"/>
                  <a:gd name="T40" fmla="*/ 71 w 133"/>
                  <a:gd name="T41" fmla="*/ 32 h 71"/>
                  <a:gd name="T42" fmla="*/ 71 w 133"/>
                  <a:gd name="T43" fmla="*/ 8 h 71"/>
                  <a:gd name="T44" fmla="*/ 92 w 133"/>
                  <a:gd name="T45" fmla="*/ 8 h 71"/>
                  <a:gd name="T46" fmla="*/ 92 w 133"/>
                  <a:gd name="T47" fmla="*/ 32 h 71"/>
                  <a:gd name="T48" fmla="*/ 63 w 133"/>
                  <a:gd name="T49" fmla="*/ 32 h 71"/>
                  <a:gd name="T50" fmla="*/ 41 w 133"/>
                  <a:gd name="T51" fmla="*/ 32 h 71"/>
                  <a:gd name="T52" fmla="*/ 41 w 133"/>
                  <a:gd name="T53" fmla="*/ 8 h 71"/>
                  <a:gd name="T54" fmla="*/ 63 w 133"/>
                  <a:gd name="T55" fmla="*/ 8 h 71"/>
                  <a:gd name="T56" fmla="*/ 63 w 133"/>
                  <a:gd name="T57" fmla="*/ 32 h 71"/>
                  <a:gd name="T58" fmla="*/ 33 w 133"/>
                  <a:gd name="T59" fmla="*/ 32 h 71"/>
                  <a:gd name="T60" fmla="*/ 8 w 133"/>
                  <a:gd name="T61" fmla="*/ 32 h 71"/>
                  <a:gd name="T62" fmla="*/ 8 w 133"/>
                  <a:gd name="T63" fmla="*/ 8 h 71"/>
                  <a:gd name="T64" fmla="*/ 33 w 133"/>
                  <a:gd name="T65" fmla="*/ 8 h 71"/>
                  <a:gd name="T66" fmla="*/ 33 w 133"/>
                  <a:gd name="T67" fmla="*/ 32 h 71"/>
                  <a:gd name="T68" fmla="*/ 41 w 133"/>
                  <a:gd name="T69" fmla="*/ 40 h 71"/>
                  <a:gd name="T70" fmla="*/ 63 w 133"/>
                  <a:gd name="T71" fmla="*/ 40 h 71"/>
                  <a:gd name="T72" fmla="*/ 63 w 133"/>
                  <a:gd name="T73" fmla="*/ 63 h 71"/>
                  <a:gd name="T74" fmla="*/ 41 w 133"/>
                  <a:gd name="T75" fmla="*/ 63 h 71"/>
                  <a:gd name="T76" fmla="*/ 41 w 133"/>
                  <a:gd name="T77" fmla="*/ 40 h 71"/>
                  <a:gd name="T78" fmla="*/ 71 w 133"/>
                  <a:gd name="T79" fmla="*/ 40 h 71"/>
                  <a:gd name="T80" fmla="*/ 92 w 133"/>
                  <a:gd name="T81" fmla="*/ 40 h 71"/>
                  <a:gd name="T82" fmla="*/ 92 w 133"/>
                  <a:gd name="T83" fmla="*/ 63 h 71"/>
                  <a:gd name="T84" fmla="*/ 71 w 133"/>
                  <a:gd name="T85" fmla="*/ 63 h 71"/>
                  <a:gd name="T86" fmla="*/ 71 w 133"/>
                  <a:gd name="T87" fmla="*/ 40 h 71"/>
                  <a:gd name="T88" fmla="*/ 100 w 133"/>
                  <a:gd name="T89" fmla="*/ 63 h 71"/>
                  <a:gd name="T90" fmla="*/ 100 w 133"/>
                  <a:gd name="T91" fmla="*/ 40 h 71"/>
                  <a:gd name="T92" fmla="*/ 125 w 133"/>
                  <a:gd name="T93" fmla="*/ 40 h 71"/>
                  <a:gd name="T94" fmla="*/ 125 w 133"/>
                  <a:gd name="T95" fmla="*/ 63 h 71"/>
                  <a:gd name="T96" fmla="*/ 100 w 133"/>
                  <a:gd name="T97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3" h="71">
                    <a:moveTo>
                      <a:pt x="12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2" y="71"/>
                      <a:pt x="4" y="71"/>
                    </a:cubicBezTo>
                    <a:cubicBezTo>
                      <a:pt x="129" y="71"/>
                      <a:pt x="129" y="71"/>
                      <a:pt x="129" y="71"/>
                    </a:cubicBezTo>
                    <a:cubicBezTo>
                      <a:pt x="132" y="71"/>
                      <a:pt x="133" y="70"/>
                      <a:pt x="133" y="67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3" y="2"/>
                      <a:pt x="132" y="0"/>
                      <a:pt x="129" y="0"/>
                    </a:cubicBezTo>
                    <a:close/>
                    <a:moveTo>
                      <a:pt x="125" y="32"/>
                    </a:move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25" y="8"/>
                      <a:pt x="125" y="8"/>
                      <a:pt x="125" y="8"/>
                    </a:cubicBezTo>
                    <a:lnTo>
                      <a:pt x="125" y="32"/>
                    </a:lnTo>
                    <a:close/>
                    <a:moveTo>
                      <a:pt x="8" y="40"/>
                    </a:move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8" y="63"/>
                      <a:pt x="8" y="63"/>
                      <a:pt x="8" y="63"/>
                    </a:cubicBezTo>
                    <a:lnTo>
                      <a:pt x="8" y="40"/>
                    </a:lnTo>
                    <a:close/>
                    <a:moveTo>
                      <a:pt x="92" y="32"/>
                    </a:move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92" y="8"/>
                      <a:pt x="92" y="8"/>
                      <a:pt x="92" y="8"/>
                    </a:cubicBezTo>
                    <a:lnTo>
                      <a:pt x="92" y="32"/>
                    </a:lnTo>
                    <a:close/>
                    <a:moveTo>
                      <a:pt x="63" y="32"/>
                    </a:move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63" y="8"/>
                      <a:pt x="63" y="8"/>
                      <a:pt x="63" y="8"/>
                    </a:cubicBezTo>
                    <a:lnTo>
                      <a:pt x="63" y="32"/>
                    </a:lnTo>
                    <a:close/>
                    <a:moveTo>
                      <a:pt x="33" y="32"/>
                    </a:moveTo>
                    <a:cubicBezTo>
                      <a:pt x="8" y="32"/>
                      <a:pt x="8" y="32"/>
                      <a:pt x="8" y="3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3" y="8"/>
                      <a:pt x="33" y="8"/>
                      <a:pt x="33" y="8"/>
                    </a:cubicBezTo>
                    <a:lnTo>
                      <a:pt x="33" y="32"/>
                    </a:lnTo>
                    <a:close/>
                    <a:moveTo>
                      <a:pt x="41" y="40"/>
                    </a:move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41" y="63"/>
                      <a:pt x="41" y="63"/>
                      <a:pt x="41" y="63"/>
                    </a:cubicBezTo>
                    <a:lnTo>
                      <a:pt x="41" y="40"/>
                    </a:lnTo>
                    <a:close/>
                    <a:moveTo>
                      <a:pt x="71" y="40"/>
                    </a:move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63"/>
                      <a:pt x="92" y="63"/>
                      <a:pt x="92" y="63"/>
                    </a:cubicBezTo>
                    <a:cubicBezTo>
                      <a:pt x="71" y="63"/>
                      <a:pt x="71" y="63"/>
                      <a:pt x="71" y="63"/>
                    </a:cubicBezTo>
                    <a:lnTo>
                      <a:pt x="71" y="40"/>
                    </a:lnTo>
                    <a:close/>
                    <a:moveTo>
                      <a:pt x="100" y="63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10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2" name="Freeform 418"/>
            <p:cNvSpPr>
              <a:spLocks noEditPoints="1"/>
            </p:cNvSpPr>
            <p:nvPr/>
          </p:nvSpPr>
          <p:spPr bwMode="auto">
            <a:xfrm>
              <a:off x="7828936" y="4178468"/>
              <a:ext cx="328064" cy="705897"/>
            </a:xfrm>
            <a:custGeom>
              <a:avLst/>
              <a:gdLst>
                <a:gd name="T0" fmla="*/ 131 w 140"/>
                <a:gd name="T1" fmla="*/ 140 h 301"/>
                <a:gd name="T2" fmla="*/ 129 w 140"/>
                <a:gd name="T3" fmla="*/ 131 h 301"/>
                <a:gd name="T4" fmla="*/ 126 w 140"/>
                <a:gd name="T5" fmla="*/ 119 h 301"/>
                <a:gd name="T6" fmla="*/ 120 w 140"/>
                <a:gd name="T7" fmla="*/ 86 h 301"/>
                <a:gd name="T8" fmla="*/ 117 w 140"/>
                <a:gd name="T9" fmla="*/ 70 h 301"/>
                <a:gd name="T10" fmla="*/ 115 w 140"/>
                <a:gd name="T11" fmla="*/ 49 h 301"/>
                <a:gd name="T12" fmla="*/ 70 w 140"/>
                <a:gd name="T13" fmla="*/ 0 h 301"/>
                <a:gd name="T14" fmla="*/ 24 w 140"/>
                <a:gd name="T15" fmla="*/ 44 h 301"/>
                <a:gd name="T16" fmla="*/ 22 w 140"/>
                <a:gd name="T17" fmla="*/ 62 h 301"/>
                <a:gd name="T18" fmla="*/ 19 w 140"/>
                <a:gd name="T19" fmla="*/ 80 h 301"/>
                <a:gd name="T20" fmla="*/ 13 w 140"/>
                <a:gd name="T21" fmla="*/ 111 h 301"/>
                <a:gd name="T22" fmla="*/ 11 w 140"/>
                <a:gd name="T23" fmla="*/ 123 h 301"/>
                <a:gd name="T24" fmla="*/ 8 w 140"/>
                <a:gd name="T25" fmla="*/ 134 h 301"/>
                <a:gd name="T26" fmla="*/ 3 w 140"/>
                <a:gd name="T27" fmla="*/ 158 h 301"/>
                <a:gd name="T28" fmla="*/ 3 w 140"/>
                <a:gd name="T29" fmla="*/ 192 h 301"/>
                <a:gd name="T30" fmla="*/ 65 w 140"/>
                <a:gd name="T31" fmla="*/ 297 h 301"/>
                <a:gd name="T32" fmla="*/ 73 w 140"/>
                <a:gd name="T33" fmla="*/ 297 h 301"/>
                <a:gd name="T34" fmla="*/ 86 w 140"/>
                <a:gd name="T35" fmla="*/ 241 h 301"/>
                <a:gd name="T36" fmla="*/ 135 w 140"/>
                <a:gd name="T37" fmla="*/ 158 h 301"/>
                <a:gd name="T38" fmla="*/ 109 w 140"/>
                <a:gd name="T39" fmla="*/ 158 h 301"/>
                <a:gd name="T40" fmla="*/ 101 w 140"/>
                <a:gd name="T41" fmla="*/ 158 h 301"/>
                <a:gd name="T42" fmla="*/ 73 w 140"/>
                <a:gd name="T43" fmla="*/ 137 h 301"/>
                <a:gd name="T44" fmla="*/ 100 w 140"/>
                <a:gd name="T45" fmla="*/ 98 h 301"/>
                <a:gd name="T46" fmla="*/ 73 w 140"/>
                <a:gd name="T47" fmla="*/ 129 h 301"/>
                <a:gd name="T48" fmla="*/ 96 w 140"/>
                <a:gd name="T49" fmla="*/ 49 h 301"/>
                <a:gd name="T50" fmla="*/ 88 w 140"/>
                <a:gd name="T51" fmla="*/ 49 h 301"/>
                <a:gd name="T52" fmla="*/ 73 w 140"/>
                <a:gd name="T53" fmla="*/ 49 h 301"/>
                <a:gd name="T54" fmla="*/ 65 w 140"/>
                <a:gd name="T55" fmla="*/ 49 h 301"/>
                <a:gd name="T56" fmla="*/ 50 w 140"/>
                <a:gd name="T57" fmla="*/ 72 h 301"/>
                <a:gd name="T58" fmla="*/ 42 w 140"/>
                <a:gd name="T59" fmla="*/ 72 h 301"/>
                <a:gd name="T60" fmla="*/ 65 w 140"/>
                <a:gd name="T61" fmla="*/ 152 h 301"/>
                <a:gd name="T62" fmla="*/ 38 w 140"/>
                <a:gd name="T63" fmla="*/ 121 h 301"/>
                <a:gd name="T64" fmla="*/ 65 w 140"/>
                <a:gd name="T65" fmla="*/ 160 h 301"/>
                <a:gd name="T66" fmla="*/ 37 w 140"/>
                <a:gd name="T67" fmla="*/ 182 h 301"/>
                <a:gd name="T68" fmla="*/ 29 w 140"/>
                <a:gd name="T69" fmla="*/ 182 h 301"/>
                <a:gd name="T70" fmla="*/ 65 w 140"/>
                <a:gd name="T71" fmla="*/ 235 h 301"/>
                <a:gd name="T72" fmla="*/ 10 w 140"/>
                <a:gd name="T73" fmla="*/ 190 h 301"/>
                <a:gd name="T74" fmla="*/ 15 w 140"/>
                <a:gd name="T75" fmla="*/ 142 h 301"/>
                <a:gd name="T76" fmla="*/ 17 w 140"/>
                <a:gd name="T77" fmla="*/ 133 h 301"/>
                <a:gd name="T78" fmla="*/ 19 w 140"/>
                <a:gd name="T79" fmla="*/ 120 h 301"/>
                <a:gd name="T80" fmla="*/ 26 w 140"/>
                <a:gd name="T81" fmla="*/ 88 h 301"/>
                <a:gd name="T82" fmla="*/ 29 w 140"/>
                <a:gd name="T83" fmla="*/ 71 h 301"/>
                <a:gd name="T84" fmla="*/ 31 w 140"/>
                <a:gd name="T85" fmla="*/ 50 h 301"/>
                <a:gd name="T86" fmla="*/ 70 w 140"/>
                <a:gd name="T87" fmla="*/ 8 h 301"/>
                <a:gd name="T88" fmla="*/ 107 w 140"/>
                <a:gd name="T89" fmla="*/ 50 h 301"/>
                <a:gd name="T90" fmla="*/ 109 w 140"/>
                <a:gd name="T91" fmla="*/ 71 h 301"/>
                <a:gd name="T92" fmla="*/ 112 w 140"/>
                <a:gd name="T93" fmla="*/ 88 h 301"/>
                <a:gd name="T94" fmla="*/ 118 w 140"/>
                <a:gd name="T95" fmla="*/ 120 h 301"/>
                <a:gd name="T96" fmla="*/ 121 w 140"/>
                <a:gd name="T97" fmla="*/ 133 h 301"/>
                <a:gd name="T98" fmla="*/ 123 w 140"/>
                <a:gd name="T99" fmla="*/ 142 h 301"/>
                <a:gd name="T100" fmla="*/ 84 w 140"/>
                <a:gd name="T101" fmla="*/ 233 h 301"/>
                <a:gd name="T102" fmla="*/ 73 w 140"/>
                <a:gd name="T103" fmla="*/ 19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" h="301">
                  <a:moveTo>
                    <a:pt x="135" y="158"/>
                  </a:moveTo>
                  <a:cubicBezTo>
                    <a:pt x="131" y="140"/>
                    <a:pt x="131" y="140"/>
                    <a:pt x="131" y="140"/>
                  </a:cubicBezTo>
                  <a:cubicBezTo>
                    <a:pt x="131" y="138"/>
                    <a:pt x="130" y="136"/>
                    <a:pt x="130" y="134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8" y="129"/>
                    <a:pt x="128" y="126"/>
                    <a:pt x="127" y="123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6"/>
                    <a:pt x="125" y="114"/>
                    <a:pt x="125" y="111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19" y="84"/>
                    <a:pt x="119" y="82"/>
                    <a:pt x="119" y="80"/>
                  </a:cubicBezTo>
                  <a:cubicBezTo>
                    <a:pt x="118" y="77"/>
                    <a:pt x="118" y="73"/>
                    <a:pt x="117" y="70"/>
                  </a:cubicBezTo>
                  <a:cubicBezTo>
                    <a:pt x="117" y="67"/>
                    <a:pt x="116" y="64"/>
                    <a:pt x="116" y="62"/>
                  </a:cubicBezTo>
                  <a:cubicBezTo>
                    <a:pt x="115" y="57"/>
                    <a:pt x="115" y="53"/>
                    <a:pt x="115" y="49"/>
                  </a:cubicBezTo>
                  <a:cubicBezTo>
                    <a:pt x="114" y="46"/>
                    <a:pt x="114" y="44"/>
                    <a:pt x="114" y="44"/>
                  </a:cubicBezTo>
                  <a:cubicBezTo>
                    <a:pt x="114" y="20"/>
                    <a:pt x="94" y="1"/>
                    <a:pt x="70" y="0"/>
                  </a:cubicBezTo>
                  <a:cubicBezTo>
                    <a:pt x="70" y="0"/>
                    <a:pt x="69" y="0"/>
                    <a:pt x="69" y="0"/>
                  </a:cubicBezTo>
                  <a:cubicBezTo>
                    <a:pt x="44" y="0"/>
                    <a:pt x="24" y="20"/>
                    <a:pt x="24" y="44"/>
                  </a:cubicBezTo>
                  <a:cubicBezTo>
                    <a:pt x="24" y="44"/>
                    <a:pt x="24" y="46"/>
                    <a:pt x="23" y="49"/>
                  </a:cubicBezTo>
                  <a:cubicBezTo>
                    <a:pt x="23" y="53"/>
                    <a:pt x="23" y="57"/>
                    <a:pt x="22" y="62"/>
                  </a:cubicBezTo>
                  <a:cubicBezTo>
                    <a:pt x="22" y="64"/>
                    <a:pt x="21" y="67"/>
                    <a:pt x="21" y="70"/>
                  </a:cubicBezTo>
                  <a:cubicBezTo>
                    <a:pt x="20" y="73"/>
                    <a:pt x="20" y="77"/>
                    <a:pt x="19" y="80"/>
                  </a:cubicBezTo>
                  <a:cubicBezTo>
                    <a:pt x="19" y="82"/>
                    <a:pt x="18" y="84"/>
                    <a:pt x="18" y="86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4"/>
                    <a:pt x="12" y="116"/>
                    <a:pt x="12" y="119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0" y="126"/>
                    <a:pt x="10" y="129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6"/>
                    <a:pt x="7" y="138"/>
                    <a:pt x="7" y="140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0" y="169"/>
                    <a:pt x="0" y="181"/>
                    <a:pt x="3" y="192"/>
                  </a:cubicBezTo>
                  <a:cubicBezTo>
                    <a:pt x="10" y="221"/>
                    <a:pt x="36" y="241"/>
                    <a:pt x="65" y="243"/>
                  </a:cubicBezTo>
                  <a:cubicBezTo>
                    <a:pt x="65" y="297"/>
                    <a:pt x="65" y="297"/>
                    <a:pt x="65" y="297"/>
                  </a:cubicBezTo>
                  <a:cubicBezTo>
                    <a:pt x="65" y="299"/>
                    <a:pt x="67" y="301"/>
                    <a:pt x="69" y="301"/>
                  </a:cubicBezTo>
                  <a:cubicBezTo>
                    <a:pt x="71" y="301"/>
                    <a:pt x="73" y="299"/>
                    <a:pt x="73" y="297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7" y="243"/>
                    <a:pt x="82" y="242"/>
                    <a:pt x="86" y="241"/>
                  </a:cubicBezTo>
                  <a:cubicBezTo>
                    <a:pt x="104" y="236"/>
                    <a:pt x="118" y="225"/>
                    <a:pt x="128" y="210"/>
                  </a:cubicBezTo>
                  <a:cubicBezTo>
                    <a:pt x="137" y="194"/>
                    <a:pt x="140" y="176"/>
                    <a:pt x="135" y="158"/>
                  </a:cubicBezTo>
                  <a:close/>
                  <a:moveTo>
                    <a:pt x="73" y="198"/>
                  </a:moveTo>
                  <a:cubicBezTo>
                    <a:pt x="93" y="196"/>
                    <a:pt x="109" y="179"/>
                    <a:pt x="109" y="158"/>
                  </a:cubicBezTo>
                  <a:cubicBezTo>
                    <a:pt x="109" y="156"/>
                    <a:pt x="107" y="154"/>
                    <a:pt x="105" y="154"/>
                  </a:cubicBezTo>
                  <a:cubicBezTo>
                    <a:pt x="103" y="154"/>
                    <a:pt x="101" y="156"/>
                    <a:pt x="101" y="158"/>
                  </a:cubicBezTo>
                  <a:cubicBezTo>
                    <a:pt x="101" y="175"/>
                    <a:pt x="89" y="188"/>
                    <a:pt x="73" y="190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90" y="135"/>
                    <a:pt x="104" y="120"/>
                    <a:pt x="104" y="102"/>
                  </a:cubicBezTo>
                  <a:cubicBezTo>
                    <a:pt x="104" y="100"/>
                    <a:pt x="102" y="98"/>
                    <a:pt x="100" y="98"/>
                  </a:cubicBezTo>
                  <a:cubicBezTo>
                    <a:pt x="98" y="98"/>
                    <a:pt x="96" y="100"/>
                    <a:pt x="96" y="102"/>
                  </a:cubicBezTo>
                  <a:cubicBezTo>
                    <a:pt x="96" y="116"/>
                    <a:pt x="86" y="127"/>
                    <a:pt x="73" y="129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86" y="74"/>
                    <a:pt x="96" y="63"/>
                    <a:pt x="96" y="49"/>
                  </a:cubicBezTo>
                  <a:cubicBezTo>
                    <a:pt x="96" y="47"/>
                    <a:pt x="94" y="45"/>
                    <a:pt x="92" y="45"/>
                  </a:cubicBezTo>
                  <a:cubicBezTo>
                    <a:pt x="90" y="45"/>
                    <a:pt x="88" y="47"/>
                    <a:pt x="88" y="49"/>
                  </a:cubicBezTo>
                  <a:cubicBezTo>
                    <a:pt x="88" y="58"/>
                    <a:pt x="82" y="66"/>
                    <a:pt x="73" y="68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7"/>
                    <a:pt x="71" y="45"/>
                    <a:pt x="69" y="45"/>
                  </a:cubicBezTo>
                  <a:cubicBezTo>
                    <a:pt x="67" y="45"/>
                    <a:pt x="65" y="47"/>
                    <a:pt x="65" y="49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56" y="89"/>
                    <a:pt x="50" y="81"/>
                    <a:pt x="50" y="72"/>
                  </a:cubicBezTo>
                  <a:cubicBezTo>
                    <a:pt x="50" y="70"/>
                    <a:pt x="48" y="68"/>
                    <a:pt x="46" y="68"/>
                  </a:cubicBezTo>
                  <a:cubicBezTo>
                    <a:pt x="44" y="68"/>
                    <a:pt x="42" y="70"/>
                    <a:pt x="42" y="72"/>
                  </a:cubicBezTo>
                  <a:cubicBezTo>
                    <a:pt x="42" y="86"/>
                    <a:pt x="52" y="97"/>
                    <a:pt x="65" y="99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52" y="150"/>
                    <a:pt x="42" y="139"/>
                    <a:pt x="42" y="125"/>
                  </a:cubicBezTo>
                  <a:cubicBezTo>
                    <a:pt x="42" y="123"/>
                    <a:pt x="40" y="121"/>
                    <a:pt x="38" y="121"/>
                  </a:cubicBezTo>
                  <a:cubicBezTo>
                    <a:pt x="36" y="121"/>
                    <a:pt x="34" y="123"/>
                    <a:pt x="34" y="125"/>
                  </a:cubicBezTo>
                  <a:cubicBezTo>
                    <a:pt x="34" y="143"/>
                    <a:pt x="48" y="158"/>
                    <a:pt x="65" y="160"/>
                  </a:cubicBezTo>
                  <a:cubicBezTo>
                    <a:pt x="65" y="213"/>
                    <a:pt x="65" y="213"/>
                    <a:pt x="65" y="213"/>
                  </a:cubicBezTo>
                  <a:cubicBezTo>
                    <a:pt x="49" y="211"/>
                    <a:pt x="37" y="198"/>
                    <a:pt x="37" y="182"/>
                  </a:cubicBezTo>
                  <a:cubicBezTo>
                    <a:pt x="37" y="179"/>
                    <a:pt x="35" y="178"/>
                    <a:pt x="33" y="178"/>
                  </a:cubicBezTo>
                  <a:cubicBezTo>
                    <a:pt x="31" y="178"/>
                    <a:pt x="29" y="179"/>
                    <a:pt x="29" y="182"/>
                  </a:cubicBezTo>
                  <a:cubicBezTo>
                    <a:pt x="29" y="202"/>
                    <a:pt x="45" y="219"/>
                    <a:pt x="65" y="221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56" y="234"/>
                    <a:pt x="46" y="232"/>
                    <a:pt x="38" y="227"/>
                  </a:cubicBezTo>
                  <a:cubicBezTo>
                    <a:pt x="24" y="218"/>
                    <a:pt x="14" y="205"/>
                    <a:pt x="10" y="190"/>
                  </a:cubicBezTo>
                  <a:cubicBezTo>
                    <a:pt x="8" y="180"/>
                    <a:pt x="8" y="170"/>
                    <a:pt x="10" y="160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0"/>
                    <a:pt x="16" y="138"/>
                    <a:pt x="16" y="136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130"/>
                    <a:pt x="18" y="127"/>
                    <a:pt x="19" y="12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20" y="118"/>
                    <a:pt x="20" y="115"/>
                    <a:pt x="21" y="113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6"/>
                    <a:pt x="27" y="83"/>
                    <a:pt x="27" y="81"/>
                  </a:cubicBezTo>
                  <a:cubicBezTo>
                    <a:pt x="28" y="78"/>
                    <a:pt x="28" y="75"/>
                    <a:pt x="29" y="71"/>
                  </a:cubicBezTo>
                  <a:cubicBezTo>
                    <a:pt x="29" y="68"/>
                    <a:pt x="30" y="65"/>
                    <a:pt x="30" y="63"/>
                  </a:cubicBezTo>
                  <a:cubicBezTo>
                    <a:pt x="31" y="58"/>
                    <a:pt x="31" y="54"/>
                    <a:pt x="31" y="50"/>
                  </a:cubicBezTo>
                  <a:cubicBezTo>
                    <a:pt x="32" y="46"/>
                    <a:pt x="32" y="44"/>
                    <a:pt x="32" y="44"/>
                  </a:cubicBezTo>
                  <a:cubicBezTo>
                    <a:pt x="32" y="24"/>
                    <a:pt x="49" y="7"/>
                    <a:pt x="70" y="8"/>
                  </a:cubicBezTo>
                  <a:cubicBezTo>
                    <a:pt x="90" y="8"/>
                    <a:pt x="106" y="24"/>
                    <a:pt x="106" y="44"/>
                  </a:cubicBezTo>
                  <a:cubicBezTo>
                    <a:pt x="106" y="44"/>
                    <a:pt x="106" y="46"/>
                    <a:pt x="107" y="50"/>
                  </a:cubicBezTo>
                  <a:cubicBezTo>
                    <a:pt x="107" y="54"/>
                    <a:pt x="107" y="58"/>
                    <a:pt x="108" y="63"/>
                  </a:cubicBezTo>
                  <a:cubicBezTo>
                    <a:pt x="108" y="65"/>
                    <a:pt x="109" y="68"/>
                    <a:pt x="109" y="71"/>
                  </a:cubicBezTo>
                  <a:cubicBezTo>
                    <a:pt x="110" y="75"/>
                    <a:pt x="110" y="78"/>
                    <a:pt x="111" y="81"/>
                  </a:cubicBezTo>
                  <a:cubicBezTo>
                    <a:pt x="111" y="83"/>
                    <a:pt x="112" y="85"/>
                    <a:pt x="112" y="88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5"/>
                    <a:pt x="118" y="118"/>
                    <a:pt x="118" y="120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20" y="127"/>
                    <a:pt x="121" y="130"/>
                    <a:pt x="121" y="133"/>
                  </a:cubicBezTo>
                  <a:cubicBezTo>
                    <a:pt x="122" y="136"/>
                    <a:pt x="122" y="136"/>
                    <a:pt x="122" y="136"/>
                  </a:cubicBezTo>
                  <a:cubicBezTo>
                    <a:pt x="122" y="138"/>
                    <a:pt x="123" y="140"/>
                    <a:pt x="123" y="142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36" y="192"/>
                    <a:pt x="116" y="225"/>
                    <a:pt x="84" y="233"/>
                  </a:cubicBezTo>
                  <a:cubicBezTo>
                    <a:pt x="80" y="234"/>
                    <a:pt x="77" y="235"/>
                    <a:pt x="73" y="235"/>
                  </a:cubicBezTo>
                  <a:lnTo>
                    <a:pt x="73" y="198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93" name="组合 92"/>
            <p:cNvGrpSpPr/>
            <p:nvPr/>
          </p:nvGrpSpPr>
          <p:grpSpPr>
            <a:xfrm>
              <a:off x="3570992" y="3519506"/>
              <a:ext cx="1350768" cy="1393887"/>
              <a:chOff x="1100138" y="4062413"/>
              <a:chExt cx="2735262" cy="2822575"/>
            </a:xfrm>
            <a:solidFill>
              <a:srgbClr val="005790"/>
            </a:solidFill>
          </p:grpSpPr>
          <p:sp>
            <p:nvSpPr>
              <p:cNvPr id="94" name="Freeform 414"/>
              <p:cNvSpPr>
                <a:spLocks noEditPoints="1"/>
              </p:cNvSpPr>
              <p:nvPr/>
            </p:nvSpPr>
            <p:spPr bwMode="auto">
              <a:xfrm>
                <a:off x="2187575" y="6042025"/>
                <a:ext cx="381000" cy="249238"/>
              </a:xfrm>
              <a:custGeom>
                <a:avLst/>
                <a:gdLst>
                  <a:gd name="T0" fmla="*/ 40 w 104"/>
                  <a:gd name="T1" fmla="*/ 0 h 68"/>
                  <a:gd name="T2" fmla="*/ 36 w 104"/>
                  <a:gd name="T3" fmla="*/ 4 h 68"/>
                  <a:gd name="T4" fmla="*/ 36 w 104"/>
                  <a:gd name="T5" fmla="*/ 47 h 68"/>
                  <a:gd name="T6" fmla="*/ 4 w 104"/>
                  <a:gd name="T7" fmla="*/ 47 h 68"/>
                  <a:gd name="T8" fmla="*/ 0 w 104"/>
                  <a:gd name="T9" fmla="*/ 51 h 68"/>
                  <a:gd name="T10" fmla="*/ 4 w 104"/>
                  <a:gd name="T11" fmla="*/ 55 h 68"/>
                  <a:gd name="T12" fmla="*/ 36 w 104"/>
                  <a:gd name="T13" fmla="*/ 55 h 68"/>
                  <a:gd name="T14" fmla="*/ 36 w 104"/>
                  <a:gd name="T15" fmla="*/ 64 h 68"/>
                  <a:gd name="T16" fmla="*/ 40 w 104"/>
                  <a:gd name="T17" fmla="*/ 68 h 68"/>
                  <a:gd name="T18" fmla="*/ 100 w 104"/>
                  <a:gd name="T19" fmla="*/ 68 h 68"/>
                  <a:gd name="T20" fmla="*/ 104 w 104"/>
                  <a:gd name="T21" fmla="*/ 64 h 68"/>
                  <a:gd name="T22" fmla="*/ 104 w 104"/>
                  <a:gd name="T23" fmla="*/ 4 h 68"/>
                  <a:gd name="T24" fmla="*/ 100 w 104"/>
                  <a:gd name="T25" fmla="*/ 0 h 68"/>
                  <a:gd name="T26" fmla="*/ 40 w 104"/>
                  <a:gd name="T27" fmla="*/ 0 h 68"/>
                  <a:gd name="T28" fmla="*/ 96 w 104"/>
                  <a:gd name="T29" fmla="*/ 60 h 68"/>
                  <a:gd name="T30" fmla="*/ 44 w 104"/>
                  <a:gd name="T31" fmla="*/ 60 h 68"/>
                  <a:gd name="T32" fmla="*/ 44 w 104"/>
                  <a:gd name="T33" fmla="*/ 8 h 68"/>
                  <a:gd name="T34" fmla="*/ 96 w 104"/>
                  <a:gd name="T35" fmla="*/ 8 h 68"/>
                  <a:gd name="T36" fmla="*/ 96 w 104"/>
                  <a:gd name="T37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68">
                    <a:moveTo>
                      <a:pt x="40" y="0"/>
                    </a:moveTo>
                    <a:cubicBezTo>
                      <a:pt x="38" y="0"/>
                      <a:pt x="36" y="2"/>
                      <a:pt x="36" y="4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2" y="47"/>
                      <a:pt x="0" y="49"/>
                      <a:pt x="0" y="51"/>
                    </a:cubicBezTo>
                    <a:cubicBezTo>
                      <a:pt x="0" y="53"/>
                      <a:pt x="2" y="55"/>
                      <a:pt x="4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6"/>
                      <a:pt x="38" y="68"/>
                      <a:pt x="40" y="68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2" y="68"/>
                      <a:pt x="104" y="66"/>
                      <a:pt x="104" y="6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2"/>
                      <a:pt x="102" y="0"/>
                      <a:pt x="100" y="0"/>
                    </a:cubicBezTo>
                    <a:lnTo>
                      <a:pt x="40" y="0"/>
                    </a:lnTo>
                    <a:close/>
                    <a:moveTo>
                      <a:pt x="96" y="60"/>
                    </a:move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96" y="8"/>
                      <a:pt x="96" y="8"/>
                      <a:pt x="96" y="8"/>
                    </a:cubicBezTo>
                    <a:lnTo>
                      <a:pt x="96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15"/>
              <p:cNvSpPr/>
              <p:nvPr/>
            </p:nvSpPr>
            <p:spPr bwMode="auto">
              <a:xfrm>
                <a:off x="2619375" y="6375400"/>
                <a:ext cx="165100" cy="28575"/>
              </a:xfrm>
              <a:custGeom>
                <a:avLst/>
                <a:gdLst>
                  <a:gd name="T0" fmla="*/ 4 w 45"/>
                  <a:gd name="T1" fmla="*/ 8 h 8"/>
                  <a:gd name="T2" fmla="*/ 41 w 45"/>
                  <a:gd name="T3" fmla="*/ 8 h 8"/>
                  <a:gd name="T4" fmla="*/ 45 w 45"/>
                  <a:gd name="T5" fmla="*/ 4 h 8"/>
                  <a:gd name="T6" fmla="*/ 41 w 45"/>
                  <a:gd name="T7" fmla="*/ 0 h 8"/>
                  <a:gd name="T8" fmla="*/ 4 w 45"/>
                  <a:gd name="T9" fmla="*/ 0 h 8"/>
                  <a:gd name="T10" fmla="*/ 0 w 45"/>
                  <a:gd name="T11" fmla="*/ 4 h 8"/>
                  <a:gd name="T12" fmla="*/ 4 w 45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8">
                    <a:moveTo>
                      <a:pt x="4" y="8"/>
                    </a:moveTo>
                    <a:cubicBezTo>
                      <a:pt x="41" y="8"/>
                      <a:pt x="41" y="8"/>
                      <a:pt x="41" y="8"/>
                    </a:cubicBezTo>
                    <a:cubicBezTo>
                      <a:pt x="43" y="8"/>
                      <a:pt x="45" y="6"/>
                      <a:pt x="45" y="4"/>
                    </a:cubicBezTo>
                    <a:cubicBezTo>
                      <a:pt x="45" y="2"/>
                      <a:pt x="43" y="0"/>
                      <a:pt x="4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16"/>
              <p:cNvSpPr>
                <a:spLocks noEditPoints="1"/>
              </p:cNvSpPr>
              <p:nvPr/>
            </p:nvSpPr>
            <p:spPr bwMode="auto">
              <a:xfrm>
                <a:off x="1100138" y="4062413"/>
                <a:ext cx="2687638" cy="2822575"/>
              </a:xfrm>
              <a:custGeom>
                <a:avLst/>
                <a:gdLst>
                  <a:gd name="T0" fmla="*/ 489 w 734"/>
                  <a:gd name="T1" fmla="*/ 369 h 770"/>
                  <a:gd name="T2" fmla="*/ 733 w 734"/>
                  <a:gd name="T3" fmla="*/ 125 h 770"/>
                  <a:gd name="T4" fmla="*/ 665 w 734"/>
                  <a:gd name="T5" fmla="*/ 63 h 770"/>
                  <a:gd name="T6" fmla="*/ 366 w 734"/>
                  <a:gd name="T7" fmla="*/ 286 h 770"/>
                  <a:gd name="T8" fmla="*/ 368 w 734"/>
                  <a:gd name="T9" fmla="*/ 240 h 770"/>
                  <a:gd name="T10" fmla="*/ 63 w 734"/>
                  <a:gd name="T11" fmla="*/ 69 h 770"/>
                  <a:gd name="T12" fmla="*/ 287 w 734"/>
                  <a:gd name="T13" fmla="*/ 407 h 770"/>
                  <a:gd name="T14" fmla="*/ 0 w 734"/>
                  <a:gd name="T15" fmla="*/ 607 h 770"/>
                  <a:gd name="T16" fmla="*/ 69 w 734"/>
                  <a:gd name="T17" fmla="*/ 671 h 770"/>
                  <a:gd name="T18" fmla="*/ 225 w 734"/>
                  <a:gd name="T19" fmla="*/ 770 h 770"/>
                  <a:gd name="T20" fmla="*/ 486 w 734"/>
                  <a:gd name="T21" fmla="*/ 615 h 770"/>
                  <a:gd name="T22" fmla="*/ 655 w 734"/>
                  <a:gd name="T23" fmla="*/ 687 h 770"/>
                  <a:gd name="T24" fmla="*/ 455 w 734"/>
                  <a:gd name="T25" fmla="*/ 450 h 770"/>
                  <a:gd name="T26" fmla="*/ 443 w 734"/>
                  <a:gd name="T27" fmla="*/ 323 h 770"/>
                  <a:gd name="T28" fmla="*/ 492 w 734"/>
                  <a:gd name="T29" fmla="*/ 360 h 770"/>
                  <a:gd name="T30" fmla="*/ 668 w 734"/>
                  <a:gd name="T31" fmla="*/ 72 h 770"/>
                  <a:gd name="T32" fmla="*/ 294 w 734"/>
                  <a:gd name="T33" fmla="*/ 414 h 770"/>
                  <a:gd name="T34" fmla="*/ 242 w 734"/>
                  <a:gd name="T35" fmla="*/ 374 h 770"/>
                  <a:gd name="T36" fmla="*/ 242 w 734"/>
                  <a:gd name="T37" fmla="*/ 374 h 770"/>
                  <a:gd name="T38" fmla="*/ 328 w 734"/>
                  <a:gd name="T39" fmla="*/ 323 h 770"/>
                  <a:gd name="T40" fmla="*/ 344 w 734"/>
                  <a:gd name="T41" fmla="*/ 396 h 770"/>
                  <a:gd name="T42" fmla="*/ 297 w 734"/>
                  <a:gd name="T43" fmla="*/ 396 h 770"/>
                  <a:gd name="T44" fmla="*/ 298 w 734"/>
                  <a:gd name="T45" fmla="*/ 430 h 770"/>
                  <a:gd name="T46" fmla="*/ 402 w 734"/>
                  <a:gd name="T47" fmla="*/ 396 h 770"/>
                  <a:gd name="T48" fmla="*/ 402 w 734"/>
                  <a:gd name="T49" fmla="*/ 396 h 770"/>
                  <a:gd name="T50" fmla="*/ 128 w 734"/>
                  <a:gd name="T51" fmla="*/ 10 h 770"/>
                  <a:gd name="T52" fmla="*/ 304 w 734"/>
                  <a:gd name="T53" fmla="*/ 299 h 770"/>
                  <a:gd name="T54" fmla="*/ 333 w 734"/>
                  <a:gd name="T55" fmla="*/ 742 h 770"/>
                  <a:gd name="T56" fmla="*/ 367 w 734"/>
                  <a:gd name="T57" fmla="*/ 660 h 770"/>
                  <a:gd name="T58" fmla="*/ 332 w 734"/>
                  <a:gd name="T59" fmla="*/ 743 h 770"/>
                  <a:gd name="T60" fmla="*/ 443 w 734"/>
                  <a:gd name="T61" fmla="*/ 703 h 770"/>
                  <a:gd name="T62" fmla="*/ 367 w 734"/>
                  <a:gd name="T63" fmla="*/ 652 h 770"/>
                  <a:gd name="T64" fmla="*/ 292 w 734"/>
                  <a:gd name="T65" fmla="*/ 738 h 770"/>
                  <a:gd name="T66" fmla="*/ 324 w 734"/>
                  <a:gd name="T67" fmla="*/ 762 h 770"/>
                  <a:gd name="T68" fmla="*/ 284 w 734"/>
                  <a:gd name="T69" fmla="*/ 665 h 770"/>
                  <a:gd name="T70" fmla="*/ 308 w 734"/>
                  <a:gd name="T71" fmla="*/ 518 h 770"/>
                  <a:gd name="T72" fmla="*/ 286 w 734"/>
                  <a:gd name="T73" fmla="*/ 454 h 770"/>
                  <a:gd name="T74" fmla="*/ 350 w 734"/>
                  <a:gd name="T75" fmla="*/ 429 h 770"/>
                  <a:gd name="T76" fmla="*/ 336 w 734"/>
                  <a:gd name="T77" fmla="*/ 404 h 770"/>
                  <a:gd name="T78" fmla="*/ 411 w 734"/>
                  <a:gd name="T79" fmla="*/ 443 h 770"/>
                  <a:gd name="T80" fmla="*/ 397 w 734"/>
                  <a:gd name="T81" fmla="*/ 443 h 770"/>
                  <a:gd name="T82" fmla="*/ 337 w 734"/>
                  <a:gd name="T83" fmla="*/ 511 h 770"/>
                  <a:gd name="T84" fmla="*/ 393 w 734"/>
                  <a:gd name="T85" fmla="*/ 462 h 770"/>
                  <a:gd name="T86" fmla="*/ 341 w 734"/>
                  <a:gd name="T87" fmla="*/ 503 h 770"/>
                  <a:gd name="T88" fmla="*/ 386 w 734"/>
                  <a:gd name="T89" fmla="*/ 504 h 770"/>
                  <a:gd name="T90" fmla="*/ 400 w 734"/>
                  <a:gd name="T91" fmla="*/ 466 h 770"/>
                  <a:gd name="T92" fmla="*/ 386 w 734"/>
                  <a:gd name="T93" fmla="*/ 504 h 770"/>
                  <a:gd name="T94" fmla="*/ 663 w 734"/>
                  <a:gd name="T95" fmla="*/ 668 h 770"/>
                  <a:gd name="T96" fmla="*/ 439 w 734"/>
                  <a:gd name="T97" fmla="*/ 404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34" h="770">
                    <a:moveTo>
                      <a:pt x="443" y="323"/>
                    </a:moveTo>
                    <a:cubicBezTo>
                      <a:pt x="443" y="323"/>
                      <a:pt x="443" y="323"/>
                      <a:pt x="443" y="323"/>
                    </a:cubicBezTo>
                    <a:cubicBezTo>
                      <a:pt x="443" y="323"/>
                      <a:pt x="443" y="323"/>
                      <a:pt x="443" y="323"/>
                    </a:cubicBezTo>
                    <a:cubicBezTo>
                      <a:pt x="489" y="369"/>
                      <a:pt x="489" y="369"/>
                      <a:pt x="489" y="369"/>
                    </a:cubicBezTo>
                    <a:cubicBezTo>
                      <a:pt x="490" y="369"/>
                      <a:pt x="491" y="370"/>
                      <a:pt x="492" y="370"/>
                    </a:cubicBezTo>
                    <a:cubicBezTo>
                      <a:pt x="493" y="370"/>
                      <a:pt x="494" y="369"/>
                      <a:pt x="495" y="369"/>
                    </a:cubicBezTo>
                    <a:cubicBezTo>
                      <a:pt x="733" y="131"/>
                      <a:pt x="733" y="131"/>
                      <a:pt x="733" y="131"/>
                    </a:cubicBezTo>
                    <a:cubicBezTo>
                      <a:pt x="734" y="129"/>
                      <a:pt x="734" y="126"/>
                      <a:pt x="733" y="125"/>
                    </a:cubicBezTo>
                    <a:cubicBezTo>
                      <a:pt x="687" y="79"/>
                      <a:pt x="687" y="79"/>
                      <a:pt x="687" y="79"/>
                    </a:cubicBezTo>
                    <a:cubicBezTo>
                      <a:pt x="687" y="79"/>
                      <a:pt x="687" y="79"/>
                      <a:pt x="687" y="79"/>
                    </a:cubicBezTo>
                    <a:cubicBezTo>
                      <a:pt x="671" y="63"/>
                      <a:pt x="671" y="63"/>
                      <a:pt x="671" y="63"/>
                    </a:cubicBezTo>
                    <a:cubicBezTo>
                      <a:pt x="669" y="62"/>
                      <a:pt x="667" y="62"/>
                      <a:pt x="665" y="63"/>
                    </a:cubicBezTo>
                    <a:cubicBezTo>
                      <a:pt x="427" y="301"/>
                      <a:pt x="427" y="301"/>
                      <a:pt x="427" y="301"/>
                    </a:cubicBezTo>
                    <a:cubicBezTo>
                      <a:pt x="412" y="317"/>
                      <a:pt x="412" y="317"/>
                      <a:pt x="412" y="317"/>
                    </a:cubicBezTo>
                    <a:cubicBezTo>
                      <a:pt x="400" y="303"/>
                      <a:pt x="385" y="292"/>
                      <a:pt x="368" y="286"/>
                    </a:cubicBezTo>
                    <a:cubicBezTo>
                      <a:pt x="368" y="286"/>
                      <a:pt x="367" y="286"/>
                      <a:pt x="366" y="286"/>
                    </a:cubicBezTo>
                    <a:cubicBezTo>
                      <a:pt x="349" y="292"/>
                      <a:pt x="334" y="303"/>
                      <a:pt x="322" y="317"/>
                    </a:cubicBezTo>
                    <a:cubicBezTo>
                      <a:pt x="310" y="304"/>
                      <a:pt x="310" y="304"/>
                      <a:pt x="310" y="304"/>
                    </a:cubicBezTo>
                    <a:cubicBezTo>
                      <a:pt x="368" y="245"/>
                      <a:pt x="368" y="245"/>
                      <a:pt x="368" y="245"/>
                    </a:cubicBezTo>
                    <a:cubicBezTo>
                      <a:pt x="370" y="244"/>
                      <a:pt x="370" y="241"/>
                      <a:pt x="368" y="240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9" y="0"/>
                      <a:pt x="126" y="0"/>
                      <a:pt x="125" y="2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2" y="65"/>
                      <a:pt x="62" y="67"/>
                      <a:pt x="63" y="69"/>
                    </a:cubicBezTo>
                    <a:cubicBezTo>
                      <a:pt x="301" y="307"/>
                      <a:pt x="301" y="307"/>
                      <a:pt x="301" y="307"/>
                    </a:cubicBezTo>
                    <a:cubicBezTo>
                      <a:pt x="317" y="323"/>
                      <a:pt x="317" y="323"/>
                      <a:pt x="317" y="323"/>
                    </a:cubicBezTo>
                    <a:cubicBezTo>
                      <a:pt x="293" y="356"/>
                      <a:pt x="288" y="396"/>
                      <a:pt x="288" y="400"/>
                    </a:cubicBezTo>
                    <a:cubicBezTo>
                      <a:pt x="287" y="407"/>
                      <a:pt x="287" y="407"/>
                      <a:pt x="287" y="407"/>
                    </a:cubicBezTo>
                    <a:cubicBezTo>
                      <a:pt x="245" y="366"/>
                      <a:pt x="245" y="366"/>
                      <a:pt x="245" y="366"/>
                    </a:cubicBezTo>
                    <a:cubicBezTo>
                      <a:pt x="244" y="364"/>
                      <a:pt x="241" y="364"/>
                      <a:pt x="240" y="366"/>
                    </a:cubicBezTo>
                    <a:cubicBezTo>
                      <a:pt x="2" y="604"/>
                      <a:pt x="2" y="604"/>
                      <a:pt x="2" y="604"/>
                    </a:cubicBezTo>
                    <a:cubicBezTo>
                      <a:pt x="1" y="605"/>
                      <a:pt x="0" y="606"/>
                      <a:pt x="0" y="607"/>
                    </a:cubicBezTo>
                    <a:cubicBezTo>
                      <a:pt x="0" y="608"/>
                      <a:pt x="1" y="609"/>
                      <a:pt x="2" y="610"/>
                    </a:cubicBezTo>
                    <a:cubicBezTo>
                      <a:pt x="63" y="671"/>
                      <a:pt x="63" y="671"/>
                      <a:pt x="63" y="671"/>
                    </a:cubicBezTo>
                    <a:cubicBezTo>
                      <a:pt x="64" y="672"/>
                      <a:pt x="65" y="672"/>
                      <a:pt x="66" y="672"/>
                    </a:cubicBezTo>
                    <a:cubicBezTo>
                      <a:pt x="67" y="672"/>
                      <a:pt x="68" y="672"/>
                      <a:pt x="69" y="671"/>
                    </a:cubicBezTo>
                    <a:cubicBezTo>
                      <a:pt x="276" y="464"/>
                      <a:pt x="276" y="464"/>
                      <a:pt x="276" y="464"/>
                    </a:cubicBezTo>
                    <a:cubicBezTo>
                      <a:pt x="221" y="765"/>
                      <a:pt x="221" y="765"/>
                      <a:pt x="221" y="765"/>
                    </a:cubicBezTo>
                    <a:cubicBezTo>
                      <a:pt x="221" y="766"/>
                      <a:pt x="221" y="768"/>
                      <a:pt x="222" y="769"/>
                    </a:cubicBezTo>
                    <a:cubicBezTo>
                      <a:pt x="222" y="770"/>
                      <a:pt x="223" y="770"/>
                      <a:pt x="225" y="770"/>
                    </a:cubicBezTo>
                    <a:cubicBezTo>
                      <a:pt x="510" y="770"/>
                      <a:pt x="510" y="770"/>
                      <a:pt x="510" y="770"/>
                    </a:cubicBezTo>
                    <a:cubicBezTo>
                      <a:pt x="511" y="770"/>
                      <a:pt x="512" y="770"/>
                      <a:pt x="513" y="769"/>
                    </a:cubicBezTo>
                    <a:cubicBezTo>
                      <a:pt x="513" y="768"/>
                      <a:pt x="514" y="766"/>
                      <a:pt x="513" y="765"/>
                    </a:cubicBezTo>
                    <a:cubicBezTo>
                      <a:pt x="486" y="615"/>
                      <a:pt x="486" y="615"/>
                      <a:pt x="486" y="615"/>
                    </a:cubicBezTo>
                    <a:cubicBezTo>
                      <a:pt x="604" y="733"/>
                      <a:pt x="604" y="733"/>
                      <a:pt x="604" y="733"/>
                    </a:cubicBezTo>
                    <a:cubicBezTo>
                      <a:pt x="605" y="733"/>
                      <a:pt x="606" y="734"/>
                      <a:pt x="607" y="734"/>
                    </a:cubicBezTo>
                    <a:cubicBezTo>
                      <a:pt x="608" y="734"/>
                      <a:pt x="609" y="733"/>
                      <a:pt x="609" y="733"/>
                    </a:cubicBezTo>
                    <a:cubicBezTo>
                      <a:pt x="655" y="687"/>
                      <a:pt x="655" y="687"/>
                      <a:pt x="655" y="687"/>
                    </a:cubicBezTo>
                    <a:cubicBezTo>
                      <a:pt x="655" y="687"/>
                      <a:pt x="655" y="687"/>
                      <a:pt x="655" y="687"/>
                    </a:cubicBezTo>
                    <a:cubicBezTo>
                      <a:pt x="671" y="671"/>
                      <a:pt x="671" y="671"/>
                      <a:pt x="671" y="671"/>
                    </a:cubicBezTo>
                    <a:cubicBezTo>
                      <a:pt x="673" y="670"/>
                      <a:pt x="673" y="667"/>
                      <a:pt x="671" y="665"/>
                    </a:cubicBezTo>
                    <a:cubicBezTo>
                      <a:pt x="455" y="450"/>
                      <a:pt x="455" y="450"/>
                      <a:pt x="455" y="450"/>
                    </a:cubicBezTo>
                    <a:cubicBezTo>
                      <a:pt x="446" y="400"/>
                      <a:pt x="446" y="400"/>
                      <a:pt x="446" y="400"/>
                    </a:cubicBezTo>
                    <a:cubicBezTo>
                      <a:pt x="446" y="396"/>
                      <a:pt x="441" y="356"/>
                      <a:pt x="417" y="323"/>
                    </a:cubicBezTo>
                    <a:cubicBezTo>
                      <a:pt x="430" y="310"/>
                      <a:pt x="430" y="310"/>
                      <a:pt x="430" y="310"/>
                    </a:cubicBezTo>
                    <a:lnTo>
                      <a:pt x="443" y="323"/>
                    </a:lnTo>
                    <a:close/>
                    <a:moveTo>
                      <a:pt x="452" y="320"/>
                    </a:moveTo>
                    <a:cubicBezTo>
                      <a:pt x="684" y="88"/>
                      <a:pt x="684" y="88"/>
                      <a:pt x="684" y="88"/>
                    </a:cubicBezTo>
                    <a:cubicBezTo>
                      <a:pt x="724" y="128"/>
                      <a:pt x="724" y="128"/>
                      <a:pt x="724" y="128"/>
                    </a:cubicBezTo>
                    <a:cubicBezTo>
                      <a:pt x="492" y="360"/>
                      <a:pt x="492" y="360"/>
                      <a:pt x="492" y="360"/>
                    </a:cubicBezTo>
                    <a:lnTo>
                      <a:pt x="452" y="320"/>
                    </a:lnTo>
                    <a:close/>
                    <a:moveTo>
                      <a:pt x="446" y="314"/>
                    </a:moveTo>
                    <a:cubicBezTo>
                      <a:pt x="436" y="304"/>
                      <a:pt x="436" y="304"/>
                      <a:pt x="436" y="304"/>
                    </a:cubicBezTo>
                    <a:cubicBezTo>
                      <a:pt x="668" y="72"/>
                      <a:pt x="668" y="72"/>
                      <a:pt x="668" y="72"/>
                    </a:cubicBezTo>
                    <a:cubicBezTo>
                      <a:pt x="678" y="82"/>
                      <a:pt x="678" y="82"/>
                      <a:pt x="678" y="82"/>
                    </a:cubicBezTo>
                    <a:lnTo>
                      <a:pt x="446" y="314"/>
                    </a:lnTo>
                    <a:close/>
                    <a:moveTo>
                      <a:pt x="304" y="425"/>
                    </a:moveTo>
                    <a:cubicBezTo>
                      <a:pt x="294" y="414"/>
                      <a:pt x="294" y="414"/>
                      <a:pt x="294" y="414"/>
                    </a:cubicBezTo>
                    <a:cubicBezTo>
                      <a:pt x="295" y="404"/>
                      <a:pt x="295" y="404"/>
                      <a:pt x="295" y="404"/>
                    </a:cubicBezTo>
                    <a:cubicBezTo>
                      <a:pt x="325" y="404"/>
                      <a:pt x="325" y="404"/>
                      <a:pt x="325" y="404"/>
                    </a:cubicBezTo>
                    <a:lnTo>
                      <a:pt x="304" y="425"/>
                    </a:lnTo>
                    <a:close/>
                    <a:moveTo>
                      <a:pt x="242" y="374"/>
                    </a:moveTo>
                    <a:cubicBezTo>
                      <a:pt x="283" y="414"/>
                      <a:pt x="283" y="414"/>
                      <a:pt x="283" y="414"/>
                    </a:cubicBezTo>
                    <a:cubicBezTo>
                      <a:pt x="50" y="647"/>
                      <a:pt x="50" y="647"/>
                      <a:pt x="50" y="647"/>
                    </a:cubicBezTo>
                    <a:cubicBezTo>
                      <a:pt x="10" y="607"/>
                      <a:pt x="10" y="607"/>
                      <a:pt x="10" y="607"/>
                    </a:cubicBezTo>
                    <a:lnTo>
                      <a:pt x="242" y="374"/>
                    </a:lnTo>
                    <a:close/>
                    <a:moveTo>
                      <a:pt x="367" y="294"/>
                    </a:moveTo>
                    <a:cubicBezTo>
                      <a:pt x="382" y="300"/>
                      <a:pt x="395" y="309"/>
                      <a:pt x="406" y="323"/>
                    </a:cubicBezTo>
                    <a:cubicBezTo>
                      <a:pt x="367" y="362"/>
                      <a:pt x="367" y="362"/>
                      <a:pt x="367" y="362"/>
                    </a:cubicBezTo>
                    <a:cubicBezTo>
                      <a:pt x="328" y="323"/>
                      <a:pt x="328" y="323"/>
                      <a:pt x="328" y="323"/>
                    </a:cubicBezTo>
                    <a:cubicBezTo>
                      <a:pt x="339" y="309"/>
                      <a:pt x="352" y="300"/>
                      <a:pt x="367" y="294"/>
                    </a:cubicBezTo>
                    <a:close/>
                    <a:moveTo>
                      <a:pt x="367" y="373"/>
                    </a:moveTo>
                    <a:cubicBezTo>
                      <a:pt x="390" y="396"/>
                      <a:pt x="390" y="396"/>
                      <a:pt x="390" y="396"/>
                    </a:cubicBezTo>
                    <a:cubicBezTo>
                      <a:pt x="344" y="396"/>
                      <a:pt x="344" y="396"/>
                      <a:pt x="344" y="396"/>
                    </a:cubicBezTo>
                    <a:lnTo>
                      <a:pt x="367" y="373"/>
                    </a:lnTo>
                    <a:close/>
                    <a:moveTo>
                      <a:pt x="361" y="367"/>
                    </a:moveTo>
                    <a:cubicBezTo>
                      <a:pt x="333" y="396"/>
                      <a:pt x="333" y="396"/>
                      <a:pt x="333" y="396"/>
                    </a:cubicBezTo>
                    <a:cubicBezTo>
                      <a:pt x="297" y="396"/>
                      <a:pt x="297" y="396"/>
                      <a:pt x="297" y="396"/>
                    </a:cubicBezTo>
                    <a:cubicBezTo>
                      <a:pt x="298" y="385"/>
                      <a:pt x="305" y="355"/>
                      <a:pt x="323" y="329"/>
                    </a:cubicBezTo>
                    <a:lnTo>
                      <a:pt x="361" y="367"/>
                    </a:lnTo>
                    <a:close/>
                    <a:moveTo>
                      <a:pt x="288" y="420"/>
                    </a:moveTo>
                    <a:cubicBezTo>
                      <a:pt x="298" y="430"/>
                      <a:pt x="298" y="430"/>
                      <a:pt x="298" y="430"/>
                    </a:cubicBezTo>
                    <a:cubicBezTo>
                      <a:pt x="66" y="663"/>
                      <a:pt x="66" y="663"/>
                      <a:pt x="66" y="663"/>
                    </a:cubicBezTo>
                    <a:cubicBezTo>
                      <a:pt x="56" y="652"/>
                      <a:pt x="56" y="652"/>
                      <a:pt x="56" y="652"/>
                    </a:cubicBezTo>
                    <a:lnTo>
                      <a:pt x="288" y="420"/>
                    </a:lnTo>
                    <a:close/>
                    <a:moveTo>
                      <a:pt x="402" y="396"/>
                    </a:moveTo>
                    <a:cubicBezTo>
                      <a:pt x="373" y="367"/>
                      <a:pt x="373" y="367"/>
                      <a:pt x="373" y="367"/>
                    </a:cubicBezTo>
                    <a:cubicBezTo>
                      <a:pt x="411" y="329"/>
                      <a:pt x="411" y="329"/>
                      <a:pt x="411" y="329"/>
                    </a:cubicBezTo>
                    <a:cubicBezTo>
                      <a:pt x="430" y="355"/>
                      <a:pt x="436" y="385"/>
                      <a:pt x="438" y="396"/>
                    </a:cubicBezTo>
                    <a:lnTo>
                      <a:pt x="402" y="396"/>
                    </a:lnTo>
                    <a:close/>
                    <a:moveTo>
                      <a:pt x="360" y="243"/>
                    </a:moveTo>
                    <a:cubicBezTo>
                      <a:pt x="320" y="283"/>
                      <a:pt x="320" y="283"/>
                      <a:pt x="320" y="283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128" y="10"/>
                      <a:pt x="128" y="10"/>
                      <a:pt x="128" y="10"/>
                    </a:cubicBezTo>
                    <a:lnTo>
                      <a:pt x="360" y="243"/>
                    </a:lnTo>
                    <a:close/>
                    <a:moveTo>
                      <a:pt x="82" y="56"/>
                    </a:moveTo>
                    <a:cubicBezTo>
                      <a:pt x="314" y="288"/>
                      <a:pt x="314" y="288"/>
                      <a:pt x="314" y="288"/>
                    </a:cubicBezTo>
                    <a:cubicBezTo>
                      <a:pt x="304" y="299"/>
                      <a:pt x="304" y="299"/>
                      <a:pt x="304" y="299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82" y="56"/>
                    </a:lnTo>
                    <a:close/>
                    <a:moveTo>
                      <a:pt x="332" y="743"/>
                    </a:moveTo>
                    <a:cubicBezTo>
                      <a:pt x="332" y="743"/>
                      <a:pt x="333" y="742"/>
                      <a:pt x="333" y="742"/>
                    </a:cubicBezTo>
                    <a:cubicBezTo>
                      <a:pt x="333" y="741"/>
                      <a:pt x="332" y="740"/>
                      <a:pt x="332" y="740"/>
                    </a:cubicBezTo>
                    <a:cubicBezTo>
                      <a:pt x="332" y="695"/>
                      <a:pt x="332" y="695"/>
                      <a:pt x="332" y="695"/>
                    </a:cubicBezTo>
                    <a:cubicBezTo>
                      <a:pt x="332" y="686"/>
                      <a:pt x="336" y="677"/>
                      <a:pt x="342" y="671"/>
                    </a:cubicBezTo>
                    <a:cubicBezTo>
                      <a:pt x="349" y="664"/>
                      <a:pt x="358" y="660"/>
                      <a:pt x="367" y="660"/>
                    </a:cubicBezTo>
                    <a:cubicBezTo>
                      <a:pt x="386" y="660"/>
                      <a:pt x="402" y="676"/>
                      <a:pt x="402" y="695"/>
                    </a:cubicBezTo>
                    <a:cubicBezTo>
                      <a:pt x="402" y="762"/>
                      <a:pt x="402" y="762"/>
                      <a:pt x="402" y="762"/>
                    </a:cubicBezTo>
                    <a:cubicBezTo>
                      <a:pt x="332" y="762"/>
                      <a:pt x="332" y="762"/>
                      <a:pt x="332" y="762"/>
                    </a:cubicBezTo>
                    <a:lnTo>
                      <a:pt x="332" y="743"/>
                    </a:lnTo>
                    <a:close/>
                    <a:moveTo>
                      <a:pt x="505" y="762"/>
                    </a:moveTo>
                    <a:cubicBezTo>
                      <a:pt x="410" y="762"/>
                      <a:pt x="410" y="762"/>
                      <a:pt x="410" y="762"/>
                    </a:cubicBezTo>
                    <a:cubicBezTo>
                      <a:pt x="410" y="703"/>
                      <a:pt x="410" y="703"/>
                      <a:pt x="410" y="703"/>
                    </a:cubicBezTo>
                    <a:cubicBezTo>
                      <a:pt x="443" y="703"/>
                      <a:pt x="443" y="703"/>
                      <a:pt x="443" y="703"/>
                    </a:cubicBezTo>
                    <a:cubicBezTo>
                      <a:pt x="445" y="703"/>
                      <a:pt x="447" y="701"/>
                      <a:pt x="447" y="699"/>
                    </a:cubicBezTo>
                    <a:cubicBezTo>
                      <a:pt x="447" y="696"/>
                      <a:pt x="445" y="695"/>
                      <a:pt x="443" y="695"/>
                    </a:cubicBezTo>
                    <a:cubicBezTo>
                      <a:pt x="410" y="695"/>
                      <a:pt x="410" y="695"/>
                      <a:pt x="410" y="695"/>
                    </a:cubicBezTo>
                    <a:cubicBezTo>
                      <a:pt x="410" y="671"/>
                      <a:pt x="391" y="652"/>
                      <a:pt x="367" y="652"/>
                    </a:cubicBezTo>
                    <a:cubicBezTo>
                      <a:pt x="356" y="652"/>
                      <a:pt x="345" y="657"/>
                      <a:pt x="337" y="665"/>
                    </a:cubicBezTo>
                    <a:cubicBezTo>
                      <a:pt x="329" y="673"/>
                      <a:pt x="324" y="684"/>
                      <a:pt x="324" y="695"/>
                    </a:cubicBezTo>
                    <a:cubicBezTo>
                      <a:pt x="324" y="738"/>
                      <a:pt x="324" y="738"/>
                      <a:pt x="324" y="738"/>
                    </a:cubicBezTo>
                    <a:cubicBezTo>
                      <a:pt x="292" y="738"/>
                      <a:pt x="292" y="738"/>
                      <a:pt x="292" y="738"/>
                    </a:cubicBezTo>
                    <a:cubicBezTo>
                      <a:pt x="290" y="738"/>
                      <a:pt x="288" y="739"/>
                      <a:pt x="288" y="742"/>
                    </a:cubicBezTo>
                    <a:cubicBezTo>
                      <a:pt x="288" y="744"/>
                      <a:pt x="290" y="746"/>
                      <a:pt x="292" y="746"/>
                    </a:cubicBezTo>
                    <a:cubicBezTo>
                      <a:pt x="324" y="746"/>
                      <a:pt x="324" y="746"/>
                      <a:pt x="324" y="746"/>
                    </a:cubicBezTo>
                    <a:cubicBezTo>
                      <a:pt x="324" y="762"/>
                      <a:pt x="324" y="762"/>
                      <a:pt x="324" y="762"/>
                    </a:cubicBezTo>
                    <a:cubicBezTo>
                      <a:pt x="229" y="762"/>
                      <a:pt x="229" y="762"/>
                      <a:pt x="229" y="762"/>
                    </a:cubicBezTo>
                    <a:cubicBezTo>
                      <a:pt x="247" y="669"/>
                      <a:pt x="247" y="669"/>
                      <a:pt x="247" y="669"/>
                    </a:cubicBezTo>
                    <a:cubicBezTo>
                      <a:pt x="280" y="669"/>
                      <a:pt x="280" y="669"/>
                      <a:pt x="280" y="669"/>
                    </a:cubicBezTo>
                    <a:cubicBezTo>
                      <a:pt x="282" y="669"/>
                      <a:pt x="284" y="667"/>
                      <a:pt x="284" y="665"/>
                    </a:cubicBezTo>
                    <a:cubicBezTo>
                      <a:pt x="284" y="663"/>
                      <a:pt x="282" y="661"/>
                      <a:pt x="280" y="661"/>
                    </a:cubicBezTo>
                    <a:cubicBezTo>
                      <a:pt x="248" y="661"/>
                      <a:pt x="248" y="661"/>
                      <a:pt x="248" y="661"/>
                    </a:cubicBezTo>
                    <a:cubicBezTo>
                      <a:pt x="274" y="518"/>
                      <a:pt x="274" y="518"/>
                      <a:pt x="274" y="518"/>
                    </a:cubicBezTo>
                    <a:cubicBezTo>
                      <a:pt x="308" y="518"/>
                      <a:pt x="308" y="518"/>
                      <a:pt x="308" y="518"/>
                    </a:cubicBezTo>
                    <a:cubicBezTo>
                      <a:pt x="310" y="518"/>
                      <a:pt x="312" y="517"/>
                      <a:pt x="312" y="514"/>
                    </a:cubicBezTo>
                    <a:cubicBezTo>
                      <a:pt x="312" y="512"/>
                      <a:pt x="310" y="510"/>
                      <a:pt x="308" y="510"/>
                    </a:cubicBezTo>
                    <a:cubicBezTo>
                      <a:pt x="276" y="510"/>
                      <a:pt x="276" y="510"/>
                      <a:pt x="276" y="510"/>
                    </a:cubicBezTo>
                    <a:cubicBezTo>
                      <a:pt x="286" y="454"/>
                      <a:pt x="286" y="454"/>
                      <a:pt x="286" y="454"/>
                    </a:cubicBezTo>
                    <a:cubicBezTo>
                      <a:pt x="307" y="433"/>
                      <a:pt x="307" y="433"/>
                      <a:pt x="307" y="433"/>
                    </a:cubicBezTo>
                    <a:cubicBezTo>
                      <a:pt x="312" y="428"/>
                      <a:pt x="312" y="428"/>
                      <a:pt x="312" y="428"/>
                    </a:cubicBezTo>
                    <a:cubicBezTo>
                      <a:pt x="312" y="429"/>
                      <a:pt x="313" y="429"/>
                      <a:pt x="314" y="429"/>
                    </a:cubicBezTo>
                    <a:cubicBezTo>
                      <a:pt x="350" y="429"/>
                      <a:pt x="350" y="429"/>
                      <a:pt x="350" y="429"/>
                    </a:cubicBezTo>
                    <a:cubicBezTo>
                      <a:pt x="353" y="429"/>
                      <a:pt x="354" y="427"/>
                      <a:pt x="354" y="425"/>
                    </a:cubicBezTo>
                    <a:cubicBezTo>
                      <a:pt x="354" y="423"/>
                      <a:pt x="353" y="421"/>
                      <a:pt x="350" y="421"/>
                    </a:cubicBezTo>
                    <a:cubicBezTo>
                      <a:pt x="319" y="421"/>
                      <a:pt x="319" y="421"/>
                      <a:pt x="319" y="421"/>
                    </a:cubicBezTo>
                    <a:cubicBezTo>
                      <a:pt x="336" y="404"/>
                      <a:pt x="336" y="404"/>
                      <a:pt x="336" y="404"/>
                    </a:cubicBezTo>
                    <a:cubicBezTo>
                      <a:pt x="398" y="404"/>
                      <a:pt x="398" y="404"/>
                      <a:pt x="398" y="404"/>
                    </a:cubicBezTo>
                    <a:cubicBezTo>
                      <a:pt x="424" y="430"/>
                      <a:pt x="424" y="430"/>
                      <a:pt x="424" y="430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11" y="443"/>
                      <a:pt x="411" y="443"/>
                      <a:pt x="411" y="443"/>
                    </a:cubicBezTo>
                    <a:cubicBezTo>
                      <a:pt x="401" y="454"/>
                      <a:pt x="401" y="454"/>
                      <a:pt x="401" y="454"/>
                    </a:cubicBezTo>
                    <a:cubicBezTo>
                      <a:pt x="401" y="447"/>
                      <a:pt x="401" y="447"/>
                      <a:pt x="401" y="447"/>
                    </a:cubicBezTo>
                    <a:cubicBezTo>
                      <a:pt x="401" y="445"/>
                      <a:pt x="399" y="443"/>
                      <a:pt x="397" y="443"/>
                    </a:cubicBezTo>
                    <a:cubicBezTo>
                      <a:pt x="337" y="443"/>
                      <a:pt x="337" y="443"/>
                      <a:pt x="337" y="443"/>
                    </a:cubicBezTo>
                    <a:cubicBezTo>
                      <a:pt x="335" y="443"/>
                      <a:pt x="333" y="445"/>
                      <a:pt x="333" y="447"/>
                    </a:cubicBezTo>
                    <a:cubicBezTo>
                      <a:pt x="333" y="507"/>
                      <a:pt x="333" y="507"/>
                      <a:pt x="333" y="507"/>
                    </a:cubicBezTo>
                    <a:cubicBezTo>
                      <a:pt x="333" y="509"/>
                      <a:pt x="335" y="511"/>
                      <a:pt x="337" y="511"/>
                    </a:cubicBezTo>
                    <a:cubicBezTo>
                      <a:pt x="382" y="511"/>
                      <a:pt x="382" y="511"/>
                      <a:pt x="382" y="511"/>
                    </a:cubicBezTo>
                    <a:cubicBezTo>
                      <a:pt x="476" y="605"/>
                      <a:pt x="476" y="605"/>
                      <a:pt x="476" y="605"/>
                    </a:cubicBezTo>
                    <a:lnTo>
                      <a:pt x="505" y="762"/>
                    </a:lnTo>
                    <a:close/>
                    <a:moveTo>
                      <a:pt x="393" y="462"/>
                    </a:moveTo>
                    <a:cubicBezTo>
                      <a:pt x="366" y="489"/>
                      <a:pt x="366" y="489"/>
                      <a:pt x="366" y="489"/>
                    </a:cubicBezTo>
                    <a:cubicBezTo>
                      <a:pt x="364" y="491"/>
                      <a:pt x="364" y="493"/>
                      <a:pt x="366" y="495"/>
                    </a:cubicBezTo>
                    <a:cubicBezTo>
                      <a:pt x="374" y="503"/>
                      <a:pt x="374" y="503"/>
                      <a:pt x="374" y="503"/>
                    </a:cubicBezTo>
                    <a:cubicBezTo>
                      <a:pt x="341" y="503"/>
                      <a:pt x="341" y="503"/>
                      <a:pt x="341" y="503"/>
                    </a:cubicBezTo>
                    <a:cubicBezTo>
                      <a:pt x="341" y="451"/>
                      <a:pt x="341" y="451"/>
                      <a:pt x="341" y="451"/>
                    </a:cubicBezTo>
                    <a:cubicBezTo>
                      <a:pt x="393" y="451"/>
                      <a:pt x="393" y="451"/>
                      <a:pt x="393" y="451"/>
                    </a:cubicBezTo>
                    <a:lnTo>
                      <a:pt x="393" y="462"/>
                    </a:lnTo>
                    <a:close/>
                    <a:moveTo>
                      <a:pt x="386" y="504"/>
                    </a:moveTo>
                    <a:cubicBezTo>
                      <a:pt x="386" y="504"/>
                      <a:pt x="386" y="504"/>
                      <a:pt x="386" y="504"/>
                    </a:cubicBezTo>
                    <a:cubicBezTo>
                      <a:pt x="374" y="492"/>
                      <a:pt x="374" y="492"/>
                      <a:pt x="374" y="492"/>
                    </a:cubicBezTo>
                    <a:cubicBezTo>
                      <a:pt x="400" y="466"/>
                      <a:pt x="400" y="466"/>
                      <a:pt x="400" y="466"/>
                    </a:cubicBezTo>
                    <a:cubicBezTo>
                      <a:pt x="400" y="466"/>
                      <a:pt x="400" y="466"/>
                      <a:pt x="400" y="466"/>
                    </a:cubicBezTo>
                    <a:cubicBezTo>
                      <a:pt x="414" y="452"/>
                      <a:pt x="414" y="452"/>
                      <a:pt x="414" y="452"/>
                    </a:cubicBezTo>
                    <a:cubicBezTo>
                      <a:pt x="647" y="684"/>
                      <a:pt x="647" y="684"/>
                      <a:pt x="647" y="684"/>
                    </a:cubicBezTo>
                    <a:cubicBezTo>
                      <a:pt x="607" y="724"/>
                      <a:pt x="607" y="724"/>
                      <a:pt x="607" y="724"/>
                    </a:cubicBezTo>
                    <a:lnTo>
                      <a:pt x="386" y="504"/>
                    </a:lnTo>
                    <a:close/>
                    <a:moveTo>
                      <a:pt x="652" y="679"/>
                    </a:moveTo>
                    <a:cubicBezTo>
                      <a:pt x="420" y="446"/>
                      <a:pt x="420" y="446"/>
                      <a:pt x="420" y="446"/>
                    </a:cubicBezTo>
                    <a:cubicBezTo>
                      <a:pt x="430" y="436"/>
                      <a:pt x="430" y="436"/>
                      <a:pt x="430" y="436"/>
                    </a:cubicBezTo>
                    <a:cubicBezTo>
                      <a:pt x="663" y="668"/>
                      <a:pt x="663" y="668"/>
                      <a:pt x="663" y="668"/>
                    </a:cubicBezTo>
                    <a:lnTo>
                      <a:pt x="652" y="679"/>
                    </a:lnTo>
                    <a:close/>
                    <a:moveTo>
                      <a:pt x="433" y="427"/>
                    </a:moveTo>
                    <a:cubicBezTo>
                      <a:pt x="410" y="404"/>
                      <a:pt x="410" y="404"/>
                      <a:pt x="410" y="404"/>
                    </a:cubicBezTo>
                    <a:cubicBezTo>
                      <a:pt x="439" y="404"/>
                      <a:pt x="439" y="404"/>
                      <a:pt x="439" y="404"/>
                    </a:cubicBezTo>
                    <a:cubicBezTo>
                      <a:pt x="445" y="440"/>
                      <a:pt x="445" y="440"/>
                      <a:pt x="445" y="440"/>
                    </a:cubicBezTo>
                    <a:lnTo>
                      <a:pt x="433" y="4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27"/>
              <p:cNvSpPr/>
              <p:nvPr/>
            </p:nvSpPr>
            <p:spPr bwMode="auto">
              <a:xfrm>
                <a:off x="3832225" y="6624638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28"/>
              <p:cNvSpPr/>
              <p:nvPr/>
            </p:nvSpPr>
            <p:spPr bwMode="auto">
              <a:xfrm>
                <a:off x="3795713" y="6632575"/>
                <a:ext cx="9525" cy="1111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32"/>
              <p:cNvSpPr/>
              <p:nvPr/>
            </p:nvSpPr>
            <p:spPr bwMode="auto">
              <a:xfrm>
                <a:off x="3636963" y="6635750"/>
                <a:ext cx="22225" cy="7938"/>
              </a:xfrm>
              <a:custGeom>
                <a:avLst/>
                <a:gdLst>
                  <a:gd name="T0" fmla="*/ 3 w 6"/>
                  <a:gd name="T1" fmla="*/ 1 h 2"/>
                  <a:gd name="T2" fmla="*/ 0 w 6"/>
                  <a:gd name="T3" fmla="*/ 2 h 2"/>
                  <a:gd name="T4" fmla="*/ 6 w 6"/>
                  <a:gd name="T5" fmla="*/ 2 h 2"/>
                  <a:gd name="T6" fmla="*/ 6 w 6"/>
                  <a:gd name="T7" fmla="*/ 0 h 2"/>
                  <a:gd name="T8" fmla="*/ 3 w 6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33"/>
              <p:cNvSpPr/>
              <p:nvPr/>
            </p:nvSpPr>
            <p:spPr bwMode="auto">
              <a:xfrm>
                <a:off x="3527425" y="6580188"/>
                <a:ext cx="128588" cy="63500"/>
              </a:xfrm>
              <a:custGeom>
                <a:avLst/>
                <a:gdLst>
                  <a:gd name="T0" fmla="*/ 35 w 35"/>
                  <a:gd name="T1" fmla="*/ 9 h 17"/>
                  <a:gd name="T2" fmla="*/ 31 w 35"/>
                  <a:gd name="T3" fmla="*/ 0 h 17"/>
                  <a:gd name="T4" fmla="*/ 30 w 35"/>
                  <a:gd name="T5" fmla="*/ 2 h 17"/>
                  <a:gd name="T6" fmla="*/ 15 w 35"/>
                  <a:gd name="T7" fmla="*/ 11 h 17"/>
                  <a:gd name="T8" fmla="*/ 13 w 35"/>
                  <a:gd name="T9" fmla="*/ 11 h 17"/>
                  <a:gd name="T10" fmla="*/ 10 w 35"/>
                  <a:gd name="T11" fmla="*/ 9 h 17"/>
                  <a:gd name="T12" fmla="*/ 10 w 35"/>
                  <a:gd name="T13" fmla="*/ 5 h 17"/>
                  <a:gd name="T14" fmla="*/ 0 w 35"/>
                  <a:gd name="T15" fmla="*/ 17 h 17"/>
                  <a:gd name="T16" fmla="*/ 12 w 35"/>
                  <a:gd name="T17" fmla="*/ 17 h 17"/>
                  <a:gd name="T18" fmla="*/ 12 w 35"/>
                  <a:gd name="T19" fmla="*/ 16 h 17"/>
                  <a:gd name="T20" fmla="*/ 15 w 35"/>
                  <a:gd name="T21" fmla="*/ 11 h 17"/>
                  <a:gd name="T22" fmla="*/ 32 w 35"/>
                  <a:gd name="T23" fmla="*/ 8 h 17"/>
                  <a:gd name="T24" fmla="*/ 35 w 35"/>
                  <a:gd name="T2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17">
                    <a:moveTo>
                      <a:pt x="35" y="9"/>
                    </a:moveTo>
                    <a:cubicBezTo>
                      <a:pt x="34" y="6"/>
                      <a:pt x="33" y="3"/>
                      <a:pt x="31" y="0"/>
                    </a:cubicBezTo>
                    <a:cubicBezTo>
                      <a:pt x="31" y="1"/>
                      <a:pt x="31" y="2"/>
                      <a:pt x="30" y="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0" y="10"/>
                      <a:pt x="10" y="9"/>
                    </a:cubicBezTo>
                    <a:cubicBezTo>
                      <a:pt x="9" y="8"/>
                      <a:pt x="9" y="6"/>
                      <a:pt x="10" y="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4"/>
                      <a:pt x="13" y="12"/>
                      <a:pt x="15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4" y="8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2" name="Freeform 445"/>
            <p:cNvSpPr>
              <a:spLocks noEditPoints="1"/>
            </p:cNvSpPr>
            <p:nvPr/>
          </p:nvSpPr>
          <p:spPr bwMode="auto">
            <a:xfrm>
              <a:off x="8133934" y="3936736"/>
              <a:ext cx="464165" cy="947628"/>
            </a:xfrm>
            <a:custGeom>
              <a:avLst/>
              <a:gdLst>
                <a:gd name="T0" fmla="*/ 181 w 198"/>
                <a:gd name="T1" fmla="*/ 73 h 404"/>
                <a:gd name="T2" fmla="*/ 177 w 198"/>
                <a:gd name="T3" fmla="*/ 62 h 404"/>
                <a:gd name="T4" fmla="*/ 169 w 198"/>
                <a:gd name="T5" fmla="*/ 34 h 404"/>
                <a:gd name="T6" fmla="*/ 135 w 198"/>
                <a:gd name="T7" fmla="*/ 0 h 404"/>
                <a:gd name="T8" fmla="*/ 101 w 198"/>
                <a:gd name="T9" fmla="*/ 56 h 404"/>
                <a:gd name="T10" fmla="*/ 96 w 198"/>
                <a:gd name="T11" fmla="*/ 34 h 404"/>
                <a:gd name="T12" fmla="*/ 39 w 198"/>
                <a:gd name="T13" fmla="*/ 10 h 404"/>
                <a:gd name="T14" fmla="*/ 29 w 198"/>
                <a:gd name="T15" fmla="*/ 62 h 404"/>
                <a:gd name="T16" fmla="*/ 16 w 198"/>
                <a:gd name="T17" fmla="*/ 66 h 404"/>
                <a:gd name="T18" fmla="*/ 1 w 198"/>
                <a:gd name="T19" fmla="*/ 88 h 404"/>
                <a:gd name="T20" fmla="*/ 4 w 198"/>
                <a:gd name="T21" fmla="*/ 95 h 404"/>
                <a:gd name="T22" fmla="*/ 33 w 198"/>
                <a:gd name="T23" fmla="*/ 119 h 404"/>
                <a:gd name="T24" fmla="*/ 61 w 198"/>
                <a:gd name="T25" fmla="*/ 95 h 404"/>
                <a:gd name="T26" fmla="*/ 64 w 198"/>
                <a:gd name="T27" fmla="*/ 88 h 404"/>
                <a:gd name="T28" fmla="*/ 49 w 198"/>
                <a:gd name="T29" fmla="*/ 66 h 404"/>
                <a:gd name="T30" fmla="*/ 37 w 198"/>
                <a:gd name="T31" fmla="*/ 62 h 404"/>
                <a:gd name="T32" fmla="*/ 44 w 198"/>
                <a:gd name="T33" fmla="*/ 15 h 404"/>
                <a:gd name="T34" fmla="*/ 88 w 198"/>
                <a:gd name="T35" fmla="*/ 34 h 404"/>
                <a:gd name="T36" fmla="*/ 83 w 198"/>
                <a:gd name="T37" fmla="*/ 56 h 404"/>
                <a:gd name="T38" fmla="*/ 79 w 198"/>
                <a:gd name="T39" fmla="*/ 67 h 404"/>
                <a:gd name="T40" fmla="*/ 95 w 198"/>
                <a:gd name="T41" fmla="*/ 71 h 404"/>
                <a:gd name="T42" fmla="*/ 87 w 198"/>
                <a:gd name="T43" fmla="*/ 288 h 404"/>
                <a:gd name="T44" fmla="*/ 83 w 198"/>
                <a:gd name="T45" fmla="*/ 381 h 404"/>
                <a:gd name="T46" fmla="*/ 67 w 198"/>
                <a:gd name="T47" fmla="*/ 385 h 404"/>
                <a:gd name="T48" fmla="*/ 71 w 198"/>
                <a:gd name="T49" fmla="*/ 404 h 404"/>
                <a:gd name="T50" fmla="*/ 130 w 198"/>
                <a:gd name="T51" fmla="*/ 400 h 404"/>
                <a:gd name="T52" fmla="*/ 126 w 198"/>
                <a:gd name="T53" fmla="*/ 381 h 404"/>
                <a:gd name="T54" fmla="*/ 115 w 198"/>
                <a:gd name="T55" fmla="*/ 292 h 404"/>
                <a:gd name="T56" fmla="*/ 103 w 198"/>
                <a:gd name="T57" fmla="*/ 288 h 404"/>
                <a:gd name="T58" fmla="*/ 114 w 198"/>
                <a:gd name="T59" fmla="*/ 71 h 404"/>
                <a:gd name="T60" fmla="*/ 118 w 198"/>
                <a:gd name="T61" fmla="*/ 60 h 404"/>
                <a:gd name="T62" fmla="*/ 109 w 198"/>
                <a:gd name="T63" fmla="*/ 56 h 404"/>
                <a:gd name="T64" fmla="*/ 135 w 198"/>
                <a:gd name="T65" fmla="*/ 8 h 404"/>
                <a:gd name="T66" fmla="*/ 161 w 198"/>
                <a:gd name="T67" fmla="*/ 34 h 404"/>
                <a:gd name="T68" fmla="*/ 152 w 198"/>
                <a:gd name="T69" fmla="*/ 62 h 404"/>
                <a:gd name="T70" fmla="*/ 148 w 198"/>
                <a:gd name="T71" fmla="*/ 73 h 404"/>
                <a:gd name="T72" fmla="*/ 132 w 198"/>
                <a:gd name="T73" fmla="*/ 93 h 404"/>
                <a:gd name="T74" fmla="*/ 137 w 198"/>
                <a:gd name="T75" fmla="*/ 95 h 404"/>
                <a:gd name="T76" fmla="*/ 192 w 198"/>
                <a:gd name="T77" fmla="*/ 95 h 404"/>
                <a:gd name="T78" fmla="*/ 197 w 198"/>
                <a:gd name="T79" fmla="*/ 93 h 404"/>
                <a:gd name="T80" fmla="*/ 13 w 198"/>
                <a:gd name="T81" fmla="*/ 95 h 404"/>
                <a:gd name="T82" fmla="*/ 33 w 198"/>
                <a:gd name="T83" fmla="*/ 111 h 404"/>
                <a:gd name="T84" fmla="*/ 41 w 198"/>
                <a:gd name="T85" fmla="*/ 70 h 404"/>
                <a:gd name="T86" fmla="*/ 24 w 198"/>
                <a:gd name="T87" fmla="*/ 71 h 404"/>
                <a:gd name="T88" fmla="*/ 41 w 198"/>
                <a:gd name="T89" fmla="*/ 70 h 404"/>
                <a:gd name="T90" fmla="*/ 14 w 198"/>
                <a:gd name="T91" fmla="*/ 87 h 404"/>
                <a:gd name="T92" fmla="*/ 43 w 198"/>
                <a:gd name="T93" fmla="*/ 79 h 404"/>
                <a:gd name="T94" fmla="*/ 122 w 198"/>
                <a:gd name="T95" fmla="*/ 396 h 404"/>
                <a:gd name="T96" fmla="*/ 75 w 198"/>
                <a:gd name="T97" fmla="*/ 389 h 404"/>
                <a:gd name="T98" fmla="*/ 111 w 198"/>
                <a:gd name="T99" fmla="*/ 389 h 404"/>
                <a:gd name="T100" fmla="*/ 122 w 198"/>
                <a:gd name="T101" fmla="*/ 396 h 404"/>
                <a:gd name="T102" fmla="*/ 107 w 198"/>
                <a:gd name="T103" fmla="*/ 381 h 404"/>
                <a:gd name="T104" fmla="*/ 91 w 198"/>
                <a:gd name="T105" fmla="*/ 296 h 404"/>
                <a:gd name="T106" fmla="*/ 145 w 198"/>
                <a:gd name="T107" fmla="*/ 95 h 404"/>
                <a:gd name="T108" fmla="*/ 165 w 198"/>
                <a:gd name="T109" fmla="*/ 111 h 404"/>
                <a:gd name="T110" fmla="*/ 146 w 198"/>
                <a:gd name="T111" fmla="*/ 87 h 404"/>
                <a:gd name="T112" fmla="*/ 175 w 198"/>
                <a:gd name="T113" fmla="*/ 79 h 404"/>
                <a:gd name="T114" fmla="*/ 146 w 198"/>
                <a:gd name="T115" fmla="*/ 87 h 404"/>
                <a:gd name="T116" fmla="*/ 173 w 198"/>
                <a:gd name="T117" fmla="*/ 71 h 404"/>
                <a:gd name="T118" fmla="*/ 156 w 198"/>
                <a:gd name="T119" fmla="*/ 7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404">
                  <a:moveTo>
                    <a:pt x="196" y="88"/>
                  </a:moveTo>
                  <a:cubicBezTo>
                    <a:pt x="181" y="73"/>
                    <a:pt x="181" y="73"/>
                    <a:pt x="181" y="73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1" y="64"/>
                    <a:pt x="179" y="62"/>
                    <a:pt x="177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9" y="24"/>
                    <a:pt x="165" y="16"/>
                    <a:pt x="159" y="10"/>
                  </a:cubicBezTo>
                  <a:cubicBezTo>
                    <a:pt x="152" y="3"/>
                    <a:pt x="144" y="0"/>
                    <a:pt x="135" y="0"/>
                  </a:cubicBezTo>
                  <a:cubicBezTo>
                    <a:pt x="116" y="0"/>
                    <a:pt x="101" y="15"/>
                    <a:pt x="101" y="34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15"/>
                    <a:pt x="81" y="0"/>
                    <a:pt x="63" y="0"/>
                  </a:cubicBezTo>
                  <a:cubicBezTo>
                    <a:pt x="53" y="0"/>
                    <a:pt x="45" y="3"/>
                    <a:pt x="39" y="10"/>
                  </a:cubicBezTo>
                  <a:cubicBezTo>
                    <a:pt x="32" y="16"/>
                    <a:pt x="29" y="24"/>
                    <a:pt x="29" y="34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62"/>
                    <a:pt x="16" y="64"/>
                    <a:pt x="16" y="66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4"/>
                    <a:pt x="2" y="95"/>
                    <a:pt x="4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7" y="109"/>
                    <a:pt x="19" y="119"/>
                    <a:pt x="33" y="119"/>
                  </a:cubicBezTo>
                  <a:cubicBezTo>
                    <a:pt x="47" y="119"/>
                    <a:pt x="58" y="109"/>
                    <a:pt x="60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3" y="95"/>
                    <a:pt x="64" y="94"/>
                    <a:pt x="65" y="93"/>
                  </a:cubicBezTo>
                  <a:cubicBezTo>
                    <a:pt x="66" y="91"/>
                    <a:pt x="65" y="90"/>
                    <a:pt x="64" y="88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4"/>
                    <a:pt x="47" y="62"/>
                    <a:pt x="45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27"/>
                    <a:pt x="39" y="20"/>
                    <a:pt x="44" y="15"/>
                  </a:cubicBezTo>
                  <a:cubicBezTo>
                    <a:pt x="49" y="10"/>
                    <a:pt x="56" y="8"/>
                    <a:pt x="63" y="8"/>
                  </a:cubicBezTo>
                  <a:cubicBezTo>
                    <a:pt x="77" y="8"/>
                    <a:pt x="88" y="19"/>
                    <a:pt x="88" y="34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1" y="56"/>
                    <a:pt x="79" y="58"/>
                    <a:pt x="79" y="60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9"/>
                    <a:pt x="81" y="71"/>
                    <a:pt x="83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288"/>
                    <a:pt x="95" y="288"/>
                    <a:pt x="95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4" y="288"/>
                    <a:pt x="83" y="290"/>
                    <a:pt x="83" y="292"/>
                  </a:cubicBezTo>
                  <a:cubicBezTo>
                    <a:pt x="83" y="381"/>
                    <a:pt x="83" y="381"/>
                    <a:pt x="83" y="381"/>
                  </a:cubicBezTo>
                  <a:cubicBezTo>
                    <a:pt x="71" y="381"/>
                    <a:pt x="71" y="381"/>
                    <a:pt x="71" y="381"/>
                  </a:cubicBezTo>
                  <a:cubicBezTo>
                    <a:pt x="69" y="381"/>
                    <a:pt x="67" y="382"/>
                    <a:pt x="67" y="385"/>
                  </a:cubicBezTo>
                  <a:cubicBezTo>
                    <a:pt x="67" y="400"/>
                    <a:pt x="67" y="400"/>
                    <a:pt x="67" y="400"/>
                  </a:cubicBezTo>
                  <a:cubicBezTo>
                    <a:pt x="67" y="402"/>
                    <a:pt x="69" y="404"/>
                    <a:pt x="71" y="40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9" y="404"/>
                    <a:pt x="130" y="402"/>
                    <a:pt x="130" y="400"/>
                  </a:cubicBezTo>
                  <a:cubicBezTo>
                    <a:pt x="130" y="385"/>
                    <a:pt x="130" y="385"/>
                    <a:pt x="130" y="385"/>
                  </a:cubicBezTo>
                  <a:cubicBezTo>
                    <a:pt x="130" y="382"/>
                    <a:pt x="129" y="381"/>
                    <a:pt x="126" y="381"/>
                  </a:cubicBezTo>
                  <a:cubicBezTo>
                    <a:pt x="115" y="381"/>
                    <a:pt x="115" y="381"/>
                    <a:pt x="115" y="381"/>
                  </a:cubicBezTo>
                  <a:cubicBezTo>
                    <a:pt x="115" y="292"/>
                    <a:pt x="115" y="292"/>
                    <a:pt x="115" y="292"/>
                  </a:cubicBezTo>
                  <a:cubicBezTo>
                    <a:pt x="115" y="290"/>
                    <a:pt x="113" y="288"/>
                    <a:pt x="111" y="288"/>
                  </a:cubicBezTo>
                  <a:cubicBezTo>
                    <a:pt x="103" y="288"/>
                    <a:pt x="103" y="288"/>
                    <a:pt x="103" y="288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6" y="71"/>
                    <a:pt x="118" y="69"/>
                    <a:pt x="118" y="67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58"/>
                    <a:pt x="116" y="56"/>
                    <a:pt x="114" y="56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09" y="19"/>
                    <a:pt x="121" y="8"/>
                    <a:pt x="135" y="8"/>
                  </a:cubicBezTo>
                  <a:cubicBezTo>
                    <a:pt x="142" y="8"/>
                    <a:pt x="148" y="10"/>
                    <a:pt x="153" y="15"/>
                  </a:cubicBezTo>
                  <a:cubicBezTo>
                    <a:pt x="158" y="20"/>
                    <a:pt x="161" y="27"/>
                    <a:pt x="161" y="34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50" y="62"/>
                    <a:pt x="148" y="64"/>
                    <a:pt x="148" y="66"/>
                  </a:cubicBezTo>
                  <a:cubicBezTo>
                    <a:pt x="148" y="73"/>
                    <a:pt x="148" y="73"/>
                    <a:pt x="148" y="73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2" y="90"/>
                    <a:pt x="132" y="91"/>
                    <a:pt x="132" y="93"/>
                  </a:cubicBezTo>
                  <a:cubicBezTo>
                    <a:pt x="133" y="94"/>
                    <a:pt x="134" y="95"/>
                    <a:pt x="136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9" y="109"/>
                    <a:pt x="151" y="119"/>
                    <a:pt x="165" y="119"/>
                  </a:cubicBezTo>
                  <a:cubicBezTo>
                    <a:pt x="179" y="119"/>
                    <a:pt x="190" y="109"/>
                    <a:pt x="192" y="95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5" y="95"/>
                    <a:pt x="196" y="94"/>
                    <a:pt x="197" y="93"/>
                  </a:cubicBezTo>
                  <a:cubicBezTo>
                    <a:pt x="198" y="91"/>
                    <a:pt x="197" y="90"/>
                    <a:pt x="196" y="88"/>
                  </a:cubicBezTo>
                  <a:close/>
                  <a:moveTo>
                    <a:pt x="13" y="95"/>
                  </a:moveTo>
                  <a:cubicBezTo>
                    <a:pt x="52" y="95"/>
                    <a:pt x="52" y="95"/>
                    <a:pt x="52" y="95"/>
                  </a:cubicBezTo>
                  <a:cubicBezTo>
                    <a:pt x="50" y="104"/>
                    <a:pt x="42" y="111"/>
                    <a:pt x="33" y="111"/>
                  </a:cubicBezTo>
                  <a:cubicBezTo>
                    <a:pt x="23" y="111"/>
                    <a:pt x="15" y="104"/>
                    <a:pt x="13" y="95"/>
                  </a:cubicBezTo>
                  <a:close/>
                  <a:moveTo>
                    <a:pt x="41" y="70"/>
                  </a:moveTo>
                  <a:cubicBezTo>
                    <a:pt x="41" y="71"/>
                    <a:pt x="41" y="71"/>
                    <a:pt x="41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0"/>
                    <a:pt x="24" y="70"/>
                    <a:pt x="24" y="70"/>
                  </a:cubicBezTo>
                  <a:lnTo>
                    <a:pt x="41" y="70"/>
                  </a:lnTo>
                  <a:close/>
                  <a:moveTo>
                    <a:pt x="52" y="87"/>
                  </a:moveTo>
                  <a:cubicBezTo>
                    <a:pt x="14" y="87"/>
                    <a:pt x="14" y="87"/>
                    <a:pt x="14" y="87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43" y="79"/>
                    <a:pt x="43" y="79"/>
                    <a:pt x="43" y="79"/>
                  </a:cubicBezTo>
                  <a:lnTo>
                    <a:pt x="52" y="87"/>
                  </a:lnTo>
                  <a:close/>
                  <a:moveTo>
                    <a:pt x="122" y="396"/>
                  </a:moveTo>
                  <a:cubicBezTo>
                    <a:pt x="75" y="396"/>
                    <a:pt x="75" y="396"/>
                    <a:pt x="75" y="396"/>
                  </a:cubicBezTo>
                  <a:cubicBezTo>
                    <a:pt x="75" y="389"/>
                    <a:pt x="75" y="389"/>
                    <a:pt x="75" y="389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111" y="389"/>
                    <a:pt x="111" y="389"/>
                    <a:pt x="111" y="389"/>
                  </a:cubicBezTo>
                  <a:cubicBezTo>
                    <a:pt x="122" y="389"/>
                    <a:pt x="122" y="389"/>
                    <a:pt x="122" y="389"/>
                  </a:cubicBezTo>
                  <a:lnTo>
                    <a:pt x="122" y="396"/>
                  </a:lnTo>
                  <a:close/>
                  <a:moveTo>
                    <a:pt x="107" y="296"/>
                  </a:moveTo>
                  <a:cubicBezTo>
                    <a:pt x="107" y="381"/>
                    <a:pt x="107" y="381"/>
                    <a:pt x="107" y="381"/>
                  </a:cubicBezTo>
                  <a:cubicBezTo>
                    <a:pt x="91" y="381"/>
                    <a:pt x="91" y="381"/>
                    <a:pt x="91" y="381"/>
                  </a:cubicBezTo>
                  <a:cubicBezTo>
                    <a:pt x="91" y="296"/>
                    <a:pt x="91" y="296"/>
                    <a:pt x="91" y="296"/>
                  </a:cubicBezTo>
                  <a:lnTo>
                    <a:pt x="107" y="296"/>
                  </a:lnTo>
                  <a:close/>
                  <a:moveTo>
                    <a:pt x="145" y="95"/>
                  </a:moveTo>
                  <a:cubicBezTo>
                    <a:pt x="184" y="95"/>
                    <a:pt x="184" y="95"/>
                    <a:pt x="184" y="95"/>
                  </a:cubicBezTo>
                  <a:cubicBezTo>
                    <a:pt x="182" y="104"/>
                    <a:pt x="174" y="111"/>
                    <a:pt x="165" y="111"/>
                  </a:cubicBezTo>
                  <a:cubicBezTo>
                    <a:pt x="155" y="111"/>
                    <a:pt x="147" y="104"/>
                    <a:pt x="145" y="95"/>
                  </a:cubicBezTo>
                  <a:close/>
                  <a:moveTo>
                    <a:pt x="146" y="87"/>
                  </a:moveTo>
                  <a:cubicBezTo>
                    <a:pt x="154" y="79"/>
                    <a:pt x="154" y="79"/>
                    <a:pt x="154" y="79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84" y="87"/>
                    <a:pt x="184" y="87"/>
                    <a:pt x="184" y="87"/>
                  </a:cubicBezTo>
                  <a:lnTo>
                    <a:pt x="146" y="87"/>
                  </a:lnTo>
                  <a:close/>
                  <a:moveTo>
                    <a:pt x="173" y="70"/>
                  </a:moveTo>
                  <a:cubicBezTo>
                    <a:pt x="173" y="71"/>
                    <a:pt x="173" y="71"/>
                    <a:pt x="173" y="71"/>
                  </a:cubicBezTo>
                  <a:cubicBezTo>
                    <a:pt x="156" y="71"/>
                    <a:pt x="156" y="71"/>
                    <a:pt x="156" y="71"/>
                  </a:cubicBezTo>
                  <a:cubicBezTo>
                    <a:pt x="156" y="70"/>
                    <a:pt x="156" y="70"/>
                    <a:pt x="156" y="70"/>
                  </a:cubicBezTo>
                  <a:lnTo>
                    <a:pt x="173" y="7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51"/>
            <p:cNvSpPr>
              <a:spLocks noEditPoints="1"/>
            </p:cNvSpPr>
            <p:nvPr/>
          </p:nvSpPr>
          <p:spPr bwMode="auto">
            <a:xfrm>
              <a:off x="3338826" y="3647429"/>
              <a:ext cx="404191" cy="1318567"/>
            </a:xfrm>
            <a:custGeom>
              <a:avLst/>
              <a:gdLst>
                <a:gd name="T0" fmla="*/ 107 w 124"/>
                <a:gd name="T1" fmla="*/ 73 h 404"/>
                <a:gd name="T2" fmla="*/ 103 w 124"/>
                <a:gd name="T3" fmla="*/ 62 h 404"/>
                <a:gd name="T4" fmla="*/ 95 w 124"/>
                <a:gd name="T5" fmla="*/ 34 h 404"/>
                <a:gd name="T6" fmla="*/ 61 w 124"/>
                <a:gd name="T7" fmla="*/ 0 h 404"/>
                <a:gd name="T8" fmla="*/ 27 w 124"/>
                <a:gd name="T9" fmla="*/ 56 h 404"/>
                <a:gd name="T10" fmla="*/ 16 w 124"/>
                <a:gd name="T11" fmla="*/ 60 h 404"/>
                <a:gd name="T12" fmla="*/ 20 w 124"/>
                <a:gd name="T13" fmla="*/ 71 h 404"/>
                <a:gd name="T14" fmla="*/ 27 w 124"/>
                <a:gd name="T15" fmla="*/ 288 h 404"/>
                <a:gd name="T16" fmla="*/ 15 w 124"/>
                <a:gd name="T17" fmla="*/ 292 h 404"/>
                <a:gd name="T18" fmla="*/ 4 w 124"/>
                <a:gd name="T19" fmla="*/ 381 h 404"/>
                <a:gd name="T20" fmla="*/ 0 w 124"/>
                <a:gd name="T21" fmla="*/ 400 h 404"/>
                <a:gd name="T22" fmla="*/ 59 w 124"/>
                <a:gd name="T23" fmla="*/ 404 h 404"/>
                <a:gd name="T24" fmla="*/ 63 w 124"/>
                <a:gd name="T25" fmla="*/ 385 h 404"/>
                <a:gd name="T26" fmla="*/ 48 w 124"/>
                <a:gd name="T27" fmla="*/ 381 h 404"/>
                <a:gd name="T28" fmla="*/ 44 w 124"/>
                <a:gd name="T29" fmla="*/ 288 h 404"/>
                <a:gd name="T30" fmla="*/ 35 w 124"/>
                <a:gd name="T31" fmla="*/ 71 h 404"/>
                <a:gd name="T32" fmla="*/ 47 w 124"/>
                <a:gd name="T33" fmla="*/ 67 h 404"/>
                <a:gd name="T34" fmla="*/ 43 w 124"/>
                <a:gd name="T35" fmla="*/ 56 h 404"/>
                <a:gd name="T36" fmla="*/ 35 w 124"/>
                <a:gd name="T37" fmla="*/ 34 h 404"/>
                <a:gd name="T38" fmla="*/ 79 w 124"/>
                <a:gd name="T39" fmla="*/ 15 h 404"/>
                <a:gd name="T40" fmla="*/ 87 w 124"/>
                <a:gd name="T41" fmla="*/ 62 h 404"/>
                <a:gd name="T42" fmla="*/ 75 w 124"/>
                <a:gd name="T43" fmla="*/ 66 h 404"/>
                <a:gd name="T44" fmla="*/ 60 w 124"/>
                <a:gd name="T45" fmla="*/ 89 h 404"/>
                <a:gd name="T46" fmla="*/ 62 w 124"/>
                <a:gd name="T47" fmla="*/ 95 h 404"/>
                <a:gd name="T48" fmla="*/ 91 w 124"/>
                <a:gd name="T49" fmla="*/ 119 h 404"/>
                <a:gd name="T50" fmla="*/ 120 w 124"/>
                <a:gd name="T51" fmla="*/ 95 h 404"/>
                <a:gd name="T52" fmla="*/ 123 w 124"/>
                <a:gd name="T53" fmla="*/ 89 h 404"/>
                <a:gd name="T54" fmla="*/ 8 w 124"/>
                <a:gd name="T55" fmla="*/ 396 h 404"/>
                <a:gd name="T56" fmla="*/ 19 w 124"/>
                <a:gd name="T57" fmla="*/ 389 h 404"/>
                <a:gd name="T58" fmla="*/ 55 w 124"/>
                <a:gd name="T59" fmla="*/ 389 h 404"/>
                <a:gd name="T60" fmla="*/ 40 w 124"/>
                <a:gd name="T61" fmla="*/ 296 h 404"/>
                <a:gd name="T62" fmla="*/ 23 w 124"/>
                <a:gd name="T63" fmla="*/ 381 h 404"/>
                <a:gd name="T64" fmla="*/ 40 w 124"/>
                <a:gd name="T65" fmla="*/ 296 h 404"/>
                <a:gd name="T66" fmla="*/ 72 w 124"/>
                <a:gd name="T67" fmla="*/ 95 h 404"/>
                <a:gd name="T68" fmla="*/ 91 w 124"/>
                <a:gd name="T69" fmla="*/ 111 h 404"/>
                <a:gd name="T70" fmla="*/ 80 w 124"/>
                <a:gd name="T71" fmla="*/ 79 h 404"/>
                <a:gd name="T72" fmla="*/ 110 w 124"/>
                <a:gd name="T73" fmla="*/ 87 h 404"/>
                <a:gd name="T74" fmla="*/ 99 w 124"/>
                <a:gd name="T75" fmla="*/ 70 h 404"/>
                <a:gd name="T76" fmla="*/ 83 w 124"/>
                <a:gd name="T77" fmla="*/ 71 h 404"/>
                <a:gd name="T78" fmla="*/ 99 w 124"/>
                <a:gd name="T79" fmla="*/ 7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4" h="404">
                  <a:moveTo>
                    <a:pt x="123" y="89"/>
                  </a:moveTo>
                  <a:cubicBezTo>
                    <a:pt x="107" y="73"/>
                    <a:pt x="107" y="73"/>
                    <a:pt x="107" y="73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4"/>
                    <a:pt x="106" y="62"/>
                    <a:pt x="103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5"/>
                    <a:pt x="92" y="16"/>
                    <a:pt x="85" y="10"/>
                  </a:cubicBezTo>
                  <a:cubicBezTo>
                    <a:pt x="79" y="3"/>
                    <a:pt x="70" y="0"/>
                    <a:pt x="61" y="0"/>
                  </a:cubicBezTo>
                  <a:cubicBezTo>
                    <a:pt x="43" y="0"/>
                    <a:pt x="27" y="15"/>
                    <a:pt x="27" y="3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8" y="56"/>
                    <a:pt x="16" y="58"/>
                    <a:pt x="16" y="6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9"/>
                    <a:pt x="18" y="71"/>
                    <a:pt x="20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288"/>
                    <a:pt x="27" y="288"/>
                    <a:pt x="27" y="288"/>
                  </a:cubicBezTo>
                  <a:cubicBezTo>
                    <a:pt x="19" y="288"/>
                    <a:pt x="19" y="288"/>
                    <a:pt x="19" y="288"/>
                  </a:cubicBezTo>
                  <a:cubicBezTo>
                    <a:pt x="17" y="288"/>
                    <a:pt x="15" y="290"/>
                    <a:pt x="15" y="292"/>
                  </a:cubicBezTo>
                  <a:cubicBezTo>
                    <a:pt x="15" y="381"/>
                    <a:pt x="15" y="381"/>
                    <a:pt x="15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2" y="381"/>
                    <a:pt x="0" y="382"/>
                    <a:pt x="0" y="385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0" y="402"/>
                    <a:pt x="2" y="404"/>
                    <a:pt x="4" y="404"/>
                  </a:cubicBezTo>
                  <a:cubicBezTo>
                    <a:pt x="59" y="404"/>
                    <a:pt x="59" y="404"/>
                    <a:pt x="59" y="404"/>
                  </a:cubicBezTo>
                  <a:cubicBezTo>
                    <a:pt x="61" y="404"/>
                    <a:pt x="63" y="402"/>
                    <a:pt x="63" y="400"/>
                  </a:cubicBezTo>
                  <a:cubicBezTo>
                    <a:pt x="63" y="385"/>
                    <a:pt x="63" y="385"/>
                    <a:pt x="63" y="385"/>
                  </a:cubicBezTo>
                  <a:cubicBezTo>
                    <a:pt x="63" y="382"/>
                    <a:pt x="61" y="381"/>
                    <a:pt x="59" y="381"/>
                  </a:cubicBezTo>
                  <a:cubicBezTo>
                    <a:pt x="48" y="381"/>
                    <a:pt x="48" y="381"/>
                    <a:pt x="48" y="381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8" y="290"/>
                    <a:pt x="46" y="288"/>
                    <a:pt x="44" y="288"/>
                  </a:cubicBezTo>
                  <a:cubicBezTo>
                    <a:pt x="35" y="288"/>
                    <a:pt x="35" y="288"/>
                    <a:pt x="35" y="288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5" y="71"/>
                    <a:pt x="47" y="69"/>
                    <a:pt x="47" y="67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58"/>
                    <a:pt x="45" y="56"/>
                    <a:pt x="43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19"/>
                    <a:pt x="47" y="8"/>
                    <a:pt x="61" y="8"/>
                  </a:cubicBezTo>
                  <a:cubicBezTo>
                    <a:pt x="68" y="8"/>
                    <a:pt x="75" y="11"/>
                    <a:pt x="79" y="15"/>
                  </a:cubicBezTo>
                  <a:cubicBezTo>
                    <a:pt x="84" y="20"/>
                    <a:pt x="87" y="27"/>
                    <a:pt x="87" y="34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7" y="62"/>
                    <a:pt x="75" y="64"/>
                    <a:pt x="75" y="66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8" y="90"/>
                    <a:pt x="58" y="91"/>
                    <a:pt x="59" y="93"/>
                  </a:cubicBezTo>
                  <a:cubicBezTo>
                    <a:pt x="59" y="94"/>
                    <a:pt x="61" y="95"/>
                    <a:pt x="62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6" y="109"/>
                    <a:pt x="77" y="119"/>
                    <a:pt x="91" y="119"/>
                  </a:cubicBezTo>
                  <a:cubicBezTo>
                    <a:pt x="105" y="119"/>
                    <a:pt x="117" y="109"/>
                    <a:pt x="118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1" y="95"/>
                    <a:pt x="123" y="94"/>
                    <a:pt x="123" y="93"/>
                  </a:cubicBezTo>
                  <a:cubicBezTo>
                    <a:pt x="124" y="91"/>
                    <a:pt x="124" y="90"/>
                    <a:pt x="123" y="89"/>
                  </a:cubicBezTo>
                  <a:close/>
                  <a:moveTo>
                    <a:pt x="55" y="396"/>
                  </a:moveTo>
                  <a:cubicBezTo>
                    <a:pt x="8" y="396"/>
                    <a:pt x="8" y="396"/>
                    <a:pt x="8" y="396"/>
                  </a:cubicBezTo>
                  <a:cubicBezTo>
                    <a:pt x="8" y="389"/>
                    <a:pt x="8" y="389"/>
                    <a:pt x="8" y="389"/>
                  </a:cubicBezTo>
                  <a:cubicBezTo>
                    <a:pt x="19" y="389"/>
                    <a:pt x="19" y="389"/>
                    <a:pt x="19" y="389"/>
                  </a:cubicBezTo>
                  <a:cubicBezTo>
                    <a:pt x="44" y="389"/>
                    <a:pt x="44" y="389"/>
                    <a:pt x="44" y="389"/>
                  </a:cubicBezTo>
                  <a:cubicBezTo>
                    <a:pt x="55" y="389"/>
                    <a:pt x="55" y="389"/>
                    <a:pt x="55" y="389"/>
                  </a:cubicBezTo>
                  <a:lnTo>
                    <a:pt x="55" y="396"/>
                  </a:lnTo>
                  <a:close/>
                  <a:moveTo>
                    <a:pt x="40" y="296"/>
                  </a:moveTo>
                  <a:cubicBezTo>
                    <a:pt x="40" y="381"/>
                    <a:pt x="40" y="381"/>
                    <a:pt x="40" y="381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296"/>
                    <a:pt x="23" y="296"/>
                    <a:pt x="23" y="296"/>
                  </a:cubicBezTo>
                  <a:lnTo>
                    <a:pt x="40" y="296"/>
                  </a:lnTo>
                  <a:close/>
                  <a:moveTo>
                    <a:pt x="91" y="111"/>
                  </a:moveTo>
                  <a:cubicBezTo>
                    <a:pt x="82" y="111"/>
                    <a:pt x="74" y="104"/>
                    <a:pt x="72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09" y="104"/>
                    <a:pt x="101" y="111"/>
                    <a:pt x="91" y="111"/>
                  </a:cubicBezTo>
                  <a:close/>
                  <a:moveTo>
                    <a:pt x="72" y="87"/>
                  </a:moveTo>
                  <a:cubicBezTo>
                    <a:pt x="80" y="79"/>
                    <a:pt x="80" y="79"/>
                    <a:pt x="80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10" y="87"/>
                    <a:pt x="110" y="87"/>
                    <a:pt x="110" y="87"/>
                  </a:cubicBezTo>
                  <a:lnTo>
                    <a:pt x="72" y="87"/>
                  </a:lnTo>
                  <a:close/>
                  <a:moveTo>
                    <a:pt x="99" y="70"/>
                  </a:moveTo>
                  <a:cubicBezTo>
                    <a:pt x="99" y="71"/>
                    <a:pt x="99" y="71"/>
                    <a:pt x="99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0"/>
                    <a:pt x="83" y="70"/>
                    <a:pt x="83" y="70"/>
                  </a:cubicBezTo>
                  <a:lnTo>
                    <a:pt x="99" y="7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7" name="Freeform 453"/>
          <p:cNvSpPr>
            <a:spLocks noEditPoints="1"/>
          </p:cNvSpPr>
          <p:nvPr/>
        </p:nvSpPr>
        <p:spPr bwMode="auto">
          <a:xfrm>
            <a:off x="9258107" y="4710980"/>
            <a:ext cx="1345062" cy="578861"/>
          </a:xfrm>
          <a:custGeom>
            <a:avLst/>
            <a:gdLst>
              <a:gd name="T0" fmla="*/ 187 w 277"/>
              <a:gd name="T1" fmla="*/ 0 h 119"/>
              <a:gd name="T2" fmla="*/ 117 w 277"/>
              <a:gd name="T3" fmla="*/ 33 h 119"/>
              <a:gd name="T4" fmla="*/ 73 w 277"/>
              <a:gd name="T5" fmla="*/ 18 h 119"/>
              <a:gd name="T6" fmla="*/ 0 w 277"/>
              <a:gd name="T7" fmla="*/ 91 h 119"/>
              <a:gd name="T8" fmla="*/ 29 w 277"/>
              <a:gd name="T9" fmla="*/ 119 h 119"/>
              <a:gd name="T10" fmla="*/ 249 w 277"/>
              <a:gd name="T11" fmla="*/ 119 h 119"/>
              <a:gd name="T12" fmla="*/ 277 w 277"/>
              <a:gd name="T13" fmla="*/ 91 h 119"/>
              <a:gd name="T14" fmla="*/ 187 w 277"/>
              <a:gd name="T15" fmla="*/ 0 h 119"/>
              <a:gd name="T16" fmla="*/ 249 w 277"/>
              <a:gd name="T17" fmla="*/ 111 h 119"/>
              <a:gd name="T18" fmla="*/ 29 w 277"/>
              <a:gd name="T19" fmla="*/ 111 h 119"/>
              <a:gd name="T20" fmla="*/ 8 w 277"/>
              <a:gd name="T21" fmla="*/ 91 h 119"/>
              <a:gd name="T22" fmla="*/ 73 w 277"/>
              <a:gd name="T23" fmla="*/ 26 h 119"/>
              <a:gd name="T24" fmla="*/ 115 w 277"/>
              <a:gd name="T25" fmla="*/ 42 h 119"/>
              <a:gd name="T26" fmla="*/ 118 w 277"/>
              <a:gd name="T27" fmla="*/ 43 h 119"/>
              <a:gd name="T28" fmla="*/ 120 w 277"/>
              <a:gd name="T29" fmla="*/ 42 h 119"/>
              <a:gd name="T30" fmla="*/ 187 w 277"/>
              <a:gd name="T31" fmla="*/ 8 h 119"/>
              <a:gd name="T32" fmla="*/ 269 w 277"/>
              <a:gd name="T33" fmla="*/ 91 h 119"/>
              <a:gd name="T34" fmla="*/ 249 w 277"/>
              <a:gd name="T35" fmla="*/ 11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7" h="119">
                <a:moveTo>
                  <a:pt x="187" y="0"/>
                </a:moveTo>
                <a:cubicBezTo>
                  <a:pt x="160" y="0"/>
                  <a:pt x="134" y="12"/>
                  <a:pt x="117" y="33"/>
                </a:cubicBezTo>
                <a:cubicBezTo>
                  <a:pt x="104" y="24"/>
                  <a:pt x="88" y="18"/>
                  <a:pt x="73" y="18"/>
                </a:cubicBezTo>
                <a:cubicBezTo>
                  <a:pt x="33" y="18"/>
                  <a:pt x="0" y="51"/>
                  <a:pt x="0" y="91"/>
                </a:cubicBezTo>
                <a:cubicBezTo>
                  <a:pt x="0" y="106"/>
                  <a:pt x="13" y="119"/>
                  <a:pt x="29" y="119"/>
                </a:cubicBezTo>
                <a:cubicBezTo>
                  <a:pt x="249" y="119"/>
                  <a:pt x="249" y="119"/>
                  <a:pt x="249" y="119"/>
                </a:cubicBezTo>
                <a:cubicBezTo>
                  <a:pt x="264" y="119"/>
                  <a:pt x="277" y="106"/>
                  <a:pt x="277" y="91"/>
                </a:cubicBezTo>
                <a:cubicBezTo>
                  <a:pt x="277" y="41"/>
                  <a:pt x="237" y="0"/>
                  <a:pt x="187" y="0"/>
                </a:cubicBezTo>
                <a:close/>
                <a:moveTo>
                  <a:pt x="24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18" y="111"/>
                  <a:pt x="8" y="102"/>
                  <a:pt x="8" y="91"/>
                </a:cubicBezTo>
                <a:cubicBezTo>
                  <a:pt x="8" y="55"/>
                  <a:pt x="37" y="26"/>
                  <a:pt x="73" y="26"/>
                </a:cubicBezTo>
                <a:cubicBezTo>
                  <a:pt x="88" y="26"/>
                  <a:pt x="103" y="32"/>
                  <a:pt x="115" y="42"/>
                </a:cubicBezTo>
                <a:cubicBezTo>
                  <a:pt x="115" y="43"/>
                  <a:pt x="117" y="43"/>
                  <a:pt x="118" y="43"/>
                </a:cubicBezTo>
                <a:cubicBezTo>
                  <a:pt x="119" y="43"/>
                  <a:pt x="120" y="42"/>
                  <a:pt x="120" y="42"/>
                </a:cubicBezTo>
                <a:cubicBezTo>
                  <a:pt x="136" y="20"/>
                  <a:pt x="160" y="8"/>
                  <a:pt x="187" y="8"/>
                </a:cubicBezTo>
                <a:cubicBezTo>
                  <a:pt x="232" y="8"/>
                  <a:pt x="269" y="45"/>
                  <a:pt x="269" y="91"/>
                </a:cubicBezTo>
                <a:cubicBezTo>
                  <a:pt x="269" y="102"/>
                  <a:pt x="260" y="111"/>
                  <a:pt x="249" y="11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455"/>
          <p:cNvSpPr>
            <a:spLocks noEditPoints="1"/>
          </p:cNvSpPr>
          <p:nvPr/>
        </p:nvSpPr>
        <p:spPr bwMode="auto">
          <a:xfrm>
            <a:off x="2175262" y="4441985"/>
            <a:ext cx="724389" cy="312894"/>
          </a:xfrm>
          <a:custGeom>
            <a:avLst/>
            <a:gdLst>
              <a:gd name="T0" fmla="*/ 176 w 239"/>
              <a:gd name="T1" fmla="*/ 16 h 103"/>
              <a:gd name="T2" fmla="*/ 138 w 239"/>
              <a:gd name="T3" fmla="*/ 28 h 103"/>
              <a:gd name="T4" fmla="*/ 78 w 239"/>
              <a:gd name="T5" fmla="*/ 0 h 103"/>
              <a:gd name="T6" fmla="*/ 0 w 239"/>
              <a:gd name="T7" fmla="*/ 78 h 103"/>
              <a:gd name="T8" fmla="*/ 25 w 239"/>
              <a:gd name="T9" fmla="*/ 103 h 103"/>
              <a:gd name="T10" fmla="*/ 213 w 239"/>
              <a:gd name="T11" fmla="*/ 103 h 103"/>
              <a:gd name="T12" fmla="*/ 239 w 239"/>
              <a:gd name="T13" fmla="*/ 78 h 103"/>
              <a:gd name="T14" fmla="*/ 176 w 239"/>
              <a:gd name="T15" fmla="*/ 16 h 103"/>
              <a:gd name="T16" fmla="*/ 213 w 239"/>
              <a:gd name="T17" fmla="*/ 95 h 103"/>
              <a:gd name="T18" fmla="*/ 25 w 239"/>
              <a:gd name="T19" fmla="*/ 95 h 103"/>
              <a:gd name="T20" fmla="*/ 8 w 239"/>
              <a:gd name="T21" fmla="*/ 78 h 103"/>
              <a:gd name="T22" fmla="*/ 78 w 239"/>
              <a:gd name="T23" fmla="*/ 8 h 103"/>
              <a:gd name="T24" fmla="*/ 135 w 239"/>
              <a:gd name="T25" fmla="*/ 36 h 103"/>
              <a:gd name="T26" fmla="*/ 137 w 239"/>
              <a:gd name="T27" fmla="*/ 38 h 103"/>
              <a:gd name="T28" fmla="*/ 140 w 239"/>
              <a:gd name="T29" fmla="*/ 37 h 103"/>
              <a:gd name="T30" fmla="*/ 176 w 239"/>
              <a:gd name="T31" fmla="*/ 24 h 103"/>
              <a:gd name="T32" fmla="*/ 231 w 239"/>
              <a:gd name="T33" fmla="*/ 78 h 103"/>
              <a:gd name="T34" fmla="*/ 213 w 239"/>
              <a:gd name="T35" fmla="*/ 9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9" h="103">
                <a:moveTo>
                  <a:pt x="176" y="16"/>
                </a:moveTo>
                <a:cubicBezTo>
                  <a:pt x="162" y="16"/>
                  <a:pt x="149" y="20"/>
                  <a:pt x="138" y="28"/>
                </a:cubicBezTo>
                <a:cubicBezTo>
                  <a:pt x="124" y="11"/>
                  <a:pt x="101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92"/>
                  <a:pt x="11" y="103"/>
                  <a:pt x="25" y="103"/>
                </a:cubicBezTo>
                <a:cubicBezTo>
                  <a:pt x="213" y="103"/>
                  <a:pt x="213" y="103"/>
                  <a:pt x="213" y="103"/>
                </a:cubicBezTo>
                <a:cubicBezTo>
                  <a:pt x="227" y="103"/>
                  <a:pt x="239" y="92"/>
                  <a:pt x="239" y="78"/>
                </a:cubicBezTo>
                <a:cubicBezTo>
                  <a:pt x="239" y="44"/>
                  <a:pt x="211" y="16"/>
                  <a:pt x="176" y="16"/>
                </a:cubicBezTo>
                <a:close/>
                <a:moveTo>
                  <a:pt x="213" y="95"/>
                </a:moveTo>
                <a:cubicBezTo>
                  <a:pt x="25" y="95"/>
                  <a:pt x="25" y="95"/>
                  <a:pt x="25" y="95"/>
                </a:cubicBezTo>
                <a:cubicBezTo>
                  <a:pt x="16" y="95"/>
                  <a:pt x="8" y="88"/>
                  <a:pt x="8" y="78"/>
                </a:cubicBezTo>
                <a:cubicBezTo>
                  <a:pt x="8" y="39"/>
                  <a:pt x="39" y="8"/>
                  <a:pt x="78" y="8"/>
                </a:cubicBezTo>
                <a:cubicBezTo>
                  <a:pt x="101" y="8"/>
                  <a:pt x="121" y="18"/>
                  <a:pt x="135" y="36"/>
                </a:cubicBezTo>
                <a:cubicBezTo>
                  <a:pt x="135" y="37"/>
                  <a:pt x="136" y="38"/>
                  <a:pt x="137" y="38"/>
                </a:cubicBezTo>
                <a:cubicBezTo>
                  <a:pt x="138" y="38"/>
                  <a:pt x="140" y="38"/>
                  <a:pt x="140" y="37"/>
                </a:cubicBezTo>
                <a:cubicBezTo>
                  <a:pt x="150" y="28"/>
                  <a:pt x="163" y="24"/>
                  <a:pt x="176" y="24"/>
                </a:cubicBezTo>
                <a:cubicBezTo>
                  <a:pt x="206" y="24"/>
                  <a:pt x="231" y="48"/>
                  <a:pt x="231" y="78"/>
                </a:cubicBezTo>
                <a:cubicBezTo>
                  <a:pt x="231" y="88"/>
                  <a:pt x="223" y="95"/>
                  <a:pt x="213" y="9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457"/>
          <p:cNvSpPr>
            <a:spLocks noEditPoints="1"/>
          </p:cNvSpPr>
          <p:nvPr/>
        </p:nvSpPr>
        <p:spPr bwMode="auto">
          <a:xfrm>
            <a:off x="2598368" y="2959075"/>
            <a:ext cx="840080" cy="347075"/>
          </a:xfrm>
          <a:custGeom>
            <a:avLst/>
            <a:gdLst>
              <a:gd name="T0" fmla="*/ 277 w 277"/>
              <a:gd name="T1" fmla="*/ 85 h 114"/>
              <a:gd name="T2" fmla="*/ 277 w 277"/>
              <a:gd name="T3" fmla="*/ 82 h 114"/>
              <a:gd name="T4" fmla="*/ 220 w 277"/>
              <a:gd name="T5" fmla="*/ 29 h 114"/>
              <a:gd name="T6" fmla="*/ 204 w 277"/>
              <a:gd name="T7" fmla="*/ 32 h 114"/>
              <a:gd name="T8" fmla="*/ 141 w 277"/>
              <a:gd name="T9" fmla="*/ 0 h 114"/>
              <a:gd name="T10" fmla="*/ 77 w 277"/>
              <a:gd name="T11" fmla="*/ 33 h 114"/>
              <a:gd name="T12" fmla="*/ 57 w 277"/>
              <a:gd name="T13" fmla="*/ 29 h 114"/>
              <a:gd name="T14" fmla="*/ 1 w 277"/>
              <a:gd name="T15" fmla="*/ 82 h 114"/>
              <a:gd name="T16" fmla="*/ 0 w 277"/>
              <a:gd name="T17" fmla="*/ 86 h 114"/>
              <a:gd name="T18" fmla="*/ 0 w 277"/>
              <a:gd name="T19" fmla="*/ 86 h 114"/>
              <a:gd name="T20" fmla="*/ 0 w 277"/>
              <a:gd name="T21" fmla="*/ 87 h 114"/>
              <a:gd name="T22" fmla="*/ 29 w 277"/>
              <a:gd name="T23" fmla="*/ 114 h 114"/>
              <a:gd name="T24" fmla="*/ 249 w 277"/>
              <a:gd name="T25" fmla="*/ 114 h 114"/>
              <a:gd name="T26" fmla="*/ 277 w 277"/>
              <a:gd name="T27" fmla="*/ 87 h 114"/>
              <a:gd name="T28" fmla="*/ 277 w 277"/>
              <a:gd name="T29" fmla="*/ 86 h 114"/>
              <a:gd name="T30" fmla="*/ 277 w 277"/>
              <a:gd name="T31" fmla="*/ 86 h 114"/>
              <a:gd name="T32" fmla="*/ 277 w 277"/>
              <a:gd name="T33" fmla="*/ 85 h 114"/>
              <a:gd name="T34" fmla="*/ 249 w 277"/>
              <a:gd name="T35" fmla="*/ 106 h 114"/>
              <a:gd name="T36" fmla="*/ 29 w 277"/>
              <a:gd name="T37" fmla="*/ 106 h 114"/>
              <a:gd name="T38" fmla="*/ 8 w 277"/>
              <a:gd name="T39" fmla="*/ 86 h 114"/>
              <a:gd name="T40" fmla="*/ 8 w 277"/>
              <a:gd name="T41" fmla="*/ 85 h 114"/>
              <a:gd name="T42" fmla="*/ 8 w 277"/>
              <a:gd name="T43" fmla="*/ 85 h 114"/>
              <a:gd name="T44" fmla="*/ 9 w 277"/>
              <a:gd name="T45" fmla="*/ 83 h 114"/>
              <a:gd name="T46" fmla="*/ 57 w 277"/>
              <a:gd name="T47" fmla="*/ 37 h 114"/>
              <a:gd name="T48" fmla="*/ 77 w 277"/>
              <a:gd name="T49" fmla="*/ 41 h 114"/>
              <a:gd name="T50" fmla="*/ 82 w 277"/>
              <a:gd name="T51" fmla="*/ 40 h 114"/>
              <a:gd name="T52" fmla="*/ 141 w 277"/>
              <a:gd name="T53" fmla="*/ 8 h 114"/>
              <a:gd name="T54" fmla="*/ 199 w 277"/>
              <a:gd name="T55" fmla="*/ 39 h 114"/>
              <a:gd name="T56" fmla="*/ 204 w 277"/>
              <a:gd name="T57" fmla="*/ 40 h 114"/>
              <a:gd name="T58" fmla="*/ 220 w 277"/>
              <a:gd name="T59" fmla="*/ 37 h 114"/>
              <a:gd name="T60" fmla="*/ 269 w 277"/>
              <a:gd name="T61" fmla="*/ 83 h 114"/>
              <a:gd name="T62" fmla="*/ 269 w 277"/>
              <a:gd name="T63" fmla="*/ 85 h 114"/>
              <a:gd name="T64" fmla="*/ 269 w 277"/>
              <a:gd name="T65" fmla="*/ 86 h 114"/>
              <a:gd name="T66" fmla="*/ 269 w 277"/>
              <a:gd name="T67" fmla="*/ 86 h 114"/>
              <a:gd name="T68" fmla="*/ 249 w 277"/>
              <a:gd name="T69" fmla="*/ 10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7" h="114">
                <a:moveTo>
                  <a:pt x="277" y="85"/>
                </a:moveTo>
                <a:cubicBezTo>
                  <a:pt x="277" y="84"/>
                  <a:pt x="277" y="83"/>
                  <a:pt x="277" y="82"/>
                </a:cubicBezTo>
                <a:cubicBezTo>
                  <a:pt x="275" y="52"/>
                  <a:pt x="250" y="29"/>
                  <a:pt x="220" y="29"/>
                </a:cubicBezTo>
                <a:cubicBezTo>
                  <a:pt x="215" y="29"/>
                  <a:pt x="209" y="30"/>
                  <a:pt x="204" y="32"/>
                </a:cubicBezTo>
                <a:cubicBezTo>
                  <a:pt x="189" y="12"/>
                  <a:pt x="166" y="0"/>
                  <a:pt x="141" y="0"/>
                </a:cubicBezTo>
                <a:cubicBezTo>
                  <a:pt x="116" y="0"/>
                  <a:pt x="92" y="12"/>
                  <a:pt x="77" y="33"/>
                </a:cubicBezTo>
                <a:cubicBezTo>
                  <a:pt x="71" y="30"/>
                  <a:pt x="64" y="29"/>
                  <a:pt x="57" y="29"/>
                </a:cubicBezTo>
                <a:cubicBezTo>
                  <a:pt x="28" y="29"/>
                  <a:pt x="3" y="52"/>
                  <a:pt x="1" y="82"/>
                </a:cubicBezTo>
                <a:cubicBezTo>
                  <a:pt x="0" y="83"/>
                  <a:pt x="0" y="84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7"/>
                  <a:pt x="0" y="87"/>
                </a:cubicBezTo>
                <a:cubicBezTo>
                  <a:pt x="1" y="102"/>
                  <a:pt x="14" y="114"/>
                  <a:pt x="29" y="114"/>
                </a:cubicBezTo>
                <a:cubicBezTo>
                  <a:pt x="249" y="114"/>
                  <a:pt x="249" y="114"/>
                  <a:pt x="249" y="114"/>
                </a:cubicBezTo>
                <a:cubicBezTo>
                  <a:pt x="264" y="114"/>
                  <a:pt x="277" y="102"/>
                  <a:pt x="277" y="87"/>
                </a:cubicBezTo>
                <a:cubicBezTo>
                  <a:pt x="277" y="87"/>
                  <a:pt x="277" y="86"/>
                  <a:pt x="277" y="86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7" y="86"/>
                  <a:pt x="277" y="85"/>
                  <a:pt x="277" y="85"/>
                </a:cubicBezTo>
                <a:close/>
                <a:moveTo>
                  <a:pt x="249" y="106"/>
                </a:moveTo>
                <a:cubicBezTo>
                  <a:pt x="29" y="106"/>
                  <a:pt x="29" y="106"/>
                  <a:pt x="29" y="106"/>
                </a:cubicBezTo>
                <a:cubicBezTo>
                  <a:pt x="18" y="106"/>
                  <a:pt x="9" y="97"/>
                  <a:pt x="8" y="86"/>
                </a:cubicBezTo>
                <a:cubicBezTo>
                  <a:pt x="8" y="86"/>
                  <a:pt x="8" y="86"/>
                  <a:pt x="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5"/>
                  <a:pt x="8" y="84"/>
                  <a:pt x="9" y="83"/>
                </a:cubicBezTo>
                <a:cubicBezTo>
                  <a:pt x="10" y="57"/>
                  <a:pt x="32" y="37"/>
                  <a:pt x="57" y="37"/>
                </a:cubicBezTo>
                <a:cubicBezTo>
                  <a:pt x="64" y="37"/>
                  <a:pt x="71" y="38"/>
                  <a:pt x="77" y="41"/>
                </a:cubicBezTo>
                <a:cubicBezTo>
                  <a:pt x="79" y="42"/>
                  <a:pt x="81" y="41"/>
                  <a:pt x="82" y="40"/>
                </a:cubicBezTo>
                <a:cubicBezTo>
                  <a:pt x="95" y="20"/>
                  <a:pt x="117" y="8"/>
                  <a:pt x="141" y="8"/>
                </a:cubicBezTo>
                <a:cubicBezTo>
                  <a:pt x="164" y="8"/>
                  <a:pt x="186" y="20"/>
                  <a:pt x="199" y="39"/>
                </a:cubicBezTo>
                <a:cubicBezTo>
                  <a:pt x="200" y="40"/>
                  <a:pt x="202" y="41"/>
                  <a:pt x="204" y="40"/>
                </a:cubicBezTo>
                <a:cubicBezTo>
                  <a:pt x="209" y="38"/>
                  <a:pt x="215" y="37"/>
                  <a:pt x="220" y="37"/>
                </a:cubicBezTo>
                <a:cubicBezTo>
                  <a:pt x="246" y="37"/>
                  <a:pt x="268" y="57"/>
                  <a:pt x="269" y="83"/>
                </a:cubicBezTo>
                <a:cubicBezTo>
                  <a:pt x="269" y="84"/>
                  <a:pt x="269" y="85"/>
                  <a:pt x="269" y="85"/>
                </a:cubicBezTo>
                <a:cubicBezTo>
                  <a:pt x="269" y="85"/>
                  <a:pt x="269" y="86"/>
                  <a:pt x="269" y="86"/>
                </a:cubicBezTo>
                <a:cubicBezTo>
                  <a:pt x="269" y="86"/>
                  <a:pt x="269" y="86"/>
                  <a:pt x="269" y="86"/>
                </a:cubicBezTo>
                <a:cubicBezTo>
                  <a:pt x="269" y="97"/>
                  <a:pt x="260" y="106"/>
                  <a:pt x="249" y="10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459"/>
          <p:cNvSpPr>
            <a:spLocks noEditPoints="1"/>
          </p:cNvSpPr>
          <p:nvPr/>
        </p:nvSpPr>
        <p:spPr bwMode="auto">
          <a:xfrm>
            <a:off x="8822003" y="1710032"/>
            <a:ext cx="595737" cy="245713"/>
          </a:xfrm>
          <a:custGeom>
            <a:avLst/>
            <a:gdLst>
              <a:gd name="T0" fmla="*/ 223 w 223"/>
              <a:gd name="T1" fmla="*/ 68 h 92"/>
              <a:gd name="T2" fmla="*/ 223 w 223"/>
              <a:gd name="T3" fmla="*/ 66 h 92"/>
              <a:gd name="T4" fmla="*/ 177 w 223"/>
              <a:gd name="T5" fmla="*/ 23 h 92"/>
              <a:gd name="T6" fmla="*/ 164 w 223"/>
              <a:gd name="T7" fmla="*/ 24 h 92"/>
              <a:gd name="T8" fmla="*/ 113 w 223"/>
              <a:gd name="T9" fmla="*/ 0 h 92"/>
              <a:gd name="T10" fmla="*/ 62 w 223"/>
              <a:gd name="T11" fmla="*/ 25 h 92"/>
              <a:gd name="T12" fmla="*/ 46 w 223"/>
              <a:gd name="T13" fmla="*/ 23 h 92"/>
              <a:gd name="T14" fmla="*/ 0 w 223"/>
              <a:gd name="T15" fmla="*/ 66 h 92"/>
              <a:gd name="T16" fmla="*/ 0 w 223"/>
              <a:gd name="T17" fmla="*/ 69 h 92"/>
              <a:gd name="T18" fmla="*/ 0 w 223"/>
              <a:gd name="T19" fmla="*/ 69 h 92"/>
              <a:gd name="T20" fmla="*/ 0 w 223"/>
              <a:gd name="T21" fmla="*/ 70 h 92"/>
              <a:gd name="T22" fmla="*/ 24 w 223"/>
              <a:gd name="T23" fmla="*/ 92 h 92"/>
              <a:gd name="T24" fmla="*/ 199 w 223"/>
              <a:gd name="T25" fmla="*/ 92 h 92"/>
              <a:gd name="T26" fmla="*/ 223 w 223"/>
              <a:gd name="T27" fmla="*/ 70 h 92"/>
              <a:gd name="T28" fmla="*/ 223 w 223"/>
              <a:gd name="T29" fmla="*/ 69 h 92"/>
              <a:gd name="T30" fmla="*/ 223 w 223"/>
              <a:gd name="T31" fmla="*/ 69 h 92"/>
              <a:gd name="T32" fmla="*/ 223 w 223"/>
              <a:gd name="T33" fmla="*/ 68 h 92"/>
              <a:gd name="T34" fmla="*/ 199 w 223"/>
              <a:gd name="T35" fmla="*/ 84 h 92"/>
              <a:gd name="T36" fmla="*/ 24 w 223"/>
              <a:gd name="T37" fmla="*/ 84 h 92"/>
              <a:gd name="T38" fmla="*/ 8 w 223"/>
              <a:gd name="T39" fmla="*/ 69 h 92"/>
              <a:gd name="T40" fmla="*/ 8 w 223"/>
              <a:gd name="T41" fmla="*/ 69 h 92"/>
              <a:gd name="T42" fmla="*/ 8 w 223"/>
              <a:gd name="T43" fmla="*/ 68 h 92"/>
              <a:gd name="T44" fmla="*/ 8 w 223"/>
              <a:gd name="T45" fmla="*/ 66 h 92"/>
              <a:gd name="T46" fmla="*/ 46 w 223"/>
              <a:gd name="T47" fmla="*/ 31 h 92"/>
              <a:gd name="T48" fmla="*/ 61 w 223"/>
              <a:gd name="T49" fmla="*/ 34 h 92"/>
              <a:gd name="T50" fmla="*/ 66 w 223"/>
              <a:gd name="T51" fmla="*/ 32 h 92"/>
              <a:gd name="T52" fmla="*/ 113 w 223"/>
              <a:gd name="T53" fmla="*/ 8 h 92"/>
              <a:gd name="T54" fmla="*/ 159 w 223"/>
              <a:gd name="T55" fmla="*/ 31 h 92"/>
              <a:gd name="T56" fmla="*/ 164 w 223"/>
              <a:gd name="T57" fmla="*/ 33 h 92"/>
              <a:gd name="T58" fmla="*/ 177 w 223"/>
              <a:gd name="T59" fmla="*/ 31 h 92"/>
              <a:gd name="T60" fmla="*/ 215 w 223"/>
              <a:gd name="T61" fmla="*/ 67 h 92"/>
              <a:gd name="T62" fmla="*/ 215 w 223"/>
              <a:gd name="T63" fmla="*/ 68 h 92"/>
              <a:gd name="T64" fmla="*/ 215 w 223"/>
              <a:gd name="T65" fmla="*/ 69 h 92"/>
              <a:gd name="T66" fmla="*/ 215 w 223"/>
              <a:gd name="T67" fmla="*/ 69 h 92"/>
              <a:gd name="T68" fmla="*/ 199 w 223"/>
              <a:gd name="T69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3" h="92">
                <a:moveTo>
                  <a:pt x="223" y="68"/>
                </a:moveTo>
                <a:cubicBezTo>
                  <a:pt x="223" y="68"/>
                  <a:pt x="223" y="67"/>
                  <a:pt x="223" y="66"/>
                </a:cubicBezTo>
                <a:cubicBezTo>
                  <a:pt x="221" y="42"/>
                  <a:pt x="201" y="23"/>
                  <a:pt x="177" y="23"/>
                </a:cubicBezTo>
                <a:cubicBezTo>
                  <a:pt x="172" y="23"/>
                  <a:pt x="168" y="23"/>
                  <a:pt x="164" y="24"/>
                </a:cubicBezTo>
                <a:cubicBezTo>
                  <a:pt x="152" y="9"/>
                  <a:pt x="133" y="0"/>
                  <a:pt x="113" y="0"/>
                </a:cubicBezTo>
                <a:cubicBezTo>
                  <a:pt x="93" y="0"/>
                  <a:pt x="74" y="9"/>
                  <a:pt x="62" y="25"/>
                </a:cubicBezTo>
                <a:cubicBezTo>
                  <a:pt x="57" y="24"/>
                  <a:pt x="51" y="23"/>
                  <a:pt x="46" y="23"/>
                </a:cubicBezTo>
                <a:cubicBezTo>
                  <a:pt x="22" y="23"/>
                  <a:pt x="2" y="42"/>
                  <a:pt x="0" y="66"/>
                </a:cubicBezTo>
                <a:cubicBezTo>
                  <a:pt x="0" y="67"/>
                  <a:pt x="0" y="68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70"/>
                </a:cubicBezTo>
                <a:cubicBezTo>
                  <a:pt x="0" y="82"/>
                  <a:pt x="11" y="92"/>
                  <a:pt x="24" y="92"/>
                </a:cubicBezTo>
                <a:cubicBezTo>
                  <a:pt x="199" y="92"/>
                  <a:pt x="199" y="92"/>
                  <a:pt x="199" y="92"/>
                </a:cubicBezTo>
                <a:cubicBezTo>
                  <a:pt x="212" y="92"/>
                  <a:pt x="222" y="82"/>
                  <a:pt x="223" y="70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8"/>
                  <a:pt x="223" y="68"/>
                </a:cubicBezTo>
                <a:close/>
                <a:moveTo>
                  <a:pt x="199" y="84"/>
                </a:moveTo>
                <a:cubicBezTo>
                  <a:pt x="24" y="84"/>
                  <a:pt x="24" y="84"/>
                  <a:pt x="24" y="84"/>
                </a:cubicBezTo>
                <a:cubicBezTo>
                  <a:pt x="15" y="84"/>
                  <a:pt x="8" y="77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8"/>
                  <a:pt x="8" y="67"/>
                  <a:pt x="8" y="66"/>
                </a:cubicBezTo>
                <a:cubicBezTo>
                  <a:pt x="9" y="46"/>
                  <a:pt x="26" y="31"/>
                  <a:pt x="46" y="31"/>
                </a:cubicBezTo>
                <a:cubicBezTo>
                  <a:pt x="51" y="31"/>
                  <a:pt x="57" y="32"/>
                  <a:pt x="61" y="34"/>
                </a:cubicBezTo>
                <a:cubicBezTo>
                  <a:pt x="63" y="35"/>
                  <a:pt x="65" y="34"/>
                  <a:pt x="66" y="32"/>
                </a:cubicBezTo>
                <a:cubicBezTo>
                  <a:pt x="77" y="17"/>
                  <a:pt x="94" y="8"/>
                  <a:pt x="113" y="8"/>
                </a:cubicBezTo>
                <a:cubicBezTo>
                  <a:pt x="131" y="8"/>
                  <a:pt x="148" y="17"/>
                  <a:pt x="159" y="31"/>
                </a:cubicBezTo>
                <a:cubicBezTo>
                  <a:pt x="160" y="33"/>
                  <a:pt x="162" y="34"/>
                  <a:pt x="164" y="33"/>
                </a:cubicBezTo>
                <a:cubicBezTo>
                  <a:pt x="168" y="31"/>
                  <a:pt x="172" y="31"/>
                  <a:pt x="177" y="31"/>
                </a:cubicBezTo>
                <a:cubicBezTo>
                  <a:pt x="197" y="31"/>
                  <a:pt x="214" y="46"/>
                  <a:pt x="215" y="67"/>
                </a:cubicBezTo>
                <a:cubicBezTo>
                  <a:pt x="215" y="67"/>
                  <a:pt x="215" y="68"/>
                  <a:pt x="215" y="68"/>
                </a:cubicBezTo>
                <a:cubicBezTo>
                  <a:pt x="215" y="68"/>
                  <a:pt x="215" y="69"/>
                  <a:pt x="215" y="69"/>
                </a:cubicBezTo>
                <a:cubicBezTo>
                  <a:pt x="215" y="69"/>
                  <a:pt x="215" y="69"/>
                  <a:pt x="215" y="69"/>
                </a:cubicBezTo>
                <a:cubicBezTo>
                  <a:pt x="215" y="77"/>
                  <a:pt x="208" y="84"/>
                  <a:pt x="199" y="84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6569</Words>
  <Application>WPS 演示</Application>
  <PresentationFormat>宽屏</PresentationFormat>
  <Paragraphs>468</Paragraphs>
  <Slides>33</Slides>
  <Notes>5</Notes>
  <HiddenSlides>0</HiddenSlides>
  <MMClips>0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33</vt:i4>
      </vt:variant>
    </vt:vector>
  </HeadingPairs>
  <TitlesOfParts>
    <vt:vector size="51" baseType="lpstr">
      <vt:lpstr>Arial</vt:lpstr>
      <vt:lpstr>宋体</vt:lpstr>
      <vt:lpstr>Wingdings</vt:lpstr>
      <vt:lpstr>方正静蕾简体</vt:lpstr>
      <vt:lpstr>华文细黑</vt:lpstr>
      <vt:lpstr>Calibri</vt:lpstr>
      <vt:lpstr>微软雅黑</vt:lpstr>
      <vt:lpstr>Arial Unicode MS</vt:lpstr>
      <vt:lpstr>Calibri Light</vt:lpstr>
      <vt:lpstr>新蒂黑板报</vt:lpstr>
      <vt:lpstr>新蒂下午茶基本版</vt:lpstr>
      <vt:lpstr>方正兰亭粗黑简体</vt:lpstr>
      <vt:lpstr>造字工房悦黑演示版特细体</vt:lpstr>
      <vt:lpstr>方正兰亭超细黑简体</vt:lpstr>
      <vt:lpstr>Impact</vt:lpstr>
      <vt:lpstr>黑体</vt:lpstr>
      <vt:lpstr>Office 主题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PC</dc:creator>
  <cp:lastModifiedBy>李慧民</cp:lastModifiedBy>
  <cp:revision>29</cp:revision>
  <dcterms:created xsi:type="dcterms:W3CDTF">2016-11-20T14:08:00Z</dcterms:created>
  <dcterms:modified xsi:type="dcterms:W3CDTF">2018-01-23T10:14:21Z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2052-10.1.0.7106</vt:lpwstr>
  </property>
</Properties>
</file>