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3" r:id="rId7"/>
    <p:sldId id="265" r:id="rId8"/>
    <p:sldId id="262" r:id="rId9"/>
    <p:sldId id="266" r:id="rId10"/>
    <p:sldId id="264" r:id="rId11"/>
    <p:sldId id="267" r:id="rId12"/>
    <p:sldId id="269" r:id="rId13"/>
    <p:sldId id="270" r:id="rId14"/>
    <p:sldId id="271" r:id="rId15"/>
    <p:sldId id="272" r:id="rId16"/>
    <p:sldId id="273" r:id="rId17"/>
    <p:sldId id="268" r:id="rId18"/>
    <p:sldId id="274" r:id="rId19"/>
    <p:sldId id="275" r:id="rId20"/>
    <p:sldId id="259" r:id="rId21"/>
    <p:sldId id="279" r:id="rId22"/>
    <p:sldId id="276" r:id="rId23"/>
    <p:sldId id="277" r:id="rId24"/>
    <p:sldId id="278" r:id="rId25"/>
    <p:sldId id="280" r:id="rId26"/>
    <p:sldId id="282" r:id="rId27"/>
    <p:sldId id="281" r:id="rId28"/>
    <p:sldId id="284" r:id="rId29"/>
    <p:sldId id="288" r:id="rId30"/>
    <p:sldId id="289" r:id="rId31"/>
    <p:sldId id="287" r:id="rId32"/>
    <p:sldId id="290" r:id="rId33"/>
    <p:sldId id="283" r:id="rId34"/>
    <p:sldId id="292" r:id="rId35"/>
    <p:sldId id="285" r:id="rId36"/>
    <p:sldId id="293" r:id="rId37"/>
    <p:sldId id="295" r:id="rId38"/>
    <p:sldId id="297" r:id="rId39"/>
    <p:sldId id="294" r:id="rId40"/>
    <p:sldId id="299" r:id="rId41"/>
    <p:sldId id="301" r:id="rId42"/>
    <p:sldId id="305" r:id="rId43"/>
    <p:sldId id="303" r:id="rId44"/>
    <p:sldId id="30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pos="7296" userDrawn="1">
          <p15:clr>
            <a:srgbClr val="A4A3A4"/>
          </p15:clr>
        </p15:guide>
        <p15:guide id="5" orient="horz" pos="288" userDrawn="1">
          <p15:clr>
            <a:srgbClr val="A4A3A4"/>
          </p15:clr>
        </p15:guide>
        <p15:guide id="6" orient="horz" pos="4008" userDrawn="1">
          <p15:clr>
            <a:srgbClr val="A4A3A4"/>
          </p15:clr>
        </p15:guide>
        <p15:guide id="7" orient="horz" pos="1008" userDrawn="1">
          <p15:clr>
            <a:srgbClr val="A4A3A4"/>
          </p15:clr>
        </p15:guide>
        <p15:guide id="8" orient="horz" pos="3720" userDrawn="1">
          <p15:clr>
            <a:srgbClr val="A4A3A4"/>
          </p15:clr>
        </p15:guide>
        <p15:guide id="9" pos="9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5" autoAdjust="0"/>
    <p:restoredTop sz="94660"/>
  </p:normalViewPr>
  <p:slideViewPr>
    <p:cSldViewPr snapToGrid="0" showGuides="1">
      <p:cViewPr varScale="1">
        <p:scale>
          <a:sx n="86" d="100"/>
          <a:sy n="86" d="100"/>
        </p:scale>
        <p:origin x="792" y="62"/>
      </p:cViewPr>
      <p:guideLst>
        <p:guide orient="horz" pos="2160"/>
        <p:guide pos="3840"/>
        <p:guide pos="384"/>
        <p:guide pos="7296"/>
        <p:guide orient="horz" pos="288"/>
        <p:guide orient="horz" pos="4008"/>
        <p:guide orient="horz" pos="1008"/>
        <p:guide orient="horz" pos="3720"/>
        <p:guide pos="9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445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181600" y="1597025"/>
            <a:ext cx="6389688" cy="3636963"/>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3687250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8871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Imag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535113" y="1597025"/>
            <a:ext cx="3635375" cy="3657600"/>
          </a:xfrm>
          <a:prstGeom prst="rect">
            <a:avLst/>
          </a:prstGeom>
          <a:solidFill>
            <a:schemeClr val="bg1">
              <a:lumMod val="85000"/>
            </a:schemeClr>
          </a:solidFill>
        </p:spPr>
        <p:txBody>
          <a:bodyPr/>
          <a:lstStyle>
            <a:lvl1pPr>
              <a:defRPr sz="1000"/>
            </a:lvl1pPr>
          </a:lstStyle>
          <a:p>
            <a:endParaRPr lang="en-US"/>
          </a:p>
        </p:txBody>
      </p:sp>
      <p:sp>
        <p:nvSpPr>
          <p:cNvPr id="10" name="Picture Placeholder 8"/>
          <p:cNvSpPr>
            <a:spLocks noGrp="1"/>
          </p:cNvSpPr>
          <p:nvPr>
            <p:ph type="pic" sz="quarter" idx="11"/>
          </p:nvPr>
        </p:nvSpPr>
        <p:spPr>
          <a:xfrm>
            <a:off x="6453954" y="1597025"/>
            <a:ext cx="3635375" cy="3657600"/>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4148388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m Work">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98488" y="1600198"/>
            <a:ext cx="2697162" cy="2759075"/>
          </a:xfrm>
          <a:prstGeom prst="rect">
            <a:avLst/>
          </a:prstGeom>
          <a:solidFill>
            <a:schemeClr val="bg1">
              <a:lumMod val="85000"/>
            </a:schemeClr>
          </a:solidFill>
          <a:ln>
            <a:noFill/>
          </a:ln>
        </p:spPr>
        <p:txBody>
          <a:bodyPr/>
          <a:lstStyle>
            <a:lvl1pPr>
              <a:defRPr sz="1000"/>
            </a:lvl1pPr>
          </a:lstStyle>
          <a:p>
            <a:endParaRPr lang="en-US"/>
          </a:p>
        </p:txBody>
      </p:sp>
      <p:sp>
        <p:nvSpPr>
          <p:cNvPr id="8" name="Picture Placeholder 6"/>
          <p:cNvSpPr>
            <a:spLocks noGrp="1"/>
          </p:cNvSpPr>
          <p:nvPr>
            <p:ph type="pic" sz="quarter" idx="11"/>
          </p:nvPr>
        </p:nvSpPr>
        <p:spPr>
          <a:xfrm>
            <a:off x="3364548" y="1600198"/>
            <a:ext cx="2697162" cy="2759075"/>
          </a:xfrm>
          <a:prstGeom prst="rect">
            <a:avLst/>
          </a:prstGeom>
          <a:solidFill>
            <a:schemeClr val="bg1">
              <a:lumMod val="85000"/>
            </a:schemeClr>
          </a:solidFill>
          <a:ln>
            <a:noFill/>
          </a:ln>
        </p:spPr>
        <p:txBody>
          <a:bodyPr/>
          <a:lstStyle>
            <a:lvl1pPr>
              <a:defRPr sz="1000"/>
            </a:lvl1pPr>
          </a:lstStyle>
          <a:p>
            <a:endParaRPr lang="en-US"/>
          </a:p>
        </p:txBody>
      </p:sp>
      <p:sp>
        <p:nvSpPr>
          <p:cNvPr id="9" name="Picture Placeholder 6"/>
          <p:cNvSpPr>
            <a:spLocks noGrp="1"/>
          </p:cNvSpPr>
          <p:nvPr>
            <p:ph type="pic" sz="quarter" idx="12"/>
          </p:nvPr>
        </p:nvSpPr>
        <p:spPr>
          <a:xfrm>
            <a:off x="6130608" y="1600198"/>
            <a:ext cx="2697162" cy="2759075"/>
          </a:xfrm>
          <a:prstGeom prst="rect">
            <a:avLst/>
          </a:prstGeom>
          <a:solidFill>
            <a:schemeClr val="bg1">
              <a:lumMod val="85000"/>
            </a:schemeClr>
          </a:solidFill>
          <a:ln>
            <a:noFill/>
          </a:ln>
        </p:spPr>
        <p:txBody>
          <a:bodyPr/>
          <a:lstStyle>
            <a:lvl1pPr>
              <a:defRPr sz="1000"/>
            </a:lvl1pPr>
          </a:lstStyle>
          <a:p>
            <a:endParaRPr lang="en-US"/>
          </a:p>
        </p:txBody>
      </p:sp>
      <p:sp>
        <p:nvSpPr>
          <p:cNvPr id="10" name="Picture Placeholder 6"/>
          <p:cNvSpPr>
            <a:spLocks noGrp="1"/>
          </p:cNvSpPr>
          <p:nvPr>
            <p:ph type="pic" sz="quarter" idx="13"/>
          </p:nvPr>
        </p:nvSpPr>
        <p:spPr>
          <a:xfrm>
            <a:off x="8896668" y="1600198"/>
            <a:ext cx="2697162" cy="2759075"/>
          </a:xfrm>
          <a:prstGeom prst="rect">
            <a:avLst/>
          </a:prstGeom>
          <a:solidFill>
            <a:schemeClr val="bg1">
              <a:lumMod val="85000"/>
            </a:schemeClr>
          </a:solidFill>
          <a:ln>
            <a:noFill/>
          </a:ln>
        </p:spPr>
        <p:txBody>
          <a:bodyPr/>
          <a:lstStyle>
            <a:lvl1pPr>
              <a:defRPr sz="1000"/>
            </a:lvl1pPr>
          </a:lstStyle>
          <a:p>
            <a:endParaRPr lang="en-US"/>
          </a:p>
        </p:txBody>
      </p:sp>
    </p:spTree>
    <p:extLst>
      <p:ext uri="{BB962C8B-B14F-4D97-AF65-F5344CB8AC3E}">
        <p14:creationId xmlns:p14="http://schemas.microsoft.com/office/powerpoint/2010/main" val="123850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folio">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1600200"/>
            <a:ext cx="3349625" cy="4300538"/>
          </a:xfrm>
          <a:prstGeom prst="rect">
            <a:avLst/>
          </a:prstGeom>
          <a:solidFill>
            <a:schemeClr val="bg1">
              <a:lumMod val="85000"/>
            </a:schemeClr>
          </a:solidFill>
        </p:spPr>
        <p:txBody>
          <a:bodyPr/>
          <a:lstStyle>
            <a:lvl1pPr>
              <a:defRPr sz="1000"/>
            </a:lvl1pPr>
          </a:lstStyle>
          <a:p>
            <a:endParaRPr lang="en-US"/>
          </a:p>
        </p:txBody>
      </p:sp>
      <p:sp>
        <p:nvSpPr>
          <p:cNvPr id="16" name="Picture Placeholder 14"/>
          <p:cNvSpPr>
            <a:spLocks noGrp="1"/>
          </p:cNvSpPr>
          <p:nvPr>
            <p:ph type="pic" sz="quarter" idx="11"/>
          </p:nvPr>
        </p:nvSpPr>
        <p:spPr>
          <a:xfrm>
            <a:off x="6099734" y="1607915"/>
            <a:ext cx="6092266" cy="4300538"/>
          </a:xfrm>
          <a:prstGeom prst="rect">
            <a:avLst/>
          </a:prstGeom>
          <a:solidFill>
            <a:schemeClr val="bg1">
              <a:lumMod val="85000"/>
            </a:schemeClr>
          </a:solidFill>
        </p:spPr>
        <p:txBody>
          <a:bodyPr/>
          <a:lstStyle>
            <a:lvl1pPr>
              <a:defRPr sz="1000"/>
            </a:lvl1pPr>
          </a:lstStyle>
          <a:p>
            <a:endParaRPr lang="en-US"/>
          </a:p>
        </p:txBody>
      </p:sp>
      <p:sp>
        <p:nvSpPr>
          <p:cNvPr id="18" name="Picture Placeholder 17"/>
          <p:cNvSpPr>
            <a:spLocks noGrp="1"/>
          </p:cNvSpPr>
          <p:nvPr>
            <p:ph type="pic" sz="quarter" idx="12"/>
          </p:nvPr>
        </p:nvSpPr>
        <p:spPr>
          <a:xfrm>
            <a:off x="3349625" y="1600200"/>
            <a:ext cx="2741613" cy="2141538"/>
          </a:xfrm>
          <a:prstGeom prst="rect">
            <a:avLst/>
          </a:prstGeom>
          <a:solidFill>
            <a:schemeClr val="bg1">
              <a:lumMod val="85000"/>
            </a:schemeClr>
          </a:solidFill>
        </p:spPr>
        <p:txBody>
          <a:bodyPr/>
          <a:lstStyle>
            <a:lvl1pPr>
              <a:defRPr sz="1000"/>
            </a:lvl1pPr>
          </a:lstStyle>
          <a:p>
            <a:endParaRPr lang="en-US"/>
          </a:p>
        </p:txBody>
      </p:sp>
      <p:sp>
        <p:nvSpPr>
          <p:cNvPr id="19" name="Picture Placeholder 17"/>
          <p:cNvSpPr>
            <a:spLocks noGrp="1"/>
          </p:cNvSpPr>
          <p:nvPr>
            <p:ph type="pic" sz="quarter" idx="13"/>
          </p:nvPr>
        </p:nvSpPr>
        <p:spPr>
          <a:xfrm>
            <a:off x="3349256" y="3741610"/>
            <a:ext cx="2741613" cy="2175002"/>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1566656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7016750" cy="3429000"/>
          </a:xfrm>
          <a:prstGeom prst="rect">
            <a:avLst/>
          </a:prstGeom>
          <a:solidFill>
            <a:schemeClr val="bg1">
              <a:lumMod val="85000"/>
            </a:schemeClr>
          </a:solidFill>
        </p:spPr>
        <p:txBody>
          <a:bodyPr/>
          <a:lstStyle>
            <a:lvl1pPr>
              <a:defRPr sz="1000"/>
            </a:lvl1pPr>
          </a:lstStyle>
          <a:p>
            <a:endParaRPr lang="en-US"/>
          </a:p>
        </p:txBody>
      </p:sp>
      <p:sp>
        <p:nvSpPr>
          <p:cNvPr id="13" name="Picture Placeholder 12"/>
          <p:cNvSpPr>
            <a:spLocks noGrp="1"/>
          </p:cNvSpPr>
          <p:nvPr>
            <p:ph type="pic" sz="quarter" idx="11"/>
          </p:nvPr>
        </p:nvSpPr>
        <p:spPr>
          <a:xfrm>
            <a:off x="4252913" y="3429000"/>
            <a:ext cx="7939087" cy="3429000"/>
          </a:xfrm>
          <a:prstGeom prst="rect">
            <a:avLst/>
          </a:prstGeom>
          <a:solidFill>
            <a:schemeClr val="bg1">
              <a:lumMod val="85000"/>
            </a:schemeClr>
          </a:solidFill>
        </p:spPr>
        <p:txBody>
          <a:bodyPr/>
          <a:lstStyle>
            <a:lvl1pPr>
              <a:defRPr sz="1000"/>
            </a:lvl1pPr>
          </a:lstStyle>
          <a:p>
            <a:endParaRPr lang="en-US"/>
          </a:p>
        </p:txBody>
      </p:sp>
      <p:sp>
        <p:nvSpPr>
          <p:cNvPr id="15" name="Picture Placeholder 14"/>
          <p:cNvSpPr>
            <a:spLocks noGrp="1"/>
          </p:cNvSpPr>
          <p:nvPr>
            <p:ph type="pic" sz="quarter" idx="12"/>
          </p:nvPr>
        </p:nvSpPr>
        <p:spPr>
          <a:xfrm>
            <a:off x="7016750" y="0"/>
            <a:ext cx="5175250" cy="1600200"/>
          </a:xfrm>
          <a:prstGeom prst="rect">
            <a:avLst/>
          </a:prstGeom>
          <a:solidFill>
            <a:schemeClr val="bg1">
              <a:lumMod val="85000"/>
            </a:schemeClr>
          </a:solidFill>
        </p:spPr>
        <p:txBody>
          <a:bodyPr/>
          <a:lstStyle>
            <a:lvl1pPr>
              <a:defRPr sz="1000"/>
            </a:lvl1pPr>
          </a:lstStyle>
          <a:p>
            <a:endParaRPr lang="en-US"/>
          </a:p>
        </p:txBody>
      </p:sp>
      <p:sp>
        <p:nvSpPr>
          <p:cNvPr id="17" name="Picture Placeholder 16"/>
          <p:cNvSpPr>
            <a:spLocks noGrp="1"/>
          </p:cNvSpPr>
          <p:nvPr>
            <p:ph type="pic" sz="quarter" idx="13"/>
          </p:nvPr>
        </p:nvSpPr>
        <p:spPr>
          <a:xfrm>
            <a:off x="0" y="5262563"/>
            <a:ext cx="4252913" cy="1595437"/>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2877744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Image Column">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7640262" y="1600200"/>
            <a:ext cx="1801368" cy="1819656"/>
          </a:xfrm>
          <a:prstGeom prst="rect">
            <a:avLst/>
          </a:prstGeom>
          <a:solidFill>
            <a:schemeClr val="bg1">
              <a:lumMod val="85000"/>
            </a:schemeClr>
          </a:solidFill>
        </p:spPr>
        <p:txBody>
          <a:bodyPr/>
          <a:lstStyle>
            <a:lvl1pPr>
              <a:defRPr sz="1000"/>
            </a:lvl1pPr>
          </a:lstStyle>
          <a:p>
            <a:endParaRPr lang="en-US"/>
          </a:p>
        </p:txBody>
      </p:sp>
      <p:sp>
        <p:nvSpPr>
          <p:cNvPr id="11" name="Picture Placeholder 9"/>
          <p:cNvSpPr>
            <a:spLocks noGrp="1"/>
          </p:cNvSpPr>
          <p:nvPr>
            <p:ph type="pic" sz="quarter" idx="11"/>
          </p:nvPr>
        </p:nvSpPr>
        <p:spPr>
          <a:xfrm>
            <a:off x="9788118" y="1600200"/>
            <a:ext cx="1801368" cy="1819656"/>
          </a:xfrm>
          <a:prstGeom prst="rect">
            <a:avLst/>
          </a:prstGeom>
          <a:solidFill>
            <a:schemeClr val="bg1">
              <a:lumMod val="85000"/>
            </a:schemeClr>
          </a:solidFill>
        </p:spPr>
        <p:txBody>
          <a:bodyPr/>
          <a:lstStyle>
            <a:lvl1pPr>
              <a:defRPr sz="1000"/>
            </a:lvl1pPr>
          </a:lstStyle>
          <a:p>
            <a:endParaRPr lang="en-US"/>
          </a:p>
        </p:txBody>
      </p:sp>
      <p:sp>
        <p:nvSpPr>
          <p:cNvPr id="12" name="Picture Placeholder 9"/>
          <p:cNvSpPr>
            <a:spLocks noGrp="1"/>
          </p:cNvSpPr>
          <p:nvPr>
            <p:ph type="pic" sz="quarter" idx="12"/>
          </p:nvPr>
        </p:nvSpPr>
        <p:spPr>
          <a:xfrm>
            <a:off x="7640262" y="3774715"/>
            <a:ext cx="1801368" cy="1819656"/>
          </a:xfrm>
          <a:prstGeom prst="rect">
            <a:avLst/>
          </a:prstGeom>
          <a:solidFill>
            <a:schemeClr val="bg1">
              <a:lumMod val="85000"/>
            </a:schemeClr>
          </a:solidFill>
        </p:spPr>
        <p:txBody>
          <a:bodyPr/>
          <a:lstStyle>
            <a:lvl1pPr>
              <a:defRPr sz="1000"/>
            </a:lvl1pPr>
          </a:lstStyle>
          <a:p>
            <a:endParaRPr lang="en-US"/>
          </a:p>
        </p:txBody>
      </p:sp>
      <p:sp>
        <p:nvSpPr>
          <p:cNvPr id="13" name="Picture Placeholder 9"/>
          <p:cNvSpPr>
            <a:spLocks noGrp="1"/>
          </p:cNvSpPr>
          <p:nvPr>
            <p:ph type="pic" sz="quarter" idx="13"/>
          </p:nvPr>
        </p:nvSpPr>
        <p:spPr>
          <a:xfrm>
            <a:off x="9788118" y="3770499"/>
            <a:ext cx="1801368" cy="1819656"/>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1132467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09600" y="1600200"/>
            <a:ext cx="2743200" cy="2759075"/>
          </a:xfrm>
          <a:prstGeom prst="rect">
            <a:avLst/>
          </a:prstGeom>
          <a:solidFill>
            <a:schemeClr val="bg1">
              <a:lumMod val="85000"/>
            </a:schemeClr>
          </a:solidFill>
        </p:spPr>
        <p:txBody>
          <a:bodyPr/>
          <a:lstStyle>
            <a:lvl1pPr>
              <a:defRPr sz="1000"/>
            </a:lvl1pPr>
          </a:lstStyle>
          <a:p>
            <a:endParaRPr lang="en-US"/>
          </a:p>
        </p:txBody>
      </p:sp>
      <p:sp>
        <p:nvSpPr>
          <p:cNvPr id="12" name="Picture Placeholder 10"/>
          <p:cNvSpPr>
            <a:spLocks noGrp="1"/>
          </p:cNvSpPr>
          <p:nvPr>
            <p:ph type="pic" sz="quarter" idx="11"/>
          </p:nvPr>
        </p:nvSpPr>
        <p:spPr>
          <a:xfrm>
            <a:off x="6096000" y="1600200"/>
            <a:ext cx="2743200" cy="2759075"/>
          </a:xfrm>
          <a:prstGeom prst="rect">
            <a:avLst/>
          </a:prstGeom>
          <a:solidFill>
            <a:schemeClr val="bg1">
              <a:lumMod val="85000"/>
            </a:schemeClr>
          </a:solidFill>
        </p:spPr>
        <p:txBody>
          <a:bodyPr/>
          <a:lstStyle>
            <a:lvl1pPr>
              <a:defRPr sz="1000"/>
            </a:lvl1pPr>
          </a:lstStyle>
          <a:p>
            <a:endParaRPr lang="en-US"/>
          </a:p>
        </p:txBody>
      </p:sp>
    </p:spTree>
    <p:extLst>
      <p:ext uri="{BB962C8B-B14F-4D97-AF65-F5344CB8AC3E}">
        <p14:creationId xmlns:p14="http://schemas.microsoft.com/office/powerpoint/2010/main" val="760371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2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057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p:sp>
      <p:sp>
        <p:nvSpPr>
          <p:cNvPr id="11" name="Rectangle 10"/>
          <p:cNvSpPr/>
          <p:nvPr/>
        </p:nvSpPr>
        <p:spPr>
          <a:xfrm>
            <a:off x="0" y="0"/>
            <a:ext cx="12192000" cy="6858000"/>
          </a:xfrm>
          <a:prstGeom prst="rect">
            <a:avLst/>
          </a:prstGeom>
          <a:gradFill flip="none" rotWithShape="1">
            <a:gsLst>
              <a:gs pos="0">
                <a:schemeClr val="bg1">
                  <a:lumMod val="95000"/>
                  <a:alpha val="70000"/>
                </a:schemeClr>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2939532" y="2408275"/>
            <a:ext cx="4435460" cy="2041451"/>
            <a:chOff x="4956653" y="2408275"/>
            <a:chExt cx="4435460" cy="2041451"/>
          </a:xfrm>
        </p:grpSpPr>
        <p:sp>
          <p:nvSpPr>
            <p:cNvPr id="2" name="TextBox 1"/>
            <p:cNvSpPr txBox="1"/>
            <p:nvPr/>
          </p:nvSpPr>
          <p:spPr>
            <a:xfrm>
              <a:off x="4986562" y="2967335"/>
              <a:ext cx="1981633" cy="923330"/>
            </a:xfrm>
            <a:prstGeom prst="rect">
              <a:avLst/>
            </a:prstGeom>
            <a:noFill/>
          </p:spPr>
          <p:txBody>
            <a:bodyPr wrap="none" rtlCol="0">
              <a:spAutoFit/>
            </a:bodyPr>
            <a:lstStyle/>
            <a:p>
              <a:r>
                <a:rPr lang="en-US" sz="5400">
                  <a:solidFill>
                    <a:schemeClr val="tx1">
                      <a:lumMod val="75000"/>
                      <a:lumOff val="25000"/>
                    </a:schemeClr>
                  </a:solidFill>
                  <a:latin typeface="GeosansLight" panose="02000603020000020003" pitchFamily="2" charset="0"/>
                </a:rPr>
                <a:t>CLARK</a:t>
              </a:r>
            </a:p>
          </p:txBody>
        </p:sp>
        <p:sp>
          <p:nvSpPr>
            <p:cNvPr id="3" name="Oval 2"/>
            <p:cNvSpPr/>
            <p:nvPr/>
          </p:nvSpPr>
          <p:spPr>
            <a:xfrm>
              <a:off x="4956653" y="2408275"/>
              <a:ext cx="2041451" cy="2041451"/>
            </a:xfrm>
            <a:prstGeom prst="ellipse">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155603" y="3121224"/>
              <a:ext cx="2236510" cy="707886"/>
            </a:xfrm>
            <a:prstGeom prst="rect">
              <a:avLst/>
            </a:prstGeom>
            <a:noFill/>
          </p:spPr>
          <p:txBody>
            <a:bodyPr wrap="none" rtlCol="0">
              <a:spAutoFit/>
            </a:bodyPr>
            <a:lstStyle/>
            <a:p>
              <a:r>
                <a:rPr lang="zh-CN" altLang="en-US" sz="4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极简主义</a:t>
              </a:r>
              <a:endParaRPr lang="en-US" sz="4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9806538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id="{BBBDE4E8-874C-4567-8B30-F75E7C7A4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6790" r="16790"/>
          <a:stretch>
            <a:fillRect/>
          </a:stretch>
        </p:blipFill>
        <p:spPr>
          <a:xfrm>
            <a:off x="7920038" y="3757613"/>
            <a:ext cx="1827212" cy="1833562"/>
          </a:xfrm>
        </p:spPr>
      </p:pic>
      <p:pic>
        <p:nvPicPr>
          <p:cNvPr id="21" name="图片占位符 20">
            <a:extLst>
              <a:ext uri="{FF2B5EF4-FFF2-40B4-BE49-F238E27FC236}">
                <a16:creationId xmlns:a16="http://schemas.microsoft.com/office/drawing/2014/main" id="{4E4095C1-2C48-4041-AAC6-1D5D65098FC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57" b="12457"/>
          <a:stretch>
            <a:fillRect/>
          </a:stretch>
        </p:blipFill>
        <p:spPr>
          <a:xfrm>
            <a:off x="609600" y="2844800"/>
            <a:ext cx="5486400" cy="2746375"/>
          </a:xfrm>
        </p:spPr>
      </p:pic>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6" name="Rectangle 5"/>
          <p:cNvSpPr/>
          <p:nvPr/>
        </p:nvSpPr>
        <p:spPr>
          <a:xfrm>
            <a:off x="609600" y="1928138"/>
            <a:ext cx="2739656" cy="1828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a:t>
            </a:r>
            <a:endParaRPr lang="en-US" sz="1000">
              <a:solidFill>
                <a:schemeClr val="bg1">
                  <a:lumMod val="95000"/>
                </a:schemeClr>
              </a:solidFill>
            </a:endParaRPr>
          </a:p>
        </p:txBody>
      </p:sp>
      <p:sp>
        <p:nvSpPr>
          <p:cNvPr id="14" name="Rectangle 13"/>
          <p:cNvSpPr/>
          <p:nvPr/>
        </p:nvSpPr>
        <p:spPr>
          <a:xfrm>
            <a:off x="6096000" y="1922822"/>
            <a:ext cx="1825256" cy="18341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Open Sans" panose="020B0606030504020204" pitchFamily="34" charset="0"/>
                <a:ea typeface="Open Sans" panose="020B0606030504020204" pitchFamily="34" charset="0"/>
                <a:cs typeface="Open Sans" panose="020B0606030504020204" pitchFamily="34" charset="0"/>
              </a:rPr>
              <a:t>请输入标题</a:t>
            </a:r>
            <a:r>
              <a:rPr lang="en-US" sz="1000" dirty="0">
                <a:latin typeface="Open Sans" panose="020B0606030504020204" pitchFamily="34" charset="0"/>
                <a:ea typeface="Open Sans" panose="020B0606030504020204" pitchFamily="34" charset="0"/>
                <a:cs typeface="Open Sans" panose="020B0606030504020204" pitchFamily="34" charset="0"/>
              </a:rPr>
              <a:t>WITH</a:t>
            </a:r>
            <a:r>
              <a:rPr lang="en-US" sz="2400" dirty="0">
                <a:latin typeface="Open Sans" panose="020B0606030504020204" pitchFamily="34" charset="0"/>
                <a:ea typeface="Open Sans" panose="020B0606030504020204" pitchFamily="34" charset="0"/>
                <a:cs typeface="Open Sans" panose="020B0606030504020204" pitchFamily="34" charset="0"/>
              </a:rPr>
              <a:t> DESIGN</a:t>
            </a:r>
          </a:p>
        </p:txBody>
      </p:sp>
      <p:sp>
        <p:nvSpPr>
          <p:cNvPr id="15" name="Rectangle 14"/>
          <p:cNvSpPr/>
          <p:nvPr/>
        </p:nvSpPr>
        <p:spPr>
          <a:xfrm>
            <a:off x="6096000" y="3756938"/>
            <a:ext cx="1825256" cy="18341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17" name="Rectangle 16"/>
          <p:cNvSpPr/>
          <p:nvPr/>
        </p:nvSpPr>
        <p:spPr>
          <a:xfrm>
            <a:off x="9746512" y="3756938"/>
            <a:ext cx="1825256" cy="18341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2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Tree>
    <p:extLst>
      <p:ext uri="{BB962C8B-B14F-4D97-AF65-F5344CB8AC3E}">
        <p14:creationId xmlns:p14="http://schemas.microsoft.com/office/powerpoint/2010/main" val="33656752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0" name="Rectangle 9"/>
          <p:cNvSpPr/>
          <p:nvPr/>
        </p:nvSpPr>
        <p:spPr>
          <a:xfrm>
            <a:off x="7273589" y="2015451"/>
            <a:ext cx="4308811" cy="2240485"/>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endParaRPr lang="en-US" sz="10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Oval 13"/>
          <p:cNvSpPr/>
          <p:nvPr/>
        </p:nvSpPr>
        <p:spPr>
          <a:xfrm>
            <a:off x="1652134" y="5527508"/>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966102" y="5527508"/>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a:stCxn id="14" idx="6"/>
            <a:endCxn id="15" idx="2"/>
          </p:cNvCxnSpPr>
          <p:nvPr/>
        </p:nvCxnSpPr>
        <p:spPr>
          <a:xfrm>
            <a:off x="1827571" y="5615227"/>
            <a:ext cx="6138531"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598432" y="5567380"/>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464986" y="5567380"/>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331540" y="5567380"/>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198094" y="5572695"/>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064648" y="5567380"/>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931202" y="5567380"/>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a:stCxn id="17" idx="6"/>
            <a:endCxn id="18" idx="2"/>
          </p:cNvCxnSpPr>
          <p:nvPr/>
        </p:nvCxnSpPr>
        <p:spPr>
          <a:xfrm>
            <a:off x="2694125" y="5615227"/>
            <a:ext cx="770861"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443337" y="5315845"/>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+27</a:t>
            </a:r>
          </a:p>
        </p:txBody>
      </p:sp>
      <p:sp>
        <p:nvSpPr>
          <p:cNvPr id="25" name="TextBox 24"/>
          <p:cNvSpPr txBox="1"/>
          <p:nvPr/>
        </p:nvSpPr>
        <p:spPr>
          <a:xfrm>
            <a:off x="3309892" y="5315845"/>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+44</a:t>
            </a:r>
          </a:p>
        </p:txBody>
      </p:sp>
      <p:sp>
        <p:nvSpPr>
          <p:cNvPr id="26" name="Rectangle 25"/>
          <p:cNvSpPr/>
          <p:nvPr/>
        </p:nvSpPr>
        <p:spPr>
          <a:xfrm>
            <a:off x="2198051" y="5430561"/>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7" name="TextBox 26"/>
          <p:cNvSpPr txBox="1"/>
          <p:nvPr/>
        </p:nvSpPr>
        <p:spPr>
          <a:xfrm>
            <a:off x="8145083" y="5415171"/>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7" name="TextBox 6"/>
          <p:cNvSpPr txBox="1"/>
          <p:nvPr/>
        </p:nvSpPr>
        <p:spPr>
          <a:xfrm>
            <a:off x="4804953" y="5164195"/>
            <a:ext cx="881973"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SOLUTION </a:t>
            </a:r>
          </a:p>
        </p:txBody>
      </p:sp>
      <p:sp>
        <p:nvSpPr>
          <p:cNvPr id="28" name="TextBox 27"/>
          <p:cNvSpPr txBox="1"/>
          <p:nvPr/>
        </p:nvSpPr>
        <p:spPr>
          <a:xfrm>
            <a:off x="5836153" y="5164195"/>
            <a:ext cx="519694"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9" name="TextBox 28"/>
          <p:cNvSpPr txBox="1"/>
          <p:nvPr/>
        </p:nvSpPr>
        <p:spPr>
          <a:xfrm>
            <a:off x="6464210" y="5164195"/>
            <a:ext cx="1024639"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CONSULTING</a:t>
            </a:r>
          </a:p>
        </p:txBody>
      </p:sp>
      <p:pic>
        <p:nvPicPr>
          <p:cNvPr id="9" name="图片占位符 8">
            <a:extLst>
              <a:ext uri="{FF2B5EF4-FFF2-40B4-BE49-F238E27FC236}">
                <a16:creationId xmlns:a16="http://schemas.microsoft.com/office/drawing/2014/main" id="{77C83637-4410-4B3F-84CA-7BA709E6869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708" b="17708"/>
          <a:stretch>
            <a:fillRect/>
          </a:stretch>
        </p:blipFill>
        <p:spPr>
          <a:xfrm>
            <a:off x="609600" y="1597025"/>
            <a:ext cx="6367463" cy="2741613"/>
          </a:xfrm>
        </p:spPr>
      </p:pic>
    </p:spTree>
    <p:extLst>
      <p:ext uri="{BB962C8B-B14F-4D97-AF65-F5344CB8AC3E}">
        <p14:creationId xmlns:p14="http://schemas.microsoft.com/office/powerpoint/2010/main" val="4109360281"/>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425975"/>
          </a:xfrm>
        </p:spPr>
      </p:sp>
      <p:sp>
        <p:nvSpPr>
          <p:cNvPr id="10" name="Rectangle 9"/>
          <p:cNvSpPr/>
          <p:nvPr/>
        </p:nvSpPr>
        <p:spPr>
          <a:xfrm>
            <a:off x="0" y="0"/>
            <a:ext cx="12192000" cy="3429000"/>
          </a:xfrm>
          <a:prstGeom prst="rect">
            <a:avLst/>
          </a:prstGeom>
          <a:gradFill>
            <a:gsLst>
              <a:gs pos="0">
                <a:schemeClr val="tx1">
                  <a:lumMod val="95000"/>
                  <a:lumOff val="5000"/>
                  <a:alpha val="20000"/>
                </a:schemeClr>
              </a:gs>
              <a:gs pos="100000">
                <a:schemeClr val="tx1">
                  <a:lumMod val="95000"/>
                  <a:lumOff val="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bg1">
                    <a:lumMod val="85000"/>
                  </a:schemeClr>
                </a:solidFill>
                <a:latin typeface="GeosansLight" panose="02000603020000020003" pitchFamily="2" charset="0"/>
              </a:rPr>
              <a:t>请输入标题</a:t>
            </a:r>
            <a:endParaRPr lang="en-US" sz="4800" dirty="0">
              <a:solidFill>
                <a:schemeClr val="bg1">
                  <a:lumMod val="8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bg1">
                    <a:lumMod val="85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bg1">
                  <a:lumMod val="85000"/>
                </a:schemeClr>
              </a:solidFill>
            </a:endParaRPr>
          </a:p>
        </p:txBody>
      </p:sp>
      <p:sp>
        <p:nvSpPr>
          <p:cNvPr id="14" name="Rectangle 13"/>
          <p:cNvSpPr/>
          <p:nvPr/>
        </p:nvSpPr>
        <p:spPr>
          <a:xfrm>
            <a:off x="609600" y="3949882"/>
            <a:ext cx="4308811" cy="1673150"/>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a:p>
            <a:pPr>
              <a:lnSpc>
                <a:spcPct val="107000"/>
              </a:lnSpc>
              <a:spcAft>
                <a:spcPts val="800"/>
              </a:spcAft>
            </a:pPr>
            <a:endParaRPr lang="en-US" sz="1000" dirty="0">
              <a:solidFill>
                <a:schemeClr val="tx1">
                  <a:lumMod val="50000"/>
                  <a:lumOff val="50000"/>
                </a:schemeClr>
              </a:solidFill>
              <a:effectLst/>
              <a:latin typeface="Open Sans" panose="020B060603050402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US" sz="10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BEST REGARDS: SIMPLESMART</a:t>
            </a:r>
            <a:endParaRPr lang="en-US" sz="1000" b="1"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Oval 16"/>
          <p:cNvSpPr/>
          <p:nvPr/>
        </p:nvSpPr>
        <p:spPr>
          <a:xfrm>
            <a:off x="6537252" y="4450569"/>
            <a:ext cx="946297" cy="94629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75000"/>
                    <a:lumOff val="25000"/>
                  </a:schemeClr>
                </a:solidFill>
                <a:latin typeface="FontAwesome" pitchFamily="2" charset="0"/>
              </a:rPr>
              <a:t></a:t>
            </a:r>
            <a:endParaRPr lang="en-US" sz="2000" dirty="0">
              <a:solidFill>
                <a:schemeClr val="tx1">
                  <a:lumMod val="75000"/>
                  <a:lumOff val="25000"/>
                </a:schemeClr>
              </a:solidFill>
            </a:endParaRPr>
          </a:p>
        </p:txBody>
      </p:sp>
      <p:sp>
        <p:nvSpPr>
          <p:cNvPr id="18" name="Oval 17"/>
          <p:cNvSpPr/>
          <p:nvPr/>
        </p:nvSpPr>
        <p:spPr>
          <a:xfrm>
            <a:off x="8366051" y="4450569"/>
            <a:ext cx="946297" cy="94629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19" name="Oval 18"/>
          <p:cNvSpPr/>
          <p:nvPr/>
        </p:nvSpPr>
        <p:spPr>
          <a:xfrm>
            <a:off x="10194851" y="4450569"/>
            <a:ext cx="946297" cy="94629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Tree>
    <p:extLst>
      <p:ext uri="{BB962C8B-B14F-4D97-AF65-F5344CB8AC3E}">
        <p14:creationId xmlns:p14="http://schemas.microsoft.com/office/powerpoint/2010/main" val="1403481971"/>
      </p:ext>
    </p:extLst>
  </p:cSld>
  <p:clrMapOvr>
    <a:masterClrMapping/>
  </p:clrMapOvr>
  <mc:AlternateContent xmlns:mc="http://schemas.openxmlformats.org/markup-compatibility/2006" xmlns:p14="http://schemas.microsoft.com/office/powerpoint/2010/main">
    <mc:Choice Requires="p14">
      <p:transition spd="slow" p14:dur="1500">
        <p14:window/>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9600" y="2922566"/>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3689213"/>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6" name="Oval 5"/>
          <p:cNvSpPr/>
          <p:nvPr/>
        </p:nvSpPr>
        <p:spPr>
          <a:xfrm>
            <a:off x="6858000" y="2880730"/>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95000"/>
                  </a:schemeClr>
                </a:solidFill>
                <a:latin typeface="FontAwesome" pitchFamily="2" charset="0"/>
              </a:rPr>
              <a:t></a:t>
            </a:r>
            <a:endParaRPr lang="en-US" sz="2400" dirty="0">
              <a:solidFill>
                <a:schemeClr val="bg1">
                  <a:lumMod val="95000"/>
                </a:schemeClr>
              </a:solidFill>
            </a:endParaRPr>
          </a:p>
        </p:txBody>
      </p:sp>
      <p:sp>
        <p:nvSpPr>
          <p:cNvPr id="7" name="Arc 6"/>
          <p:cNvSpPr/>
          <p:nvPr/>
        </p:nvSpPr>
        <p:spPr>
          <a:xfrm>
            <a:off x="6697610" y="2720340"/>
            <a:ext cx="1417320" cy="1417320"/>
          </a:xfrm>
          <a:prstGeom prst="arc">
            <a:avLst>
              <a:gd name="adj1" fmla="val 16200000"/>
              <a:gd name="adj2" fmla="val 12632468"/>
            </a:avLst>
          </a:prstGeom>
          <a:ln>
            <a:solidFill>
              <a:schemeClr val="accent6"/>
            </a:solidFill>
            <a:prstDash val="sysDot"/>
            <a:headEnd type="triangle" w="lg"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Connector 9"/>
          <p:cNvCxnSpPr/>
          <p:nvPr/>
        </p:nvCxnSpPr>
        <p:spPr>
          <a:xfrm>
            <a:off x="8242526" y="3429000"/>
            <a:ext cx="3931920" cy="0"/>
          </a:xfrm>
          <a:prstGeom prst="line">
            <a:avLst/>
          </a:prstGeom>
          <a:ln w="25400">
            <a:solidFill>
              <a:schemeClr val="accent6"/>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210323" y="4419911"/>
            <a:ext cx="2391894" cy="769441"/>
          </a:xfrm>
          <a:prstGeom prst="rect">
            <a:avLst/>
          </a:prstGeom>
        </p:spPr>
        <p:txBody>
          <a:bodyPr wrap="square">
            <a:spAutoFit/>
          </a:bodyPr>
          <a:lstStyle/>
          <a:p>
            <a:pPr algn="ctr"/>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pPr algn="ct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Tree>
    <p:extLst>
      <p:ext uri="{BB962C8B-B14F-4D97-AF65-F5344CB8AC3E}">
        <p14:creationId xmlns:p14="http://schemas.microsoft.com/office/powerpoint/2010/main" val="249933344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cxnSp>
        <p:nvCxnSpPr>
          <p:cNvPr id="9" name="Straight Connector 8"/>
          <p:cNvCxnSpPr/>
          <p:nvPr/>
        </p:nvCxnSpPr>
        <p:spPr>
          <a:xfrm>
            <a:off x="0" y="3429000"/>
            <a:ext cx="412691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287300" y="2880729"/>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4" name="Arc 13"/>
          <p:cNvSpPr/>
          <p:nvPr/>
        </p:nvSpPr>
        <p:spPr>
          <a:xfrm>
            <a:off x="4126910" y="2720339"/>
            <a:ext cx="1417320" cy="1417320"/>
          </a:xfrm>
          <a:prstGeom prst="arc">
            <a:avLst>
              <a:gd name="adj1" fmla="val 28248"/>
              <a:gd name="adj2" fmla="val 10746551"/>
            </a:avLst>
          </a:prstGeom>
          <a:ln w="25400">
            <a:solidFill>
              <a:schemeClr val="accent6"/>
            </a:solidFill>
            <a:prstDash val="sysDot"/>
            <a:headEnd type="none" w="lg"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 name="Straight Connector 15"/>
          <p:cNvCxnSpPr/>
          <p:nvPr/>
        </p:nvCxnSpPr>
        <p:spPr>
          <a:xfrm>
            <a:off x="5544230" y="3429000"/>
            <a:ext cx="412691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9831530" y="2880729"/>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8" name="Arc 17"/>
          <p:cNvSpPr/>
          <p:nvPr/>
        </p:nvSpPr>
        <p:spPr>
          <a:xfrm>
            <a:off x="9671140" y="2720339"/>
            <a:ext cx="1417320" cy="1417320"/>
          </a:xfrm>
          <a:prstGeom prst="arc">
            <a:avLst>
              <a:gd name="adj1" fmla="val 5500367"/>
              <a:gd name="adj2" fmla="val 10746551"/>
            </a:avLst>
          </a:prstGeom>
          <a:ln w="25400">
            <a:solidFill>
              <a:schemeClr val="accent6"/>
            </a:solidFill>
            <a:prstDash val="sysDot"/>
            <a:headEnd type="none" w="lg"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18"/>
          <p:cNvCxnSpPr/>
          <p:nvPr/>
        </p:nvCxnSpPr>
        <p:spPr>
          <a:xfrm rot="5400000">
            <a:off x="8989017" y="5509259"/>
            <a:ext cx="274320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4452873" y="4725408"/>
            <a:ext cx="822960"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9949137" y="2308859"/>
            <a:ext cx="822960"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4530506" y="5313157"/>
            <a:ext cx="667694" cy="6676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FontAwesome" pitchFamily="2" charset="0"/>
              </a:rPr>
              <a:t></a:t>
            </a:r>
            <a:endParaRPr lang="en-US" sz="1600">
              <a:solidFill>
                <a:schemeClr val="bg1">
                  <a:lumMod val="95000"/>
                </a:schemeClr>
              </a:solidFill>
            </a:endParaRPr>
          </a:p>
        </p:txBody>
      </p:sp>
      <p:sp>
        <p:nvSpPr>
          <p:cNvPr id="23" name="Oval 22"/>
          <p:cNvSpPr/>
          <p:nvPr/>
        </p:nvSpPr>
        <p:spPr>
          <a:xfrm>
            <a:off x="10026770" y="1069295"/>
            <a:ext cx="667694" cy="6676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FontAwesome" pitchFamily="2" charset="0"/>
              </a:rPr>
              <a:t></a:t>
            </a:r>
            <a:endParaRPr lang="en-US" sz="1600">
              <a:solidFill>
                <a:schemeClr val="bg1">
                  <a:lumMod val="95000"/>
                </a:schemeClr>
              </a:solidFill>
            </a:endParaRPr>
          </a:p>
        </p:txBody>
      </p:sp>
      <p:sp>
        <p:nvSpPr>
          <p:cNvPr id="24" name="TextBox 23"/>
          <p:cNvSpPr txBox="1"/>
          <p:nvPr/>
        </p:nvSpPr>
        <p:spPr>
          <a:xfrm>
            <a:off x="5383841" y="5462338"/>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2012</a:t>
            </a:r>
          </a:p>
        </p:txBody>
      </p:sp>
      <p:sp>
        <p:nvSpPr>
          <p:cNvPr id="25" name="TextBox 24"/>
          <p:cNvSpPr txBox="1"/>
          <p:nvPr/>
        </p:nvSpPr>
        <p:spPr>
          <a:xfrm>
            <a:off x="9121079" y="1218476"/>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2013</a:t>
            </a:r>
          </a:p>
        </p:txBody>
      </p:sp>
      <p:sp>
        <p:nvSpPr>
          <p:cNvPr id="26" name="Rectangle 25"/>
          <p:cNvSpPr/>
          <p:nvPr/>
        </p:nvSpPr>
        <p:spPr>
          <a:xfrm>
            <a:off x="5383841" y="4183368"/>
            <a:ext cx="3244051" cy="1076000"/>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sp>
        <p:nvSpPr>
          <p:cNvPr id="27" name="Rectangle 26"/>
          <p:cNvSpPr/>
          <p:nvPr/>
        </p:nvSpPr>
        <p:spPr>
          <a:xfrm>
            <a:off x="6587479" y="1766820"/>
            <a:ext cx="3244051" cy="1076000"/>
          </a:xfrm>
          <a:prstGeom prst="rect">
            <a:avLst/>
          </a:prstGeom>
        </p:spPr>
        <p:txBody>
          <a:bodyPr wrap="square">
            <a:spAutoFit/>
          </a:bodyPr>
          <a:lstStyle/>
          <a:p>
            <a:pPr algn="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579877727"/>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cxnSp>
        <p:nvCxnSpPr>
          <p:cNvPr id="9" name="Straight Connector 8"/>
          <p:cNvCxnSpPr/>
          <p:nvPr/>
        </p:nvCxnSpPr>
        <p:spPr>
          <a:xfrm rot="5400000">
            <a:off x="8668977" y="1735749"/>
            <a:ext cx="3383280" cy="0"/>
          </a:xfrm>
          <a:prstGeom prst="line">
            <a:avLst/>
          </a:prstGeom>
          <a:ln w="25400">
            <a:solidFill>
              <a:schemeClr val="accent6"/>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9812346" y="3587779"/>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4" name="Arc 13"/>
          <p:cNvSpPr/>
          <p:nvPr/>
        </p:nvSpPr>
        <p:spPr>
          <a:xfrm>
            <a:off x="9651956" y="3427389"/>
            <a:ext cx="1417320" cy="1417320"/>
          </a:xfrm>
          <a:prstGeom prst="arc">
            <a:avLst>
              <a:gd name="adj1" fmla="val 16120484"/>
              <a:gd name="adj2" fmla="val 10746551"/>
            </a:avLst>
          </a:prstGeom>
          <a:ln w="25400">
            <a:solidFill>
              <a:schemeClr val="accent6"/>
            </a:solidFill>
            <a:prstDash val="sysDot"/>
            <a:headEnd type="none" w="lg"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Connector 14"/>
          <p:cNvCxnSpPr/>
          <p:nvPr/>
        </p:nvCxnSpPr>
        <p:spPr>
          <a:xfrm>
            <a:off x="6811594" y="4141382"/>
            <a:ext cx="283464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547730" y="3587779"/>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7" name="Arc 16"/>
          <p:cNvSpPr/>
          <p:nvPr/>
        </p:nvSpPr>
        <p:spPr>
          <a:xfrm>
            <a:off x="5387340" y="3427389"/>
            <a:ext cx="1417320" cy="1417320"/>
          </a:xfrm>
          <a:prstGeom prst="arc">
            <a:avLst>
              <a:gd name="adj1" fmla="val 21570414"/>
              <a:gd name="adj2" fmla="val 5387312"/>
            </a:avLst>
          </a:prstGeom>
          <a:ln w="25400">
            <a:solidFill>
              <a:schemeClr val="accent6"/>
            </a:solidFill>
            <a:prstDash val="sysDot"/>
            <a:headEnd type="none" w="sm"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Straight Connector 17"/>
          <p:cNvCxnSpPr/>
          <p:nvPr/>
        </p:nvCxnSpPr>
        <p:spPr>
          <a:xfrm rot="5400000">
            <a:off x="5094664" y="5850549"/>
            <a:ext cx="201168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5731115" y="3061629"/>
            <a:ext cx="731520"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10132016" y="5260045"/>
            <a:ext cx="457200"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10026769" y="5675381"/>
            <a:ext cx="667694" cy="6676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FontAwesome" pitchFamily="2" charset="0"/>
              </a:rPr>
              <a:t></a:t>
            </a:r>
            <a:endParaRPr lang="en-US" sz="1600">
              <a:solidFill>
                <a:schemeClr val="bg1">
                  <a:lumMod val="95000"/>
                </a:schemeClr>
              </a:solidFill>
            </a:endParaRPr>
          </a:p>
        </p:txBody>
      </p:sp>
      <p:sp>
        <p:nvSpPr>
          <p:cNvPr id="38" name="Oval 37"/>
          <p:cNvSpPr/>
          <p:nvPr/>
        </p:nvSpPr>
        <p:spPr>
          <a:xfrm>
            <a:off x="5762153" y="1867785"/>
            <a:ext cx="667694" cy="6676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lumMod val="95000"/>
                  </a:schemeClr>
                </a:solidFill>
                <a:latin typeface="FontAwesome" pitchFamily="2" charset="0"/>
              </a:rPr>
              <a:t></a:t>
            </a:r>
            <a:endParaRPr lang="en-US" sz="1600">
              <a:solidFill>
                <a:schemeClr val="bg1">
                  <a:lumMod val="95000"/>
                </a:schemeClr>
              </a:solidFill>
            </a:endParaRPr>
          </a:p>
        </p:txBody>
      </p:sp>
      <p:sp>
        <p:nvSpPr>
          <p:cNvPr id="39" name="TextBox 38"/>
          <p:cNvSpPr txBox="1"/>
          <p:nvPr/>
        </p:nvSpPr>
        <p:spPr>
          <a:xfrm>
            <a:off x="4875267" y="2001917"/>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2013</a:t>
            </a:r>
          </a:p>
        </p:txBody>
      </p:sp>
      <p:sp>
        <p:nvSpPr>
          <p:cNvPr id="40" name="Rectangle 39"/>
          <p:cNvSpPr/>
          <p:nvPr/>
        </p:nvSpPr>
        <p:spPr>
          <a:xfrm>
            <a:off x="2341667" y="2529860"/>
            <a:ext cx="3244051" cy="1076000"/>
          </a:xfrm>
          <a:prstGeom prst="rect">
            <a:avLst/>
          </a:prstGeom>
        </p:spPr>
        <p:txBody>
          <a:bodyPr wrap="square">
            <a:spAutoFit/>
          </a:bodyPr>
          <a:lstStyle/>
          <a:p>
            <a:pPr algn="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sp>
        <p:nvSpPr>
          <p:cNvPr id="41" name="TextBox 40"/>
          <p:cNvSpPr txBox="1"/>
          <p:nvPr/>
        </p:nvSpPr>
        <p:spPr>
          <a:xfrm>
            <a:off x="9087895" y="5005099"/>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2014</a:t>
            </a:r>
          </a:p>
        </p:txBody>
      </p:sp>
      <p:sp>
        <p:nvSpPr>
          <p:cNvPr id="42" name="Rectangle 41"/>
          <p:cNvSpPr/>
          <p:nvPr/>
        </p:nvSpPr>
        <p:spPr>
          <a:xfrm>
            <a:off x="6554295" y="5533042"/>
            <a:ext cx="3244051" cy="1076000"/>
          </a:xfrm>
          <a:prstGeom prst="rect">
            <a:avLst/>
          </a:prstGeom>
        </p:spPr>
        <p:txBody>
          <a:bodyPr wrap="square">
            <a:spAutoFit/>
          </a:bodyPr>
          <a:lstStyle/>
          <a:p>
            <a:pPr algn="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62433639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337343" y="4500039"/>
            <a:ext cx="3517310" cy="1012868"/>
            <a:chOff x="4337342" y="4500039"/>
            <a:chExt cx="3517310" cy="1012868"/>
          </a:xfrm>
        </p:grpSpPr>
        <p:sp>
          <p:nvSpPr>
            <p:cNvPr id="12" name="TextBox 11"/>
            <p:cNvSpPr txBox="1"/>
            <p:nvPr/>
          </p:nvSpPr>
          <p:spPr>
            <a:xfrm>
              <a:off x="4464783" y="4500039"/>
              <a:ext cx="3262432" cy="830997"/>
            </a:xfrm>
            <a:prstGeom prst="rect">
              <a:avLst/>
            </a:prstGeom>
            <a:noFill/>
          </p:spPr>
          <p:txBody>
            <a:bodyPr wrap="none" rtlCol="0">
              <a:spAutoFit/>
            </a:bodyPr>
            <a:lstStyle/>
            <a:p>
              <a:pPr algn="ctr"/>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4337342" y="5266686"/>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cxnSp>
        <p:nvCxnSpPr>
          <p:cNvPr id="9" name="Straight Connector 8"/>
          <p:cNvCxnSpPr/>
          <p:nvPr/>
        </p:nvCxnSpPr>
        <p:spPr>
          <a:xfrm rot="5400000">
            <a:off x="4637464" y="1459289"/>
            <a:ext cx="2926080" cy="0"/>
          </a:xfrm>
          <a:prstGeom prst="line">
            <a:avLst/>
          </a:prstGeom>
          <a:ln w="2540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552233" y="3082719"/>
            <a:ext cx="1096541" cy="10965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4" name="Arc 13"/>
          <p:cNvSpPr/>
          <p:nvPr/>
        </p:nvSpPr>
        <p:spPr>
          <a:xfrm>
            <a:off x="5391843" y="2922329"/>
            <a:ext cx="1417320" cy="1417320"/>
          </a:xfrm>
          <a:prstGeom prst="arc">
            <a:avLst>
              <a:gd name="adj1" fmla="val 16200000"/>
              <a:gd name="adj2" fmla="val 12632468"/>
            </a:avLst>
          </a:prstGeom>
          <a:ln w="25400">
            <a:solidFill>
              <a:schemeClr val="accent6"/>
            </a:solidFill>
            <a:prstDash val="sysDot"/>
            <a:headEnd type="none" w="lg" len="lg"/>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53611258"/>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5FC64CF8-2806-4CD5-9C6F-43AB8AD3329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662" b="7662"/>
          <a:stretch>
            <a:fillRect/>
          </a:stretch>
        </p:blipFill>
        <p:spPr/>
      </p:pic>
      <p:sp>
        <p:nvSpPr>
          <p:cNvPr id="14" name="Rectangle 13"/>
          <p:cNvSpPr/>
          <p:nvPr/>
        </p:nvSpPr>
        <p:spPr>
          <a:xfrm>
            <a:off x="609600" y="2392979"/>
            <a:ext cx="5089451" cy="2072042"/>
          </a:xfrm>
          <a:prstGeom prst="rect">
            <a:avLst/>
          </a:prstGeom>
        </p:spPr>
        <p:txBody>
          <a:bodyPr wrap="square">
            <a:spAutoFit/>
          </a:bodyPr>
          <a:lstStyle/>
          <a:p>
            <a:pPr>
              <a:lnSpc>
                <a:spcPct val="107000"/>
              </a:lnSpc>
              <a:spcAft>
                <a:spcPts val="800"/>
              </a:spcAft>
            </a:pPr>
            <a:r>
              <a:rPr lang="en-US" sz="1400" b="1">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rPr>
              <a:t>CLARK AGENCY</a:t>
            </a:r>
          </a:p>
          <a:p>
            <a:pPr>
              <a:lnSpc>
                <a:spcPct val="107000"/>
              </a:lnSpc>
              <a:spcAft>
                <a:spcPts val="800"/>
              </a:spcAft>
            </a:pPr>
            <a:r>
              <a:rPr lang="en-US" sz="1000">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oup 9"/>
          <p:cNvGrpSpPr/>
          <p:nvPr/>
        </p:nvGrpSpPr>
        <p:grpSpPr>
          <a:xfrm>
            <a:off x="6329921" y="4465021"/>
            <a:ext cx="5231208" cy="1932446"/>
            <a:chOff x="6351192" y="4011575"/>
            <a:chExt cx="5231208" cy="1932446"/>
          </a:xfrm>
        </p:grpSpPr>
        <p:sp>
          <p:nvSpPr>
            <p:cNvPr id="15" name="Oval 14"/>
            <p:cNvSpPr/>
            <p:nvPr/>
          </p:nvSpPr>
          <p:spPr>
            <a:xfrm>
              <a:off x="6351192" y="4011575"/>
              <a:ext cx="1932446" cy="1932446"/>
            </a:xfrm>
            <a:prstGeom prst="ellipse">
              <a:avLst/>
            </a:prstGeom>
            <a:solidFill>
              <a:schemeClr val="tx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85000"/>
                    </a:schemeClr>
                  </a:solidFill>
                  <a:latin typeface="GeosansLight" panose="02000603020000020003" pitchFamily="2" charset="0"/>
                </a:rPr>
                <a:t>KATE</a:t>
              </a:r>
            </a:p>
            <a:p>
              <a:pPr algn="ctr"/>
              <a:r>
                <a:rPr lang="en-US" sz="16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ctr"/>
              <a:r>
                <a:rPr lang="en-US" sz="10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NEW MARKETING</a:t>
              </a:r>
            </a:p>
          </p:txBody>
        </p:sp>
        <p:sp>
          <p:nvSpPr>
            <p:cNvPr id="16" name="Rectangle 15"/>
            <p:cNvSpPr/>
            <p:nvPr/>
          </p:nvSpPr>
          <p:spPr>
            <a:xfrm>
              <a:off x="8613861" y="4548030"/>
              <a:ext cx="9144" cy="859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8632149" y="4545792"/>
              <a:ext cx="2950251" cy="861774"/>
            </a:xfrm>
            <a:prstGeom prst="rect">
              <a:avLst/>
            </a:prstGeom>
            <a:noFill/>
          </p:spPr>
          <p:txBody>
            <a:bodyPr wrap="squar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 odio, </a:t>
              </a: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gravida pellentesque urna varius vitae. </a:t>
              </a: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a:t>
              </a: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interdum nec metus.</a:t>
              </a:r>
            </a:p>
          </p:txBody>
        </p:sp>
      </p:grpSp>
    </p:spTree>
    <p:extLst>
      <p:ext uri="{BB962C8B-B14F-4D97-AF65-F5344CB8AC3E}">
        <p14:creationId xmlns:p14="http://schemas.microsoft.com/office/powerpoint/2010/main" val="371966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7" name="Oval 6"/>
          <p:cNvSpPr/>
          <p:nvPr/>
        </p:nvSpPr>
        <p:spPr>
          <a:xfrm>
            <a:off x="672952" y="4621501"/>
            <a:ext cx="669851" cy="66985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6" name="Rectangle 15"/>
          <p:cNvSpPr/>
          <p:nvPr/>
        </p:nvSpPr>
        <p:spPr>
          <a:xfrm>
            <a:off x="1342803" y="4725593"/>
            <a:ext cx="1952847" cy="461665"/>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PROGRAMMER</a:t>
            </a:r>
            <a:endParaRPr lang="en-US" sz="1000" dirty="0">
              <a:solidFill>
                <a:schemeClr val="tx1">
                  <a:lumMod val="65000"/>
                  <a:lumOff val="35000"/>
                </a:schemeClr>
              </a:solidFill>
            </a:endParaRPr>
          </a:p>
        </p:txBody>
      </p:sp>
      <p:sp>
        <p:nvSpPr>
          <p:cNvPr id="17" name="Oval 16"/>
          <p:cNvSpPr/>
          <p:nvPr/>
        </p:nvSpPr>
        <p:spPr>
          <a:xfrm>
            <a:off x="3364230" y="4617833"/>
            <a:ext cx="669851" cy="66985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8" name="Rectangle 17"/>
          <p:cNvSpPr/>
          <p:nvPr/>
        </p:nvSpPr>
        <p:spPr>
          <a:xfrm>
            <a:off x="4034081" y="4721925"/>
            <a:ext cx="1952847" cy="461665"/>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DESIGNER &amp; COMPOSER</a:t>
            </a:r>
            <a:endParaRPr lang="en-US" sz="1000" dirty="0">
              <a:solidFill>
                <a:schemeClr val="tx1">
                  <a:lumMod val="65000"/>
                  <a:lumOff val="35000"/>
                </a:schemeClr>
              </a:solidFill>
            </a:endParaRPr>
          </a:p>
        </p:txBody>
      </p:sp>
      <p:sp>
        <p:nvSpPr>
          <p:cNvPr id="19" name="Oval 18"/>
          <p:cNvSpPr/>
          <p:nvPr/>
        </p:nvSpPr>
        <p:spPr>
          <a:xfrm>
            <a:off x="6130290" y="4617833"/>
            <a:ext cx="669851" cy="66985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0" name="Rectangle 19"/>
          <p:cNvSpPr/>
          <p:nvPr/>
        </p:nvSpPr>
        <p:spPr>
          <a:xfrm>
            <a:off x="6800141" y="4721925"/>
            <a:ext cx="1952847" cy="461665"/>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MARKETING &amp; CEO</a:t>
            </a:r>
            <a:endParaRPr lang="en-US" sz="1000" dirty="0">
              <a:solidFill>
                <a:schemeClr val="tx1">
                  <a:lumMod val="65000"/>
                  <a:lumOff val="35000"/>
                </a:schemeClr>
              </a:solidFill>
            </a:endParaRPr>
          </a:p>
        </p:txBody>
      </p:sp>
      <p:sp>
        <p:nvSpPr>
          <p:cNvPr id="21" name="Oval 20"/>
          <p:cNvSpPr/>
          <p:nvPr/>
        </p:nvSpPr>
        <p:spPr>
          <a:xfrm>
            <a:off x="8896350" y="4621136"/>
            <a:ext cx="669851" cy="66985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2" name="Rectangle 21"/>
          <p:cNvSpPr/>
          <p:nvPr/>
        </p:nvSpPr>
        <p:spPr>
          <a:xfrm>
            <a:off x="9566201" y="4725228"/>
            <a:ext cx="1952847" cy="461665"/>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PROJECT MANAGER</a:t>
            </a:r>
            <a:endParaRPr lang="en-US" sz="1000" dirty="0">
              <a:solidFill>
                <a:schemeClr val="tx1">
                  <a:lumMod val="65000"/>
                  <a:lumOff val="35000"/>
                </a:schemeClr>
              </a:solidFill>
            </a:endParaRPr>
          </a:p>
        </p:txBody>
      </p:sp>
      <p:sp>
        <p:nvSpPr>
          <p:cNvPr id="9" name="Rectangle 8"/>
          <p:cNvSpPr/>
          <p:nvPr/>
        </p:nvSpPr>
        <p:spPr>
          <a:xfrm>
            <a:off x="1339082" y="5287684"/>
            <a:ext cx="1215656"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p>
        </p:txBody>
      </p:sp>
      <p:sp>
        <p:nvSpPr>
          <p:cNvPr id="23" name="Rectangle 22"/>
          <p:cNvSpPr/>
          <p:nvPr/>
        </p:nvSpPr>
        <p:spPr>
          <a:xfrm>
            <a:off x="4102661" y="5287682"/>
            <a:ext cx="1215656"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p>
        </p:txBody>
      </p:sp>
      <p:sp>
        <p:nvSpPr>
          <p:cNvPr id="24" name="Rectangle 23"/>
          <p:cNvSpPr/>
          <p:nvPr/>
        </p:nvSpPr>
        <p:spPr>
          <a:xfrm>
            <a:off x="6800141" y="5283466"/>
            <a:ext cx="1215656"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p>
        </p:txBody>
      </p:sp>
      <p:sp>
        <p:nvSpPr>
          <p:cNvPr id="25" name="Rectangle 24"/>
          <p:cNvSpPr/>
          <p:nvPr/>
        </p:nvSpPr>
        <p:spPr>
          <a:xfrm>
            <a:off x="9566201" y="5290985"/>
            <a:ext cx="1215656"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p>
        </p:txBody>
      </p:sp>
      <p:pic>
        <p:nvPicPr>
          <p:cNvPr id="10" name="图片占位符 9">
            <a:extLst>
              <a:ext uri="{FF2B5EF4-FFF2-40B4-BE49-F238E27FC236}">
                <a16:creationId xmlns:a16="http://schemas.microsoft.com/office/drawing/2014/main" id="{CB9984A7-5566-44DF-BFB2-6C117160CC4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386" r="17386"/>
          <a:stretch>
            <a:fillRect/>
          </a:stretch>
        </p:blipFill>
        <p:spPr/>
      </p:pic>
      <p:pic>
        <p:nvPicPr>
          <p:cNvPr id="15" name="图片占位符 14">
            <a:extLst>
              <a:ext uri="{FF2B5EF4-FFF2-40B4-BE49-F238E27FC236}">
                <a16:creationId xmlns:a16="http://schemas.microsoft.com/office/drawing/2014/main" id="{F187E0D8-36B3-4427-8A05-B2795A4846A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7422" r="17422"/>
          <a:stretch>
            <a:fillRect/>
          </a:stretch>
        </p:blipFill>
        <p:spPr/>
      </p:pic>
      <p:pic>
        <p:nvPicPr>
          <p:cNvPr id="30" name="图片占位符 29">
            <a:extLst>
              <a:ext uri="{FF2B5EF4-FFF2-40B4-BE49-F238E27FC236}">
                <a16:creationId xmlns:a16="http://schemas.microsoft.com/office/drawing/2014/main" id="{C1EF9833-90D2-4F3F-BF7A-889E54BF979C}"/>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3341" r="13341"/>
          <a:stretch>
            <a:fillRect/>
          </a:stretch>
        </p:blipFill>
        <p:spPr/>
      </p:pic>
      <p:pic>
        <p:nvPicPr>
          <p:cNvPr id="32" name="图片占位符 31">
            <a:extLst>
              <a:ext uri="{FF2B5EF4-FFF2-40B4-BE49-F238E27FC236}">
                <a16:creationId xmlns:a16="http://schemas.microsoft.com/office/drawing/2014/main" id="{C3644DE5-7C58-4299-A611-A35DC60F1CA0}"/>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7415" r="17415"/>
          <a:stretch>
            <a:fillRect/>
          </a:stretch>
        </p:blipFill>
        <p:spPr>
          <a:xfrm>
            <a:off x="8896668" y="1609723"/>
            <a:ext cx="2697162" cy="2759075"/>
          </a:xfrm>
        </p:spPr>
      </p:pic>
    </p:spTree>
    <p:extLst>
      <p:ext uri="{BB962C8B-B14F-4D97-AF65-F5344CB8AC3E}">
        <p14:creationId xmlns:p14="http://schemas.microsoft.com/office/powerpoint/2010/main" val="25993791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6" name="Oval 15"/>
          <p:cNvSpPr/>
          <p:nvPr/>
        </p:nvSpPr>
        <p:spPr>
          <a:xfrm>
            <a:off x="3590231" y="4866319"/>
            <a:ext cx="669851" cy="66985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7" name="Rectangle 16"/>
          <p:cNvSpPr/>
          <p:nvPr/>
        </p:nvSpPr>
        <p:spPr>
          <a:xfrm>
            <a:off x="4260082" y="4970411"/>
            <a:ext cx="1952847" cy="461665"/>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DESIGNER &amp; COMPOSER</a:t>
            </a:r>
            <a:endParaRPr lang="en-US" sz="1000" dirty="0">
              <a:solidFill>
                <a:schemeClr val="tx1">
                  <a:lumMod val="65000"/>
                  <a:lumOff val="35000"/>
                </a:schemeClr>
              </a:solidFill>
            </a:endParaRPr>
          </a:p>
        </p:txBody>
      </p:sp>
      <p:sp>
        <p:nvSpPr>
          <p:cNvPr id="18" name="Rectangle 17"/>
          <p:cNvSpPr/>
          <p:nvPr/>
        </p:nvSpPr>
        <p:spPr>
          <a:xfrm>
            <a:off x="4328662" y="5536168"/>
            <a:ext cx="1215656"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p>
        </p:txBody>
      </p:sp>
      <p:sp>
        <p:nvSpPr>
          <p:cNvPr id="19" name="Rectangle 18"/>
          <p:cNvSpPr/>
          <p:nvPr/>
        </p:nvSpPr>
        <p:spPr>
          <a:xfrm>
            <a:off x="3590231" y="1983831"/>
            <a:ext cx="2505769" cy="2236703"/>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r>
              <a:rPr 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grpSp>
        <p:nvGrpSpPr>
          <p:cNvPr id="6" name="Group 5"/>
          <p:cNvGrpSpPr/>
          <p:nvPr/>
        </p:nvGrpSpPr>
        <p:grpSpPr>
          <a:xfrm>
            <a:off x="6275218" y="1983831"/>
            <a:ext cx="5307182" cy="2278318"/>
            <a:chOff x="6212929" y="1672135"/>
            <a:chExt cx="5307182" cy="2278318"/>
          </a:xfrm>
        </p:grpSpPr>
        <p:cxnSp>
          <p:nvCxnSpPr>
            <p:cNvPr id="21" name="Straight Connector 20"/>
            <p:cNvCxnSpPr/>
            <p:nvPr/>
          </p:nvCxnSpPr>
          <p:spPr>
            <a:xfrm>
              <a:off x="6308031" y="1959453"/>
              <a:ext cx="521208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308031" y="1959453"/>
              <a:ext cx="429768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212929" y="1672136"/>
              <a:ext cx="64312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24" name="TextBox 23"/>
            <p:cNvSpPr txBox="1"/>
            <p:nvPr/>
          </p:nvSpPr>
          <p:spPr>
            <a:xfrm>
              <a:off x="10283421" y="1672135"/>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p>
          </p:txBody>
        </p:sp>
        <p:cxnSp>
          <p:nvCxnSpPr>
            <p:cNvPr id="25" name="Straight Connector 24"/>
            <p:cNvCxnSpPr/>
            <p:nvPr/>
          </p:nvCxnSpPr>
          <p:spPr>
            <a:xfrm>
              <a:off x="6308031" y="2593947"/>
              <a:ext cx="521208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308031" y="2593947"/>
              <a:ext cx="347472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12929" y="2306630"/>
              <a:ext cx="1091966"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DEVELOPMENT</a:t>
              </a:r>
            </a:p>
          </p:txBody>
        </p:sp>
        <p:sp>
          <p:nvSpPr>
            <p:cNvPr id="28" name="TextBox 27"/>
            <p:cNvSpPr txBox="1"/>
            <p:nvPr/>
          </p:nvSpPr>
          <p:spPr>
            <a:xfrm>
              <a:off x="9461492" y="2306629"/>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56%</a:t>
              </a:r>
            </a:p>
          </p:txBody>
        </p:sp>
        <p:cxnSp>
          <p:nvCxnSpPr>
            <p:cNvPr id="29" name="Straight Connector 28"/>
            <p:cNvCxnSpPr/>
            <p:nvPr/>
          </p:nvCxnSpPr>
          <p:spPr>
            <a:xfrm>
              <a:off x="6308031" y="3272200"/>
              <a:ext cx="521208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308031" y="3272200"/>
              <a:ext cx="484632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212929" y="2984883"/>
              <a:ext cx="90441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MARKETING</a:t>
              </a:r>
            </a:p>
          </p:txBody>
        </p:sp>
        <p:sp>
          <p:nvSpPr>
            <p:cNvPr id="32" name="TextBox 31"/>
            <p:cNvSpPr txBox="1"/>
            <p:nvPr/>
          </p:nvSpPr>
          <p:spPr>
            <a:xfrm>
              <a:off x="10827949" y="2984882"/>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83%</a:t>
              </a:r>
            </a:p>
          </p:txBody>
        </p:sp>
        <p:cxnSp>
          <p:nvCxnSpPr>
            <p:cNvPr id="33" name="Straight Connector 32"/>
            <p:cNvCxnSpPr/>
            <p:nvPr/>
          </p:nvCxnSpPr>
          <p:spPr>
            <a:xfrm>
              <a:off x="6308031" y="3950453"/>
              <a:ext cx="521208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308031" y="3950453"/>
              <a:ext cx="429768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212929" y="3663136"/>
              <a:ext cx="1101584"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PRESENTATION</a:t>
              </a:r>
            </a:p>
          </p:txBody>
        </p:sp>
        <p:sp>
          <p:nvSpPr>
            <p:cNvPr id="36" name="TextBox 35"/>
            <p:cNvSpPr txBox="1"/>
            <p:nvPr/>
          </p:nvSpPr>
          <p:spPr>
            <a:xfrm>
              <a:off x="10283421" y="3663135"/>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p>
          </p:txBody>
        </p:sp>
      </p:grpSp>
      <p:pic>
        <p:nvPicPr>
          <p:cNvPr id="9" name="图片占位符 8">
            <a:extLst>
              <a:ext uri="{FF2B5EF4-FFF2-40B4-BE49-F238E27FC236}">
                <a16:creationId xmlns:a16="http://schemas.microsoft.com/office/drawing/2014/main" id="{B81063EE-B7D1-4497-9DAF-CBF68710317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8941" r="28941"/>
          <a:stretch>
            <a:fillRect/>
          </a:stretch>
        </p:blipFill>
        <p:spPr>
          <a:xfrm>
            <a:off x="609600" y="1609725"/>
            <a:ext cx="2736850" cy="4305300"/>
          </a:xfrm>
        </p:spPr>
      </p:pic>
    </p:spTree>
    <p:extLst>
      <p:ext uri="{BB962C8B-B14F-4D97-AF65-F5344CB8AC3E}">
        <p14:creationId xmlns:p14="http://schemas.microsoft.com/office/powerpoint/2010/main" val="1464689818"/>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23" name="Rectangle 22"/>
          <p:cNvSpPr/>
          <p:nvPr/>
        </p:nvSpPr>
        <p:spPr>
          <a:xfrm>
            <a:off x="609600" y="2392979"/>
            <a:ext cx="5089451" cy="2064540"/>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图片占位符 8">
            <a:extLst>
              <a:ext uri="{FF2B5EF4-FFF2-40B4-BE49-F238E27FC236}">
                <a16:creationId xmlns:a16="http://schemas.microsoft.com/office/drawing/2014/main" id="{77C83637-4410-4B3F-84CA-7BA709E6869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708" b="17708"/>
          <a:stretch>
            <a:fillRect/>
          </a:stretch>
        </p:blipFill>
        <p:spPr>
          <a:xfrm>
            <a:off x="5824537" y="2408788"/>
            <a:ext cx="6367463" cy="2741613"/>
          </a:xfrm>
        </p:spPr>
      </p:pic>
    </p:spTree>
    <p:extLst>
      <p:ext uri="{BB962C8B-B14F-4D97-AF65-F5344CB8AC3E}">
        <p14:creationId xmlns:p14="http://schemas.microsoft.com/office/powerpoint/2010/main" val="344465577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1767" y="2254780"/>
            <a:ext cx="2668681" cy="2348440"/>
          </a:xfrm>
          <a:prstGeom prst="rect">
            <a:avLst/>
          </a:prstGeom>
        </p:spPr>
      </p:pic>
      <p:cxnSp>
        <p:nvCxnSpPr>
          <p:cNvPr id="7" name="Straight Connector 6"/>
          <p:cNvCxnSpPr/>
          <p:nvPr/>
        </p:nvCxnSpPr>
        <p:spPr>
          <a:xfrm flipV="1">
            <a:off x="8335926" y="2179674"/>
            <a:ext cx="520995" cy="5422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856921" y="2179674"/>
            <a:ext cx="548640"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V="1">
            <a:off x="8309734" y="3912781"/>
            <a:ext cx="520995" cy="5422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846288" y="4444409"/>
            <a:ext cx="640080"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6466173" y="3554900"/>
            <a:ext cx="520995" cy="5422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825955" y="4097161"/>
            <a:ext cx="640080" cy="0"/>
          </a:xfrm>
          <a:prstGeom prst="line">
            <a:avLst/>
          </a:prstGeom>
          <a:ln>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V="1">
            <a:off x="6689456" y="2473969"/>
            <a:ext cx="520995" cy="5422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038995" y="2484601"/>
            <a:ext cx="640080" cy="0"/>
          </a:xfrm>
          <a:prstGeom prst="line">
            <a:avLst/>
          </a:prstGeom>
          <a:ln>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5240442" y="2213941"/>
            <a:ext cx="554793" cy="5547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3" name="Arc 22"/>
          <p:cNvSpPr/>
          <p:nvPr/>
        </p:nvSpPr>
        <p:spPr>
          <a:xfrm>
            <a:off x="5151804" y="2137352"/>
            <a:ext cx="732070" cy="707972"/>
          </a:xfrm>
          <a:prstGeom prst="arc">
            <a:avLst>
              <a:gd name="adj1" fmla="val 16200000"/>
              <a:gd name="adj2" fmla="val 8078831"/>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Oval 23"/>
          <p:cNvSpPr/>
          <p:nvPr/>
        </p:nvSpPr>
        <p:spPr>
          <a:xfrm>
            <a:off x="4991137" y="3809131"/>
            <a:ext cx="554793" cy="5547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5" name="Arc 24"/>
          <p:cNvSpPr/>
          <p:nvPr/>
        </p:nvSpPr>
        <p:spPr>
          <a:xfrm>
            <a:off x="4902499" y="3732542"/>
            <a:ext cx="732070" cy="707972"/>
          </a:xfrm>
          <a:prstGeom prst="arc">
            <a:avLst>
              <a:gd name="adj1" fmla="val 16200000"/>
              <a:gd name="adj2" fmla="val 12990584"/>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Oval 25"/>
          <p:cNvSpPr/>
          <p:nvPr/>
        </p:nvSpPr>
        <p:spPr>
          <a:xfrm>
            <a:off x="9559353" y="1936544"/>
            <a:ext cx="554793" cy="5547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7" name="Arc 26"/>
          <p:cNvSpPr/>
          <p:nvPr/>
        </p:nvSpPr>
        <p:spPr>
          <a:xfrm>
            <a:off x="9470715" y="1859955"/>
            <a:ext cx="732070" cy="707972"/>
          </a:xfrm>
          <a:prstGeom prst="arc">
            <a:avLst>
              <a:gd name="adj1" fmla="val 16200000"/>
              <a:gd name="adj2" fmla="val 3153286"/>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Oval 27"/>
          <p:cNvSpPr/>
          <p:nvPr/>
        </p:nvSpPr>
        <p:spPr>
          <a:xfrm>
            <a:off x="9628341" y="4173750"/>
            <a:ext cx="554793" cy="5547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9" name="Arc 28"/>
          <p:cNvSpPr/>
          <p:nvPr/>
        </p:nvSpPr>
        <p:spPr>
          <a:xfrm>
            <a:off x="9539703" y="4097161"/>
            <a:ext cx="732070" cy="707972"/>
          </a:xfrm>
          <a:prstGeom prst="arc">
            <a:avLst>
              <a:gd name="adj1" fmla="val 11598027"/>
              <a:gd name="adj2" fmla="val 3153286"/>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6560160" y="4927449"/>
            <a:ext cx="2391894" cy="769441"/>
          </a:xfrm>
          <a:prstGeom prst="rect">
            <a:avLst/>
          </a:prstGeom>
        </p:spPr>
        <p:txBody>
          <a:bodyPr wrap="square">
            <a:spAutoFit/>
          </a:bodyPr>
          <a:lstStyle/>
          <a:p>
            <a:pPr algn="ctr"/>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pPr algn="ct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
        <p:nvSpPr>
          <p:cNvPr id="31" name="Rectangle 30"/>
          <p:cNvSpPr/>
          <p:nvPr/>
        </p:nvSpPr>
        <p:spPr>
          <a:xfrm>
            <a:off x="621750" y="2722300"/>
            <a:ext cx="4104261" cy="1405321"/>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4105465804"/>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C976607B-7C82-4F4D-88B0-A76BF3BEB12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037" r="24037"/>
          <a:stretch>
            <a:fillRect/>
          </a:stretch>
        </p:blipFill>
        <p:spPr/>
      </p:pic>
      <p:pic>
        <p:nvPicPr>
          <p:cNvPr id="19" name="图片占位符 18">
            <a:extLst>
              <a:ext uri="{FF2B5EF4-FFF2-40B4-BE49-F238E27FC236}">
                <a16:creationId xmlns:a16="http://schemas.microsoft.com/office/drawing/2014/main" id="{13B2063C-27E5-4AAE-8801-EEECE1EBA4F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775" r="2775"/>
          <a:stretch>
            <a:fillRect/>
          </a:stretch>
        </p:blipFill>
        <p:spPr/>
      </p:pic>
      <p:pic>
        <p:nvPicPr>
          <p:cNvPr id="16" name="图片占位符 15">
            <a:extLst>
              <a:ext uri="{FF2B5EF4-FFF2-40B4-BE49-F238E27FC236}">
                <a16:creationId xmlns:a16="http://schemas.microsoft.com/office/drawing/2014/main" id="{C7E49DE1-843B-4E7E-A5C4-AB3C9F92914B}"/>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992" r="1992"/>
          <a:stretch>
            <a:fillRect/>
          </a:stretch>
        </p:blipFill>
        <p:spPr/>
      </p:pic>
      <p:sp>
        <p:nvSpPr>
          <p:cNvPr id="23" name="Picture Placeholder 22"/>
          <p:cNvSpPr>
            <a:spLocks noGrp="1"/>
          </p:cNvSpPr>
          <p:nvPr>
            <p:ph type="pic" sz="quarter" idx="13"/>
          </p:nvPr>
        </p:nvSpPr>
        <p:spPr/>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7" name="Rectangle 16"/>
          <p:cNvSpPr/>
          <p:nvPr/>
        </p:nvSpPr>
        <p:spPr>
          <a:xfrm>
            <a:off x="3353358" y="3736848"/>
            <a:ext cx="2742641" cy="2157984"/>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656107" y="5382518"/>
            <a:ext cx="1295547" cy="246221"/>
          </a:xfrm>
          <a:prstGeom prst="rect">
            <a:avLst/>
          </a:prstGeom>
          <a:noFill/>
          <a:ln>
            <a:solidFill>
              <a:schemeClr val="bg1">
                <a:lumMod val="95000"/>
              </a:schemeClr>
            </a:solidFill>
          </a:ln>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PORTFOLIO TITTLE</a:t>
            </a:r>
          </a:p>
        </p:txBody>
      </p:sp>
      <p:sp>
        <p:nvSpPr>
          <p:cNvPr id="7" name="Rectangle 6"/>
          <p:cNvSpPr/>
          <p:nvPr/>
        </p:nvSpPr>
        <p:spPr>
          <a:xfrm>
            <a:off x="3586996" y="4861224"/>
            <a:ext cx="415498" cy="369332"/>
          </a:xfrm>
          <a:prstGeom prst="rect">
            <a:avLst/>
          </a:prstGeom>
        </p:spPr>
        <p:txBody>
          <a:bodyPr wrap="none">
            <a:spAutoFit/>
          </a:bodyPr>
          <a:lstStyle/>
          <a:p>
            <a:r>
              <a:rPr lang="en-US">
                <a:solidFill>
                  <a:schemeClr val="bg1">
                    <a:lumMod val="95000"/>
                  </a:schemeClr>
                </a:solidFill>
                <a:latin typeface="Simple-Line-Icons" panose="02000503000000000000" pitchFamily="2" charset="2"/>
              </a:rPr>
              <a:t></a:t>
            </a:r>
            <a:endParaRPr lang="en-US">
              <a:solidFill>
                <a:schemeClr val="bg1">
                  <a:lumMod val="95000"/>
                </a:schemeClr>
              </a:solidFill>
            </a:endParaRPr>
          </a:p>
        </p:txBody>
      </p:sp>
    </p:spTree>
    <p:extLst>
      <p:ext uri="{BB962C8B-B14F-4D97-AF65-F5344CB8AC3E}">
        <p14:creationId xmlns:p14="http://schemas.microsoft.com/office/powerpoint/2010/main" val="40368669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2C4C02A0-47D8-4C13-8FC3-130EBB47C1B5}"/>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3348" b="13348"/>
          <a:stretch>
            <a:fillRect/>
          </a:stretch>
        </p:blipFill>
        <p:spPr/>
      </p:pic>
      <p:pic>
        <p:nvPicPr>
          <p:cNvPr id="13" name="图片占位符 12">
            <a:extLst>
              <a:ext uri="{FF2B5EF4-FFF2-40B4-BE49-F238E27FC236}">
                <a16:creationId xmlns:a16="http://schemas.microsoft.com/office/drawing/2014/main" id="{3A34A53F-3072-42ED-815C-8185E94973B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206" b="21206"/>
          <a:stretch>
            <a:fillRect/>
          </a:stretch>
        </p:blipFill>
        <p:spPr/>
      </p:pic>
      <p:pic>
        <p:nvPicPr>
          <p:cNvPr id="6" name="图片占位符 5">
            <a:extLst>
              <a:ext uri="{FF2B5EF4-FFF2-40B4-BE49-F238E27FC236}">
                <a16:creationId xmlns:a16="http://schemas.microsoft.com/office/drawing/2014/main" id="{42873600-A447-4523-9026-7854A82E006C}"/>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26830" b="26830"/>
          <a:stretch>
            <a:fillRect/>
          </a:stretch>
        </p:blipFill>
        <p:spPr/>
      </p:pic>
      <p:pic>
        <p:nvPicPr>
          <p:cNvPr id="11" name="图片占位符 10">
            <a:extLst>
              <a:ext uri="{FF2B5EF4-FFF2-40B4-BE49-F238E27FC236}">
                <a16:creationId xmlns:a16="http://schemas.microsoft.com/office/drawing/2014/main" id="{EEF2713B-5240-41CE-B8B1-DDDF2E6B8285}"/>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21890" b="21890"/>
          <a:stretch>
            <a:fillRect/>
          </a:stretch>
        </p:blipFill>
        <p:spPr/>
      </p:pic>
      <p:sp>
        <p:nvSpPr>
          <p:cNvPr id="14" name="Rectangle 13"/>
          <p:cNvSpPr/>
          <p:nvPr/>
        </p:nvSpPr>
        <p:spPr>
          <a:xfrm>
            <a:off x="-738" y="0"/>
            <a:ext cx="7017488" cy="3429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253023" y="3353893"/>
            <a:ext cx="7938977" cy="3429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p:nvGrpSpPr>
        <p:grpSpPr>
          <a:xfrm>
            <a:off x="3003697" y="933499"/>
            <a:ext cx="1010094" cy="1562001"/>
            <a:chOff x="2913320" y="789467"/>
            <a:chExt cx="1010094" cy="1562001"/>
          </a:xfrm>
        </p:grpSpPr>
        <p:sp>
          <p:nvSpPr>
            <p:cNvPr id="16" name="Rectangle 15"/>
            <p:cNvSpPr/>
            <p:nvPr/>
          </p:nvSpPr>
          <p:spPr>
            <a:xfrm>
              <a:off x="2913320" y="789467"/>
              <a:ext cx="1010094" cy="115701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95000"/>
                    </a:schemeClr>
                  </a:solidFill>
                  <a:latin typeface="Simple-Line-Icons" panose="02000503000000000000" pitchFamily="2" charset="2"/>
                </a:rPr>
                <a:t></a:t>
              </a:r>
              <a:endParaRPr lang="en-US" sz="2400" dirty="0">
                <a:solidFill>
                  <a:schemeClr val="bg1">
                    <a:lumMod val="95000"/>
                  </a:schemeClr>
                </a:solidFill>
              </a:endParaRPr>
            </a:p>
          </p:txBody>
        </p:sp>
        <p:sp>
          <p:nvSpPr>
            <p:cNvPr id="17" name="TextBox 16"/>
            <p:cNvSpPr txBox="1"/>
            <p:nvPr/>
          </p:nvSpPr>
          <p:spPr>
            <a:xfrm>
              <a:off x="2924481" y="2105247"/>
              <a:ext cx="987771"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GREEN LIGHT</a:t>
              </a:r>
            </a:p>
          </p:txBody>
        </p:sp>
      </p:grpSp>
      <p:grpSp>
        <p:nvGrpSpPr>
          <p:cNvPr id="21" name="Group 20"/>
          <p:cNvGrpSpPr/>
          <p:nvPr/>
        </p:nvGrpSpPr>
        <p:grpSpPr>
          <a:xfrm>
            <a:off x="7289534" y="3896794"/>
            <a:ext cx="3005951" cy="1694819"/>
            <a:chOff x="11193489" y="3934514"/>
            <a:chExt cx="3005951" cy="1694819"/>
          </a:xfrm>
        </p:grpSpPr>
        <p:sp>
          <p:nvSpPr>
            <p:cNvPr id="19" name="Rectangle 18"/>
            <p:cNvSpPr/>
            <p:nvPr/>
          </p:nvSpPr>
          <p:spPr>
            <a:xfrm>
              <a:off x="12373298" y="3934514"/>
              <a:ext cx="646331" cy="646331"/>
            </a:xfrm>
            <a:prstGeom prst="rect">
              <a:avLst/>
            </a:prstGeom>
          </p:spPr>
          <p:txBody>
            <a:bodyPr wrap="none">
              <a:spAutoFit/>
            </a:bodyPr>
            <a:lstStyle/>
            <a:p>
              <a:r>
                <a:rPr lang="en-US" sz="3600" dirty="0">
                  <a:solidFill>
                    <a:schemeClr val="bg1">
                      <a:lumMod val="95000"/>
                    </a:schemeClr>
                  </a:solidFill>
                  <a:latin typeface="Simple-Line-Icons" panose="02000503000000000000" pitchFamily="2" charset="2"/>
                </a:rPr>
                <a:t></a:t>
              </a:r>
              <a:endParaRPr lang="en-US" sz="3600" dirty="0">
                <a:solidFill>
                  <a:schemeClr val="bg1">
                    <a:lumMod val="95000"/>
                  </a:schemeClr>
                </a:solidFill>
              </a:endParaRPr>
            </a:p>
          </p:txBody>
        </p:sp>
        <p:sp>
          <p:nvSpPr>
            <p:cNvPr id="20" name="TextBox 19"/>
            <p:cNvSpPr txBox="1"/>
            <p:nvPr/>
          </p:nvSpPr>
          <p:spPr>
            <a:xfrm>
              <a:off x="11193489" y="4582893"/>
              <a:ext cx="3005951" cy="1046440"/>
            </a:xfrm>
            <a:prstGeom prst="rect">
              <a:avLst/>
            </a:prstGeom>
            <a:noFill/>
          </p:spPr>
          <p:txBody>
            <a:bodyPr wrap="none" rtlCol="0">
              <a:spAutoFit/>
            </a:bodyPr>
            <a:lstStyle/>
            <a:p>
              <a:pPr algn="ctr"/>
              <a:r>
                <a:rPr lang="zh-CN" altLang="en-US" sz="4400" dirty="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请输入标题</a:t>
              </a:r>
              <a:endParaRPr lang="en-US" sz="4400" dirty="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a:p>
              <a:pPr algn="ctr"/>
              <a:r>
                <a:rPr lang="en-US"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BUSINESS &amp; DESIGN</a:t>
              </a:r>
            </a:p>
          </p:txBody>
        </p:sp>
      </p:grpSp>
      <p:grpSp>
        <p:nvGrpSpPr>
          <p:cNvPr id="24" name="Group 23"/>
          <p:cNvGrpSpPr/>
          <p:nvPr/>
        </p:nvGrpSpPr>
        <p:grpSpPr>
          <a:xfrm>
            <a:off x="471384" y="3718123"/>
            <a:ext cx="3310253" cy="1280672"/>
            <a:chOff x="609600" y="3745165"/>
            <a:chExt cx="3310253" cy="1280672"/>
          </a:xfrm>
        </p:grpSpPr>
        <p:sp>
          <p:nvSpPr>
            <p:cNvPr id="22" name="Rectangle 21"/>
            <p:cNvSpPr/>
            <p:nvPr/>
          </p:nvSpPr>
          <p:spPr>
            <a:xfrm>
              <a:off x="2048962" y="3745165"/>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p>
          </p:txBody>
        </p:sp>
        <p:sp>
          <p:nvSpPr>
            <p:cNvPr id="23" name="Rectangle 22"/>
            <p:cNvSpPr/>
            <p:nvPr/>
          </p:nvSpPr>
          <p:spPr>
            <a:xfrm>
              <a:off x="609600" y="4114497"/>
              <a:ext cx="3310253" cy="911340"/>
            </a:xfrm>
            <a:prstGeom prst="rect">
              <a:avLst/>
            </a:prstGeom>
          </p:spPr>
          <p:txBody>
            <a:bodyPr wrap="square">
              <a:spAutoFit/>
            </a:bodyPr>
            <a:lstStyle/>
            <a:p>
              <a:pPr algn="ct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grpSp>
      <p:grpSp>
        <p:nvGrpSpPr>
          <p:cNvPr id="28" name="Group 27"/>
          <p:cNvGrpSpPr/>
          <p:nvPr/>
        </p:nvGrpSpPr>
        <p:grpSpPr>
          <a:xfrm>
            <a:off x="7637432" y="1747799"/>
            <a:ext cx="3934622" cy="1241101"/>
            <a:chOff x="7750559" y="1721183"/>
            <a:chExt cx="3934622" cy="1241101"/>
          </a:xfrm>
        </p:grpSpPr>
        <p:sp>
          <p:nvSpPr>
            <p:cNvPr id="26" name="Rectangle 25"/>
            <p:cNvSpPr/>
            <p:nvPr/>
          </p:nvSpPr>
          <p:spPr>
            <a:xfrm>
              <a:off x="9526952" y="1721183"/>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p>
          </p:txBody>
        </p:sp>
        <p:sp>
          <p:nvSpPr>
            <p:cNvPr id="27" name="Rectangle 26"/>
            <p:cNvSpPr/>
            <p:nvPr/>
          </p:nvSpPr>
          <p:spPr>
            <a:xfrm>
              <a:off x="7750559" y="2050944"/>
              <a:ext cx="3934622" cy="911340"/>
            </a:xfrm>
            <a:prstGeom prst="rect">
              <a:avLst/>
            </a:prstGeom>
          </p:spPr>
          <p:txBody>
            <a:bodyPr wrap="square">
              <a:spAutoFit/>
            </a:bodyPr>
            <a:lstStyle/>
            <a:p>
              <a:pPr algn="ct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p>
          </p:txBody>
        </p:sp>
      </p:grpSp>
    </p:spTree>
    <p:extLst>
      <p:ext uri="{BB962C8B-B14F-4D97-AF65-F5344CB8AC3E}">
        <p14:creationId xmlns:p14="http://schemas.microsoft.com/office/powerpoint/2010/main" val="2541920307"/>
      </p:ext>
    </p:extLst>
  </p:cSld>
  <p:clrMapOvr>
    <a:masterClrMapping/>
  </p:clrMapOvr>
  <p:transition spd="slow">
    <p:push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830" y="1813391"/>
            <a:ext cx="5616570" cy="3231219"/>
          </a:xfrm>
          <a:prstGeom prst="rect">
            <a:avLst/>
          </a:prstGeom>
        </p:spPr>
      </p:pic>
      <p:sp>
        <p:nvSpPr>
          <p:cNvPr id="7" name="TextBox 6"/>
          <p:cNvSpPr txBox="1"/>
          <p:nvPr/>
        </p:nvSpPr>
        <p:spPr>
          <a:xfrm>
            <a:off x="7917951" y="2967335"/>
            <a:ext cx="1712328" cy="923330"/>
          </a:xfrm>
          <a:prstGeom prst="rect">
            <a:avLst/>
          </a:prstGeom>
          <a:noFill/>
          <a:ln>
            <a:solidFill>
              <a:schemeClr val="tx1">
                <a:lumMod val="50000"/>
                <a:lumOff val="50000"/>
              </a:schemeClr>
            </a:solidFill>
          </a:ln>
        </p:spPr>
        <p:txBody>
          <a:bodyPr wrap="none" rtlCol="0">
            <a:spAutoFit/>
          </a:bodyPr>
          <a:lstStyle/>
          <a:p>
            <a:pPr algn="ctr"/>
            <a:r>
              <a:rPr lang="en-US"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THE MOCK UP</a:t>
            </a:r>
          </a:p>
          <a:p>
            <a:pPr algn="ctr"/>
            <a:r>
              <a:rPr lang="en-US"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WITH</a:t>
            </a:r>
          </a:p>
          <a:p>
            <a:pPr algn="ctr"/>
            <a:r>
              <a:rPr lang="en-US"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CLARK THEME</a:t>
            </a:r>
          </a:p>
        </p:txBody>
      </p:sp>
      <p:grpSp>
        <p:nvGrpSpPr>
          <p:cNvPr id="21" name="Group 20"/>
          <p:cNvGrpSpPr/>
          <p:nvPr/>
        </p:nvGrpSpPr>
        <p:grpSpPr>
          <a:xfrm>
            <a:off x="609600" y="1813391"/>
            <a:ext cx="4051850" cy="2651573"/>
            <a:chOff x="7530550" y="1380825"/>
            <a:chExt cx="4051850" cy="2651573"/>
          </a:xfrm>
        </p:grpSpPr>
        <p:sp>
          <p:nvSpPr>
            <p:cNvPr id="22" name="Rounded Rectangle 21"/>
            <p:cNvSpPr/>
            <p:nvPr/>
          </p:nvSpPr>
          <p:spPr>
            <a:xfrm rot="5400000">
              <a:off x="9462080" y="460713"/>
              <a:ext cx="255183" cy="398545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5400000">
              <a:off x="9462081" y="944502"/>
              <a:ext cx="255183" cy="398545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5400000">
              <a:off x="9462080" y="1428290"/>
              <a:ext cx="255183" cy="398545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rot="5400000">
              <a:off x="9462080" y="1912079"/>
              <a:ext cx="255183" cy="398545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rot="5400000">
              <a:off x="8890572" y="1032222"/>
              <a:ext cx="255183" cy="2842437"/>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rot="5400000">
              <a:off x="8511785" y="1894797"/>
              <a:ext cx="255183" cy="2084864"/>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rot="5400000">
              <a:off x="8712472" y="2177898"/>
              <a:ext cx="255183" cy="248624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rot="5400000">
              <a:off x="9001771" y="2367071"/>
              <a:ext cx="255183" cy="306483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7674034" y="2337469"/>
              <a:ext cx="821059"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STRATEGY</a:t>
              </a:r>
            </a:p>
          </p:txBody>
        </p:sp>
        <p:sp>
          <p:nvSpPr>
            <p:cNvPr id="31" name="TextBox 30"/>
            <p:cNvSpPr txBox="1"/>
            <p:nvPr/>
          </p:nvSpPr>
          <p:spPr>
            <a:xfrm>
              <a:off x="7674034" y="2821258"/>
              <a:ext cx="1048685"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MANAGMENT</a:t>
              </a:r>
            </a:p>
          </p:txBody>
        </p:sp>
        <p:sp>
          <p:nvSpPr>
            <p:cNvPr id="32" name="TextBox 31"/>
            <p:cNvSpPr txBox="1"/>
            <p:nvPr/>
          </p:nvSpPr>
          <p:spPr>
            <a:xfrm>
              <a:off x="7674033" y="3305046"/>
              <a:ext cx="1237839"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MARKETING CEO</a:t>
              </a:r>
            </a:p>
          </p:txBody>
        </p:sp>
        <p:sp>
          <p:nvSpPr>
            <p:cNvPr id="33" name="TextBox 32"/>
            <p:cNvSpPr txBox="1"/>
            <p:nvPr/>
          </p:nvSpPr>
          <p:spPr>
            <a:xfrm>
              <a:off x="7674033" y="3780841"/>
              <a:ext cx="1321196"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SOCIAL NETWORK</a:t>
              </a:r>
            </a:p>
          </p:txBody>
        </p:sp>
        <p:sp>
          <p:nvSpPr>
            <p:cNvPr id="34" name="TextBox 33"/>
            <p:cNvSpPr txBox="1"/>
            <p:nvPr/>
          </p:nvSpPr>
          <p:spPr>
            <a:xfrm>
              <a:off x="11134841" y="2333117"/>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35" name="TextBox 34"/>
            <p:cNvSpPr txBox="1"/>
            <p:nvPr/>
          </p:nvSpPr>
          <p:spPr>
            <a:xfrm>
              <a:off x="11134842" y="2821256"/>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36" name="TextBox 35"/>
            <p:cNvSpPr txBox="1"/>
            <p:nvPr/>
          </p:nvSpPr>
          <p:spPr>
            <a:xfrm>
              <a:off x="11134841" y="3290768"/>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72%</a:t>
              </a:r>
            </a:p>
          </p:txBody>
        </p:sp>
        <p:sp>
          <p:nvSpPr>
            <p:cNvPr id="37" name="TextBox 36"/>
            <p:cNvSpPr txBox="1"/>
            <p:nvPr/>
          </p:nvSpPr>
          <p:spPr>
            <a:xfrm>
              <a:off x="11134842" y="3780860"/>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80%</a:t>
              </a:r>
            </a:p>
          </p:txBody>
        </p:sp>
        <p:sp>
          <p:nvSpPr>
            <p:cNvPr id="38" name="TextBox 37"/>
            <p:cNvSpPr txBox="1"/>
            <p:nvPr/>
          </p:nvSpPr>
          <p:spPr>
            <a:xfrm>
              <a:off x="7530550" y="1380825"/>
              <a:ext cx="2394783" cy="677108"/>
            </a:xfrm>
            <a:prstGeom prst="rect">
              <a:avLst/>
            </a:prstGeom>
            <a:noFill/>
          </p:spPr>
          <p:txBody>
            <a:bodyPr wrap="square" rtlCol="0">
              <a:spAutoFit/>
            </a:bodyPr>
            <a:lstStyle/>
            <a:p>
              <a:r>
                <a:rPr lang="zh-CN" altLang="en-US"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altLang="zh-CN"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p:txBody>
        </p:sp>
      </p:grpSp>
      <p:sp>
        <p:nvSpPr>
          <p:cNvPr id="39" name="Rectangle 38"/>
          <p:cNvSpPr/>
          <p:nvPr/>
        </p:nvSpPr>
        <p:spPr>
          <a:xfrm>
            <a:off x="609600" y="4766998"/>
            <a:ext cx="5316868" cy="421654"/>
          </a:xfrm>
          <a:prstGeom prst="rect">
            <a:avLst/>
          </a:prstGeom>
        </p:spPr>
        <p:txBody>
          <a:bodyPr wrap="square">
            <a:spAutoFit/>
          </a:bodyPr>
          <a:lstStyle/>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279566915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4" name="Rectangle 13"/>
          <p:cNvSpPr/>
          <p:nvPr/>
        </p:nvSpPr>
        <p:spPr>
          <a:xfrm>
            <a:off x="726329" y="1878736"/>
            <a:ext cx="5264518" cy="3367781"/>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50000"/>
                  <a:lumOff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a:xfrm>
            <a:off x="6201153" y="1878736"/>
            <a:ext cx="5264518" cy="3367781"/>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50000"/>
                  <a:lumOff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7767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9" y="2135977"/>
            <a:ext cx="5464633" cy="2586047"/>
          </a:xfrm>
          <a:prstGeom prst="rect">
            <a:avLst/>
          </a:prstGeom>
        </p:spPr>
      </p:pic>
      <p:sp>
        <p:nvSpPr>
          <p:cNvPr id="10" name="Oval 9"/>
          <p:cNvSpPr/>
          <p:nvPr/>
        </p:nvSpPr>
        <p:spPr>
          <a:xfrm>
            <a:off x="6351192" y="3958410"/>
            <a:ext cx="1932446" cy="193244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85000"/>
                  </a:schemeClr>
                </a:solidFill>
                <a:latin typeface="GeosansLight" panose="02000603020000020003" pitchFamily="2" charset="0"/>
              </a:rPr>
              <a:t>请输入标题</a:t>
            </a:r>
            <a:r>
              <a:rPr lang="en-US" sz="16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ct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NEW MARKETING</a:t>
            </a:r>
          </a:p>
        </p:txBody>
      </p:sp>
      <p:sp>
        <p:nvSpPr>
          <p:cNvPr id="14" name="Rectangle 13"/>
          <p:cNvSpPr/>
          <p:nvPr/>
        </p:nvSpPr>
        <p:spPr>
          <a:xfrm>
            <a:off x="8613861" y="4494865"/>
            <a:ext cx="9144" cy="859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8632149" y="4492627"/>
            <a:ext cx="2950251" cy="861774"/>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 odio,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gravida pellentesque urna varius vitae.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interdum nec metus.</a:t>
            </a:r>
          </a:p>
        </p:txBody>
      </p:sp>
      <p:sp>
        <p:nvSpPr>
          <p:cNvPr id="6" name="Oval 5"/>
          <p:cNvSpPr/>
          <p:nvPr/>
        </p:nvSpPr>
        <p:spPr>
          <a:xfrm>
            <a:off x="6351192" y="1748455"/>
            <a:ext cx="212651" cy="2126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6" name="Rectangle 15"/>
          <p:cNvSpPr/>
          <p:nvPr/>
        </p:nvSpPr>
        <p:spPr>
          <a:xfrm>
            <a:off x="6743072" y="1547003"/>
            <a:ext cx="4605870" cy="615553"/>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
        <p:nvSpPr>
          <p:cNvPr id="17" name="Oval 16"/>
          <p:cNvSpPr/>
          <p:nvPr/>
        </p:nvSpPr>
        <p:spPr>
          <a:xfrm>
            <a:off x="6351192" y="2545656"/>
            <a:ext cx="212651" cy="2126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8" name="Rectangle 17"/>
          <p:cNvSpPr/>
          <p:nvPr/>
        </p:nvSpPr>
        <p:spPr>
          <a:xfrm>
            <a:off x="6743072" y="2344204"/>
            <a:ext cx="4605870" cy="615553"/>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
        <p:nvSpPr>
          <p:cNvPr id="19" name="Oval 18"/>
          <p:cNvSpPr/>
          <p:nvPr/>
        </p:nvSpPr>
        <p:spPr>
          <a:xfrm>
            <a:off x="6351192" y="3362661"/>
            <a:ext cx="212651" cy="2126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0" name="Rectangle 19"/>
          <p:cNvSpPr/>
          <p:nvPr/>
        </p:nvSpPr>
        <p:spPr>
          <a:xfrm>
            <a:off x="6743072" y="3161209"/>
            <a:ext cx="4605870" cy="615553"/>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Tree>
    <p:extLst>
      <p:ext uri="{BB962C8B-B14F-4D97-AF65-F5344CB8AC3E}">
        <p14:creationId xmlns:p14="http://schemas.microsoft.com/office/powerpoint/2010/main" val="37419080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5117106"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DEVELOPE GRAPHIC</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9" name="Group 8"/>
          <p:cNvGrpSpPr/>
          <p:nvPr/>
        </p:nvGrpSpPr>
        <p:grpSpPr>
          <a:xfrm>
            <a:off x="6122024" y="1751034"/>
            <a:ext cx="5460376" cy="3784687"/>
            <a:chOff x="1146825" y="928699"/>
            <a:chExt cx="5460376" cy="3784687"/>
          </a:xfrm>
        </p:grpSpPr>
        <p:sp>
          <p:nvSpPr>
            <p:cNvPr id="10" name="Rectangle 9"/>
            <p:cNvSpPr/>
            <p:nvPr/>
          </p:nvSpPr>
          <p:spPr>
            <a:xfrm>
              <a:off x="1158946" y="4348716"/>
              <a:ext cx="5303520" cy="182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520456" y="3436655"/>
              <a:ext cx="18288" cy="930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434856" y="3075142"/>
              <a:ext cx="18288" cy="12801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349256" y="2885248"/>
              <a:ext cx="18288" cy="14630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263656" y="2340439"/>
              <a:ext cx="18288" cy="20116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178056" y="1985729"/>
              <a:ext cx="18288" cy="23774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092456" y="1337143"/>
              <a:ext cx="18288" cy="30175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184041" y="2755309"/>
              <a:ext cx="691117" cy="69111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Oval 20"/>
            <p:cNvSpPr/>
            <p:nvPr/>
          </p:nvSpPr>
          <p:spPr>
            <a:xfrm>
              <a:off x="2194560" y="2557760"/>
              <a:ext cx="517168" cy="51716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22" name="Oval 21"/>
            <p:cNvSpPr/>
            <p:nvPr/>
          </p:nvSpPr>
          <p:spPr>
            <a:xfrm>
              <a:off x="2927881" y="2023783"/>
              <a:ext cx="861037" cy="8610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3" name="Oval 22"/>
            <p:cNvSpPr/>
            <p:nvPr/>
          </p:nvSpPr>
          <p:spPr>
            <a:xfrm>
              <a:off x="4067429" y="1929697"/>
              <a:ext cx="410742" cy="41074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24" name="Oval 23"/>
            <p:cNvSpPr/>
            <p:nvPr/>
          </p:nvSpPr>
          <p:spPr>
            <a:xfrm>
              <a:off x="4696018" y="999530"/>
              <a:ext cx="982364" cy="98236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25" name="Oval 24"/>
            <p:cNvSpPr/>
            <p:nvPr/>
          </p:nvSpPr>
          <p:spPr>
            <a:xfrm>
              <a:off x="5887085" y="928699"/>
              <a:ext cx="410742" cy="41074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6" name="Oval 25"/>
            <p:cNvSpPr/>
            <p:nvPr/>
          </p:nvSpPr>
          <p:spPr>
            <a:xfrm>
              <a:off x="1433907" y="3850143"/>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348307" y="3520436"/>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262707" y="3595724"/>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4177107" y="2884820"/>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091507" y="2462067"/>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6005907" y="3346279"/>
              <a:ext cx="191386" cy="1913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a:stCxn id="26" idx="6"/>
              <a:endCxn id="27" idx="2"/>
            </p:cNvCxnSpPr>
            <p:nvPr/>
          </p:nvCxnSpPr>
          <p:spPr>
            <a:xfrm flipV="1">
              <a:off x="1625293" y="3616129"/>
              <a:ext cx="723014" cy="329707"/>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7" idx="6"/>
              <a:endCxn id="28" idx="2"/>
            </p:cNvCxnSpPr>
            <p:nvPr/>
          </p:nvCxnSpPr>
          <p:spPr>
            <a:xfrm>
              <a:off x="2539693" y="3616129"/>
              <a:ext cx="723014" cy="752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8" idx="7"/>
              <a:endCxn id="29" idx="2"/>
            </p:cNvCxnSpPr>
            <p:nvPr/>
          </p:nvCxnSpPr>
          <p:spPr>
            <a:xfrm flipV="1">
              <a:off x="3426065" y="2980513"/>
              <a:ext cx="751042" cy="643239"/>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9" idx="7"/>
              <a:endCxn id="30" idx="2"/>
            </p:cNvCxnSpPr>
            <p:nvPr/>
          </p:nvCxnSpPr>
          <p:spPr>
            <a:xfrm flipV="1">
              <a:off x="4340465" y="2557760"/>
              <a:ext cx="751042" cy="3550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0" idx="5"/>
              <a:endCxn id="31" idx="1"/>
            </p:cNvCxnSpPr>
            <p:nvPr/>
          </p:nvCxnSpPr>
          <p:spPr>
            <a:xfrm>
              <a:off x="5254865" y="2625425"/>
              <a:ext cx="779070" cy="748882"/>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531219" y="3998544"/>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15%</a:t>
              </a:r>
            </a:p>
          </p:txBody>
        </p:sp>
        <p:sp>
          <p:nvSpPr>
            <p:cNvPr id="38" name="TextBox 37"/>
            <p:cNvSpPr txBox="1"/>
            <p:nvPr/>
          </p:nvSpPr>
          <p:spPr>
            <a:xfrm>
              <a:off x="2469034" y="3721545"/>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28%</a:t>
              </a:r>
            </a:p>
          </p:txBody>
        </p:sp>
        <p:sp>
          <p:nvSpPr>
            <p:cNvPr id="39" name="TextBox 38"/>
            <p:cNvSpPr txBox="1"/>
            <p:nvPr/>
          </p:nvSpPr>
          <p:spPr>
            <a:xfrm>
              <a:off x="3372512" y="3783513"/>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25%</a:t>
              </a:r>
            </a:p>
          </p:txBody>
        </p:sp>
        <p:sp>
          <p:nvSpPr>
            <p:cNvPr id="40" name="TextBox 39"/>
            <p:cNvSpPr txBox="1"/>
            <p:nvPr/>
          </p:nvSpPr>
          <p:spPr>
            <a:xfrm>
              <a:off x="4285533" y="3069280"/>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41" name="TextBox 40"/>
            <p:cNvSpPr txBox="1"/>
            <p:nvPr/>
          </p:nvSpPr>
          <p:spPr>
            <a:xfrm>
              <a:off x="5338321" y="2419260"/>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60%</a:t>
              </a:r>
            </a:p>
          </p:txBody>
        </p:sp>
        <p:sp>
          <p:nvSpPr>
            <p:cNvPr id="42" name="TextBox 41"/>
            <p:cNvSpPr txBox="1"/>
            <p:nvPr/>
          </p:nvSpPr>
          <p:spPr>
            <a:xfrm>
              <a:off x="6108346" y="3515030"/>
              <a:ext cx="498855" cy="276999"/>
            </a:xfrm>
            <a:prstGeom prst="rect">
              <a:avLst/>
            </a:prstGeom>
            <a:noFill/>
          </p:spPr>
          <p:txBody>
            <a:bodyPr wrap="none" rtlCol="0">
              <a:spAutoFit/>
            </a:bodyPr>
            <a:lstStyle/>
            <a:p>
              <a:r>
                <a:rPr lang="en-US" sz="12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32%</a:t>
              </a:r>
            </a:p>
          </p:txBody>
        </p:sp>
        <p:sp>
          <p:nvSpPr>
            <p:cNvPr id="43" name="TextBox 42"/>
            <p:cNvSpPr txBox="1"/>
            <p:nvPr/>
          </p:nvSpPr>
          <p:spPr>
            <a:xfrm>
              <a:off x="1146825" y="4467165"/>
              <a:ext cx="760144"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OPTIONS</a:t>
              </a:r>
            </a:p>
          </p:txBody>
        </p:sp>
        <p:sp>
          <p:nvSpPr>
            <p:cNvPr id="44" name="TextBox 43"/>
            <p:cNvSpPr txBox="1"/>
            <p:nvPr/>
          </p:nvSpPr>
          <p:spPr>
            <a:xfrm>
              <a:off x="2087973" y="4467165"/>
              <a:ext cx="712054"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PHOTOS</a:t>
              </a:r>
            </a:p>
          </p:txBody>
        </p:sp>
        <p:sp>
          <p:nvSpPr>
            <p:cNvPr id="45" name="TextBox 44"/>
            <p:cNvSpPr txBox="1"/>
            <p:nvPr/>
          </p:nvSpPr>
          <p:spPr>
            <a:xfrm>
              <a:off x="3087818" y="4467165"/>
              <a:ext cx="534121"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GIFTS</a:t>
              </a:r>
            </a:p>
          </p:txBody>
        </p:sp>
        <p:sp>
          <p:nvSpPr>
            <p:cNvPr id="46" name="TextBox 45"/>
            <p:cNvSpPr txBox="1"/>
            <p:nvPr/>
          </p:nvSpPr>
          <p:spPr>
            <a:xfrm>
              <a:off x="3990511" y="4467165"/>
              <a:ext cx="56457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FLYER</a:t>
              </a:r>
            </a:p>
          </p:txBody>
        </p:sp>
        <p:sp>
          <p:nvSpPr>
            <p:cNvPr id="47" name="TextBox 46"/>
            <p:cNvSpPr txBox="1"/>
            <p:nvPr/>
          </p:nvSpPr>
          <p:spPr>
            <a:xfrm>
              <a:off x="4857622" y="4467165"/>
              <a:ext cx="659155"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FORUM</a:t>
              </a:r>
            </a:p>
          </p:txBody>
        </p:sp>
        <p:sp>
          <p:nvSpPr>
            <p:cNvPr id="48" name="TextBox 47"/>
            <p:cNvSpPr txBox="1"/>
            <p:nvPr/>
          </p:nvSpPr>
          <p:spPr>
            <a:xfrm>
              <a:off x="5745882" y="4467165"/>
              <a:ext cx="6607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grpSp>
      <p:grpSp>
        <p:nvGrpSpPr>
          <p:cNvPr id="7" name="Group 6"/>
          <p:cNvGrpSpPr/>
          <p:nvPr/>
        </p:nvGrpSpPr>
        <p:grpSpPr>
          <a:xfrm>
            <a:off x="1240505" y="1756350"/>
            <a:ext cx="3826432" cy="4170856"/>
            <a:chOff x="1240505" y="1756350"/>
            <a:chExt cx="3826432" cy="4170856"/>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0505" y="1756350"/>
              <a:ext cx="3826432" cy="3190656"/>
            </a:xfrm>
            <a:prstGeom prst="rect">
              <a:avLst/>
            </a:prstGeom>
          </p:spPr>
        </p:pic>
        <p:sp>
          <p:nvSpPr>
            <p:cNvPr id="49" name="Rectangle 48"/>
            <p:cNvSpPr/>
            <p:nvPr/>
          </p:nvSpPr>
          <p:spPr>
            <a:xfrm>
              <a:off x="1498594" y="5172448"/>
              <a:ext cx="3310253" cy="754758"/>
            </a:xfrm>
            <a:prstGeom prst="rect">
              <a:avLst/>
            </a:prstGeom>
          </p:spPr>
          <p:txBody>
            <a:bodyPr wrap="square">
              <a:spAutoFit/>
            </a:bodyPr>
            <a:lstStyle/>
            <a:p>
              <a:pPr algn="ct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BUSINESS</a:t>
              </a:r>
            </a:p>
            <a:p>
              <a:pPr algn="ct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a:t>
              </a:r>
            </a:p>
          </p:txBody>
        </p:sp>
      </p:grpSp>
    </p:spTree>
    <p:extLst>
      <p:ext uri="{BB962C8B-B14F-4D97-AF65-F5344CB8AC3E}">
        <p14:creationId xmlns:p14="http://schemas.microsoft.com/office/powerpoint/2010/main" val="4290493625"/>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787383"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SMART CHART</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9" name="Group 8"/>
          <p:cNvGrpSpPr/>
          <p:nvPr/>
        </p:nvGrpSpPr>
        <p:grpSpPr>
          <a:xfrm>
            <a:off x="4329857" y="1256953"/>
            <a:ext cx="7167479" cy="5161718"/>
            <a:chOff x="3751521" y="608146"/>
            <a:chExt cx="7167479" cy="5161718"/>
          </a:xfrm>
        </p:grpSpPr>
        <p:sp>
          <p:nvSpPr>
            <p:cNvPr id="10" name="Arc 9"/>
            <p:cNvSpPr/>
            <p:nvPr/>
          </p:nvSpPr>
          <p:spPr>
            <a:xfrm>
              <a:off x="4271772" y="1600200"/>
              <a:ext cx="3648456" cy="3648456"/>
            </a:xfrm>
            <a:prstGeom prst="arc">
              <a:avLst>
                <a:gd name="adj1" fmla="val 3100452"/>
                <a:gd name="adj2" fmla="val 16197238"/>
              </a:avLst>
            </a:prstGeom>
            <a:solidFill>
              <a:schemeClr val="tx1">
                <a:lumMod val="75000"/>
                <a:lumOff val="2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3"/>
            <p:cNvSpPr/>
            <p:nvPr/>
          </p:nvSpPr>
          <p:spPr>
            <a:xfrm>
              <a:off x="3751521" y="1078992"/>
              <a:ext cx="4690872" cy="4690872"/>
            </a:xfrm>
            <a:prstGeom prst="arc">
              <a:avLst>
                <a:gd name="adj1" fmla="val 16184626"/>
                <a:gd name="adj2" fmla="val 18020396"/>
              </a:avLst>
            </a:prstGeom>
            <a:solidFill>
              <a:schemeClr val="accent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4"/>
            <p:cNvSpPr/>
            <p:nvPr/>
          </p:nvSpPr>
          <p:spPr>
            <a:xfrm>
              <a:off x="4011168" y="1339596"/>
              <a:ext cx="4169664" cy="4169664"/>
            </a:xfrm>
            <a:prstGeom prst="arc">
              <a:avLst>
                <a:gd name="adj1" fmla="val 18023124"/>
                <a:gd name="adj2" fmla="val 20659578"/>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p:cNvSpPr/>
            <p:nvPr/>
          </p:nvSpPr>
          <p:spPr>
            <a:xfrm>
              <a:off x="4532376" y="1860804"/>
              <a:ext cx="3127248" cy="3127248"/>
            </a:xfrm>
            <a:prstGeom prst="arc">
              <a:avLst>
                <a:gd name="adj1" fmla="val 20651911"/>
                <a:gd name="adj2" fmla="val 3116363"/>
              </a:avLst>
            </a:prstGeom>
            <a:solidFill>
              <a:schemeClr val="accent6">
                <a:lumMod val="5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ectangle 16"/>
            <p:cNvSpPr/>
            <p:nvPr/>
          </p:nvSpPr>
          <p:spPr>
            <a:xfrm>
              <a:off x="5061407" y="2916650"/>
              <a:ext cx="415498"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8" name="TextBox 17"/>
            <p:cNvSpPr txBox="1"/>
            <p:nvPr/>
          </p:nvSpPr>
          <p:spPr>
            <a:xfrm>
              <a:off x="4653443" y="3285982"/>
              <a:ext cx="1231427"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WORK POSITION</a:t>
              </a:r>
            </a:p>
          </p:txBody>
        </p:sp>
        <p:sp>
          <p:nvSpPr>
            <p:cNvPr id="19" name="TextBox 18"/>
            <p:cNvSpPr txBox="1"/>
            <p:nvPr/>
          </p:nvSpPr>
          <p:spPr>
            <a:xfrm>
              <a:off x="4843400" y="3489371"/>
              <a:ext cx="851515" cy="584775"/>
            </a:xfrm>
            <a:prstGeom prst="rect">
              <a:avLst/>
            </a:prstGeom>
            <a:noFill/>
          </p:spPr>
          <p:txBody>
            <a:bodyPr wrap="none" rtlCol="0">
              <a:spAutoFit/>
            </a:bodyPr>
            <a:lstStyle/>
            <a:p>
              <a:r>
                <a:rPr lang="en-US" sz="3200">
                  <a:solidFill>
                    <a:schemeClr val="bg1">
                      <a:lumMod val="95000"/>
                    </a:schemeClr>
                  </a:solidFill>
                  <a:latin typeface="GeosansLight" panose="02000603020000020003" pitchFamily="2" charset="0"/>
                </a:rPr>
                <a:t>65%</a:t>
              </a:r>
            </a:p>
          </p:txBody>
        </p:sp>
        <p:sp>
          <p:nvSpPr>
            <p:cNvPr id="20" name="TextBox 19"/>
            <p:cNvSpPr txBox="1"/>
            <p:nvPr/>
          </p:nvSpPr>
          <p:spPr>
            <a:xfrm>
              <a:off x="6630216" y="3532203"/>
              <a:ext cx="684803"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WINTER</a:t>
              </a:r>
            </a:p>
          </p:txBody>
        </p:sp>
        <p:sp>
          <p:nvSpPr>
            <p:cNvPr id="21" name="TextBox 20"/>
            <p:cNvSpPr txBox="1"/>
            <p:nvPr/>
          </p:nvSpPr>
          <p:spPr>
            <a:xfrm>
              <a:off x="6247443" y="1860804"/>
              <a:ext cx="548548"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WIND</a:t>
              </a:r>
            </a:p>
          </p:txBody>
        </p:sp>
        <p:sp>
          <p:nvSpPr>
            <p:cNvPr id="22" name="TextBox 21"/>
            <p:cNvSpPr txBox="1"/>
            <p:nvPr/>
          </p:nvSpPr>
          <p:spPr>
            <a:xfrm>
              <a:off x="6757052" y="2454959"/>
              <a:ext cx="761747"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CULTURE</a:t>
              </a:r>
            </a:p>
          </p:txBody>
        </p:sp>
        <p:cxnSp>
          <p:nvCxnSpPr>
            <p:cNvPr id="23" name="Straight Connector 22"/>
            <p:cNvCxnSpPr/>
            <p:nvPr/>
          </p:nvCxnSpPr>
          <p:spPr>
            <a:xfrm flipV="1">
              <a:off x="6712181" y="900534"/>
              <a:ext cx="337205" cy="364007"/>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044993" y="900534"/>
              <a:ext cx="947611"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7682778" y="1846104"/>
              <a:ext cx="337205" cy="364007"/>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015590" y="1846104"/>
              <a:ext cx="947611"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7531273" y="3454140"/>
              <a:ext cx="337205" cy="364007"/>
            </a:xfrm>
            <a:prstGeom prst="line">
              <a:avLst/>
            </a:prstGeom>
            <a:ln w="12700">
              <a:solidFill>
                <a:schemeClr val="tx1">
                  <a:lumMod val="65000"/>
                  <a:lumOff val="3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864085" y="3454140"/>
              <a:ext cx="947611" cy="0"/>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111686" y="608146"/>
              <a:ext cx="843308"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38%</a:t>
              </a:r>
            </a:p>
          </p:txBody>
        </p:sp>
        <p:sp>
          <p:nvSpPr>
            <p:cNvPr id="30" name="TextBox 29"/>
            <p:cNvSpPr txBox="1"/>
            <p:nvPr/>
          </p:nvSpPr>
          <p:spPr>
            <a:xfrm>
              <a:off x="9067619" y="1553716"/>
              <a:ext cx="851515"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56%</a:t>
              </a:r>
            </a:p>
          </p:txBody>
        </p:sp>
        <p:sp>
          <p:nvSpPr>
            <p:cNvPr id="31" name="TextBox 30"/>
            <p:cNvSpPr txBox="1"/>
            <p:nvPr/>
          </p:nvSpPr>
          <p:spPr>
            <a:xfrm>
              <a:off x="9016157" y="3136612"/>
              <a:ext cx="851515"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45%</a:t>
              </a:r>
            </a:p>
          </p:txBody>
        </p:sp>
        <p:sp>
          <p:nvSpPr>
            <p:cNvPr id="32" name="TextBox 31"/>
            <p:cNvSpPr txBox="1"/>
            <p:nvPr/>
          </p:nvSpPr>
          <p:spPr>
            <a:xfrm>
              <a:off x="8111686" y="1040616"/>
              <a:ext cx="1851381"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3" name="TextBox 32"/>
            <p:cNvSpPr txBox="1"/>
            <p:nvPr/>
          </p:nvSpPr>
          <p:spPr>
            <a:xfrm>
              <a:off x="9067619" y="2010056"/>
              <a:ext cx="1851381"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4" name="TextBox 33"/>
            <p:cNvSpPr txBox="1"/>
            <p:nvPr/>
          </p:nvSpPr>
          <p:spPr>
            <a:xfrm>
              <a:off x="9067619" y="3578369"/>
              <a:ext cx="1851381"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sp>
        <p:nvSpPr>
          <p:cNvPr id="35" name="Rectangle 34"/>
          <p:cNvSpPr/>
          <p:nvPr/>
        </p:nvSpPr>
        <p:spPr>
          <a:xfrm>
            <a:off x="615258" y="3043423"/>
            <a:ext cx="4104261" cy="1413400"/>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PIE CHART CREATIVE</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p:txBody>
      </p:sp>
    </p:spTree>
    <p:extLst>
      <p:ext uri="{BB962C8B-B14F-4D97-AF65-F5344CB8AC3E}">
        <p14:creationId xmlns:p14="http://schemas.microsoft.com/office/powerpoint/2010/main" val="664055204"/>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4445134" y="325178"/>
            <a:ext cx="3301738" cy="830997"/>
          </a:xfrm>
          <a:prstGeom prst="rect">
            <a:avLst/>
          </a:prstGeom>
          <a:noFill/>
        </p:spPr>
        <p:txBody>
          <a:bodyPr wrap="none" rtlCol="0">
            <a:spAutoFit/>
          </a:bodyPr>
          <a:lstStyle/>
          <a:p>
            <a:pPr algn="ctr"/>
            <a:r>
              <a:rPr lang="en-US" sz="4800">
                <a:solidFill>
                  <a:schemeClr val="tx1">
                    <a:lumMod val="65000"/>
                    <a:lumOff val="35000"/>
                  </a:schemeClr>
                </a:solidFill>
                <a:latin typeface="GeosansLight" panose="02000603020000020003" pitchFamily="2" charset="0"/>
              </a:rPr>
              <a:t>BOX LAYOUT</a:t>
            </a:r>
          </a:p>
        </p:txBody>
      </p:sp>
      <p:sp>
        <p:nvSpPr>
          <p:cNvPr id="13" name="Rectangle 12"/>
          <p:cNvSpPr/>
          <p:nvPr/>
        </p:nvSpPr>
        <p:spPr>
          <a:xfrm>
            <a:off x="4337345"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10" name="Group 9"/>
          <p:cNvGrpSpPr/>
          <p:nvPr/>
        </p:nvGrpSpPr>
        <p:grpSpPr>
          <a:xfrm>
            <a:off x="1779282" y="2675616"/>
            <a:ext cx="8633435" cy="2408273"/>
            <a:chOff x="498501" y="2498653"/>
            <a:chExt cx="8633435" cy="2408273"/>
          </a:xfrm>
        </p:grpSpPr>
        <p:sp>
          <p:nvSpPr>
            <p:cNvPr id="14" name="Cube 13"/>
            <p:cNvSpPr/>
            <p:nvPr/>
          </p:nvSpPr>
          <p:spPr>
            <a:xfrm>
              <a:off x="5446527" y="2498653"/>
              <a:ext cx="1244009" cy="1244009"/>
            </a:xfrm>
            <a:prstGeom prst="cub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5" name="Cube 14"/>
            <p:cNvSpPr/>
            <p:nvPr/>
          </p:nvSpPr>
          <p:spPr>
            <a:xfrm>
              <a:off x="4202518" y="2806995"/>
              <a:ext cx="1244009" cy="1244009"/>
            </a:xfrm>
            <a:prstGeom prst="cub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6" name="Cube 15"/>
            <p:cNvSpPr/>
            <p:nvPr/>
          </p:nvSpPr>
          <p:spPr>
            <a:xfrm>
              <a:off x="2958509" y="3120655"/>
              <a:ext cx="1244009" cy="1244009"/>
            </a:xfrm>
            <a:prstGeom prst="cub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17" name="TextBox 16"/>
            <p:cNvSpPr txBox="1"/>
            <p:nvPr/>
          </p:nvSpPr>
          <p:spPr>
            <a:xfrm>
              <a:off x="6737153" y="2498653"/>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DOCUMENT</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8" name="TextBox 17"/>
            <p:cNvSpPr txBox="1"/>
            <p:nvPr/>
          </p:nvSpPr>
          <p:spPr>
            <a:xfrm>
              <a:off x="498501" y="3373896"/>
              <a:ext cx="2394783" cy="677108"/>
            </a:xfrm>
            <a:prstGeom prst="rect">
              <a:avLst/>
            </a:prstGeom>
            <a:noFill/>
          </p:spPr>
          <p:txBody>
            <a:bodyPr wrap="square" rtlCol="0">
              <a:spAutoFit/>
            </a:bodyPr>
            <a:lstStyle/>
            <a:p>
              <a:pPr algn="r"/>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PLAN</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9" name="TextBox 18"/>
            <p:cNvSpPr txBox="1"/>
            <p:nvPr/>
          </p:nvSpPr>
          <p:spPr>
            <a:xfrm>
              <a:off x="3627130" y="4229818"/>
              <a:ext cx="2394783" cy="677108"/>
            </a:xfrm>
            <a:prstGeom prst="rect">
              <a:avLst/>
            </a:prstGeom>
            <a:noFill/>
          </p:spPr>
          <p:txBody>
            <a:bodyPr wrap="square" rtlCol="0">
              <a:spAutoFit/>
            </a:bodyPr>
            <a:lstStyle/>
            <a:p>
              <a:pPr algn="ctr"/>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PROJECT</a:t>
              </a:r>
            </a:p>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spTree>
    <p:extLst>
      <p:ext uri="{BB962C8B-B14F-4D97-AF65-F5344CB8AC3E}">
        <p14:creationId xmlns:p14="http://schemas.microsoft.com/office/powerpoint/2010/main" val="422804679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4895548" y="325178"/>
            <a:ext cx="2400914" cy="830997"/>
          </a:xfrm>
          <a:prstGeom prst="rect">
            <a:avLst/>
          </a:prstGeom>
          <a:noFill/>
        </p:spPr>
        <p:txBody>
          <a:bodyPr wrap="none" rtlCol="0">
            <a:spAutoFit/>
          </a:bodyPr>
          <a:lstStyle/>
          <a:p>
            <a:pPr algn="ctr"/>
            <a:r>
              <a:rPr lang="en-US" sz="4800">
                <a:solidFill>
                  <a:schemeClr val="tx1">
                    <a:lumMod val="65000"/>
                    <a:lumOff val="35000"/>
                  </a:schemeClr>
                </a:solidFill>
                <a:latin typeface="GeosansLight" panose="02000603020000020003" pitchFamily="2" charset="0"/>
              </a:rPr>
              <a:t>ANALYSIS</a:t>
            </a:r>
          </a:p>
        </p:txBody>
      </p:sp>
      <p:sp>
        <p:nvSpPr>
          <p:cNvPr id="13" name="Rectangle 12"/>
          <p:cNvSpPr/>
          <p:nvPr/>
        </p:nvSpPr>
        <p:spPr>
          <a:xfrm>
            <a:off x="4337345"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0" name="Group 19"/>
          <p:cNvGrpSpPr/>
          <p:nvPr/>
        </p:nvGrpSpPr>
        <p:grpSpPr>
          <a:xfrm>
            <a:off x="850921" y="2151255"/>
            <a:ext cx="10490158" cy="3451419"/>
            <a:chOff x="874275" y="1541205"/>
            <a:chExt cx="10490158" cy="3451419"/>
          </a:xfrm>
        </p:grpSpPr>
        <p:sp>
          <p:nvSpPr>
            <p:cNvPr id="21" name="Oval 20"/>
            <p:cNvSpPr/>
            <p:nvPr/>
          </p:nvSpPr>
          <p:spPr>
            <a:xfrm>
              <a:off x="4532376" y="1865376"/>
              <a:ext cx="3127248" cy="3127248"/>
            </a:xfrm>
            <a:prstGeom prst="ellips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792980" y="2125980"/>
              <a:ext cx="2606040" cy="2606040"/>
            </a:xfrm>
            <a:prstGeom prst="ellips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c 22"/>
            <p:cNvSpPr/>
            <p:nvPr/>
          </p:nvSpPr>
          <p:spPr>
            <a:xfrm>
              <a:off x="4792980" y="2125980"/>
              <a:ext cx="2606040" cy="2606040"/>
            </a:xfrm>
            <a:prstGeom prst="arc">
              <a:avLst>
                <a:gd name="adj1" fmla="val 16200000"/>
                <a:gd name="adj2" fmla="val 20681859"/>
              </a:avLst>
            </a:prstGeom>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a:off x="4792980" y="2125980"/>
              <a:ext cx="2606040" cy="2606040"/>
            </a:xfrm>
            <a:prstGeom prst="arc">
              <a:avLst>
                <a:gd name="adj1" fmla="val 20654808"/>
                <a:gd name="adj2" fmla="val 2960810"/>
              </a:avLst>
            </a:prstGeom>
            <a:ln w="127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Arc 24"/>
            <p:cNvSpPr/>
            <p:nvPr/>
          </p:nvSpPr>
          <p:spPr>
            <a:xfrm>
              <a:off x="4792980" y="2125980"/>
              <a:ext cx="2606040" cy="2606040"/>
            </a:xfrm>
            <a:prstGeom prst="arc">
              <a:avLst>
                <a:gd name="adj1" fmla="val 2921022"/>
                <a:gd name="adj2" fmla="val 16409645"/>
              </a:avLst>
            </a:prstGeom>
            <a:ln w="190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p:cNvCxnSpPr/>
            <p:nvPr/>
          </p:nvCxnSpPr>
          <p:spPr>
            <a:xfrm flipV="1">
              <a:off x="7029450" y="1817751"/>
              <a:ext cx="533400" cy="611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561326" y="1817751"/>
              <a:ext cx="925449"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V="1">
              <a:off x="7431024" y="3763136"/>
              <a:ext cx="533400" cy="611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003286" y="4335398"/>
              <a:ext cx="925449"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155567" y="2867023"/>
              <a:ext cx="533400" cy="611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230118" y="2867023"/>
              <a:ext cx="925449"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127013" y="1541205"/>
              <a:ext cx="843308"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38%</a:t>
              </a:r>
            </a:p>
          </p:txBody>
        </p:sp>
        <p:sp>
          <p:nvSpPr>
            <p:cNvPr id="33" name="TextBox 32"/>
            <p:cNvSpPr txBox="1"/>
            <p:nvPr/>
          </p:nvSpPr>
          <p:spPr>
            <a:xfrm>
              <a:off x="9127013" y="1973675"/>
              <a:ext cx="1851381"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4" name="TextBox 33"/>
            <p:cNvSpPr txBox="1"/>
            <p:nvPr/>
          </p:nvSpPr>
          <p:spPr>
            <a:xfrm>
              <a:off x="9513052" y="4043010"/>
              <a:ext cx="854721"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40%</a:t>
              </a:r>
            </a:p>
          </p:txBody>
        </p:sp>
        <p:sp>
          <p:nvSpPr>
            <p:cNvPr id="35" name="TextBox 34"/>
            <p:cNvSpPr txBox="1"/>
            <p:nvPr/>
          </p:nvSpPr>
          <p:spPr>
            <a:xfrm>
              <a:off x="9513052" y="4475480"/>
              <a:ext cx="1851381"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6" name="TextBox 35"/>
            <p:cNvSpPr txBox="1"/>
            <p:nvPr/>
          </p:nvSpPr>
          <p:spPr>
            <a:xfrm>
              <a:off x="1882348" y="2608005"/>
              <a:ext cx="851515" cy="584775"/>
            </a:xfrm>
            <a:prstGeom prst="rect">
              <a:avLst/>
            </a:prstGeom>
            <a:noFill/>
          </p:spPr>
          <p:txBody>
            <a:bodyPr wrap="none" rtlCol="0">
              <a:spAutoFit/>
            </a:bodyPr>
            <a:lstStyle/>
            <a:p>
              <a:r>
                <a:rPr lang="en-US" sz="3200">
                  <a:solidFill>
                    <a:schemeClr val="tx1">
                      <a:lumMod val="85000"/>
                      <a:lumOff val="15000"/>
                    </a:schemeClr>
                  </a:solidFill>
                  <a:latin typeface="GeosansLight" panose="02000603020000020003" pitchFamily="2" charset="0"/>
                </a:rPr>
                <a:t>65%</a:t>
              </a:r>
            </a:p>
          </p:txBody>
        </p:sp>
        <p:sp>
          <p:nvSpPr>
            <p:cNvPr id="37" name="TextBox 36"/>
            <p:cNvSpPr txBox="1"/>
            <p:nvPr/>
          </p:nvSpPr>
          <p:spPr>
            <a:xfrm>
              <a:off x="874275" y="3040475"/>
              <a:ext cx="1851381" cy="400110"/>
            </a:xfrm>
            <a:prstGeom prst="rect">
              <a:avLst/>
            </a:prstGeom>
            <a:noFill/>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8" name="Rectangle 37"/>
            <p:cNvSpPr/>
            <p:nvPr/>
          </p:nvSpPr>
          <p:spPr>
            <a:xfrm>
              <a:off x="8595137" y="1617695"/>
              <a:ext cx="423514" cy="400110"/>
            </a:xfrm>
            <a:prstGeom prst="rect">
              <a:avLst/>
            </a:prstGeom>
          </p:spPr>
          <p:txBody>
            <a:bodyPr wrap="none">
              <a:spAutoFit/>
            </a:bodyPr>
            <a:lstStyle/>
            <a:p>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39" name="Rectangle 38"/>
            <p:cNvSpPr/>
            <p:nvPr/>
          </p:nvSpPr>
          <p:spPr>
            <a:xfrm>
              <a:off x="9009257" y="4134873"/>
              <a:ext cx="423514" cy="400110"/>
            </a:xfrm>
            <a:prstGeom prst="rect">
              <a:avLst/>
            </a:prstGeom>
          </p:spPr>
          <p:txBody>
            <a:bodyPr wrap="none">
              <a:spAutoFit/>
            </a:bodyPr>
            <a:lstStyle/>
            <a:p>
              <a:r>
                <a:rPr lang="en-US" sz="2000">
                  <a:solidFill>
                    <a:schemeClr val="tx1">
                      <a:lumMod val="75000"/>
                      <a:lumOff val="25000"/>
                    </a:schemeClr>
                  </a:solidFill>
                  <a:latin typeface="FontAwesome" pitchFamily="2" charset="0"/>
                </a:rPr>
                <a:t></a:t>
              </a:r>
              <a:endParaRPr lang="en-US" sz="2000"/>
            </a:p>
          </p:txBody>
        </p:sp>
        <p:sp>
          <p:nvSpPr>
            <p:cNvPr id="40" name="Rectangle 39"/>
            <p:cNvSpPr/>
            <p:nvPr/>
          </p:nvSpPr>
          <p:spPr>
            <a:xfrm>
              <a:off x="2723793" y="2666172"/>
              <a:ext cx="423514" cy="400110"/>
            </a:xfrm>
            <a:prstGeom prst="rect">
              <a:avLst/>
            </a:prstGeom>
          </p:spPr>
          <p:txBody>
            <a:bodyPr wrap="none">
              <a:spAutoFit/>
            </a:bodyPr>
            <a:lstStyle/>
            <a:p>
              <a:r>
                <a:rPr lang="en-US" sz="2000">
                  <a:solidFill>
                    <a:schemeClr val="tx1">
                      <a:lumMod val="75000"/>
                      <a:lumOff val="25000"/>
                    </a:schemeClr>
                  </a:solidFill>
                  <a:latin typeface="FontAwesome" pitchFamily="2" charset="0"/>
                </a:rPr>
                <a:t></a:t>
              </a:r>
              <a:endParaRPr lang="en-US" sz="2000"/>
            </a:p>
          </p:txBody>
        </p:sp>
        <p:sp>
          <p:nvSpPr>
            <p:cNvPr id="41" name="Oval 40"/>
            <p:cNvSpPr/>
            <p:nvPr/>
          </p:nvSpPr>
          <p:spPr>
            <a:xfrm>
              <a:off x="6895921" y="2342970"/>
              <a:ext cx="267057" cy="2670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2" name="Oval 41"/>
            <p:cNvSpPr/>
            <p:nvPr/>
          </p:nvSpPr>
          <p:spPr>
            <a:xfrm>
              <a:off x="7209385" y="3639701"/>
              <a:ext cx="267057" cy="2670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3" name="Oval 42"/>
            <p:cNvSpPr/>
            <p:nvPr/>
          </p:nvSpPr>
          <p:spPr>
            <a:xfrm>
              <a:off x="4652256" y="3344619"/>
              <a:ext cx="267057" cy="26705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4" name="Oval 43"/>
            <p:cNvSpPr/>
            <p:nvPr/>
          </p:nvSpPr>
          <p:spPr>
            <a:xfrm>
              <a:off x="5201895" y="2608005"/>
              <a:ext cx="1717167" cy="17171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WORK</a:t>
              </a:r>
            </a:p>
            <a:p>
              <a:pPr algn="ctr"/>
              <a:r>
                <a:rPr lang="en-US" sz="16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ANALYSIS</a:t>
              </a:r>
            </a:p>
          </p:txBody>
        </p:sp>
        <p:sp>
          <p:nvSpPr>
            <p:cNvPr id="45" name="Oval 44"/>
            <p:cNvSpPr/>
            <p:nvPr/>
          </p:nvSpPr>
          <p:spPr>
            <a:xfrm>
              <a:off x="5283238" y="2689348"/>
              <a:ext cx="1554480" cy="1554480"/>
            </a:xfrm>
            <a:prstGeom prst="ellipse">
              <a:avLst/>
            </a:prstGeom>
            <a:no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887857"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47" name="Rectangle 46"/>
            <p:cNvSpPr/>
            <p:nvPr/>
          </p:nvSpPr>
          <p:spPr>
            <a:xfrm>
              <a:off x="1041104"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48" name="Rectangle 47"/>
            <p:cNvSpPr/>
            <p:nvPr/>
          </p:nvSpPr>
          <p:spPr>
            <a:xfrm>
              <a:off x="1193695"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49" name="Rectangle 48"/>
            <p:cNvSpPr/>
            <p:nvPr/>
          </p:nvSpPr>
          <p:spPr>
            <a:xfrm>
              <a:off x="1346286"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0" name="Rectangle 49"/>
            <p:cNvSpPr/>
            <p:nvPr/>
          </p:nvSpPr>
          <p:spPr>
            <a:xfrm>
              <a:off x="1499533"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1" name="Rectangle 50"/>
            <p:cNvSpPr/>
            <p:nvPr/>
          </p:nvSpPr>
          <p:spPr>
            <a:xfrm>
              <a:off x="1652124"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2" name="Rectangle 51"/>
            <p:cNvSpPr/>
            <p:nvPr/>
          </p:nvSpPr>
          <p:spPr>
            <a:xfrm>
              <a:off x="1804715" y="3630222"/>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3" name="Rectangle 52"/>
            <p:cNvSpPr/>
            <p:nvPr/>
          </p:nvSpPr>
          <p:spPr>
            <a:xfrm>
              <a:off x="1957306" y="3630222"/>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54" name="Rectangle 53"/>
            <p:cNvSpPr/>
            <p:nvPr/>
          </p:nvSpPr>
          <p:spPr>
            <a:xfrm>
              <a:off x="2109897" y="3630222"/>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55" name="Rectangle 54"/>
            <p:cNvSpPr/>
            <p:nvPr/>
          </p:nvSpPr>
          <p:spPr>
            <a:xfrm>
              <a:off x="2262488" y="3630222"/>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56" name="Rectangle 55"/>
            <p:cNvSpPr/>
            <p:nvPr/>
          </p:nvSpPr>
          <p:spPr>
            <a:xfrm>
              <a:off x="887857" y="3961590"/>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7" name="Rectangle 56"/>
            <p:cNvSpPr/>
            <p:nvPr/>
          </p:nvSpPr>
          <p:spPr>
            <a:xfrm>
              <a:off x="1041104" y="3961590"/>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8" name="Rectangle 57"/>
            <p:cNvSpPr/>
            <p:nvPr/>
          </p:nvSpPr>
          <p:spPr>
            <a:xfrm>
              <a:off x="1193695" y="3961590"/>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59" name="Rectangle 58"/>
            <p:cNvSpPr/>
            <p:nvPr/>
          </p:nvSpPr>
          <p:spPr>
            <a:xfrm>
              <a:off x="1346286"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0" name="Rectangle 59"/>
            <p:cNvSpPr/>
            <p:nvPr/>
          </p:nvSpPr>
          <p:spPr>
            <a:xfrm>
              <a:off x="1499533"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1" name="Rectangle 60"/>
            <p:cNvSpPr/>
            <p:nvPr/>
          </p:nvSpPr>
          <p:spPr>
            <a:xfrm>
              <a:off x="1652124"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2" name="Rectangle 61"/>
            <p:cNvSpPr/>
            <p:nvPr/>
          </p:nvSpPr>
          <p:spPr>
            <a:xfrm>
              <a:off x="1804715"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3" name="Rectangle 62"/>
            <p:cNvSpPr/>
            <p:nvPr/>
          </p:nvSpPr>
          <p:spPr>
            <a:xfrm>
              <a:off x="1957306"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4" name="Rectangle 63"/>
            <p:cNvSpPr/>
            <p:nvPr/>
          </p:nvSpPr>
          <p:spPr>
            <a:xfrm>
              <a:off x="2109897"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sp>
          <p:nvSpPr>
            <p:cNvPr id="65" name="Rectangle 64"/>
            <p:cNvSpPr/>
            <p:nvPr/>
          </p:nvSpPr>
          <p:spPr>
            <a:xfrm>
              <a:off x="2262488" y="3961590"/>
              <a:ext cx="306494" cy="369332"/>
            </a:xfrm>
            <a:prstGeom prst="rect">
              <a:avLst/>
            </a:prstGeom>
          </p:spPr>
          <p:txBody>
            <a:bodyPr wrap="none">
              <a:spAutoFit/>
            </a:bodyPr>
            <a:lstStyle/>
            <a:p>
              <a:r>
                <a:rPr lang="en-US">
                  <a:solidFill>
                    <a:schemeClr val="tx1">
                      <a:lumMod val="65000"/>
                      <a:lumOff val="35000"/>
                    </a:schemeClr>
                  </a:solidFill>
                  <a:latin typeface="Travelcons" pitchFamily="2" charset="0"/>
                </a:rPr>
                <a:t>q</a:t>
              </a:r>
              <a:endParaRPr lang="en-US">
                <a:solidFill>
                  <a:schemeClr val="tx1">
                    <a:lumMod val="65000"/>
                    <a:lumOff val="35000"/>
                  </a:schemeClr>
                </a:solidFill>
              </a:endParaRPr>
            </a:p>
          </p:txBody>
        </p:sp>
        <p:grpSp>
          <p:nvGrpSpPr>
            <p:cNvPr id="66" name="Group 65"/>
            <p:cNvGrpSpPr/>
            <p:nvPr/>
          </p:nvGrpSpPr>
          <p:grpSpPr>
            <a:xfrm>
              <a:off x="9126379" y="2502831"/>
              <a:ext cx="1622917" cy="1070525"/>
              <a:chOff x="9126379" y="2502831"/>
              <a:chExt cx="1622917" cy="1070525"/>
            </a:xfrm>
          </p:grpSpPr>
          <p:sp>
            <p:nvSpPr>
              <p:cNvPr id="68" name="Rectangle 67"/>
              <p:cNvSpPr/>
              <p:nvPr/>
            </p:nvSpPr>
            <p:spPr>
              <a:xfrm>
                <a:off x="9126379"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69" name="Rectangle 68"/>
              <p:cNvSpPr/>
              <p:nvPr/>
            </p:nvSpPr>
            <p:spPr>
              <a:xfrm>
                <a:off x="9287741"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70" name="Rectangle 69"/>
              <p:cNvSpPr/>
              <p:nvPr/>
            </p:nvSpPr>
            <p:spPr>
              <a:xfrm>
                <a:off x="9449103"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71" name="Rectangle 70"/>
              <p:cNvSpPr/>
              <p:nvPr/>
            </p:nvSpPr>
            <p:spPr>
              <a:xfrm>
                <a:off x="9610828"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72" name="Rectangle 71"/>
              <p:cNvSpPr/>
              <p:nvPr/>
            </p:nvSpPr>
            <p:spPr>
              <a:xfrm>
                <a:off x="9772190"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73" name="Rectangle 72"/>
              <p:cNvSpPr/>
              <p:nvPr/>
            </p:nvSpPr>
            <p:spPr>
              <a:xfrm>
                <a:off x="9933552"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74" name="Rectangle 73"/>
              <p:cNvSpPr/>
              <p:nvPr/>
            </p:nvSpPr>
            <p:spPr>
              <a:xfrm>
                <a:off x="10094814"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75" name="Rectangle 74"/>
              <p:cNvSpPr/>
              <p:nvPr/>
            </p:nvSpPr>
            <p:spPr>
              <a:xfrm>
                <a:off x="10256176"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76" name="Rectangle 75"/>
              <p:cNvSpPr/>
              <p:nvPr/>
            </p:nvSpPr>
            <p:spPr>
              <a:xfrm>
                <a:off x="10417538"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77" name="Rectangle 76"/>
              <p:cNvSpPr/>
              <p:nvPr/>
            </p:nvSpPr>
            <p:spPr>
              <a:xfrm>
                <a:off x="9135613" y="2872020"/>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78" name="Rectangle 77"/>
              <p:cNvSpPr/>
              <p:nvPr/>
            </p:nvSpPr>
            <p:spPr>
              <a:xfrm>
                <a:off x="9296975"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79" name="Rectangle 78"/>
              <p:cNvSpPr/>
              <p:nvPr/>
            </p:nvSpPr>
            <p:spPr>
              <a:xfrm>
                <a:off x="9458337"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0" name="Rectangle 79"/>
              <p:cNvSpPr/>
              <p:nvPr/>
            </p:nvSpPr>
            <p:spPr>
              <a:xfrm>
                <a:off x="9620062"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1" name="Rectangle 80"/>
              <p:cNvSpPr/>
              <p:nvPr/>
            </p:nvSpPr>
            <p:spPr>
              <a:xfrm>
                <a:off x="9781424"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2" name="Rectangle 81"/>
              <p:cNvSpPr/>
              <p:nvPr/>
            </p:nvSpPr>
            <p:spPr>
              <a:xfrm>
                <a:off x="9942786"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3" name="Rectangle 82"/>
              <p:cNvSpPr/>
              <p:nvPr/>
            </p:nvSpPr>
            <p:spPr>
              <a:xfrm>
                <a:off x="10104048"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4" name="Rectangle 83"/>
              <p:cNvSpPr/>
              <p:nvPr/>
            </p:nvSpPr>
            <p:spPr>
              <a:xfrm>
                <a:off x="10265410"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5" name="Rectangle 84"/>
              <p:cNvSpPr/>
              <p:nvPr/>
            </p:nvSpPr>
            <p:spPr>
              <a:xfrm>
                <a:off x="10426772"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86" name="TextBox 85"/>
              <p:cNvSpPr txBox="1"/>
              <p:nvPr/>
            </p:nvSpPr>
            <p:spPr>
              <a:xfrm>
                <a:off x="9141207" y="3204024"/>
                <a:ext cx="1034257" cy="369332"/>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a:t>
                </a:r>
              </a:p>
            </p:txBody>
          </p:sp>
        </p:grpSp>
        <p:sp>
          <p:nvSpPr>
            <p:cNvPr id="67" name="TextBox 66"/>
            <p:cNvSpPr txBox="1"/>
            <p:nvPr/>
          </p:nvSpPr>
          <p:spPr>
            <a:xfrm>
              <a:off x="1758895" y="4293167"/>
              <a:ext cx="787395" cy="369332"/>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MALE</a:t>
              </a:r>
            </a:p>
          </p:txBody>
        </p:sp>
      </p:grpSp>
    </p:spTree>
    <p:extLst>
      <p:ext uri="{BB962C8B-B14F-4D97-AF65-F5344CB8AC3E}">
        <p14:creationId xmlns:p14="http://schemas.microsoft.com/office/powerpoint/2010/main" val="3003614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2" name="Oval 1"/>
          <p:cNvSpPr/>
          <p:nvPr/>
        </p:nvSpPr>
        <p:spPr>
          <a:xfrm>
            <a:off x="1522508" y="207839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FontAwesome" pitchFamily="2" charset="0"/>
              </a:rPr>
              <a:t></a:t>
            </a:r>
            <a:endParaRPr lang="en-US" sz="2000">
              <a:solidFill>
                <a:schemeClr val="tx1">
                  <a:lumMod val="65000"/>
                  <a:lumOff val="35000"/>
                </a:schemeClr>
              </a:solidFill>
            </a:endParaRPr>
          </a:p>
        </p:txBody>
      </p:sp>
      <p:sp>
        <p:nvSpPr>
          <p:cNvPr id="7" name="TextBox 6"/>
          <p:cNvSpPr txBox="1"/>
          <p:nvPr/>
        </p:nvSpPr>
        <p:spPr>
          <a:xfrm>
            <a:off x="1454482" y="3317373"/>
            <a:ext cx="1082348"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8"/>
          <p:cNvSpPr/>
          <p:nvPr/>
        </p:nvSpPr>
        <p:spPr>
          <a:xfrm>
            <a:off x="804625" y="3917828"/>
            <a:ext cx="2353151" cy="861774"/>
          </a:xfrm>
          <a:prstGeom prst="rect">
            <a:avLst/>
          </a:prstGeom>
        </p:spPr>
        <p:txBody>
          <a:bodyPr wrap="squar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18" name="Oval 17"/>
          <p:cNvSpPr/>
          <p:nvPr/>
        </p:nvSpPr>
        <p:spPr>
          <a:xfrm>
            <a:off x="4265708" y="207839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FontAwesome" pitchFamily="2" charset="0"/>
              </a:rPr>
              <a:t></a:t>
            </a:r>
            <a:endParaRPr lang="en-US" sz="2000">
              <a:solidFill>
                <a:schemeClr val="tx1">
                  <a:lumMod val="65000"/>
                  <a:lumOff val="35000"/>
                </a:schemeClr>
              </a:solidFill>
            </a:endParaRPr>
          </a:p>
        </p:txBody>
      </p:sp>
      <p:sp>
        <p:nvSpPr>
          <p:cNvPr id="19" name="TextBox 18"/>
          <p:cNvSpPr txBox="1"/>
          <p:nvPr/>
        </p:nvSpPr>
        <p:spPr>
          <a:xfrm>
            <a:off x="4197683" y="3317373"/>
            <a:ext cx="1082348"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p:cNvSpPr/>
          <p:nvPr/>
        </p:nvSpPr>
        <p:spPr>
          <a:xfrm>
            <a:off x="3547825" y="3917828"/>
            <a:ext cx="2353151" cy="861774"/>
          </a:xfrm>
          <a:prstGeom prst="rect">
            <a:avLst/>
          </a:prstGeom>
        </p:spPr>
        <p:txBody>
          <a:bodyPr wrap="squar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22" name="Oval 21"/>
          <p:cNvSpPr/>
          <p:nvPr/>
        </p:nvSpPr>
        <p:spPr>
          <a:xfrm>
            <a:off x="7008907" y="207839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FontAwesome" pitchFamily="2" charset="0"/>
              </a:rPr>
              <a:t></a:t>
            </a:r>
            <a:endParaRPr lang="en-US" sz="2000">
              <a:solidFill>
                <a:schemeClr val="tx1">
                  <a:lumMod val="65000"/>
                  <a:lumOff val="35000"/>
                </a:schemeClr>
              </a:solidFill>
            </a:endParaRPr>
          </a:p>
        </p:txBody>
      </p:sp>
      <p:sp>
        <p:nvSpPr>
          <p:cNvPr id="23" name="TextBox 22"/>
          <p:cNvSpPr txBox="1"/>
          <p:nvPr/>
        </p:nvSpPr>
        <p:spPr>
          <a:xfrm>
            <a:off x="6940884" y="3317373"/>
            <a:ext cx="1082348"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6291024" y="3917828"/>
            <a:ext cx="2353151" cy="861774"/>
          </a:xfrm>
          <a:prstGeom prst="rect">
            <a:avLst/>
          </a:prstGeom>
        </p:spPr>
        <p:txBody>
          <a:bodyPr wrap="squar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26" name="Oval 25"/>
          <p:cNvSpPr/>
          <p:nvPr/>
        </p:nvSpPr>
        <p:spPr>
          <a:xfrm>
            <a:off x="9752107" y="207839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FontAwesome" pitchFamily="2" charset="0"/>
              </a:rPr>
              <a:t></a:t>
            </a:r>
            <a:endParaRPr lang="en-US" sz="2000">
              <a:solidFill>
                <a:schemeClr val="tx1">
                  <a:lumMod val="65000"/>
                  <a:lumOff val="35000"/>
                </a:schemeClr>
              </a:solidFill>
            </a:endParaRPr>
          </a:p>
        </p:txBody>
      </p:sp>
      <p:sp>
        <p:nvSpPr>
          <p:cNvPr id="27" name="TextBox 26"/>
          <p:cNvSpPr txBox="1"/>
          <p:nvPr/>
        </p:nvSpPr>
        <p:spPr>
          <a:xfrm>
            <a:off x="9684081" y="3317373"/>
            <a:ext cx="1082348"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9034224" y="3917828"/>
            <a:ext cx="2353151" cy="861774"/>
          </a:xfrm>
          <a:prstGeom prst="rect">
            <a:avLst/>
          </a:prstGeom>
        </p:spPr>
        <p:txBody>
          <a:bodyPr wrap="squar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cxnSp>
        <p:nvCxnSpPr>
          <p:cNvPr id="30" name="Straight Connector 29"/>
          <p:cNvCxnSpPr/>
          <p:nvPr/>
        </p:nvCxnSpPr>
        <p:spPr>
          <a:xfrm>
            <a:off x="3354851" y="1920240"/>
            <a:ext cx="0" cy="3017520"/>
          </a:xfrm>
          <a:prstGeom prst="line">
            <a:avLst/>
          </a:prstGeom>
          <a:ln w="31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090963" y="1920240"/>
            <a:ext cx="0" cy="3017520"/>
          </a:xfrm>
          <a:prstGeom prst="line">
            <a:avLst/>
          </a:prstGeom>
          <a:ln w="31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839200" y="1920240"/>
            <a:ext cx="0" cy="3017520"/>
          </a:xfrm>
          <a:prstGeom prst="line">
            <a:avLst/>
          </a:prstGeom>
          <a:ln w="31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0813701"/>
      </p:ext>
    </p:extLst>
  </p:cSld>
  <p:clrMapOvr>
    <a:masterClrMapping/>
  </p:clrMapOvr>
  <mc:AlternateContent xmlns:mc="http://schemas.openxmlformats.org/markup-compatibility/2006" xmlns:p14="http://schemas.microsoft.com/office/powerpoint/2010/main">
    <mc:Choice Requires="p14">
      <p:transition spd="slow" p14:dur="1600">
        <p14:prism dir="u" isContent="1" isInverted="1"/>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136" name="Rectangle 135"/>
          <p:cNvSpPr/>
          <p:nvPr/>
        </p:nvSpPr>
        <p:spPr>
          <a:xfrm>
            <a:off x="0" y="0"/>
            <a:ext cx="12192000" cy="6858000"/>
          </a:xfrm>
          <a:prstGeom prst="rect">
            <a:avLst/>
          </a:prstGeom>
          <a:gradFill>
            <a:gsLst>
              <a:gs pos="0">
                <a:schemeClr val="bg1">
                  <a:lumMod val="95000"/>
                  <a:alpha val="60000"/>
                </a:schemeClr>
              </a:gs>
              <a:gs pos="100000">
                <a:schemeClr val="bg1">
                  <a:lumMod val="9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p:cNvGrpSpPr/>
          <p:nvPr/>
        </p:nvGrpSpPr>
        <p:grpSpPr>
          <a:xfrm>
            <a:off x="1221618" y="791433"/>
            <a:ext cx="9748765" cy="5275135"/>
            <a:chOff x="1433585" y="685979"/>
            <a:chExt cx="9748765" cy="5275135"/>
          </a:xfrm>
        </p:grpSpPr>
        <p:sp>
          <p:nvSpPr>
            <p:cNvPr id="88" name="Oval 87"/>
            <p:cNvSpPr/>
            <p:nvPr/>
          </p:nvSpPr>
          <p:spPr>
            <a:xfrm>
              <a:off x="5574792" y="2907792"/>
              <a:ext cx="1042416" cy="1042416"/>
            </a:xfrm>
            <a:prstGeom prst="ellips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5699768" y="3032768"/>
              <a:ext cx="792463" cy="792463"/>
            </a:xfrm>
            <a:prstGeom prst="ellipse">
              <a:avLst/>
            </a:prstGeom>
            <a:solidFill>
              <a:schemeClr val="tx1">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endParaRPr>
            </a:p>
          </p:txBody>
        </p:sp>
        <p:sp>
          <p:nvSpPr>
            <p:cNvPr id="90" name="Arc 89"/>
            <p:cNvSpPr/>
            <p:nvPr/>
          </p:nvSpPr>
          <p:spPr>
            <a:xfrm>
              <a:off x="4271772" y="1604772"/>
              <a:ext cx="3648456" cy="3648456"/>
            </a:xfrm>
            <a:prstGeom prst="arc">
              <a:avLst>
                <a:gd name="adj1" fmla="val 11468265"/>
                <a:gd name="adj2" fmla="val 16204463"/>
              </a:avLst>
            </a:prstGeom>
            <a:ln w="1905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Arc 90"/>
            <p:cNvSpPr/>
            <p:nvPr/>
          </p:nvSpPr>
          <p:spPr>
            <a:xfrm>
              <a:off x="4792980" y="2125980"/>
              <a:ext cx="2606040" cy="2606040"/>
            </a:xfrm>
            <a:prstGeom prst="arc">
              <a:avLst>
                <a:gd name="adj1" fmla="val 16200000"/>
                <a:gd name="adj2" fmla="val 20232223"/>
              </a:avLst>
            </a:prstGeom>
            <a:ln w="190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Arc 91"/>
            <p:cNvSpPr/>
            <p:nvPr/>
          </p:nvSpPr>
          <p:spPr>
            <a:xfrm>
              <a:off x="4530072" y="1865376"/>
              <a:ext cx="3127248" cy="3127248"/>
            </a:xfrm>
            <a:prstGeom prst="arc">
              <a:avLst>
                <a:gd name="adj1" fmla="val 20230937"/>
                <a:gd name="adj2" fmla="val 2843139"/>
              </a:avLst>
            </a:prstGeom>
            <a:ln w="1905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3" name="Arc 92"/>
            <p:cNvSpPr/>
            <p:nvPr/>
          </p:nvSpPr>
          <p:spPr>
            <a:xfrm>
              <a:off x="5045237" y="2386584"/>
              <a:ext cx="2084832" cy="2084832"/>
            </a:xfrm>
            <a:prstGeom prst="arc">
              <a:avLst>
                <a:gd name="adj1" fmla="val 2807518"/>
                <a:gd name="adj2" fmla="val 8220722"/>
              </a:avLst>
            </a:prstGeom>
            <a:ln w="1905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4" name="Arc 93"/>
            <p:cNvSpPr/>
            <p:nvPr/>
          </p:nvSpPr>
          <p:spPr>
            <a:xfrm>
              <a:off x="4784633" y="2125980"/>
              <a:ext cx="2606040" cy="2606040"/>
            </a:xfrm>
            <a:prstGeom prst="arc">
              <a:avLst>
                <a:gd name="adj1" fmla="val 8283268"/>
                <a:gd name="adj2" fmla="val 11455637"/>
              </a:avLst>
            </a:prstGeom>
            <a:ln w="1905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95" name="Straight Connector 94"/>
            <p:cNvCxnSpPr/>
            <p:nvPr/>
          </p:nvCxnSpPr>
          <p:spPr>
            <a:xfrm flipV="1">
              <a:off x="7460531" y="2457450"/>
              <a:ext cx="957188" cy="39717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96580" y="4188789"/>
              <a:ext cx="971058" cy="1064439"/>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flipV="1">
              <a:off x="3073099" y="2812095"/>
              <a:ext cx="1294094" cy="274204"/>
            </a:xfrm>
            <a:prstGeom prst="line">
              <a:avLst/>
            </a:prstGeom>
            <a:ln>
              <a:solidFill>
                <a:schemeClr val="accent6"/>
              </a:solidFil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4292212" y="4290446"/>
              <a:ext cx="823899" cy="760185"/>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6098381" y="790574"/>
              <a:ext cx="0" cy="128016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8504790" y="2343864"/>
              <a:ext cx="129073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SOCIAL ANALYSIS</a:t>
              </a:r>
            </a:p>
          </p:txBody>
        </p:sp>
        <p:sp>
          <p:nvSpPr>
            <p:cNvPr id="101" name="TextBox 100"/>
            <p:cNvSpPr txBox="1"/>
            <p:nvPr/>
          </p:nvSpPr>
          <p:spPr>
            <a:xfrm>
              <a:off x="8504790" y="2590085"/>
              <a:ext cx="2677560"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a:t>
              </a:r>
            </a:p>
          </p:txBody>
        </p:sp>
        <p:grpSp>
          <p:nvGrpSpPr>
            <p:cNvPr id="102" name="Group 101"/>
            <p:cNvGrpSpPr/>
            <p:nvPr/>
          </p:nvGrpSpPr>
          <p:grpSpPr>
            <a:xfrm>
              <a:off x="8989816" y="3236416"/>
              <a:ext cx="1707507" cy="1403157"/>
              <a:chOff x="8557371" y="3231743"/>
              <a:chExt cx="1707507" cy="1403157"/>
            </a:xfrm>
          </p:grpSpPr>
          <p:sp>
            <p:nvSpPr>
              <p:cNvPr id="126" name="Rectangle 125"/>
              <p:cNvSpPr/>
              <p:nvPr/>
            </p:nvSpPr>
            <p:spPr>
              <a:xfrm>
                <a:off x="8591463" y="3604260"/>
                <a:ext cx="219075" cy="720090"/>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7" name="Rectangle 126"/>
              <p:cNvSpPr/>
              <p:nvPr/>
            </p:nvSpPr>
            <p:spPr>
              <a:xfrm>
                <a:off x="8936766" y="3775710"/>
                <a:ext cx="219075" cy="548640"/>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8" name="Rectangle 127"/>
              <p:cNvSpPr/>
              <p:nvPr/>
            </p:nvSpPr>
            <p:spPr>
              <a:xfrm>
                <a:off x="9282069" y="3409950"/>
                <a:ext cx="219075" cy="914400"/>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9" name="Rectangle 128"/>
              <p:cNvSpPr/>
              <p:nvPr/>
            </p:nvSpPr>
            <p:spPr>
              <a:xfrm>
                <a:off x="9627372" y="4015740"/>
                <a:ext cx="219075" cy="308610"/>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0" name="Rectangle 129"/>
              <p:cNvSpPr/>
              <p:nvPr/>
            </p:nvSpPr>
            <p:spPr>
              <a:xfrm>
                <a:off x="9976196" y="3231743"/>
                <a:ext cx="219075" cy="1087934"/>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1" name="Rectangle 130"/>
              <p:cNvSpPr/>
              <p:nvPr/>
            </p:nvSpPr>
            <p:spPr>
              <a:xfrm>
                <a:off x="8557371" y="4327123"/>
                <a:ext cx="287258" cy="307777"/>
              </a:xfrm>
              <a:prstGeom prst="rect">
                <a:avLst/>
              </a:prstGeom>
            </p:spPr>
            <p:txBody>
              <a:bodyPr wrap="none">
                <a:spAutoFit/>
              </a:bodyPr>
              <a:lstStyle/>
              <a:p>
                <a:r>
                  <a:rPr lang="en-US" sz="1400">
                    <a:solidFill>
                      <a:schemeClr val="tx1">
                        <a:lumMod val="75000"/>
                        <a:lumOff val="25000"/>
                      </a:schemeClr>
                    </a:solidFill>
                    <a:latin typeface="FontAwesome" pitchFamily="2" charset="0"/>
                  </a:rPr>
                  <a:t></a:t>
                </a:r>
                <a:endParaRPr lang="en-US" sz="1400">
                  <a:solidFill>
                    <a:schemeClr val="tx1">
                      <a:lumMod val="75000"/>
                      <a:lumOff val="25000"/>
                    </a:schemeClr>
                  </a:solidFill>
                </a:endParaRPr>
              </a:p>
            </p:txBody>
          </p:sp>
          <p:sp>
            <p:nvSpPr>
              <p:cNvPr id="132" name="Rectangle 131"/>
              <p:cNvSpPr/>
              <p:nvPr/>
            </p:nvSpPr>
            <p:spPr>
              <a:xfrm>
                <a:off x="8866300" y="4327123"/>
                <a:ext cx="351378" cy="307777"/>
              </a:xfrm>
              <a:prstGeom prst="rect">
                <a:avLst/>
              </a:prstGeom>
            </p:spPr>
            <p:txBody>
              <a:bodyPr wrap="none">
                <a:spAutoFit/>
              </a:bodyPr>
              <a:lstStyle/>
              <a:p>
                <a:r>
                  <a:rPr lang="en-US" sz="1400">
                    <a:solidFill>
                      <a:schemeClr val="tx1">
                        <a:lumMod val="75000"/>
                        <a:lumOff val="25000"/>
                      </a:schemeClr>
                    </a:solidFill>
                    <a:latin typeface="FontAwesome" pitchFamily="2" charset="0"/>
                  </a:rPr>
                  <a:t></a:t>
                </a:r>
                <a:endParaRPr lang="en-US" sz="1400">
                  <a:solidFill>
                    <a:schemeClr val="tx1">
                      <a:lumMod val="75000"/>
                      <a:lumOff val="25000"/>
                    </a:schemeClr>
                  </a:solidFill>
                </a:endParaRPr>
              </a:p>
            </p:txBody>
          </p:sp>
          <p:sp>
            <p:nvSpPr>
              <p:cNvPr id="133" name="Rectangle 132"/>
              <p:cNvSpPr/>
              <p:nvPr/>
            </p:nvSpPr>
            <p:spPr>
              <a:xfrm>
                <a:off x="9229465" y="4327123"/>
                <a:ext cx="338554" cy="307777"/>
              </a:xfrm>
              <a:prstGeom prst="rect">
                <a:avLst/>
              </a:prstGeom>
            </p:spPr>
            <p:txBody>
              <a:bodyPr wrap="none">
                <a:spAutoFit/>
              </a:bodyPr>
              <a:lstStyle/>
              <a:p>
                <a:r>
                  <a:rPr lang="en-US" sz="1400">
                    <a:solidFill>
                      <a:schemeClr val="tx1">
                        <a:lumMod val="75000"/>
                        <a:lumOff val="25000"/>
                      </a:schemeClr>
                    </a:solidFill>
                    <a:latin typeface="FontAwesome" pitchFamily="2" charset="0"/>
                  </a:rPr>
                  <a:t></a:t>
                </a:r>
                <a:endParaRPr lang="en-US" sz="1400">
                  <a:solidFill>
                    <a:schemeClr val="tx1">
                      <a:lumMod val="75000"/>
                      <a:lumOff val="25000"/>
                    </a:schemeClr>
                  </a:solidFill>
                </a:endParaRPr>
              </a:p>
            </p:txBody>
          </p:sp>
          <p:sp>
            <p:nvSpPr>
              <p:cNvPr id="134" name="Rectangle 133"/>
              <p:cNvSpPr/>
              <p:nvPr/>
            </p:nvSpPr>
            <p:spPr>
              <a:xfrm>
                <a:off x="9562981" y="4317527"/>
                <a:ext cx="351378" cy="307777"/>
              </a:xfrm>
              <a:prstGeom prst="rect">
                <a:avLst/>
              </a:prstGeom>
            </p:spPr>
            <p:txBody>
              <a:bodyPr wrap="none">
                <a:spAutoFit/>
              </a:bodyPr>
              <a:lstStyle/>
              <a:p>
                <a:r>
                  <a:rPr lang="en-US" sz="1400">
                    <a:solidFill>
                      <a:schemeClr val="tx1">
                        <a:lumMod val="75000"/>
                        <a:lumOff val="25000"/>
                      </a:schemeClr>
                    </a:solidFill>
                    <a:latin typeface="FontAwesome" pitchFamily="2" charset="0"/>
                  </a:rPr>
                  <a:t></a:t>
                </a:r>
                <a:endParaRPr lang="en-US" sz="1400"/>
              </a:p>
            </p:txBody>
          </p:sp>
          <p:sp>
            <p:nvSpPr>
              <p:cNvPr id="135" name="Rectangle 134"/>
              <p:cNvSpPr/>
              <p:nvPr/>
            </p:nvSpPr>
            <p:spPr>
              <a:xfrm>
                <a:off x="9900676" y="4327123"/>
                <a:ext cx="364202" cy="307777"/>
              </a:xfrm>
              <a:prstGeom prst="rect">
                <a:avLst/>
              </a:prstGeom>
            </p:spPr>
            <p:txBody>
              <a:bodyPr wrap="none">
                <a:spAutoFit/>
              </a:bodyPr>
              <a:lstStyle/>
              <a:p>
                <a:r>
                  <a:rPr lang="en-US" sz="1400">
                    <a:solidFill>
                      <a:schemeClr val="tx1">
                        <a:lumMod val="75000"/>
                        <a:lumOff val="25000"/>
                      </a:schemeClr>
                    </a:solidFill>
                    <a:latin typeface="FontAwesome" pitchFamily="2" charset="0"/>
                  </a:rPr>
                  <a:t></a:t>
                </a:r>
                <a:endParaRPr lang="en-US" sz="1400">
                  <a:solidFill>
                    <a:schemeClr val="tx1">
                      <a:lumMod val="75000"/>
                      <a:lumOff val="25000"/>
                    </a:schemeClr>
                  </a:solidFill>
                </a:endParaRPr>
              </a:p>
            </p:txBody>
          </p:sp>
        </p:grpSp>
        <p:sp>
          <p:nvSpPr>
            <p:cNvPr id="103" name="TextBox 102"/>
            <p:cNvSpPr txBox="1"/>
            <p:nvPr/>
          </p:nvSpPr>
          <p:spPr>
            <a:xfrm>
              <a:off x="6169381" y="685979"/>
              <a:ext cx="1930337"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COSTUMER DEVELOPMENT</a:t>
              </a:r>
            </a:p>
          </p:txBody>
        </p:sp>
        <p:sp>
          <p:nvSpPr>
            <p:cNvPr id="104" name="TextBox 103"/>
            <p:cNvSpPr txBox="1"/>
            <p:nvPr/>
          </p:nvSpPr>
          <p:spPr>
            <a:xfrm>
              <a:off x="6169381" y="932200"/>
              <a:ext cx="2677560"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a:t>
              </a:r>
            </a:p>
          </p:txBody>
        </p:sp>
        <p:sp>
          <p:nvSpPr>
            <p:cNvPr id="105" name="Rectangle 104"/>
            <p:cNvSpPr/>
            <p:nvPr/>
          </p:nvSpPr>
          <p:spPr>
            <a:xfrm>
              <a:off x="4414888" y="5253228"/>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106" name="Rectangle 105"/>
            <p:cNvSpPr/>
            <p:nvPr/>
          </p:nvSpPr>
          <p:spPr>
            <a:xfrm>
              <a:off x="4568135" y="5253228"/>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107" name="Rectangle 106"/>
            <p:cNvSpPr/>
            <p:nvPr/>
          </p:nvSpPr>
          <p:spPr>
            <a:xfrm>
              <a:off x="4707169" y="5253228"/>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108" name="Rectangle 107"/>
            <p:cNvSpPr/>
            <p:nvPr/>
          </p:nvSpPr>
          <p:spPr>
            <a:xfrm>
              <a:off x="4860416" y="525322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09" name="Rectangle 108"/>
            <p:cNvSpPr/>
            <p:nvPr/>
          </p:nvSpPr>
          <p:spPr>
            <a:xfrm>
              <a:off x="5012583" y="525322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10" name="Rectangle 109"/>
            <p:cNvSpPr/>
            <p:nvPr/>
          </p:nvSpPr>
          <p:spPr>
            <a:xfrm>
              <a:off x="5158784" y="525322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11" name="Rectangle 110"/>
            <p:cNvSpPr/>
            <p:nvPr/>
          </p:nvSpPr>
          <p:spPr>
            <a:xfrm>
              <a:off x="5319077" y="525322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12" name="Rectangle 111"/>
            <p:cNvSpPr/>
            <p:nvPr/>
          </p:nvSpPr>
          <p:spPr>
            <a:xfrm>
              <a:off x="5461168" y="525322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13" name="Rectangle 112"/>
            <p:cNvSpPr/>
            <p:nvPr/>
          </p:nvSpPr>
          <p:spPr>
            <a:xfrm>
              <a:off x="4415941" y="5571788"/>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114" name="Rectangle 113"/>
            <p:cNvSpPr/>
            <p:nvPr/>
          </p:nvSpPr>
          <p:spPr>
            <a:xfrm>
              <a:off x="4576234" y="5571788"/>
              <a:ext cx="306494" cy="369332"/>
            </a:xfrm>
            <a:prstGeom prst="rect">
              <a:avLst/>
            </a:prstGeom>
          </p:spPr>
          <p:txBody>
            <a:bodyPr wrap="none">
              <a:spAutoFit/>
            </a:bodyPr>
            <a:lstStyle/>
            <a:p>
              <a:r>
                <a:rPr lang="en-US">
                  <a:solidFill>
                    <a:schemeClr val="accent6"/>
                  </a:solidFill>
                  <a:latin typeface="Travelcons" pitchFamily="2" charset="0"/>
                </a:rPr>
                <a:t>q</a:t>
              </a:r>
              <a:endParaRPr lang="en-US">
                <a:solidFill>
                  <a:schemeClr val="accent6"/>
                </a:solidFill>
              </a:endParaRPr>
            </a:p>
          </p:txBody>
        </p:sp>
        <p:sp>
          <p:nvSpPr>
            <p:cNvPr id="115" name="Rectangle 114"/>
            <p:cNvSpPr/>
            <p:nvPr/>
          </p:nvSpPr>
          <p:spPr>
            <a:xfrm>
              <a:off x="4718325" y="5571788"/>
              <a:ext cx="306494" cy="369332"/>
            </a:xfrm>
            <a:prstGeom prst="rect">
              <a:avLst/>
            </a:prstGeom>
          </p:spPr>
          <p:txBody>
            <a:bodyPr wrap="none">
              <a:spAutoFit/>
            </a:bodyPr>
            <a:lstStyle/>
            <a:p>
              <a:r>
                <a:rPr lang="en-US">
                  <a:solidFill>
                    <a:schemeClr val="tx1">
                      <a:lumMod val="85000"/>
                      <a:lumOff val="15000"/>
                    </a:schemeClr>
                  </a:solidFill>
                  <a:latin typeface="Travelcons" pitchFamily="2" charset="0"/>
                </a:rPr>
                <a:t>q</a:t>
              </a:r>
              <a:endParaRPr lang="en-US">
                <a:solidFill>
                  <a:schemeClr val="tx1">
                    <a:lumMod val="85000"/>
                    <a:lumOff val="15000"/>
                  </a:schemeClr>
                </a:solidFill>
              </a:endParaRPr>
            </a:p>
          </p:txBody>
        </p:sp>
        <p:sp>
          <p:nvSpPr>
            <p:cNvPr id="116" name="TextBox 115"/>
            <p:cNvSpPr txBox="1"/>
            <p:nvPr/>
          </p:nvSpPr>
          <p:spPr>
            <a:xfrm>
              <a:off x="4424210" y="4970812"/>
              <a:ext cx="663964"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PEOPLE</a:t>
              </a:r>
            </a:p>
          </p:txBody>
        </p:sp>
        <p:sp>
          <p:nvSpPr>
            <p:cNvPr id="117" name="TextBox 116"/>
            <p:cNvSpPr txBox="1"/>
            <p:nvPr/>
          </p:nvSpPr>
          <p:spPr>
            <a:xfrm>
              <a:off x="5731283" y="5253228"/>
              <a:ext cx="1528302" cy="707886"/>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a:t>
              </a:r>
            </a:p>
          </p:txBody>
        </p:sp>
        <p:sp>
          <p:nvSpPr>
            <p:cNvPr id="118" name="TextBox 117"/>
            <p:cNvSpPr txBox="1"/>
            <p:nvPr/>
          </p:nvSpPr>
          <p:spPr>
            <a:xfrm>
              <a:off x="7952245" y="5217033"/>
              <a:ext cx="129073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SOCIAL ANALYSIS</a:t>
              </a:r>
            </a:p>
          </p:txBody>
        </p:sp>
        <p:sp>
          <p:nvSpPr>
            <p:cNvPr id="119" name="TextBox 118"/>
            <p:cNvSpPr txBox="1"/>
            <p:nvPr/>
          </p:nvSpPr>
          <p:spPr>
            <a:xfrm>
              <a:off x="7952245" y="5463254"/>
              <a:ext cx="2677560"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a:t>
              </a:r>
            </a:p>
          </p:txBody>
        </p:sp>
        <p:grpSp>
          <p:nvGrpSpPr>
            <p:cNvPr id="120" name="Group 119"/>
            <p:cNvGrpSpPr/>
            <p:nvPr/>
          </p:nvGrpSpPr>
          <p:grpSpPr>
            <a:xfrm>
              <a:off x="1585086" y="2249685"/>
              <a:ext cx="1127020" cy="1124819"/>
              <a:chOff x="1438275" y="1865376"/>
              <a:chExt cx="1127020" cy="1124819"/>
            </a:xfrm>
          </p:grpSpPr>
          <p:sp>
            <p:nvSpPr>
              <p:cNvPr id="123" name="Oval 122"/>
              <p:cNvSpPr/>
              <p:nvPr/>
            </p:nvSpPr>
            <p:spPr>
              <a:xfrm>
                <a:off x="1440583" y="1865483"/>
                <a:ext cx="1124712" cy="1124712"/>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Arc 123"/>
              <p:cNvSpPr/>
              <p:nvPr/>
            </p:nvSpPr>
            <p:spPr>
              <a:xfrm>
                <a:off x="1438275" y="1865376"/>
                <a:ext cx="1124819" cy="1124819"/>
              </a:xfrm>
              <a:prstGeom prst="arc">
                <a:avLst>
                  <a:gd name="adj1" fmla="val 16200000"/>
                  <a:gd name="adj2" fmla="val 9665317"/>
                </a:avLst>
              </a:prstGeom>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TextBox 124"/>
              <p:cNvSpPr txBox="1"/>
              <p:nvPr/>
            </p:nvSpPr>
            <p:spPr>
              <a:xfrm>
                <a:off x="1600157" y="2174586"/>
                <a:ext cx="801053" cy="584775"/>
              </a:xfrm>
              <a:prstGeom prst="rect">
                <a:avLst/>
              </a:prstGeom>
              <a:noFill/>
            </p:spPr>
            <p:txBody>
              <a:bodyPr wrap="none" rtlCol="0">
                <a:spAutoFit/>
              </a:bodyPr>
              <a:lstStyle/>
              <a:p>
                <a:r>
                  <a:rPr lang="en-US" sz="3200">
                    <a:solidFill>
                      <a:schemeClr val="tx1">
                        <a:lumMod val="75000"/>
                        <a:lumOff val="25000"/>
                      </a:schemeClr>
                    </a:solidFill>
                    <a:latin typeface="GeosansLight" panose="02000603020000020003" pitchFamily="2" charset="0"/>
                  </a:rPr>
                  <a:t>75%</a:t>
                </a:r>
              </a:p>
            </p:txBody>
          </p:sp>
        </p:grpSp>
        <p:sp>
          <p:nvSpPr>
            <p:cNvPr id="121" name="TextBox 120"/>
            <p:cNvSpPr txBox="1"/>
            <p:nvPr/>
          </p:nvSpPr>
          <p:spPr>
            <a:xfrm>
              <a:off x="1433585" y="3579010"/>
              <a:ext cx="129073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SOCIAL ANALYSIS</a:t>
              </a:r>
            </a:p>
          </p:txBody>
        </p:sp>
        <p:sp>
          <p:nvSpPr>
            <p:cNvPr id="122" name="TextBox 121"/>
            <p:cNvSpPr txBox="1"/>
            <p:nvPr/>
          </p:nvSpPr>
          <p:spPr>
            <a:xfrm>
              <a:off x="1433585" y="3825231"/>
              <a:ext cx="2677560"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a:t>
              </a:r>
            </a:p>
          </p:txBody>
        </p:sp>
      </p:grpSp>
    </p:spTree>
    <p:extLst>
      <p:ext uri="{BB962C8B-B14F-4D97-AF65-F5344CB8AC3E}">
        <p14:creationId xmlns:p14="http://schemas.microsoft.com/office/powerpoint/2010/main" val="216903601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556615"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CREATIVE LINE</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125" name="Group 124"/>
          <p:cNvGrpSpPr/>
          <p:nvPr/>
        </p:nvGrpSpPr>
        <p:grpSpPr>
          <a:xfrm>
            <a:off x="3296091" y="2803371"/>
            <a:ext cx="8895909" cy="2094004"/>
            <a:chOff x="1648045" y="963132"/>
            <a:chExt cx="8895909" cy="2094004"/>
          </a:xfrm>
        </p:grpSpPr>
        <p:sp>
          <p:nvSpPr>
            <p:cNvPr id="68" name="Oval 67"/>
            <p:cNvSpPr/>
            <p:nvPr/>
          </p:nvSpPr>
          <p:spPr>
            <a:xfrm>
              <a:off x="1648046" y="1174795"/>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7962014" y="1174795"/>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p:cNvCxnSpPr>
              <a:stCxn id="68" idx="6"/>
              <a:endCxn id="69" idx="2"/>
            </p:cNvCxnSpPr>
            <p:nvPr/>
          </p:nvCxnSpPr>
          <p:spPr>
            <a:xfrm>
              <a:off x="1823483" y="1262514"/>
              <a:ext cx="6138531"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2594344" y="121466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3460898" y="121466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4327452" y="121466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5194006" y="1219982"/>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6060560" y="121466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6927114" y="121466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p:cNvCxnSpPr>
              <a:stCxn id="71" idx="6"/>
              <a:endCxn id="72" idx="2"/>
            </p:cNvCxnSpPr>
            <p:nvPr/>
          </p:nvCxnSpPr>
          <p:spPr>
            <a:xfrm>
              <a:off x="2690037" y="1262514"/>
              <a:ext cx="770861"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1648046" y="1703713"/>
              <a:ext cx="175437" cy="17543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7962014" y="1703713"/>
              <a:ext cx="175437" cy="17543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a:stCxn id="78" idx="6"/>
              <a:endCxn id="79" idx="2"/>
            </p:cNvCxnSpPr>
            <p:nvPr/>
          </p:nvCxnSpPr>
          <p:spPr>
            <a:xfrm>
              <a:off x="1823483" y="1791432"/>
              <a:ext cx="6138531"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1" name="Oval 80"/>
            <p:cNvSpPr/>
            <p:nvPr/>
          </p:nvSpPr>
          <p:spPr>
            <a:xfrm>
              <a:off x="2594344" y="1743585"/>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3460898" y="1743585"/>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4327452" y="1743585"/>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5194006" y="1748900"/>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6060560" y="1743585"/>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6927114" y="1743585"/>
              <a:ext cx="95693" cy="956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Straight Connector 86"/>
            <p:cNvCxnSpPr>
              <a:endCxn id="84" idx="2"/>
            </p:cNvCxnSpPr>
            <p:nvPr/>
          </p:nvCxnSpPr>
          <p:spPr>
            <a:xfrm>
              <a:off x="3547625" y="1791431"/>
              <a:ext cx="1646381" cy="531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8" name="Oval 87"/>
            <p:cNvSpPr/>
            <p:nvPr/>
          </p:nvSpPr>
          <p:spPr>
            <a:xfrm>
              <a:off x="1648045" y="2198074"/>
              <a:ext cx="175437" cy="175437"/>
            </a:xfrm>
            <a:prstGeom prst="ellipse">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7962013" y="2198074"/>
              <a:ext cx="175437" cy="175437"/>
            </a:xfrm>
            <a:prstGeom prst="ellipse">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a:stCxn id="88" idx="6"/>
              <a:endCxn id="89" idx="2"/>
            </p:cNvCxnSpPr>
            <p:nvPr/>
          </p:nvCxnSpPr>
          <p:spPr>
            <a:xfrm>
              <a:off x="1823482" y="2285793"/>
              <a:ext cx="6138531"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Oval 90"/>
            <p:cNvSpPr/>
            <p:nvPr/>
          </p:nvSpPr>
          <p:spPr>
            <a:xfrm>
              <a:off x="2594343" y="2237946"/>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3460897" y="2237946"/>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4327451" y="2237946"/>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5194005" y="2243261"/>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6060559" y="2237946"/>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6927113" y="2237946"/>
              <a:ext cx="95693" cy="95693"/>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p:cNvCxnSpPr/>
            <p:nvPr/>
          </p:nvCxnSpPr>
          <p:spPr>
            <a:xfrm>
              <a:off x="5289698" y="2285792"/>
              <a:ext cx="770861"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8" name="Oval 97"/>
            <p:cNvSpPr/>
            <p:nvPr/>
          </p:nvSpPr>
          <p:spPr>
            <a:xfrm>
              <a:off x="1648045" y="2772179"/>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7962013" y="2772179"/>
              <a:ext cx="175437" cy="17543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0" name="Straight Connector 99"/>
            <p:cNvCxnSpPr>
              <a:stCxn id="98" idx="6"/>
              <a:endCxn id="99" idx="2"/>
            </p:cNvCxnSpPr>
            <p:nvPr/>
          </p:nvCxnSpPr>
          <p:spPr>
            <a:xfrm>
              <a:off x="1823482" y="2859898"/>
              <a:ext cx="6138531"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2594343" y="2812051"/>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3460897" y="2812051"/>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4327451" y="2812051"/>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a:off x="5194005" y="2817366"/>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6060559" y="2812051"/>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6927113" y="2812051"/>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7" name="Straight Connector 106"/>
            <p:cNvCxnSpPr/>
            <p:nvPr/>
          </p:nvCxnSpPr>
          <p:spPr>
            <a:xfrm>
              <a:off x="3556590" y="2857081"/>
              <a:ext cx="770861"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2439249" y="963132"/>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+27</a:t>
              </a:r>
            </a:p>
          </p:txBody>
        </p:sp>
        <p:sp>
          <p:nvSpPr>
            <p:cNvPr id="109" name="TextBox 108"/>
            <p:cNvSpPr txBox="1"/>
            <p:nvPr/>
          </p:nvSpPr>
          <p:spPr>
            <a:xfrm>
              <a:off x="3305804" y="963132"/>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+44</a:t>
              </a:r>
            </a:p>
          </p:txBody>
        </p:sp>
        <p:sp>
          <p:nvSpPr>
            <p:cNvPr id="110" name="TextBox 109"/>
            <p:cNvSpPr txBox="1"/>
            <p:nvPr/>
          </p:nvSpPr>
          <p:spPr>
            <a:xfrm>
              <a:off x="3305804" y="1501350"/>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+44</a:t>
              </a:r>
            </a:p>
          </p:txBody>
        </p:sp>
        <p:sp>
          <p:nvSpPr>
            <p:cNvPr id="111" name="TextBox 110"/>
            <p:cNvSpPr txBox="1"/>
            <p:nvPr/>
          </p:nvSpPr>
          <p:spPr>
            <a:xfrm>
              <a:off x="4172358" y="1501350"/>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112" name="TextBox 111"/>
            <p:cNvSpPr txBox="1"/>
            <p:nvPr/>
          </p:nvSpPr>
          <p:spPr>
            <a:xfrm>
              <a:off x="5038912" y="1501350"/>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13" name="TextBox 112"/>
            <p:cNvSpPr txBox="1"/>
            <p:nvPr/>
          </p:nvSpPr>
          <p:spPr>
            <a:xfrm>
              <a:off x="5055261" y="1993545"/>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14" name="TextBox 113"/>
            <p:cNvSpPr txBox="1"/>
            <p:nvPr/>
          </p:nvSpPr>
          <p:spPr>
            <a:xfrm>
              <a:off x="5868596" y="1993545"/>
              <a:ext cx="47961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+105</a:t>
              </a:r>
            </a:p>
          </p:txBody>
        </p:sp>
        <p:sp>
          <p:nvSpPr>
            <p:cNvPr id="115" name="TextBox 114"/>
            <p:cNvSpPr txBox="1"/>
            <p:nvPr/>
          </p:nvSpPr>
          <p:spPr>
            <a:xfrm>
              <a:off x="3305804" y="2557700"/>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+44</a:t>
              </a:r>
            </a:p>
          </p:txBody>
        </p:sp>
        <p:sp>
          <p:nvSpPr>
            <p:cNvPr id="116" name="TextBox 115"/>
            <p:cNvSpPr txBox="1"/>
            <p:nvPr/>
          </p:nvSpPr>
          <p:spPr>
            <a:xfrm>
              <a:off x="4172358" y="2557700"/>
              <a:ext cx="405880"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117" name="Rectangle 116"/>
            <p:cNvSpPr/>
            <p:nvPr/>
          </p:nvSpPr>
          <p:spPr>
            <a:xfrm>
              <a:off x="2193963" y="1077848"/>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18" name="Rectangle 117"/>
            <p:cNvSpPr/>
            <p:nvPr/>
          </p:nvSpPr>
          <p:spPr>
            <a:xfrm>
              <a:off x="3008107" y="1598791"/>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19" name="Rectangle 118"/>
            <p:cNvSpPr/>
            <p:nvPr/>
          </p:nvSpPr>
          <p:spPr>
            <a:xfrm>
              <a:off x="4765982" y="2091822"/>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20" name="Rectangle 119"/>
            <p:cNvSpPr/>
            <p:nvPr/>
          </p:nvSpPr>
          <p:spPr>
            <a:xfrm>
              <a:off x="3008107" y="2672415"/>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21" name="TextBox 120"/>
            <p:cNvSpPr txBox="1"/>
            <p:nvPr/>
          </p:nvSpPr>
          <p:spPr>
            <a:xfrm>
              <a:off x="8140995" y="1062458"/>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22" name="TextBox 121"/>
            <p:cNvSpPr txBox="1"/>
            <p:nvPr/>
          </p:nvSpPr>
          <p:spPr>
            <a:xfrm>
              <a:off x="8135674" y="1581437"/>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23" name="TextBox 122"/>
            <p:cNvSpPr txBox="1"/>
            <p:nvPr/>
          </p:nvSpPr>
          <p:spPr>
            <a:xfrm>
              <a:off x="8135674" y="2073028"/>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24" name="TextBox 123"/>
            <p:cNvSpPr txBox="1"/>
            <p:nvPr/>
          </p:nvSpPr>
          <p:spPr>
            <a:xfrm>
              <a:off x="8149171" y="2657026"/>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sp>
        <p:nvSpPr>
          <p:cNvPr id="2" name="Picture Placeholder 1"/>
          <p:cNvSpPr>
            <a:spLocks noGrp="1"/>
          </p:cNvSpPr>
          <p:nvPr>
            <p:ph type="pic" sz="quarter" idx="10"/>
          </p:nvPr>
        </p:nvSpPr>
        <p:spPr>
          <a:xfrm>
            <a:off x="620250" y="2803372"/>
            <a:ext cx="2091263" cy="2093990"/>
          </a:xfrm>
        </p:spPr>
      </p:sp>
    </p:spTree>
    <p:extLst>
      <p:ext uri="{BB962C8B-B14F-4D97-AF65-F5344CB8AC3E}">
        <p14:creationId xmlns:p14="http://schemas.microsoft.com/office/powerpoint/2010/main" val="3228261542"/>
      </p:ext>
    </p:extLst>
  </p:cSld>
  <p:clrMapOvr>
    <a:masterClrMapping/>
  </p:clrMapOvr>
  <p:transition spd="slow">
    <p:push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4593565"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SHARE FUNCTION</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 name="Group 1"/>
          <p:cNvGrpSpPr/>
          <p:nvPr/>
        </p:nvGrpSpPr>
        <p:grpSpPr>
          <a:xfrm>
            <a:off x="609600" y="1747729"/>
            <a:ext cx="7977546" cy="4205288"/>
            <a:chOff x="1162050" y="1004887"/>
            <a:chExt cx="7977546" cy="4205288"/>
          </a:xfrm>
        </p:grpSpPr>
        <p:sp>
          <p:nvSpPr>
            <p:cNvPr id="9" name="Oval 8"/>
            <p:cNvSpPr/>
            <p:nvPr/>
          </p:nvSpPr>
          <p:spPr>
            <a:xfrm>
              <a:off x="4310063" y="3224213"/>
              <a:ext cx="1985962" cy="19859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Open Sans" panose="020B0606030504020204" pitchFamily="34" charset="0"/>
                  <a:ea typeface="Open Sans" panose="020B0606030504020204" pitchFamily="34" charset="0"/>
                  <a:cs typeface="Open Sans" panose="020B0606030504020204" pitchFamily="34" charset="0"/>
                </a:rPr>
                <a:t>+100 FUNCTION</a:t>
              </a:r>
            </a:p>
          </p:txBody>
        </p:sp>
        <p:sp>
          <p:nvSpPr>
            <p:cNvPr id="10" name="Oval 9"/>
            <p:cNvSpPr/>
            <p:nvPr/>
          </p:nvSpPr>
          <p:spPr>
            <a:xfrm>
              <a:off x="1162050" y="1600200"/>
              <a:ext cx="3609975" cy="36099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SHARE FUNCTION</a:t>
              </a: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a:t>
              </a:r>
            </a:p>
          </p:txBody>
        </p:sp>
        <p:sp>
          <p:nvSpPr>
            <p:cNvPr id="14" name="Oval 13"/>
            <p:cNvSpPr/>
            <p:nvPr/>
          </p:nvSpPr>
          <p:spPr>
            <a:xfrm>
              <a:off x="5386388" y="1319212"/>
              <a:ext cx="909637" cy="9096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latin typeface="FontAwesome" pitchFamily="2" charset="0"/>
                </a:rPr>
                <a:t></a:t>
              </a:r>
              <a:endParaRPr lang="en-US"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p:cNvSpPr/>
            <p:nvPr/>
          </p:nvSpPr>
          <p:spPr>
            <a:xfrm>
              <a:off x="5269706" y="1202530"/>
              <a:ext cx="1143000" cy="11430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p:cNvSpPr/>
            <p:nvPr/>
          </p:nvSpPr>
          <p:spPr>
            <a:xfrm>
              <a:off x="5269706" y="1202530"/>
              <a:ext cx="1143000" cy="1143000"/>
            </a:xfrm>
            <a:prstGeom prst="arc">
              <a:avLst>
                <a:gd name="adj1" fmla="val 15474315"/>
                <a:gd name="adj2" fmla="val 424026"/>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ounded Rectangular Callout 16"/>
            <p:cNvSpPr/>
            <p:nvPr/>
          </p:nvSpPr>
          <p:spPr>
            <a:xfrm>
              <a:off x="6412706" y="1004887"/>
              <a:ext cx="469142" cy="314325"/>
            </a:xfrm>
            <a:prstGeom prst="wedgeRoundRectCallo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Open Sans" panose="020B0606030504020204" pitchFamily="34" charset="0"/>
                  <a:ea typeface="Open Sans" panose="020B0606030504020204" pitchFamily="34" charset="0"/>
                  <a:cs typeface="Open Sans" panose="020B0606030504020204" pitchFamily="34" charset="0"/>
                </a:rPr>
                <a:t>30%</a:t>
              </a:r>
            </a:p>
          </p:txBody>
        </p:sp>
        <p:sp>
          <p:nvSpPr>
            <p:cNvPr id="18" name="Oval 17"/>
            <p:cNvSpPr/>
            <p:nvPr/>
          </p:nvSpPr>
          <p:spPr>
            <a:xfrm>
              <a:off x="7053264" y="2197896"/>
              <a:ext cx="804862" cy="8048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95000"/>
                    </a:schemeClr>
                  </a:solidFill>
                  <a:latin typeface="FontAwesome" pitchFamily="2" charset="0"/>
                </a:rPr>
                <a:t></a:t>
              </a:r>
              <a:endParaRPr lang="en-US"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Oval 18"/>
            <p:cNvSpPr/>
            <p:nvPr/>
          </p:nvSpPr>
          <p:spPr>
            <a:xfrm>
              <a:off x="6936581" y="2081213"/>
              <a:ext cx="1033272" cy="1033272"/>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p:nvSpPr>
          <p:spPr>
            <a:xfrm>
              <a:off x="6936581" y="2081213"/>
              <a:ext cx="1033272" cy="1033272"/>
            </a:xfrm>
            <a:prstGeom prst="arc">
              <a:avLst>
                <a:gd name="adj1" fmla="val 15474315"/>
                <a:gd name="adj2" fmla="val 20582619"/>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ounded Rectangular Callout 20"/>
            <p:cNvSpPr/>
            <p:nvPr/>
          </p:nvSpPr>
          <p:spPr>
            <a:xfrm>
              <a:off x="7969853" y="1883571"/>
              <a:ext cx="469142" cy="314325"/>
            </a:xfrm>
            <a:prstGeom prst="wedgeRoundRectCallo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Open Sans" panose="020B0606030504020204" pitchFamily="34" charset="0"/>
                  <a:ea typeface="Open Sans" panose="020B0606030504020204" pitchFamily="34" charset="0"/>
                  <a:cs typeface="Open Sans" panose="020B0606030504020204" pitchFamily="34" charset="0"/>
                </a:rPr>
                <a:t>25%</a:t>
              </a:r>
            </a:p>
          </p:txBody>
        </p:sp>
        <p:sp>
          <p:nvSpPr>
            <p:cNvPr id="22" name="Oval 21"/>
            <p:cNvSpPr/>
            <p:nvPr/>
          </p:nvSpPr>
          <p:spPr>
            <a:xfrm>
              <a:off x="7829206" y="3743325"/>
              <a:ext cx="609789" cy="6097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Oval 22"/>
            <p:cNvSpPr/>
            <p:nvPr/>
          </p:nvSpPr>
          <p:spPr>
            <a:xfrm>
              <a:off x="7712523" y="3626642"/>
              <a:ext cx="841248" cy="841248"/>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c 23"/>
            <p:cNvSpPr/>
            <p:nvPr/>
          </p:nvSpPr>
          <p:spPr>
            <a:xfrm>
              <a:off x="7712523" y="3626642"/>
              <a:ext cx="841248" cy="841248"/>
            </a:xfrm>
            <a:prstGeom prst="arc">
              <a:avLst>
                <a:gd name="adj1" fmla="val 15474315"/>
                <a:gd name="adj2" fmla="val 3036057"/>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Rounded Rectangular Callout 24"/>
            <p:cNvSpPr/>
            <p:nvPr/>
          </p:nvSpPr>
          <p:spPr>
            <a:xfrm>
              <a:off x="8670454" y="3429000"/>
              <a:ext cx="469142" cy="314325"/>
            </a:xfrm>
            <a:prstGeom prst="wedgeRoundRectCallo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Open Sans" panose="020B0606030504020204" pitchFamily="34" charset="0"/>
                  <a:ea typeface="Open Sans" panose="020B0606030504020204" pitchFamily="34" charset="0"/>
                  <a:cs typeface="Open Sans" panose="020B0606030504020204" pitchFamily="34" charset="0"/>
                </a:rPr>
                <a:t>45%</a:t>
              </a:r>
            </a:p>
          </p:txBody>
        </p:sp>
        <p:cxnSp>
          <p:nvCxnSpPr>
            <p:cNvPr id="26" name="Straight Connector 25"/>
            <p:cNvCxnSpPr/>
            <p:nvPr/>
          </p:nvCxnSpPr>
          <p:spPr>
            <a:xfrm flipV="1">
              <a:off x="5386388" y="2390172"/>
              <a:ext cx="168068" cy="717360"/>
            </a:xfrm>
            <a:prstGeom prst="line">
              <a:avLst/>
            </a:prstGeom>
            <a:ln w="12700">
              <a:solidFill>
                <a:schemeClr val="tx1">
                  <a:lumMod val="75000"/>
                  <a:lumOff val="2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6174008" y="3002758"/>
              <a:ext cx="691136" cy="411953"/>
            </a:xfrm>
            <a:prstGeom prst="line">
              <a:avLst/>
            </a:prstGeom>
            <a:ln w="12700">
              <a:solidFill>
                <a:schemeClr val="tx1">
                  <a:lumMod val="75000"/>
                  <a:lumOff val="2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6446535" y="4166188"/>
              <a:ext cx="1149305" cy="111728"/>
            </a:xfrm>
            <a:prstGeom prst="line">
              <a:avLst/>
            </a:prstGeom>
            <a:ln w="12700">
              <a:solidFill>
                <a:schemeClr val="tx1">
                  <a:lumMod val="75000"/>
                  <a:lumOff val="2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29" name="Rectangle 28"/>
          <p:cNvSpPr/>
          <p:nvPr/>
        </p:nvSpPr>
        <p:spPr>
          <a:xfrm>
            <a:off x="8833901" y="2455673"/>
            <a:ext cx="2782872" cy="2072042"/>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FUNCTION</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p>
        </p:txBody>
      </p:sp>
    </p:spTree>
    <p:extLst>
      <p:ext uri="{BB962C8B-B14F-4D97-AF65-F5344CB8AC3E}">
        <p14:creationId xmlns:p14="http://schemas.microsoft.com/office/powerpoint/2010/main" val="4286682449"/>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3682970" y="325178"/>
            <a:ext cx="4826066" cy="830997"/>
          </a:xfrm>
          <a:prstGeom prst="rect">
            <a:avLst/>
          </a:prstGeom>
          <a:noFill/>
        </p:spPr>
        <p:txBody>
          <a:bodyPr wrap="none" rtlCol="0">
            <a:spAutoFit/>
          </a:bodyPr>
          <a:lstStyle/>
          <a:p>
            <a:pPr algn="ctr"/>
            <a:r>
              <a:rPr lang="en-US" sz="4800">
                <a:solidFill>
                  <a:schemeClr val="tx1">
                    <a:lumMod val="65000"/>
                    <a:lumOff val="35000"/>
                  </a:schemeClr>
                </a:solidFill>
                <a:latin typeface="GeosansLight" panose="02000603020000020003" pitchFamily="2" charset="0"/>
              </a:rPr>
              <a:t>MOBILE SOLUTION</a:t>
            </a:r>
          </a:p>
        </p:txBody>
      </p:sp>
      <p:sp>
        <p:nvSpPr>
          <p:cNvPr id="13" name="Rectangle 12"/>
          <p:cNvSpPr/>
          <p:nvPr/>
        </p:nvSpPr>
        <p:spPr>
          <a:xfrm>
            <a:off x="4337345" y="1091825"/>
            <a:ext cx="3517310" cy="246221"/>
          </a:xfrm>
          <a:prstGeom prst="rect">
            <a:avLst/>
          </a:prstGeom>
        </p:spPr>
        <p:txBody>
          <a:bodyPr wrap="non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3914" y="1814379"/>
            <a:ext cx="2024173" cy="4130749"/>
          </a:xfrm>
          <a:prstGeom prst="rect">
            <a:avLst/>
          </a:prstGeom>
        </p:spPr>
      </p:pic>
      <p:sp>
        <p:nvSpPr>
          <p:cNvPr id="37" name="Pie 36"/>
          <p:cNvSpPr/>
          <p:nvPr/>
        </p:nvSpPr>
        <p:spPr>
          <a:xfrm>
            <a:off x="1486424" y="4573528"/>
            <a:ext cx="1371600" cy="1371600"/>
          </a:xfrm>
          <a:prstGeom prst="pie">
            <a:avLst>
              <a:gd name="adj1" fmla="val 16234624"/>
              <a:gd name="adj2" fmla="val 2698414"/>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Oval 37"/>
          <p:cNvSpPr/>
          <p:nvPr/>
        </p:nvSpPr>
        <p:spPr>
          <a:xfrm>
            <a:off x="1554038" y="4641142"/>
            <a:ext cx="1236373" cy="123637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75000"/>
                    <a:lumOff val="25000"/>
                  </a:schemeClr>
                </a:solidFill>
                <a:latin typeface="FontAwesome" pitchFamily="2" charset="0"/>
              </a:rPr>
              <a:t></a:t>
            </a:r>
            <a:endParaRPr lang="en-US" sz="2800">
              <a:solidFill>
                <a:schemeClr val="tx1">
                  <a:lumMod val="75000"/>
                  <a:lumOff val="25000"/>
                </a:schemeClr>
              </a:solidFill>
            </a:endParaRPr>
          </a:p>
        </p:txBody>
      </p:sp>
      <p:cxnSp>
        <p:nvCxnSpPr>
          <p:cNvPr id="39" name="Straight Connector 38"/>
          <p:cNvCxnSpPr>
            <a:stCxn id="37" idx="3"/>
          </p:cNvCxnSpPr>
          <p:nvPr/>
        </p:nvCxnSpPr>
        <p:spPr>
          <a:xfrm flipV="1">
            <a:off x="2172224" y="3955284"/>
            <a:ext cx="2740" cy="61824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172224" y="3955284"/>
            <a:ext cx="1048685"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MANAGMENT</a:t>
            </a:r>
          </a:p>
        </p:txBody>
      </p:sp>
      <p:sp>
        <p:nvSpPr>
          <p:cNvPr id="41" name="Pie 40"/>
          <p:cNvSpPr/>
          <p:nvPr/>
        </p:nvSpPr>
        <p:spPr>
          <a:xfrm>
            <a:off x="1485570" y="2432623"/>
            <a:ext cx="1371600" cy="1371600"/>
          </a:xfrm>
          <a:prstGeom prst="pie">
            <a:avLst>
              <a:gd name="adj1" fmla="val 16234624"/>
              <a:gd name="adj2" fmla="val 377297"/>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Oval 41"/>
          <p:cNvSpPr/>
          <p:nvPr/>
        </p:nvSpPr>
        <p:spPr>
          <a:xfrm>
            <a:off x="1553184" y="2500237"/>
            <a:ext cx="1236373" cy="123637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75000"/>
                    <a:lumOff val="25000"/>
                  </a:schemeClr>
                </a:solidFill>
                <a:latin typeface="FontAwesome" pitchFamily="2" charset="0"/>
              </a:rPr>
              <a:t></a:t>
            </a:r>
            <a:endParaRPr lang="en-US" sz="2800">
              <a:solidFill>
                <a:schemeClr val="tx1">
                  <a:lumMod val="75000"/>
                  <a:lumOff val="25000"/>
                </a:schemeClr>
              </a:solidFill>
            </a:endParaRPr>
          </a:p>
        </p:txBody>
      </p:sp>
      <p:cxnSp>
        <p:nvCxnSpPr>
          <p:cNvPr id="43" name="Straight Connector 42"/>
          <p:cNvCxnSpPr>
            <a:stCxn id="41" idx="3"/>
          </p:cNvCxnSpPr>
          <p:nvPr/>
        </p:nvCxnSpPr>
        <p:spPr>
          <a:xfrm flipV="1">
            <a:off x="2171370" y="1814379"/>
            <a:ext cx="2740" cy="61824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171370" y="1814379"/>
            <a:ext cx="6607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45" name="TextBox 44"/>
          <p:cNvSpPr txBox="1"/>
          <p:nvPr/>
        </p:nvSpPr>
        <p:spPr>
          <a:xfrm>
            <a:off x="2172225" y="4117088"/>
            <a:ext cx="1560084"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a:t>
            </a:r>
          </a:p>
        </p:txBody>
      </p:sp>
      <p:sp>
        <p:nvSpPr>
          <p:cNvPr id="46" name="TextBox 45"/>
          <p:cNvSpPr txBox="1"/>
          <p:nvPr/>
        </p:nvSpPr>
        <p:spPr>
          <a:xfrm>
            <a:off x="2172225" y="1988247"/>
            <a:ext cx="1560084"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a:t>
            </a:r>
          </a:p>
        </p:txBody>
      </p:sp>
      <p:sp>
        <p:nvSpPr>
          <p:cNvPr id="48" name="Pie 47"/>
          <p:cNvSpPr/>
          <p:nvPr/>
        </p:nvSpPr>
        <p:spPr>
          <a:xfrm>
            <a:off x="8454234" y="2427056"/>
            <a:ext cx="1371600" cy="1371600"/>
          </a:xfrm>
          <a:prstGeom prst="pie">
            <a:avLst>
              <a:gd name="adj1" fmla="val 16234624"/>
              <a:gd name="adj2" fmla="val 6401677"/>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9" name="Oval 48"/>
          <p:cNvSpPr/>
          <p:nvPr/>
        </p:nvSpPr>
        <p:spPr>
          <a:xfrm>
            <a:off x="8521848" y="2494670"/>
            <a:ext cx="1236373" cy="123637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75000"/>
                    <a:lumOff val="25000"/>
                  </a:schemeClr>
                </a:solidFill>
                <a:latin typeface="FontAwesome" pitchFamily="2" charset="0"/>
              </a:rPr>
              <a:t></a:t>
            </a:r>
            <a:endParaRPr lang="en-US" sz="2800">
              <a:solidFill>
                <a:schemeClr val="tx1">
                  <a:lumMod val="75000"/>
                  <a:lumOff val="25000"/>
                </a:schemeClr>
              </a:solidFill>
            </a:endParaRPr>
          </a:p>
        </p:txBody>
      </p:sp>
      <p:cxnSp>
        <p:nvCxnSpPr>
          <p:cNvPr id="50" name="Straight Connector 49"/>
          <p:cNvCxnSpPr>
            <a:stCxn id="48" idx="3"/>
          </p:cNvCxnSpPr>
          <p:nvPr/>
        </p:nvCxnSpPr>
        <p:spPr>
          <a:xfrm flipV="1">
            <a:off x="9140034" y="1808812"/>
            <a:ext cx="2740" cy="61824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9140034" y="1808812"/>
            <a:ext cx="886781"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COSTUMER</a:t>
            </a:r>
          </a:p>
        </p:txBody>
      </p:sp>
      <p:sp>
        <p:nvSpPr>
          <p:cNvPr id="52" name="Pie 51"/>
          <p:cNvSpPr/>
          <p:nvPr/>
        </p:nvSpPr>
        <p:spPr>
          <a:xfrm>
            <a:off x="8445481" y="4573528"/>
            <a:ext cx="1371600" cy="1371600"/>
          </a:xfrm>
          <a:prstGeom prst="pie">
            <a:avLst>
              <a:gd name="adj1" fmla="val 16234624"/>
              <a:gd name="adj2" fmla="val 1001852"/>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3" name="Oval 52"/>
          <p:cNvSpPr/>
          <p:nvPr/>
        </p:nvSpPr>
        <p:spPr>
          <a:xfrm>
            <a:off x="8513095" y="4641142"/>
            <a:ext cx="1236373" cy="123637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75000"/>
                    <a:lumOff val="25000"/>
                  </a:schemeClr>
                </a:solidFill>
                <a:latin typeface="FontAwesome" pitchFamily="2" charset="0"/>
              </a:rPr>
              <a:t></a:t>
            </a:r>
            <a:endParaRPr lang="en-US" sz="2800">
              <a:solidFill>
                <a:schemeClr val="tx1">
                  <a:lumMod val="75000"/>
                  <a:lumOff val="25000"/>
                </a:schemeClr>
              </a:solidFill>
            </a:endParaRPr>
          </a:p>
        </p:txBody>
      </p:sp>
      <p:cxnSp>
        <p:nvCxnSpPr>
          <p:cNvPr id="54" name="Straight Connector 53"/>
          <p:cNvCxnSpPr>
            <a:stCxn id="52" idx="3"/>
          </p:cNvCxnSpPr>
          <p:nvPr/>
        </p:nvCxnSpPr>
        <p:spPr>
          <a:xfrm flipV="1">
            <a:off x="9131281" y="3955284"/>
            <a:ext cx="2740" cy="61824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9131281" y="3955284"/>
            <a:ext cx="774571"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NEW CEO</a:t>
            </a:r>
          </a:p>
        </p:txBody>
      </p:sp>
      <p:sp>
        <p:nvSpPr>
          <p:cNvPr id="56" name="TextBox 55"/>
          <p:cNvSpPr txBox="1"/>
          <p:nvPr/>
        </p:nvSpPr>
        <p:spPr>
          <a:xfrm>
            <a:off x="9138149" y="1982680"/>
            <a:ext cx="1560084"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a:t>
            </a:r>
          </a:p>
        </p:txBody>
      </p:sp>
      <p:sp>
        <p:nvSpPr>
          <p:cNvPr id="57" name="TextBox 56"/>
          <p:cNvSpPr txBox="1"/>
          <p:nvPr/>
        </p:nvSpPr>
        <p:spPr>
          <a:xfrm>
            <a:off x="9125810" y="4119606"/>
            <a:ext cx="1560084"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a:t>
            </a:r>
          </a:p>
        </p:txBody>
      </p:sp>
    </p:spTree>
    <p:extLst>
      <p:ext uri="{BB962C8B-B14F-4D97-AF65-F5344CB8AC3E}">
        <p14:creationId xmlns:p14="http://schemas.microsoft.com/office/powerpoint/2010/main" val="177531739"/>
      </p:ext>
    </p:extLst>
  </p:cSld>
  <p:clrMapOvr>
    <a:masterClrMapping/>
  </p:clrMapOvr>
  <mc:AlternateContent xmlns:mc="http://schemas.openxmlformats.org/markup-compatibility/2006" xmlns:p14="http://schemas.microsoft.com/office/powerpoint/2010/main">
    <mc:Choice Requires="p14">
      <p:transition spd="slow" p14:dur="900">
        <p14:flythrough hasBounce="1"/>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5646610"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EARTH | INFOGRAPHIC</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 name="Group 1"/>
          <p:cNvGrpSpPr/>
          <p:nvPr/>
        </p:nvGrpSpPr>
        <p:grpSpPr>
          <a:xfrm>
            <a:off x="1943437" y="2408773"/>
            <a:ext cx="8305126" cy="2941960"/>
            <a:chOff x="2059223" y="1398181"/>
            <a:chExt cx="8305126" cy="294196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777" y="1727791"/>
              <a:ext cx="2629942" cy="2612350"/>
            </a:xfrm>
            <a:prstGeom prst="rect">
              <a:avLst/>
            </a:prstGeom>
          </p:spPr>
        </p:pic>
        <p:sp>
          <p:nvSpPr>
            <p:cNvPr id="10" name="Oval 9"/>
            <p:cNvSpPr/>
            <p:nvPr/>
          </p:nvSpPr>
          <p:spPr>
            <a:xfrm>
              <a:off x="5199321" y="3179135"/>
              <a:ext cx="265814" cy="265814"/>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486940" y="2158409"/>
              <a:ext cx="276447" cy="276447"/>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555568" y="2227037"/>
              <a:ext cx="139189" cy="13918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025273" y="2690037"/>
              <a:ext cx="101010" cy="10101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a:stCxn id="16" idx="7"/>
            </p:cNvCxnSpPr>
            <p:nvPr/>
          </p:nvCxnSpPr>
          <p:spPr>
            <a:xfrm flipV="1">
              <a:off x="6111490" y="2397642"/>
              <a:ext cx="268045" cy="3071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381465" y="2397642"/>
              <a:ext cx="94437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V="1">
              <a:off x="5427231" y="3436009"/>
              <a:ext cx="268045" cy="3071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714848" y="3723626"/>
              <a:ext cx="94437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V="1">
              <a:off x="4220590" y="1892059"/>
              <a:ext cx="268045" cy="3071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52757" y="1911630"/>
              <a:ext cx="944370" cy="0"/>
            </a:xfrm>
            <a:prstGeom prst="line">
              <a:avLst/>
            </a:prstGeom>
            <a:ln>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7619658" y="2004795"/>
              <a:ext cx="860121" cy="86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Open Sans" panose="020B0606030504020204" pitchFamily="34" charset="0"/>
                  <a:ea typeface="Open Sans" panose="020B0606030504020204" pitchFamily="34" charset="0"/>
                  <a:cs typeface="Open Sans" panose="020B0606030504020204" pitchFamily="34" charset="0"/>
                </a:rPr>
                <a:t>85%</a:t>
              </a:r>
            </a:p>
          </p:txBody>
        </p:sp>
        <p:sp>
          <p:nvSpPr>
            <p:cNvPr id="24" name="Arc 23"/>
            <p:cNvSpPr/>
            <p:nvPr/>
          </p:nvSpPr>
          <p:spPr>
            <a:xfrm>
              <a:off x="7549989" y="1935126"/>
              <a:ext cx="999461" cy="999461"/>
            </a:xfrm>
            <a:prstGeom prst="arc">
              <a:avLst>
                <a:gd name="adj1" fmla="val 16200000"/>
                <a:gd name="adj2" fmla="val 11785145"/>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Oval 24"/>
            <p:cNvSpPr/>
            <p:nvPr/>
          </p:nvSpPr>
          <p:spPr>
            <a:xfrm>
              <a:off x="2128892" y="1467850"/>
              <a:ext cx="860121" cy="86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Open Sans" panose="020B0606030504020204" pitchFamily="34" charset="0"/>
                  <a:ea typeface="Open Sans" panose="020B0606030504020204" pitchFamily="34" charset="0"/>
                  <a:cs typeface="Open Sans" panose="020B0606030504020204" pitchFamily="34" charset="0"/>
                </a:rPr>
                <a:t>65%</a:t>
              </a:r>
            </a:p>
          </p:txBody>
        </p:sp>
        <p:sp>
          <p:nvSpPr>
            <p:cNvPr id="26" name="Arc 25"/>
            <p:cNvSpPr/>
            <p:nvPr/>
          </p:nvSpPr>
          <p:spPr>
            <a:xfrm>
              <a:off x="2059223" y="1398181"/>
              <a:ext cx="999461" cy="999461"/>
            </a:xfrm>
            <a:prstGeom prst="arc">
              <a:avLst>
                <a:gd name="adj1" fmla="val 16200000"/>
                <a:gd name="adj2" fmla="val 6114784"/>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p:cNvSpPr txBox="1"/>
            <p:nvPr/>
          </p:nvSpPr>
          <p:spPr>
            <a:xfrm>
              <a:off x="6840209" y="3385072"/>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TOTAL</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nvGrpSpPr>
            <p:cNvPr id="28" name="Group 27"/>
            <p:cNvGrpSpPr/>
            <p:nvPr/>
          </p:nvGrpSpPr>
          <p:grpSpPr>
            <a:xfrm>
              <a:off x="8741432" y="1897910"/>
              <a:ext cx="1622917" cy="1070525"/>
              <a:chOff x="9126379" y="2502831"/>
              <a:chExt cx="1622917" cy="1070525"/>
            </a:xfrm>
          </p:grpSpPr>
          <p:sp>
            <p:nvSpPr>
              <p:cNvPr id="29" name="Rectangle 28"/>
              <p:cNvSpPr/>
              <p:nvPr/>
            </p:nvSpPr>
            <p:spPr>
              <a:xfrm>
                <a:off x="9126379"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0" name="Rectangle 29"/>
              <p:cNvSpPr/>
              <p:nvPr/>
            </p:nvSpPr>
            <p:spPr>
              <a:xfrm>
                <a:off x="9287741"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1" name="Rectangle 30"/>
              <p:cNvSpPr/>
              <p:nvPr/>
            </p:nvSpPr>
            <p:spPr>
              <a:xfrm>
                <a:off x="9449103"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2" name="Rectangle 31"/>
              <p:cNvSpPr/>
              <p:nvPr/>
            </p:nvSpPr>
            <p:spPr>
              <a:xfrm>
                <a:off x="9610828"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3" name="Rectangle 32"/>
              <p:cNvSpPr/>
              <p:nvPr/>
            </p:nvSpPr>
            <p:spPr>
              <a:xfrm>
                <a:off x="9772190" y="2502831"/>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4" name="Rectangle 33"/>
              <p:cNvSpPr/>
              <p:nvPr/>
            </p:nvSpPr>
            <p:spPr>
              <a:xfrm>
                <a:off x="9933552"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35" name="Rectangle 34"/>
              <p:cNvSpPr/>
              <p:nvPr/>
            </p:nvSpPr>
            <p:spPr>
              <a:xfrm>
                <a:off x="10094814"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36" name="Rectangle 35"/>
              <p:cNvSpPr/>
              <p:nvPr/>
            </p:nvSpPr>
            <p:spPr>
              <a:xfrm>
                <a:off x="10256176"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37" name="Rectangle 36"/>
              <p:cNvSpPr/>
              <p:nvPr/>
            </p:nvSpPr>
            <p:spPr>
              <a:xfrm>
                <a:off x="10417538" y="2502831"/>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38" name="Rectangle 37"/>
              <p:cNvSpPr/>
              <p:nvPr/>
            </p:nvSpPr>
            <p:spPr>
              <a:xfrm>
                <a:off x="9135613" y="2872020"/>
                <a:ext cx="322524" cy="369332"/>
              </a:xfrm>
              <a:prstGeom prst="rect">
                <a:avLst/>
              </a:prstGeom>
            </p:spPr>
            <p:txBody>
              <a:bodyPr wrap="none">
                <a:spAutoFit/>
              </a:bodyPr>
              <a:lstStyle/>
              <a:p>
                <a:r>
                  <a:rPr lang="en-US">
                    <a:solidFill>
                      <a:schemeClr val="accent6"/>
                    </a:solidFill>
                    <a:latin typeface="Travelcons" pitchFamily="2" charset="0"/>
                  </a:rPr>
                  <a:t>w</a:t>
                </a:r>
                <a:endParaRPr lang="en-US">
                  <a:solidFill>
                    <a:schemeClr val="accent6"/>
                  </a:solidFill>
                </a:endParaRPr>
              </a:p>
            </p:txBody>
          </p:sp>
          <p:sp>
            <p:nvSpPr>
              <p:cNvPr id="39" name="Rectangle 38"/>
              <p:cNvSpPr/>
              <p:nvPr/>
            </p:nvSpPr>
            <p:spPr>
              <a:xfrm>
                <a:off x="9296975"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0" name="Rectangle 39"/>
              <p:cNvSpPr/>
              <p:nvPr/>
            </p:nvSpPr>
            <p:spPr>
              <a:xfrm>
                <a:off x="9458337"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1" name="Rectangle 40"/>
              <p:cNvSpPr/>
              <p:nvPr/>
            </p:nvSpPr>
            <p:spPr>
              <a:xfrm>
                <a:off x="9620062"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2" name="Rectangle 41"/>
              <p:cNvSpPr/>
              <p:nvPr/>
            </p:nvSpPr>
            <p:spPr>
              <a:xfrm>
                <a:off x="9781424"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3" name="Rectangle 42"/>
              <p:cNvSpPr/>
              <p:nvPr/>
            </p:nvSpPr>
            <p:spPr>
              <a:xfrm>
                <a:off x="9942786"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4" name="Rectangle 43"/>
              <p:cNvSpPr/>
              <p:nvPr/>
            </p:nvSpPr>
            <p:spPr>
              <a:xfrm>
                <a:off x="10104048"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5" name="Rectangle 44"/>
              <p:cNvSpPr/>
              <p:nvPr/>
            </p:nvSpPr>
            <p:spPr>
              <a:xfrm>
                <a:off x="10265410"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6" name="Rectangle 45"/>
              <p:cNvSpPr/>
              <p:nvPr/>
            </p:nvSpPr>
            <p:spPr>
              <a:xfrm>
                <a:off x="10426772" y="2872020"/>
                <a:ext cx="322524" cy="369332"/>
              </a:xfrm>
              <a:prstGeom prst="rect">
                <a:avLst/>
              </a:prstGeom>
            </p:spPr>
            <p:txBody>
              <a:bodyPr wrap="none">
                <a:spAutoFit/>
              </a:bodyPr>
              <a:lstStyle/>
              <a:p>
                <a:r>
                  <a:rPr lang="en-US">
                    <a:solidFill>
                      <a:schemeClr val="tx1">
                        <a:lumMod val="65000"/>
                        <a:lumOff val="35000"/>
                      </a:schemeClr>
                    </a:solidFill>
                    <a:latin typeface="Travelcons" pitchFamily="2" charset="0"/>
                  </a:rPr>
                  <a:t>w</a:t>
                </a:r>
                <a:endParaRPr lang="en-US">
                  <a:solidFill>
                    <a:schemeClr val="tx1">
                      <a:lumMod val="65000"/>
                      <a:lumOff val="35000"/>
                    </a:schemeClr>
                  </a:solidFill>
                </a:endParaRPr>
              </a:p>
            </p:txBody>
          </p:sp>
          <p:sp>
            <p:nvSpPr>
              <p:cNvPr id="47" name="TextBox 46"/>
              <p:cNvSpPr txBox="1"/>
              <p:nvPr/>
            </p:nvSpPr>
            <p:spPr>
              <a:xfrm>
                <a:off x="9141207" y="3204024"/>
                <a:ext cx="1034257" cy="369332"/>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a:t>
                </a:r>
              </a:p>
            </p:txBody>
          </p:sp>
        </p:grpSp>
      </p:grpSp>
    </p:spTree>
    <p:extLst>
      <p:ext uri="{BB962C8B-B14F-4D97-AF65-F5344CB8AC3E}">
        <p14:creationId xmlns:p14="http://schemas.microsoft.com/office/powerpoint/2010/main" val="355193913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7" name="Rectangle 6"/>
          <p:cNvSpPr/>
          <p:nvPr/>
        </p:nvSpPr>
        <p:spPr>
          <a:xfrm>
            <a:off x="0" y="0"/>
            <a:ext cx="12192000"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grpSp>
        <p:nvGrpSpPr>
          <p:cNvPr id="38" name="Group 37"/>
          <p:cNvGrpSpPr/>
          <p:nvPr/>
        </p:nvGrpSpPr>
        <p:grpSpPr>
          <a:xfrm>
            <a:off x="770152" y="881816"/>
            <a:ext cx="10651696" cy="5094369"/>
            <a:chOff x="882943" y="529994"/>
            <a:chExt cx="10651696" cy="5094369"/>
          </a:xfrm>
        </p:grpSpPr>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3222" y="1460342"/>
              <a:ext cx="7805556" cy="3937316"/>
            </a:xfrm>
            <a:prstGeom prst="rect">
              <a:avLst/>
            </a:prstGeom>
          </p:spPr>
        </p:pic>
        <p:sp>
          <p:nvSpPr>
            <p:cNvPr id="40" name="Oval 39"/>
            <p:cNvSpPr/>
            <p:nvPr/>
          </p:nvSpPr>
          <p:spPr>
            <a:xfrm>
              <a:off x="4136065" y="3880884"/>
              <a:ext cx="276447" cy="276447"/>
            </a:xfrm>
            <a:prstGeom prst="ellipse">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4173279" y="3918098"/>
              <a:ext cx="202018" cy="202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746899" y="2854843"/>
              <a:ext cx="90376" cy="903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3423684" y="2115879"/>
              <a:ext cx="212651" cy="212651"/>
            </a:xfrm>
            <a:prstGeom prst="ellipse">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8155172" y="1977656"/>
              <a:ext cx="276447" cy="276447"/>
            </a:xfrm>
            <a:prstGeom prst="ellipse">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8192386" y="2014870"/>
              <a:ext cx="202018" cy="202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9011094" y="4322136"/>
              <a:ext cx="90376" cy="903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Connector 46"/>
            <p:cNvCxnSpPr>
              <a:stCxn id="40" idx="7"/>
              <a:endCxn id="42" idx="3"/>
            </p:cNvCxnSpPr>
            <p:nvPr/>
          </p:nvCxnSpPr>
          <p:spPr>
            <a:xfrm flipV="1">
              <a:off x="4372027" y="2931984"/>
              <a:ext cx="1388107" cy="989385"/>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2" idx="7"/>
              <a:endCxn id="44" idx="2"/>
            </p:cNvCxnSpPr>
            <p:nvPr/>
          </p:nvCxnSpPr>
          <p:spPr>
            <a:xfrm flipV="1">
              <a:off x="5824040" y="2115880"/>
              <a:ext cx="2331132" cy="75219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4" idx="4"/>
              <a:endCxn id="46" idx="0"/>
            </p:cNvCxnSpPr>
            <p:nvPr/>
          </p:nvCxnSpPr>
          <p:spPr>
            <a:xfrm>
              <a:off x="8293396" y="2254103"/>
              <a:ext cx="762886" cy="206803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0" idx="1"/>
              <a:endCxn id="43" idx="4"/>
            </p:cNvCxnSpPr>
            <p:nvPr/>
          </p:nvCxnSpPr>
          <p:spPr>
            <a:xfrm flipH="1" flipV="1">
              <a:off x="3530010" y="2328530"/>
              <a:ext cx="646540" cy="159283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693491" y="600739"/>
              <a:ext cx="999461" cy="999461"/>
              <a:chOff x="1804042" y="611273"/>
              <a:chExt cx="999461" cy="999461"/>
            </a:xfrm>
          </p:grpSpPr>
          <p:sp>
            <p:nvSpPr>
              <p:cNvPr id="63" name="Oval 62"/>
              <p:cNvSpPr/>
              <p:nvPr/>
            </p:nvSpPr>
            <p:spPr>
              <a:xfrm>
                <a:off x="1873711" y="680942"/>
                <a:ext cx="860121" cy="86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Open Sans" panose="020B0606030504020204" pitchFamily="34" charset="0"/>
                    <a:ea typeface="Open Sans" panose="020B0606030504020204" pitchFamily="34" charset="0"/>
                    <a:cs typeface="Open Sans" panose="020B0606030504020204" pitchFamily="34" charset="0"/>
                  </a:rPr>
                  <a:t>65%</a:t>
                </a:r>
              </a:p>
            </p:txBody>
          </p:sp>
          <p:sp>
            <p:nvSpPr>
              <p:cNvPr id="64" name="Arc 63"/>
              <p:cNvSpPr/>
              <p:nvPr/>
            </p:nvSpPr>
            <p:spPr>
              <a:xfrm>
                <a:off x="1804042" y="611273"/>
                <a:ext cx="999461" cy="999461"/>
              </a:xfrm>
              <a:prstGeom prst="arc">
                <a:avLst>
                  <a:gd name="adj1" fmla="val 16200000"/>
                  <a:gd name="adj2" fmla="val 6114784"/>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2" name="TextBox 51"/>
            <p:cNvSpPr txBox="1"/>
            <p:nvPr/>
          </p:nvSpPr>
          <p:spPr>
            <a:xfrm>
              <a:off x="2938673" y="761915"/>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TOTAL</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53" name="Oval 52"/>
            <p:cNvSpPr/>
            <p:nvPr/>
          </p:nvSpPr>
          <p:spPr>
            <a:xfrm>
              <a:off x="4571386" y="4694571"/>
              <a:ext cx="860121" cy="86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Open Sans" panose="020B0606030504020204" pitchFamily="34" charset="0"/>
                  <a:ea typeface="Open Sans" panose="020B0606030504020204" pitchFamily="34" charset="0"/>
                  <a:cs typeface="Open Sans" panose="020B0606030504020204" pitchFamily="34" charset="0"/>
                </a:rPr>
                <a:t>85%</a:t>
              </a:r>
            </a:p>
          </p:txBody>
        </p:sp>
        <p:sp>
          <p:nvSpPr>
            <p:cNvPr id="54" name="Arc 53"/>
            <p:cNvSpPr/>
            <p:nvPr/>
          </p:nvSpPr>
          <p:spPr>
            <a:xfrm>
              <a:off x="4501717" y="4624902"/>
              <a:ext cx="999461" cy="999461"/>
            </a:xfrm>
            <a:prstGeom prst="arc">
              <a:avLst>
                <a:gd name="adj1" fmla="val 16200000"/>
                <a:gd name="adj2" fmla="val 12005674"/>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TextBox 54"/>
            <p:cNvSpPr txBox="1"/>
            <p:nvPr/>
          </p:nvSpPr>
          <p:spPr>
            <a:xfrm>
              <a:off x="5746899" y="4786078"/>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TOTAL</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56" name="Oval 55"/>
            <p:cNvSpPr/>
            <p:nvPr/>
          </p:nvSpPr>
          <p:spPr>
            <a:xfrm>
              <a:off x="7964343" y="599663"/>
              <a:ext cx="860121" cy="86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Open Sans" panose="020B0606030504020204" pitchFamily="34" charset="0"/>
                  <a:ea typeface="Open Sans" panose="020B0606030504020204" pitchFamily="34" charset="0"/>
                  <a:cs typeface="Open Sans" panose="020B0606030504020204" pitchFamily="34" charset="0"/>
                </a:rPr>
                <a:t>85%</a:t>
              </a:r>
            </a:p>
          </p:txBody>
        </p:sp>
        <p:sp>
          <p:nvSpPr>
            <p:cNvPr id="57" name="Arc 56"/>
            <p:cNvSpPr/>
            <p:nvPr/>
          </p:nvSpPr>
          <p:spPr>
            <a:xfrm>
              <a:off x="7894674" y="529994"/>
              <a:ext cx="999461" cy="999461"/>
            </a:xfrm>
            <a:prstGeom prst="arc">
              <a:avLst>
                <a:gd name="adj1" fmla="val 16200000"/>
                <a:gd name="adj2" fmla="val 12005674"/>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TextBox 57"/>
            <p:cNvSpPr txBox="1"/>
            <p:nvPr/>
          </p:nvSpPr>
          <p:spPr>
            <a:xfrm>
              <a:off x="9139856" y="691170"/>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TOTAL</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59" name="Rectangle 58"/>
            <p:cNvSpPr/>
            <p:nvPr/>
          </p:nvSpPr>
          <p:spPr>
            <a:xfrm>
              <a:off x="882943" y="3308978"/>
              <a:ext cx="646331" cy="646331"/>
            </a:xfrm>
            <a:prstGeom prst="rect">
              <a:avLst/>
            </a:prstGeom>
          </p:spPr>
          <p:txBody>
            <a:bodyPr wrap="none">
              <a:spAutoFit/>
            </a:bodyPr>
            <a:lstStyle/>
            <a:p>
              <a:r>
                <a:rPr lang="en-US" sz="3600">
                  <a:solidFill>
                    <a:schemeClr val="tx1">
                      <a:lumMod val="75000"/>
                      <a:lumOff val="25000"/>
                    </a:schemeClr>
                  </a:solidFill>
                  <a:latin typeface="FontAwesome" pitchFamily="2" charset="0"/>
                </a:rPr>
                <a:t></a:t>
              </a:r>
              <a:endParaRPr lang="en-US" sz="3600">
                <a:solidFill>
                  <a:schemeClr val="tx1">
                    <a:lumMod val="75000"/>
                    <a:lumOff val="25000"/>
                  </a:schemeClr>
                </a:solidFill>
              </a:endParaRPr>
            </a:p>
          </p:txBody>
        </p:sp>
        <p:sp>
          <p:nvSpPr>
            <p:cNvPr id="60" name="TextBox 59"/>
            <p:cNvSpPr txBox="1"/>
            <p:nvPr/>
          </p:nvSpPr>
          <p:spPr>
            <a:xfrm>
              <a:off x="1494846" y="3355144"/>
              <a:ext cx="1564306" cy="553998"/>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cxnSp>
          <p:nvCxnSpPr>
            <p:cNvPr id="61" name="Straight Connector 60"/>
            <p:cNvCxnSpPr/>
            <p:nvPr/>
          </p:nvCxnSpPr>
          <p:spPr>
            <a:xfrm flipV="1">
              <a:off x="2108162" y="4045690"/>
              <a:ext cx="0" cy="574157"/>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105247" y="4624902"/>
              <a:ext cx="2030818"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8731651"/>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4423455"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MAIN FUNCTION</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95" name="Group 294"/>
          <p:cNvGrpSpPr/>
          <p:nvPr/>
        </p:nvGrpSpPr>
        <p:grpSpPr>
          <a:xfrm>
            <a:off x="8350928" y="3012307"/>
            <a:ext cx="3021619" cy="677108"/>
            <a:chOff x="7297491" y="1576553"/>
            <a:chExt cx="3021619" cy="677108"/>
          </a:xfrm>
        </p:grpSpPr>
        <p:sp>
          <p:nvSpPr>
            <p:cNvPr id="287" name="TextBox 286"/>
            <p:cNvSpPr txBox="1"/>
            <p:nvPr/>
          </p:nvSpPr>
          <p:spPr>
            <a:xfrm>
              <a:off x="7924327" y="1576553"/>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MANAGMENT</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88" name="Rectangle 287"/>
            <p:cNvSpPr/>
            <p:nvPr/>
          </p:nvSpPr>
          <p:spPr>
            <a:xfrm>
              <a:off x="7297491" y="1622720"/>
              <a:ext cx="623889" cy="584775"/>
            </a:xfrm>
            <a:prstGeom prst="rect">
              <a:avLst/>
            </a:prstGeom>
          </p:spPr>
          <p:txBody>
            <a:bodyPr wrap="none">
              <a:spAutoFit/>
            </a:bodyPr>
            <a:lstStyle/>
            <a:p>
              <a:r>
                <a:rPr lang="en-US" sz="3200">
                  <a:solidFill>
                    <a:schemeClr val="accent6"/>
                  </a:solidFill>
                  <a:latin typeface="FontAwesome" pitchFamily="2" charset="0"/>
                </a:rPr>
                <a:t></a:t>
              </a:r>
              <a:endParaRPr lang="en-US" sz="3200">
                <a:solidFill>
                  <a:schemeClr val="accent6"/>
                </a:solidFill>
              </a:endParaRPr>
            </a:p>
          </p:txBody>
        </p:sp>
      </p:grpSp>
      <p:grpSp>
        <p:nvGrpSpPr>
          <p:cNvPr id="7" name="Group 6"/>
          <p:cNvGrpSpPr/>
          <p:nvPr/>
        </p:nvGrpSpPr>
        <p:grpSpPr>
          <a:xfrm>
            <a:off x="8350928" y="5268512"/>
            <a:ext cx="2998014" cy="677108"/>
            <a:chOff x="7891939" y="4325041"/>
            <a:chExt cx="2998014" cy="677108"/>
          </a:xfrm>
        </p:grpSpPr>
        <p:sp>
          <p:nvSpPr>
            <p:cNvPr id="289" name="TextBox 288"/>
            <p:cNvSpPr txBox="1"/>
            <p:nvPr/>
          </p:nvSpPr>
          <p:spPr>
            <a:xfrm>
              <a:off x="8495170" y="4325041"/>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FORUM</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90" name="Rectangle 289"/>
            <p:cNvSpPr/>
            <p:nvPr/>
          </p:nvSpPr>
          <p:spPr>
            <a:xfrm>
              <a:off x="7891939" y="4371208"/>
              <a:ext cx="595035" cy="584775"/>
            </a:xfrm>
            <a:prstGeom prst="rect">
              <a:avLst/>
            </a:prstGeom>
          </p:spPr>
          <p:txBody>
            <a:bodyPr wrap="none">
              <a:spAutoFit/>
            </a:bodyPr>
            <a:lstStyle/>
            <a:p>
              <a:r>
                <a:rPr lang="en-US" sz="3200">
                  <a:solidFill>
                    <a:schemeClr val="accent6"/>
                  </a:solidFill>
                  <a:latin typeface="FontAwesome" pitchFamily="2" charset="0"/>
                </a:rPr>
                <a:t></a:t>
              </a:r>
              <a:endParaRPr lang="en-US" sz="3200">
                <a:solidFill>
                  <a:schemeClr val="accent6"/>
                </a:solidFill>
              </a:endParaRPr>
            </a:p>
          </p:txBody>
        </p:sp>
      </p:grpSp>
      <p:grpSp>
        <p:nvGrpSpPr>
          <p:cNvPr id="294" name="Group 293"/>
          <p:cNvGrpSpPr/>
          <p:nvPr/>
        </p:nvGrpSpPr>
        <p:grpSpPr>
          <a:xfrm>
            <a:off x="8350928" y="4116300"/>
            <a:ext cx="2969160" cy="677108"/>
            <a:chOff x="727670" y="4325041"/>
            <a:chExt cx="2969160" cy="677108"/>
          </a:xfrm>
        </p:grpSpPr>
        <p:sp>
          <p:nvSpPr>
            <p:cNvPr id="291" name="TextBox 290"/>
            <p:cNvSpPr txBox="1"/>
            <p:nvPr/>
          </p:nvSpPr>
          <p:spPr>
            <a:xfrm>
              <a:off x="1302047" y="4325041"/>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92" name="Rectangle 291"/>
            <p:cNvSpPr/>
            <p:nvPr/>
          </p:nvSpPr>
          <p:spPr>
            <a:xfrm>
              <a:off x="727670" y="4371207"/>
              <a:ext cx="566181" cy="584775"/>
            </a:xfrm>
            <a:prstGeom prst="rect">
              <a:avLst/>
            </a:prstGeom>
          </p:spPr>
          <p:txBody>
            <a:bodyPr wrap="none">
              <a:spAutoFit/>
            </a:bodyPr>
            <a:lstStyle/>
            <a:p>
              <a:r>
                <a:rPr lang="en-US" sz="3200">
                  <a:solidFill>
                    <a:schemeClr val="tx1">
                      <a:lumMod val="75000"/>
                      <a:lumOff val="25000"/>
                    </a:schemeClr>
                  </a:solidFill>
                  <a:latin typeface="FontAwesome" pitchFamily="2" charset="0"/>
                </a:rPr>
                <a:t></a:t>
              </a:r>
              <a:endParaRPr lang="en-US" sz="3200">
                <a:solidFill>
                  <a:schemeClr val="tx1">
                    <a:lumMod val="75000"/>
                    <a:lumOff val="25000"/>
                  </a:schemeClr>
                </a:solidFill>
              </a:endParaRPr>
            </a:p>
          </p:txBody>
        </p:sp>
      </p:grpSp>
      <p:grpSp>
        <p:nvGrpSpPr>
          <p:cNvPr id="6" name="Group 5"/>
          <p:cNvGrpSpPr/>
          <p:nvPr/>
        </p:nvGrpSpPr>
        <p:grpSpPr>
          <a:xfrm>
            <a:off x="4027886" y="1604772"/>
            <a:ext cx="3648456" cy="3648456"/>
            <a:chOff x="4271772" y="1604772"/>
            <a:chExt cx="3648456" cy="3648456"/>
          </a:xfrm>
        </p:grpSpPr>
        <p:sp>
          <p:nvSpPr>
            <p:cNvPr id="274" name="Arc 273"/>
            <p:cNvSpPr/>
            <p:nvPr/>
          </p:nvSpPr>
          <p:spPr>
            <a:xfrm>
              <a:off x="4271772" y="1604772"/>
              <a:ext cx="3648456" cy="3648456"/>
            </a:xfrm>
            <a:prstGeom prst="arc">
              <a:avLst>
                <a:gd name="adj1" fmla="val 20566068"/>
                <a:gd name="adj2" fmla="val 10800000"/>
              </a:avLst>
            </a:prstGeom>
            <a:noFill/>
            <a:ln w="3175">
              <a:solidFill>
                <a:schemeClr val="tx1">
                  <a:lumMod val="65000"/>
                  <a:lumOff val="35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Arc 274"/>
            <p:cNvSpPr/>
            <p:nvPr/>
          </p:nvSpPr>
          <p:spPr>
            <a:xfrm>
              <a:off x="4532376" y="1865376"/>
              <a:ext cx="3127248" cy="3127248"/>
            </a:xfrm>
            <a:prstGeom prst="arc">
              <a:avLst>
                <a:gd name="adj1" fmla="val 16200000"/>
                <a:gd name="adj2" fmla="val 20616399"/>
              </a:avLst>
            </a:prstGeom>
            <a:noFill/>
            <a:ln w="3175">
              <a:solidFill>
                <a:schemeClr val="tx1">
                  <a:lumMod val="65000"/>
                  <a:lumOff val="35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Oval 275"/>
            <p:cNvSpPr/>
            <p:nvPr/>
          </p:nvSpPr>
          <p:spPr>
            <a:xfrm>
              <a:off x="4792980" y="2125980"/>
              <a:ext cx="2606040" cy="2606040"/>
            </a:xfrm>
            <a:prstGeom prst="ellips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 name="Oval 276"/>
            <p:cNvSpPr/>
            <p:nvPr/>
          </p:nvSpPr>
          <p:spPr>
            <a:xfrm>
              <a:off x="5314188" y="2647188"/>
              <a:ext cx="1563624" cy="1563624"/>
            </a:xfrm>
            <a:prstGeom prst="ellipse">
              <a:avLst/>
            </a:prstGeom>
            <a:solidFill>
              <a:schemeClr val="tx1">
                <a:lumMod val="85000"/>
                <a:lumOff val="1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solidFill>
                    <a:schemeClr val="bg1">
                      <a:lumMod val="95000"/>
                    </a:schemeClr>
                  </a:solidFill>
                  <a:latin typeface="Travelcons" pitchFamily="2" charset="0"/>
                </a:rPr>
                <a:t>q</a:t>
              </a:r>
              <a:endParaRPr lang="en-US" sz="5400">
                <a:solidFill>
                  <a:schemeClr val="bg1">
                    <a:lumMod val="95000"/>
                  </a:schemeClr>
                </a:solidFill>
              </a:endParaRPr>
            </a:p>
          </p:txBody>
        </p:sp>
        <p:sp>
          <p:nvSpPr>
            <p:cNvPr id="278" name="Arc 277"/>
            <p:cNvSpPr/>
            <p:nvPr/>
          </p:nvSpPr>
          <p:spPr>
            <a:xfrm>
              <a:off x="4792980" y="2125980"/>
              <a:ext cx="2606040" cy="2606040"/>
            </a:xfrm>
            <a:prstGeom prst="arc">
              <a:avLst>
                <a:gd name="adj1" fmla="val 16200000"/>
                <a:gd name="adj2" fmla="val 20584193"/>
              </a:avLst>
            </a:prstGeom>
            <a:ln w="254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9" name="Arc 278"/>
            <p:cNvSpPr/>
            <p:nvPr/>
          </p:nvSpPr>
          <p:spPr>
            <a:xfrm>
              <a:off x="4790676" y="2125980"/>
              <a:ext cx="2606040" cy="2606040"/>
            </a:xfrm>
            <a:prstGeom prst="arc">
              <a:avLst>
                <a:gd name="adj1" fmla="val 20564592"/>
                <a:gd name="adj2" fmla="val 3963135"/>
              </a:avLst>
            </a:prstGeom>
            <a:ln w="2540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0" name="Arc 279"/>
            <p:cNvSpPr/>
            <p:nvPr/>
          </p:nvSpPr>
          <p:spPr>
            <a:xfrm>
              <a:off x="4792980" y="2125980"/>
              <a:ext cx="2606040" cy="2606040"/>
            </a:xfrm>
            <a:prstGeom prst="arc">
              <a:avLst>
                <a:gd name="adj1" fmla="val 3917191"/>
                <a:gd name="adj2" fmla="val 10802444"/>
              </a:avLst>
            </a:prstGeom>
            <a:ln w="254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1" name="Arc 280"/>
            <p:cNvSpPr/>
            <p:nvPr/>
          </p:nvSpPr>
          <p:spPr>
            <a:xfrm>
              <a:off x="4792980" y="2125980"/>
              <a:ext cx="2606040" cy="2606040"/>
            </a:xfrm>
            <a:prstGeom prst="arc">
              <a:avLst>
                <a:gd name="adj1" fmla="val 10766355"/>
                <a:gd name="adj2" fmla="val 16192725"/>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82" name="Straight Connector 281"/>
            <p:cNvCxnSpPr/>
            <p:nvPr/>
          </p:nvCxnSpPr>
          <p:spPr>
            <a:xfrm flipV="1">
              <a:off x="7217646" y="2890838"/>
              <a:ext cx="614199" cy="19049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flipV="1">
              <a:off x="6093696" y="1865376"/>
              <a:ext cx="2304" cy="38828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flipH="1" flipV="1">
              <a:off x="4271772" y="3429000"/>
              <a:ext cx="645673" cy="161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a:off x="6588919" y="4506468"/>
              <a:ext cx="161925" cy="3417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6" name="Arc 285"/>
            <p:cNvSpPr/>
            <p:nvPr/>
          </p:nvSpPr>
          <p:spPr>
            <a:xfrm>
              <a:off x="4532376" y="1865376"/>
              <a:ext cx="3127248" cy="3127248"/>
            </a:xfrm>
            <a:prstGeom prst="arc">
              <a:avLst>
                <a:gd name="adj1" fmla="val 3883474"/>
                <a:gd name="adj2" fmla="val 10770572"/>
              </a:avLst>
            </a:prstGeom>
            <a:ln>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3" name="Oval 292"/>
            <p:cNvSpPr/>
            <p:nvPr/>
          </p:nvSpPr>
          <p:spPr>
            <a:xfrm>
              <a:off x="4917445" y="2369457"/>
              <a:ext cx="267057" cy="26705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grpSp>
      <p:sp>
        <p:nvSpPr>
          <p:cNvPr id="296" name="Rectangle 295"/>
          <p:cNvSpPr/>
          <p:nvPr/>
        </p:nvSpPr>
        <p:spPr>
          <a:xfrm>
            <a:off x="8350928" y="1552435"/>
            <a:ext cx="3231472" cy="108407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FUNCTION</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cxnSp>
        <p:nvCxnSpPr>
          <p:cNvPr id="299" name="Straight Connector 298"/>
          <p:cNvCxnSpPr>
            <a:stCxn id="293" idx="1"/>
          </p:cNvCxnSpPr>
          <p:nvPr/>
        </p:nvCxnSpPr>
        <p:spPr>
          <a:xfrm flipH="1" flipV="1">
            <a:off x="4288490" y="2059519"/>
            <a:ext cx="424179" cy="34904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p:nvPr/>
        </p:nvCxnSpPr>
        <p:spPr>
          <a:xfrm flipH="1">
            <a:off x="3349256" y="2059519"/>
            <a:ext cx="939234" cy="0"/>
          </a:xfrm>
          <a:prstGeom prst="line">
            <a:avLst/>
          </a:prstGeom>
          <a:ln>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02" name="Rectangle 301"/>
          <p:cNvSpPr/>
          <p:nvPr/>
        </p:nvSpPr>
        <p:spPr>
          <a:xfrm>
            <a:off x="1524000" y="2310645"/>
            <a:ext cx="1907408" cy="1413400"/>
          </a:xfrm>
          <a:prstGeom prst="rect">
            <a:avLst/>
          </a:prstGeom>
        </p:spPr>
        <p:txBody>
          <a:bodyPr wrap="square">
            <a:spAutoFit/>
          </a:bodyPr>
          <a:lstStyle/>
          <a:p>
            <a:pPr algn="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ADD POINT</a:t>
            </a:r>
          </a:p>
          <a:p>
            <a:pPr algn="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4624518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4439549"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SOCIAL ANALYSIS</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 name="Group 1"/>
          <p:cNvGrpSpPr/>
          <p:nvPr/>
        </p:nvGrpSpPr>
        <p:grpSpPr>
          <a:xfrm>
            <a:off x="1472880" y="1787809"/>
            <a:ext cx="9246240" cy="4125128"/>
            <a:chOff x="1621463" y="1140336"/>
            <a:chExt cx="9246240" cy="4125128"/>
          </a:xfrm>
        </p:grpSpPr>
        <p:cxnSp>
          <p:nvCxnSpPr>
            <p:cNvPr id="9" name="Straight Connector 8"/>
            <p:cNvCxnSpPr/>
            <p:nvPr/>
          </p:nvCxnSpPr>
          <p:spPr>
            <a:xfrm>
              <a:off x="1621463" y="3197583"/>
              <a:ext cx="8138160" cy="0"/>
            </a:xfrm>
            <a:prstGeom prst="line">
              <a:avLst/>
            </a:prstGeom>
            <a:ln w="12700">
              <a:solidFill>
                <a:schemeClr val="tx1">
                  <a:lumMod val="50000"/>
                  <a:lumOff val="50000"/>
                </a:schemeClr>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3306727" y="314973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889359" y="314973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598043" y="3149737"/>
              <a:ext cx="95693" cy="956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flipH="1" flipV="1">
              <a:off x="3354573" y="2296629"/>
              <a:ext cx="1" cy="757411"/>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9754307" y="2296628"/>
              <a:ext cx="1" cy="757411"/>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7930823" y="3350353"/>
              <a:ext cx="1" cy="757411"/>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5640572" y="3350353"/>
              <a:ext cx="1" cy="757411"/>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3040912" y="1283876"/>
              <a:ext cx="627321" cy="6273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Oval 20"/>
            <p:cNvSpPr/>
            <p:nvPr/>
          </p:nvSpPr>
          <p:spPr>
            <a:xfrm>
              <a:off x="2897372" y="1140336"/>
              <a:ext cx="914400" cy="914400"/>
            </a:xfrm>
            <a:prstGeom prst="ellipse">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c 21"/>
            <p:cNvSpPr/>
            <p:nvPr/>
          </p:nvSpPr>
          <p:spPr>
            <a:xfrm>
              <a:off x="2897372" y="1140336"/>
              <a:ext cx="914400" cy="914400"/>
            </a:xfrm>
            <a:prstGeom prst="arc">
              <a:avLst>
                <a:gd name="adj1" fmla="val 16200000"/>
                <a:gd name="adj2" fmla="val 4204359"/>
              </a:avLst>
            </a:prstGeom>
            <a:ln w="635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Oval 22"/>
            <p:cNvSpPr/>
            <p:nvPr/>
          </p:nvSpPr>
          <p:spPr>
            <a:xfrm>
              <a:off x="5326911" y="4494604"/>
              <a:ext cx="627321" cy="6273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4" name="Oval 23"/>
            <p:cNvSpPr/>
            <p:nvPr/>
          </p:nvSpPr>
          <p:spPr>
            <a:xfrm>
              <a:off x="5183371" y="4351064"/>
              <a:ext cx="914400" cy="91440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c 24"/>
            <p:cNvSpPr/>
            <p:nvPr/>
          </p:nvSpPr>
          <p:spPr>
            <a:xfrm>
              <a:off x="5183371" y="4351064"/>
              <a:ext cx="914400" cy="914400"/>
            </a:xfrm>
            <a:prstGeom prst="arc">
              <a:avLst>
                <a:gd name="adj1" fmla="val 16200000"/>
                <a:gd name="adj2" fmla="val 1284326"/>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Oval 25"/>
            <p:cNvSpPr/>
            <p:nvPr/>
          </p:nvSpPr>
          <p:spPr>
            <a:xfrm>
              <a:off x="7617162" y="4494604"/>
              <a:ext cx="627321" cy="6273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7" name="Oval 26"/>
            <p:cNvSpPr/>
            <p:nvPr/>
          </p:nvSpPr>
          <p:spPr>
            <a:xfrm>
              <a:off x="7473622" y="4351064"/>
              <a:ext cx="914400" cy="914400"/>
            </a:xfrm>
            <a:prstGeom prst="ellipse">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c 27"/>
            <p:cNvSpPr/>
            <p:nvPr/>
          </p:nvSpPr>
          <p:spPr>
            <a:xfrm>
              <a:off x="7473622" y="4351064"/>
              <a:ext cx="914400" cy="914400"/>
            </a:xfrm>
            <a:prstGeom prst="arc">
              <a:avLst>
                <a:gd name="adj1" fmla="val 16200000"/>
                <a:gd name="adj2" fmla="val 9633616"/>
              </a:avLst>
            </a:prstGeom>
            <a:ln w="635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Oval 28"/>
            <p:cNvSpPr/>
            <p:nvPr/>
          </p:nvSpPr>
          <p:spPr>
            <a:xfrm>
              <a:off x="9356652" y="1283876"/>
              <a:ext cx="627321" cy="6273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0" name="Oval 29"/>
            <p:cNvSpPr/>
            <p:nvPr/>
          </p:nvSpPr>
          <p:spPr>
            <a:xfrm>
              <a:off x="9213112" y="1140336"/>
              <a:ext cx="914400" cy="914400"/>
            </a:xfrm>
            <a:prstGeom prst="ellipse">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c 30"/>
            <p:cNvSpPr/>
            <p:nvPr/>
          </p:nvSpPr>
          <p:spPr>
            <a:xfrm>
              <a:off x="9213112" y="1140336"/>
              <a:ext cx="914400" cy="914400"/>
            </a:xfrm>
            <a:prstGeom prst="arc">
              <a:avLst>
                <a:gd name="adj1" fmla="val 16200000"/>
                <a:gd name="adj2" fmla="val 11133150"/>
              </a:avLst>
            </a:prstGeom>
            <a:ln w="635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p:cNvSpPr txBox="1"/>
            <p:nvPr/>
          </p:nvSpPr>
          <p:spPr>
            <a:xfrm>
              <a:off x="3003518" y="3422060"/>
              <a:ext cx="707245" cy="400110"/>
            </a:xfrm>
            <a:prstGeom prst="rect">
              <a:avLst/>
            </a:prstGeom>
            <a:noFill/>
          </p:spPr>
          <p:txBody>
            <a:bodyPr wrap="none" rtlCol="0">
              <a:spAutoFit/>
            </a:bodyPr>
            <a:lstStyle/>
            <a:p>
              <a:r>
                <a:rPr lang="en-US"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33" name="TextBox 32"/>
            <p:cNvSpPr txBox="1"/>
            <p:nvPr/>
          </p:nvSpPr>
          <p:spPr>
            <a:xfrm>
              <a:off x="5286948" y="2602497"/>
              <a:ext cx="707245" cy="400110"/>
            </a:xfrm>
            <a:prstGeom prst="rect">
              <a:avLst/>
            </a:prstGeom>
            <a:noFill/>
          </p:spPr>
          <p:txBody>
            <a:bodyPr wrap="none" rtlCol="0">
              <a:spAutoFit/>
            </a:bodyPr>
            <a:lstStyle/>
            <a:p>
              <a:r>
                <a:rPr lang="en-US"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35%</a:t>
              </a:r>
            </a:p>
          </p:txBody>
        </p:sp>
        <p:sp>
          <p:nvSpPr>
            <p:cNvPr id="34" name="TextBox 33"/>
            <p:cNvSpPr txBox="1"/>
            <p:nvPr/>
          </p:nvSpPr>
          <p:spPr>
            <a:xfrm>
              <a:off x="7520627" y="2602497"/>
              <a:ext cx="707245" cy="400110"/>
            </a:xfrm>
            <a:prstGeom prst="rect">
              <a:avLst/>
            </a:prstGeom>
            <a:noFill/>
          </p:spPr>
          <p:txBody>
            <a:bodyPr wrap="none" rtlCol="0">
              <a:spAutoFit/>
            </a:bodyPr>
            <a:lstStyle/>
            <a:p>
              <a:r>
                <a:rPr lang="en-US"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35" name="TextBox 34"/>
            <p:cNvSpPr txBox="1"/>
            <p:nvPr/>
          </p:nvSpPr>
          <p:spPr>
            <a:xfrm>
              <a:off x="9513829" y="3420865"/>
              <a:ext cx="707245" cy="400110"/>
            </a:xfrm>
            <a:prstGeom prst="rect">
              <a:avLst/>
            </a:prstGeom>
            <a:noFill/>
          </p:spPr>
          <p:txBody>
            <a:bodyPr wrap="none" rtlCol="0">
              <a:spAutoFit/>
            </a:bodyPr>
            <a:lstStyle/>
            <a:p>
              <a:r>
                <a:rPr lang="en-US"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36" name="TextBox 35"/>
            <p:cNvSpPr txBox="1"/>
            <p:nvPr/>
          </p:nvSpPr>
          <p:spPr>
            <a:xfrm>
              <a:off x="3863868" y="1261646"/>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FACEBOOK</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7" name="TextBox 36"/>
            <p:cNvSpPr txBox="1"/>
            <p:nvPr/>
          </p:nvSpPr>
          <p:spPr>
            <a:xfrm>
              <a:off x="6766233" y="1283402"/>
              <a:ext cx="2394783" cy="677108"/>
            </a:xfrm>
            <a:prstGeom prst="rect">
              <a:avLst/>
            </a:prstGeom>
            <a:noFill/>
          </p:spPr>
          <p:txBody>
            <a:bodyPr wrap="square" rtlCol="0">
              <a:spAutoFit/>
            </a:bodyPr>
            <a:lstStyle/>
            <a:p>
              <a:pPr algn="r"/>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GOOGLE PLUS</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8" name="TextBox 37"/>
            <p:cNvSpPr txBox="1"/>
            <p:nvPr/>
          </p:nvSpPr>
          <p:spPr>
            <a:xfrm>
              <a:off x="8472920" y="4469710"/>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INSTAGRAM</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39" name="TextBox 38"/>
            <p:cNvSpPr txBox="1"/>
            <p:nvPr/>
          </p:nvSpPr>
          <p:spPr>
            <a:xfrm>
              <a:off x="2703690" y="4469710"/>
              <a:ext cx="2394783" cy="677108"/>
            </a:xfrm>
            <a:prstGeom prst="rect">
              <a:avLst/>
            </a:prstGeom>
            <a:noFill/>
          </p:spPr>
          <p:txBody>
            <a:bodyPr wrap="square" rtlCol="0">
              <a:spAutoFit/>
            </a:bodyPr>
            <a:lstStyle/>
            <a:p>
              <a:pPr algn="r"/>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TWITTER</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spTree>
    <p:extLst>
      <p:ext uri="{BB962C8B-B14F-4D97-AF65-F5344CB8AC3E}">
        <p14:creationId xmlns:p14="http://schemas.microsoft.com/office/powerpoint/2010/main" val="184442532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p:sp>
      <p:sp>
        <p:nvSpPr>
          <p:cNvPr id="9" name="Picture Placeholder 8"/>
          <p:cNvSpPr>
            <a:spLocks noGrp="1"/>
          </p:cNvSpPr>
          <p:nvPr>
            <p:ph type="pic" sz="quarter" idx="11"/>
          </p:nvPr>
        </p:nvSpPr>
        <p:spPr/>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4740465"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INTERIOR FEATURES</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4" name="Rectangle 13"/>
          <p:cNvSpPr/>
          <p:nvPr/>
        </p:nvSpPr>
        <p:spPr>
          <a:xfrm>
            <a:off x="8839200" y="1600200"/>
            <a:ext cx="2743200" cy="275914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US" sz="1600" b="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INTERIOR 2</a:t>
            </a:r>
          </a:p>
          <a:p>
            <a:pPr>
              <a:lnSpc>
                <a:spcPct val="107000"/>
              </a:lnSpc>
              <a:spcAft>
                <a:spcPts val="800"/>
              </a:spcAft>
            </a:pPr>
            <a:r>
              <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
        <p:nvSpPr>
          <p:cNvPr id="15" name="Rectangle 14"/>
          <p:cNvSpPr/>
          <p:nvPr/>
        </p:nvSpPr>
        <p:spPr>
          <a:xfrm>
            <a:off x="3352800" y="1600200"/>
            <a:ext cx="2743200" cy="275914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US" sz="1600" b="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INTERIOR 1</a:t>
            </a:r>
          </a:p>
          <a:p>
            <a:pPr>
              <a:lnSpc>
                <a:spcPct val="107000"/>
              </a:lnSpc>
              <a:spcAft>
                <a:spcPts val="800"/>
              </a:spcAft>
            </a:pPr>
            <a:r>
              <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
        <p:nvSpPr>
          <p:cNvPr id="6" name="Isosceles Triangle 5"/>
          <p:cNvSpPr/>
          <p:nvPr/>
        </p:nvSpPr>
        <p:spPr>
          <a:xfrm rot="16200000">
            <a:off x="3178429" y="2899046"/>
            <a:ext cx="187287" cy="161454"/>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16200000">
            <a:off x="8664830" y="2904267"/>
            <a:ext cx="187287" cy="161454"/>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492928" y="4901315"/>
            <a:ext cx="4603072"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FUNCTION</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
        <p:nvSpPr>
          <p:cNvPr id="19" name="Rectangle 18"/>
          <p:cNvSpPr/>
          <p:nvPr/>
        </p:nvSpPr>
        <p:spPr>
          <a:xfrm>
            <a:off x="6979328" y="4901315"/>
            <a:ext cx="4603072"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FUNCTION</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p>
        </p:txBody>
      </p:sp>
    </p:spTree>
    <p:extLst>
      <p:ext uri="{BB962C8B-B14F-4D97-AF65-F5344CB8AC3E}">
        <p14:creationId xmlns:p14="http://schemas.microsoft.com/office/powerpoint/2010/main" val="40001745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807068"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CLENT SERVICE</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45" name="Group 44"/>
          <p:cNvGrpSpPr/>
          <p:nvPr/>
        </p:nvGrpSpPr>
        <p:grpSpPr>
          <a:xfrm>
            <a:off x="609600" y="1957228"/>
            <a:ext cx="10972800" cy="3657600"/>
            <a:chOff x="609600" y="1600201"/>
            <a:chExt cx="10972800" cy="3657600"/>
          </a:xfrm>
        </p:grpSpPr>
        <p:sp>
          <p:nvSpPr>
            <p:cNvPr id="9" name="Rectangle 8"/>
            <p:cNvSpPr/>
            <p:nvPr/>
          </p:nvSpPr>
          <p:spPr>
            <a:xfrm>
              <a:off x="609600" y="1600201"/>
              <a:ext cx="2743200" cy="1828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839200" y="1600201"/>
              <a:ext cx="2743200" cy="1828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endPar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p:txBody>
        </p:sp>
        <p:sp>
          <p:nvSpPr>
            <p:cNvPr id="14" name="Rectangle 13"/>
            <p:cNvSpPr/>
            <p:nvPr/>
          </p:nvSpPr>
          <p:spPr>
            <a:xfrm>
              <a:off x="3352800" y="1600201"/>
              <a:ext cx="2743200" cy="1828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endPar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6096000" y="1600201"/>
              <a:ext cx="2743200" cy="18288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09600" y="3429001"/>
              <a:ext cx="2743200" cy="1828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839200" y="3429001"/>
              <a:ext cx="2743200" cy="1828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endPar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p:txBody>
        </p:sp>
        <p:sp>
          <p:nvSpPr>
            <p:cNvPr id="18" name="Rectangle 17"/>
            <p:cNvSpPr/>
            <p:nvPr/>
          </p:nvSpPr>
          <p:spPr>
            <a:xfrm>
              <a:off x="3352800" y="3429001"/>
              <a:ext cx="2743200" cy="1828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endParaRPr lang="en-US" sz="100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p:txBody>
        </p:sp>
        <p:sp>
          <p:nvSpPr>
            <p:cNvPr id="19" name="Rectangle 18"/>
            <p:cNvSpPr/>
            <p:nvPr/>
          </p:nvSpPr>
          <p:spPr>
            <a:xfrm>
              <a:off x="6096000" y="3429001"/>
              <a:ext cx="2743200" cy="1828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1636415" y="1978721"/>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6" name="TextBox 5"/>
            <p:cNvSpPr txBox="1"/>
            <p:nvPr/>
          </p:nvSpPr>
          <p:spPr>
            <a:xfrm>
              <a:off x="1623570" y="2804261"/>
              <a:ext cx="715260"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GALLERY</a:t>
              </a:r>
            </a:p>
          </p:txBody>
        </p:sp>
        <p:sp>
          <p:nvSpPr>
            <p:cNvPr id="21" name="Rounded Rectangle 20"/>
            <p:cNvSpPr/>
            <p:nvPr/>
          </p:nvSpPr>
          <p:spPr>
            <a:xfrm>
              <a:off x="4379615" y="1978721"/>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2" name="TextBox 21"/>
            <p:cNvSpPr txBox="1"/>
            <p:nvPr/>
          </p:nvSpPr>
          <p:spPr>
            <a:xfrm>
              <a:off x="4199259" y="2804261"/>
              <a:ext cx="1050289"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PROJECT PLAN</a:t>
              </a:r>
            </a:p>
          </p:txBody>
        </p:sp>
        <p:sp>
          <p:nvSpPr>
            <p:cNvPr id="24" name="Rounded Rectangle 23"/>
            <p:cNvSpPr/>
            <p:nvPr/>
          </p:nvSpPr>
          <p:spPr>
            <a:xfrm>
              <a:off x="7122815" y="19787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5" name="TextBox 24"/>
            <p:cNvSpPr txBox="1"/>
            <p:nvPr/>
          </p:nvSpPr>
          <p:spPr>
            <a:xfrm>
              <a:off x="7054668" y="2804260"/>
              <a:ext cx="825867"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RESOURCE</a:t>
              </a:r>
            </a:p>
          </p:txBody>
        </p:sp>
        <p:sp>
          <p:nvSpPr>
            <p:cNvPr id="27" name="Rounded Rectangle 26"/>
            <p:cNvSpPr/>
            <p:nvPr/>
          </p:nvSpPr>
          <p:spPr>
            <a:xfrm>
              <a:off x="9866015" y="19787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8" name="TextBox 27"/>
            <p:cNvSpPr txBox="1"/>
            <p:nvPr/>
          </p:nvSpPr>
          <p:spPr>
            <a:xfrm>
              <a:off x="9889239" y="2804260"/>
              <a:ext cx="643125"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30" name="Rounded Rectangle 29"/>
            <p:cNvSpPr/>
            <p:nvPr/>
          </p:nvSpPr>
          <p:spPr>
            <a:xfrm>
              <a:off x="1636415" y="38075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1" name="TextBox 30"/>
            <p:cNvSpPr txBox="1"/>
            <p:nvPr/>
          </p:nvSpPr>
          <p:spPr>
            <a:xfrm>
              <a:off x="1420792" y="4633060"/>
              <a:ext cx="1120820"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PHOTO STUDIO</a:t>
              </a:r>
            </a:p>
          </p:txBody>
        </p:sp>
        <p:sp>
          <p:nvSpPr>
            <p:cNvPr id="33" name="Rounded Rectangle 32"/>
            <p:cNvSpPr/>
            <p:nvPr/>
          </p:nvSpPr>
          <p:spPr>
            <a:xfrm>
              <a:off x="4379615" y="38075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4" name="TextBox 33"/>
            <p:cNvSpPr txBox="1"/>
            <p:nvPr/>
          </p:nvSpPr>
          <p:spPr>
            <a:xfrm>
              <a:off x="4072622" y="4633060"/>
              <a:ext cx="1303562"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GIFT MANAGMENT</a:t>
              </a:r>
            </a:p>
          </p:txBody>
        </p:sp>
        <p:sp>
          <p:nvSpPr>
            <p:cNvPr id="36" name="Rounded Rectangle 35"/>
            <p:cNvSpPr/>
            <p:nvPr/>
          </p:nvSpPr>
          <p:spPr>
            <a:xfrm>
              <a:off x="7122815" y="38075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7" name="TextBox 36"/>
            <p:cNvSpPr txBox="1"/>
            <p:nvPr/>
          </p:nvSpPr>
          <p:spPr>
            <a:xfrm>
              <a:off x="6778151" y="4633060"/>
              <a:ext cx="1378904"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COSTUMER SERVICE</a:t>
              </a:r>
            </a:p>
          </p:txBody>
        </p:sp>
        <p:sp>
          <p:nvSpPr>
            <p:cNvPr id="43" name="Rounded Rectangle 42"/>
            <p:cNvSpPr/>
            <p:nvPr/>
          </p:nvSpPr>
          <p:spPr>
            <a:xfrm>
              <a:off x="9878859" y="3807520"/>
              <a:ext cx="689571" cy="689571"/>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44" name="TextBox 43"/>
            <p:cNvSpPr txBox="1"/>
            <p:nvPr/>
          </p:nvSpPr>
          <p:spPr>
            <a:xfrm>
              <a:off x="9918914" y="4633060"/>
              <a:ext cx="609462" cy="246221"/>
            </a:xfrm>
            <a:prstGeom prst="rect">
              <a:avLst/>
            </a:prstGeom>
            <a:noFill/>
          </p:spPr>
          <p:txBody>
            <a:bodyPr wrap="none" rtlCol="0">
              <a:spAutoFit/>
            </a:bodyPr>
            <a:lstStyle/>
            <a:p>
              <a:pPr algn="ct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COLOR</a:t>
              </a:r>
            </a:p>
          </p:txBody>
        </p:sp>
      </p:grpSp>
    </p:spTree>
    <p:extLst>
      <p:ext uri="{BB962C8B-B14F-4D97-AF65-F5344CB8AC3E}">
        <p14:creationId xmlns:p14="http://schemas.microsoft.com/office/powerpoint/2010/main" val="13637553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453599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4337345"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9" name="Rectangle 8"/>
          <p:cNvSpPr/>
          <p:nvPr/>
        </p:nvSpPr>
        <p:spPr>
          <a:xfrm>
            <a:off x="1573619" y="2146955"/>
            <a:ext cx="3120561" cy="707886"/>
          </a:xfrm>
          <a:prstGeom prst="rect">
            <a:avLst/>
          </a:prstGeom>
        </p:spPr>
        <p:txBody>
          <a:bodyPr wrap="square">
            <a:spAutoFit/>
          </a:bodyPr>
          <a:lstStyle/>
          <a:p>
            <a:pPr algn="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10" name="Oval 9"/>
          <p:cNvSpPr/>
          <p:nvPr/>
        </p:nvSpPr>
        <p:spPr>
          <a:xfrm>
            <a:off x="4878971" y="2104693"/>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14" name="Rectangle 13"/>
          <p:cNvSpPr/>
          <p:nvPr/>
        </p:nvSpPr>
        <p:spPr>
          <a:xfrm>
            <a:off x="1573619" y="3386750"/>
            <a:ext cx="3120561" cy="707886"/>
          </a:xfrm>
          <a:prstGeom prst="rect">
            <a:avLst/>
          </a:prstGeom>
        </p:spPr>
        <p:txBody>
          <a:bodyPr wrap="square">
            <a:spAutoFit/>
          </a:bodyPr>
          <a:lstStyle/>
          <a:p>
            <a:pPr algn="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15" name="Oval 14"/>
          <p:cNvSpPr/>
          <p:nvPr/>
        </p:nvSpPr>
        <p:spPr>
          <a:xfrm>
            <a:off x="4878971" y="334448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16" name="Rectangle 15"/>
          <p:cNvSpPr/>
          <p:nvPr/>
        </p:nvSpPr>
        <p:spPr>
          <a:xfrm>
            <a:off x="1573619" y="4626545"/>
            <a:ext cx="3120561" cy="707886"/>
          </a:xfrm>
          <a:prstGeom prst="rect">
            <a:avLst/>
          </a:prstGeom>
        </p:spPr>
        <p:txBody>
          <a:bodyPr wrap="square">
            <a:spAutoFit/>
          </a:bodyPr>
          <a:lstStyle/>
          <a:p>
            <a:pPr algn="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17" name="Oval 16"/>
          <p:cNvSpPr/>
          <p:nvPr/>
        </p:nvSpPr>
        <p:spPr>
          <a:xfrm>
            <a:off x="4878971" y="4584283"/>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18" name="Rectangle 17"/>
          <p:cNvSpPr/>
          <p:nvPr/>
        </p:nvSpPr>
        <p:spPr>
          <a:xfrm>
            <a:off x="7497821" y="2146955"/>
            <a:ext cx="3177268" cy="707886"/>
          </a:xfrm>
          <a:prstGeom prst="rect">
            <a:avLst/>
          </a:prstGeom>
        </p:spPr>
        <p:txBody>
          <a:bodyPr wrap="squar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19" name="Oval 18"/>
          <p:cNvSpPr/>
          <p:nvPr/>
        </p:nvSpPr>
        <p:spPr>
          <a:xfrm>
            <a:off x="6364820" y="2104693"/>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20" name="Rectangle 19"/>
          <p:cNvSpPr/>
          <p:nvPr/>
        </p:nvSpPr>
        <p:spPr>
          <a:xfrm>
            <a:off x="7497820" y="3386750"/>
            <a:ext cx="3177269" cy="707886"/>
          </a:xfrm>
          <a:prstGeom prst="rect">
            <a:avLst/>
          </a:prstGeom>
        </p:spPr>
        <p:txBody>
          <a:bodyPr wrap="squar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21" name="Oval 20"/>
          <p:cNvSpPr/>
          <p:nvPr/>
        </p:nvSpPr>
        <p:spPr>
          <a:xfrm>
            <a:off x="6364820" y="3344488"/>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
        <p:nvSpPr>
          <p:cNvPr id="22" name="Rectangle 21"/>
          <p:cNvSpPr/>
          <p:nvPr/>
        </p:nvSpPr>
        <p:spPr>
          <a:xfrm>
            <a:off x="7497820" y="4626545"/>
            <a:ext cx="3177269" cy="707886"/>
          </a:xfrm>
          <a:prstGeom prst="rect">
            <a:avLst/>
          </a:prstGeom>
        </p:spPr>
        <p:txBody>
          <a:bodyPr wrap="squar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p>
        </p:txBody>
      </p:sp>
      <p:sp>
        <p:nvSpPr>
          <p:cNvPr id="23" name="Oval 22"/>
          <p:cNvSpPr/>
          <p:nvPr/>
        </p:nvSpPr>
        <p:spPr>
          <a:xfrm>
            <a:off x="6364820" y="4584283"/>
            <a:ext cx="946297" cy="946297"/>
          </a:xfrm>
          <a:prstGeom prst="ellipse">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75000"/>
                    <a:lumOff val="25000"/>
                  </a:schemeClr>
                </a:solidFill>
                <a:latin typeface="FontAwesome" pitchFamily="2" charset="0"/>
              </a:rPr>
              <a:t></a:t>
            </a:r>
            <a:endParaRPr lang="en-US" sz="2000">
              <a:solidFill>
                <a:schemeClr val="tx1">
                  <a:lumMod val="75000"/>
                  <a:lumOff val="25000"/>
                </a:schemeClr>
              </a:solidFill>
            </a:endParaRPr>
          </a:p>
        </p:txBody>
      </p:sp>
    </p:spTree>
    <p:extLst>
      <p:ext uri="{BB962C8B-B14F-4D97-AF65-F5344CB8AC3E}">
        <p14:creationId xmlns:p14="http://schemas.microsoft.com/office/powerpoint/2010/main" val="1502999908"/>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4880188" y="325178"/>
            <a:ext cx="2431628" cy="830997"/>
          </a:xfrm>
          <a:prstGeom prst="rect">
            <a:avLst/>
          </a:prstGeom>
          <a:noFill/>
        </p:spPr>
        <p:txBody>
          <a:bodyPr wrap="none" rtlCol="0">
            <a:spAutoFit/>
          </a:bodyPr>
          <a:lstStyle/>
          <a:p>
            <a:pPr algn="ctr"/>
            <a:r>
              <a:rPr lang="en-US" sz="4800">
                <a:solidFill>
                  <a:schemeClr val="tx1">
                    <a:lumMod val="65000"/>
                    <a:lumOff val="35000"/>
                  </a:schemeClr>
                </a:solidFill>
                <a:latin typeface="GeosansLight" panose="02000603020000020003" pitchFamily="2" charset="0"/>
              </a:rPr>
              <a:t>AGENCY</a:t>
            </a:r>
          </a:p>
        </p:txBody>
      </p:sp>
      <p:sp>
        <p:nvSpPr>
          <p:cNvPr id="13" name="Rectangle 12"/>
          <p:cNvSpPr/>
          <p:nvPr/>
        </p:nvSpPr>
        <p:spPr>
          <a:xfrm>
            <a:off x="4337345" y="1091825"/>
            <a:ext cx="3517310" cy="246221"/>
          </a:xfrm>
          <a:prstGeom prst="rect">
            <a:avLst/>
          </a:prstGeom>
        </p:spPr>
        <p:txBody>
          <a:bodyPr wrap="non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7811" y="2317344"/>
            <a:ext cx="5434589" cy="3126525"/>
          </a:xfrm>
          <a:prstGeom prst="rect">
            <a:avLst/>
          </a:prstGeom>
        </p:spPr>
      </p:pic>
      <p:sp>
        <p:nvSpPr>
          <p:cNvPr id="14" name="Rectangle 13"/>
          <p:cNvSpPr/>
          <p:nvPr/>
        </p:nvSpPr>
        <p:spPr>
          <a:xfrm>
            <a:off x="609600" y="2315636"/>
            <a:ext cx="5241771" cy="1248740"/>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CLARK AGENCY</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Arc 6"/>
          <p:cNvSpPr/>
          <p:nvPr/>
        </p:nvSpPr>
        <p:spPr>
          <a:xfrm>
            <a:off x="641499" y="4172067"/>
            <a:ext cx="1271803" cy="1271803"/>
          </a:xfrm>
          <a:prstGeom prst="arc">
            <a:avLst>
              <a:gd name="adj1" fmla="val 16200000"/>
              <a:gd name="adj2" fmla="val 13073000"/>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000">
                <a:solidFill>
                  <a:schemeClr val="tx1">
                    <a:lumMod val="75000"/>
                    <a:lumOff val="25000"/>
                  </a:schemeClr>
                </a:solidFill>
                <a:latin typeface="GeosansLight" panose="02000603020000020003" pitchFamily="2" charset="0"/>
              </a:rPr>
              <a:t>90%</a:t>
            </a:r>
          </a:p>
        </p:txBody>
      </p:sp>
      <p:sp>
        <p:nvSpPr>
          <p:cNvPr id="15" name="Arc 14"/>
          <p:cNvSpPr/>
          <p:nvPr/>
        </p:nvSpPr>
        <p:spPr>
          <a:xfrm>
            <a:off x="4579568" y="4129002"/>
            <a:ext cx="1271803" cy="1271803"/>
          </a:xfrm>
          <a:prstGeom prst="arc">
            <a:avLst>
              <a:gd name="adj1" fmla="val 16200000"/>
              <a:gd name="adj2" fmla="val 9909650"/>
            </a:avLst>
          </a:prstGeom>
          <a:ln w="508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000">
                <a:solidFill>
                  <a:schemeClr val="tx1">
                    <a:lumMod val="75000"/>
                    <a:lumOff val="25000"/>
                  </a:schemeClr>
                </a:solidFill>
                <a:latin typeface="GeosansLight" panose="02000603020000020003" pitchFamily="2" charset="0"/>
              </a:rPr>
              <a:t>75%</a:t>
            </a:r>
          </a:p>
        </p:txBody>
      </p:sp>
      <p:sp>
        <p:nvSpPr>
          <p:cNvPr id="16" name="Arc 15"/>
          <p:cNvSpPr/>
          <p:nvPr/>
        </p:nvSpPr>
        <p:spPr>
          <a:xfrm>
            <a:off x="2610533" y="4129002"/>
            <a:ext cx="1271803" cy="1271803"/>
          </a:xfrm>
          <a:prstGeom prst="arc">
            <a:avLst>
              <a:gd name="adj1" fmla="val 16200000"/>
              <a:gd name="adj2" fmla="val 8812836"/>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000">
                <a:solidFill>
                  <a:schemeClr val="tx1">
                    <a:lumMod val="75000"/>
                    <a:lumOff val="25000"/>
                  </a:schemeClr>
                </a:solidFill>
                <a:latin typeface="GeosansLight" panose="02000603020000020003" pitchFamily="2" charset="0"/>
              </a:rPr>
              <a:t>70%</a:t>
            </a:r>
          </a:p>
        </p:txBody>
      </p:sp>
    </p:spTree>
    <p:extLst>
      <p:ext uri="{BB962C8B-B14F-4D97-AF65-F5344CB8AC3E}">
        <p14:creationId xmlns:p14="http://schemas.microsoft.com/office/powerpoint/2010/main" val="228127002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5490990"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SOLUTIONS GRAPHIC</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9" name="Group 8"/>
          <p:cNvGrpSpPr/>
          <p:nvPr/>
        </p:nvGrpSpPr>
        <p:grpSpPr>
          <a:xfrm>
            <a:off x="4126910" y="2187662"/>
            <a:ext cx="3769262" cy="3717838"/>
            <a:chOff x="7813138" y="1600200"/>
            <a:chExt cx="3769262" cy="3717838"/>
          </a:xfrm>
        </p:grpSpPr>
        <p:sp>
          <p:nvSpPr>
            <p:cNvPr id="10" name="Arc 9"/>
            <p:cNvSpPr/>
            <p:nvPr/>
          </p:nvSpPr>
          <p:spPr>
            <a:xfrm>
              <a:off x="7813138" y="1600200"/>
              <a:ext cx="3648456" cy="3648456"/>
            </a:xfrm>
            <a:prstGeom prst="arc">
              <a:avLst>
                <a:gd name="adj1" fmla="val 15293251"/>
                <a:gd name="adj2" fmla="val 0"/>
              </a:avLst>
            </a:prstGeom>
            <a:noFill/>
            <a:ln w="228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c 13"/>
            <p:cNvSpPr/>
            <p:nvPr/>
          </p:nvSpPr>
          <p:spPr>
            <a:xfrm>
              <a:off x="8073742" y="1860804"/>
              <a:ext cx="3127248" cy="3127248"/>
            </a:xfrm>
            <a:prstGeom prst="arc">
              <a:avLst>
                <a:gd name="adj1" fmla="val 12662955"/>
                <a:gd name="adj2" fmla="val 0"/>
              </a:avLst>
            </a:prstGeom>
            <a:noFill/>
            <a:ln w="228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c 14"/>
            <p:cNvSpPr/>
            <p:nvPr/>
          </p:nvSpPr>
          <p:spPr>
            <a:xfrm>
              <a:off x="8334346" y="2121408"/>
              <a:ext cx="2606040" cy="2606040"/>
            </a:xfrm>
            <a:prstGeom prst="arc">
              <a:avLst>
                <a:gd name="adj1" fmla="val 11569399"/>
                <a:gd name="adj2" fmla="val 0"/>
              </a:avLst>
            </a:prstGeom>
            <a:noFill/>
            <a:ln w="228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p:cNvSpPr/>
            <p:nvPr/>
          </p:nvSpPr>
          <p:spPr>
            <a:xfrm>
              <a:off x="8594950" y="2382012"/>
              <a:ext cx="2084832" cy="2084832"/>
            </a:xfrm>
            <a:prstGeom prst="arc">
              <a:avLst>
                <a:gd name="adj1" fmla="val 13337398"/>
                <a:gd name="adj2" fmla="val 0"/>
              </a:avLst>
            </a:prstGeom>
            <a:noFill/>
            <a:ln w="228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c 16"/>
            <p:cNvSpPr/>
            <p:nvPr/>
          </p:nvSpPr>
          <p:spPr>
            <a:xfrm>
              <a:off x="8855554" y="2642616"/>
              <a:ext cx="1563624" cy="1563624"/>
            </a:xfrm>
            <a:prstGeom prst="arc">
              <a:avLst>
                <a:gd name="adj1" fmla="val 12292560"/>
                <a:gd name="adj2" fmla="val 0"/>
              </a:avLst>
            </a:prstGeom>
            <a:noFill/>
            <a:ln w="228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17"/>
            <p:cNvSpPr/>
            <p:nvPr/>
          </p:nvSpPr>
          <p:spPr>
            <a:xfrm>
              <a:off x="9116158" y="2903220"/>
              <a:ext cx="1042416" cy="1042416"/>
            </a:xfrm>
            <a:prstGeom prst="arc">
              <a:avLst>
                <a:gd name="adj1" fmla="val 14687943"/>
                <a:gd name="adj2" fmla="val 0"/>
              </a:avLst>
            </a:prstGeom>
            <a:noFill/>
            <a:ln w="228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9374458" y="3164303"/>
              <a:ext cx="521208" cy="521208"/>
            </a:xfrm>
            <a:prstGeom prst="ellips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0" name="TextBox 19"/>
            <p:cNvSpPr txBox="1"/>
            <p:nvPr/>
          </p:nvSpPr>
          <p:spPr>
            <a:xfrm rot="5400000">
              <a:off x="10985442" y="3768896"/>
              <a:ext cx="947695"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a:t>
              </a:r>
            </a:p>
          </p:txBody>
        </p:sp>
        <p:sp>
          <p:nvSpPr>
            <p:cNvPr id="21" name="TextBox 20"/>
            <p:cNvSpPr txBox="1"/>
            <p:nvPr/>
          </p:nvSpPr>
          <p:spPr>
            <a:xfrm rot="5400000">
              <a:off x="10248746" y="4244988"/>
              <a:ext cx="1899879"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SOLUTIONS DEVELOPMENT</a:t>
              </a:r>
            </a:p>
          </p:txBody>
        </p:sp>
        <p:sp>
          <p:nvSpPr>
            <p:cNvPr id="22" name="TextBox 21"/>
            <p:cNvSpPr txBox="1"/>
            <p:nvPr/>
          </p:nvSpPr>
          <p:spPr>
            <a:xfrm rot="5400000">
              <a:off x="10411435" y="3819391"/>
              <a:ext cx="1048685"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MANAGMENT</a:t>
              </a:r>
            </a:p>
          </p:txBody>
        </p:sp>
        <p:sp>
          <p:nvSpPr>
            <p:cNvPr id="23" name="TextBox 22"/>
            <p:cNvSpPr txBox="1"/>
            <p:nvPr/>
          </p:nvSpPr>
          <p:spPr>
            <a:xfrm rot="5400000">
              <a:off x="10014575" y="3955647"/>
              <a:ext cx="1321196"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SOCIAL NETWORK</a:t>
              </a:r>
            </a:p>
          </p:txBody>
        </p:sp>
        <p:sp>
          <p:nvSpPr>
            <p:cNvPr id="24" name="TextBox 23"/>
            <p:cNvSpPr txBox="1"/>
            <p:nvPr/>
          </p:nvSpPr>
          <p:spPr>
            <a:xfrm rot="5400000">
              <a:off x="9923990" y="3783323"/>
              <a:ext cx="976549"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DESIGN</a:t>
              </a:r>
            </a:p>
          </p:txBody>
        </p:sp>
        <p:sp>
          <p:nvSpPr>
            <p:cNvPr id="25" name="TextBox 24"/>
            <p:cNvSpPr txBox="1"/>
            <p:nvPr/>
          </p:nvSpPr>
          <p:spPr>
            <a:xfrm rot="5400000">
              <a:off x="9928783" y="3515622"/>
              <a:ext cx="441146"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CEO</a:t>
              </a:r>
            </a:p>
          </p:txBody>
        </p:sp>
      </p:grpSp>
      <p:sp>
        <p:nvSpPr>
          <p:cNvPr id="26" name="Rectangle 25"/>
          <p:cNvSpPr/>
          <p:nvPr/>
        </p:nvSpPr>
        <p:spPr>
          <a:xfrm>
            <a:off x="616811" y="1922822"/>
            <a:ext cx="3601769"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MARKETING</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Rectangle 26"/>
          <p:cNvSpPr/>
          <p:nvPr/>
        </p:nvSpPr>
        <p:spPr>
          <a:xfrm>
            <a:off x="616811" y="3465573"/>
            <a:ext cx="3601769"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SOLUTIONS DEVELOPMENT</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Rectangle 27"/>
          <p:cNvSpPr/>
          <p:nvPr/>
        </p:nvSpPr>
        <p:spPr>
          <a:xfrm>
            <a:off x="592912" y="4982170"/>
            <a:ext cx="3601769"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MANAGMENT</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Rectangle 28"/>
          <p:cNvSpPr/>
          <p:nvPr/>
        </p:nvSpPr>
        <p:spPr>
          <a:xfrm>
            <a:off x="8056477" y="1922821"/>
            <a:ext cx="3601769" cy="919419"/>
          </a:xfrm>
          <a:prstGeom prst="rect">
            <a:avLst/>
          </a:prstGeom>
        </p:spPr>
        <p:txBody>
          <a:bodyPr wrap="square">
            <a:spAutoFit/>
          </a:bodyPr>
          <a:lstStyle/>
          <a:p>
            <a:pPr algn="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SOCIAL NETWORK</a:t>
            </a:r>
          </a:p>
          <a:p>
            <a:pPr algn="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 name="Rectangle 29"/>
          <p:cNvSpPr/>
          <p:nvPr/>
        </p:nvSpPr>
        <p:spPr>
          <a:xfrm>
            <a:off x="8056477" y="3465572"/>
            <a:ext cx="3601769" cy="919419"/>
          </a:xfrm>
          <a:prstGeom prst="rect">
            <a:avLst/>
          </a:prstGeom>
        </p:spPr>
        <p:txBody>
          <a:bodyPr wrap="square">
            <a:spAutoFit/>
          </a:bodyPr>
          <a:lstStyle/>
          <a:p>
            <a:pPr algn="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WEB DESIGN</a:t>
            </a:r>
          </a:p>
          <a:p>
            <a:pPr algn="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Rectangle 30"/>
          <p:cNvSpPr/>
          <p:nvPr/>
        </p:nvSpPr>
        <p:spPr>
          <a:xfrm>
            <a:off x="8032578" y="4982169"/>
            <a:ext cx="3601769" cy="919419"/>
          </a:xfrm>
          <a:prstGeom prst="rect">
            <a:avLst/>
          </a:prstGeom>
        </p:spPr>
        <p:txBody>
          <a:bodyPr wrap="square">
            <a:spAutoFit/>
          </a:bodyPr>
          <a:lstStyle/>
          <a:p>
            <a:pPr algn="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CEO</a:t>
            </a:r>
          </a:p>
          <a:p>
            <a:pPr algn="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1776434" y="1883020"/>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2" name="Rectangle 31"/>
          <p:cNvSpPr/>
          <p:nvPr/>
        </p:nvSpPr>
        <p:spPr>
          <a:xfrm>
            <a:off x="3139331" y="3439419"/>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3" name="Rectangle 32"/>
          <p:cNvSpPr/>
          <p:nvPr/>
        </p:nvSpPr>
        <p:spPr>
          <a:xfrm>
            <a:off x="1959061" y="4957486"/>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4" name="Rectangle 33"/>
          <p:cNvSpPr/>
          <p:nvPr/>
        </p:nvSpPr>
        <p:spPr>
          <a:xfrm>
            <a:off x="9483579" y="1883020"/>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5" name="Rectangle 34"/>
          <p:cNvSpPr/>
          <p:nvPr/>
        </p:nvSpPr>
        <p:spPr>
          <a:xfrm>
            <a:off x="9951400" y="3429000"/>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6" name="Rectangle 35"/>
          <p:cNvSpPr/>
          <p:nvPr/>
        </p:nvSpPr>
        <p:spPr>
          <a:xfrm>
            <a:off x="10685395" y="4957486"/>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Tree>
    <p:extLst>
      <p:ext uri="{BB962C8B-B14F-4D97-AF65-F5344CB8AC3E}">
        <p14:creationId xmlns:p14="http://schemas.microsoft.com/office/powerpoint/2010/main" val="3474566821"/>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7" name="Picture Placeholder 36"/>
          <p:cNvSpPr>
            <a:spLocks noGrp="1"/>
          </p:cNvSpPr>
          <p:nvPr>
            <p:ph type="pic" sz="quarter" idx="11"/>
          </p:nvPr>
        </p:nvSpPr>
        <p:spPr/>
      </p:sp>
      <p:sp>
        <p:nvSpPr>
          <p:cNvPr id="38" name="Picture Placeholder 37"/>
          <p:cNvSpPr>
            <a:spLocks noGrp="1"/>
          </p:cNvSpPr>
          <p:nvPr>
            <p:ph type="pic" sz="quarter" idx="12"/>
          </p:nvPr>
        </p:nvSpPr>
        <p:spPr/>
      </p:sp>
      <p:sp>
        <p:nvSpPr>
          <p:cNvPr id="40" name="Picture Placeholder 39"/>
          <p:cNvSpPr>
            <a:spLocks noGrp="1"/>
          </p:cNvSpPr>
          <p:nvPr>
            <p:ph type="pic" sz="quarter" idx="13"/>
          </p:nvPr>
        </p:nvSpPr>
        <p:spPr/>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965509"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MALE SECTION</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9" name="Group 8"/>
          <p:cNvGrpSpPr/>
          <p:nvPr/>
        </p:nvGrpSpPr>
        <p:grpSpPr>
          <a:xfrm>
            <a:off x="1155394" y="1600200"/>
            <a:ext cx="1447522" cy="4290892"/>
            <a:chOff x="1125557" y="549828"/>
            <a:chExt cx="1650498" cy="4892574"/>
          </a:xfrm>
        </p:grpSpPr>
        <p:grpSp>
          <p:nvGrpSpPr>
            <p:cNvPr id="10" name="Group 9"/>
            <p:cNvGrpSpPr/>
            <p:nvPr/>
          </p:nvGrpSpPr>
          <p:grpSpPr>
            <a:xfrm>
              <a:off x="1531089" y="3389134"/>
              <a:ext cx="340242" cy="2053268"/>
              <a:chOff x="1531089" y="3389134"/>
              <a:chExt cx="340242" cy="2053268"/>
            </a:xfrm>
          </p:grpSpPr>
          <p:sp>
            <p:nvSpPr>
              <p:cNvPr id="35" name="Rectangle 34"/>
              <p:cNvSpPr/>
              <p:nvPr/>
            </p:nvSpPr>
            <p:spPr>
              <a:xfrm>
                <a:off x="1531089" y="3389134"/>
                <a:ext cx="340242" cy="188410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1531089" y="5104074"/>
                <a:ext cx="338328" cy="3383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2042653" y="3389134"/>
              <a:ext cx="340242" cy="2053268"/>
              <a:chOff x="2158409" y="3389134"/>
              <a:chExt cx="340242" cy="2053268"/>
            </a:xfrm>
          </p:grpSpPr>
          <p:sp>
            <p:nvSpPr>
              <p:cNvPr id="33" name="Rectangle 32"/>
              <p:cNvSpPr/>
              <p:nvPr/>
            </p:nvSpPr>
            <p:spPr>
              <a:xfrm>
                <a:off x="2158409" y="3389134"/>
                <a:ext cx="340242" cy="188410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2158409" y="5104074"/>
                <a:ext cx="338328" cy="3383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1526978" y="1728216"/>
              <a:ext cx="854003" cy="18288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 Same Side Corner Rectangle 15"/>
            <p:cNvSpPr/>
            <p:nvPr/>
          </p:nvSpPr>
          <p:spPr>
            <a:xfrm>
              <a:off x="1127052" y="1609223"/>
              <a:ext cx="1648046" cy="538582"/>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p:nvGrpSpPr>
          <p:grpSpPr>
            <a:xfrm>
              <a:off x="2435813" y="2134520"/>
              <a:ext cx="340242" cy="1334599"/>
              <a:chOff x="2158409" y="3389134"/>
              <a:chExt cx="340242" cy="2053268"/>
            </a:xfrm>
          </p:grpSpPr>
          <p:sp>
            <p:nvSpPr>
              <p:cNvPr id="31" name="Rectangle 30"/>
              <p:cNvSpPr/>
              <p:nvPr/>
            </p:nvSpPr>
            <p:spPr>
              <a:xfrm>
                <a:off x="2158409" y="3389134"/>
                <a:ext cx="340242" cy="188410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2158409" y="5104074"/>
                <a:ext cx="338328" cy="3383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a:off x="1125557" y="2142914"/>
              <a:ext cx="340242" cy="1334599"/>
              <a:chOff x="2158409" y="3389134"/>
              <a:chExt cx="340242" cy="2053268"/>
            </a:xfrm>
          </p:grpSpPr>
          <p:sp>
            <p:nvSpPr>
              <p:cNvPr id="29" name="Rectangle 28"/>
              <p:cNvSpPr/>
              <p:nvPr/>
            </p:nvSpPr>
            <p:spPr>
              <a:xfrm>
                <a:off x="2158409" y="3389134"/>
                <a:ext cx="340242" cy="188410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158409" y="5104074"/>
                <a:ext cx="338328" cy="3383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p:nvPr/>
          </p:nvSpPr>
          <p:spPr>
            <a:xfrm>
              <a:off x="1714180" y="1609222"/>
              <a:ext cx="473789" cy="1134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gular Pentagon 19"/>
            <p:cNvSpPr/>
            <p:nvPr/>
          </p:nvSpPr>
          <p:spPr>
            <a:xfrm rot="10800000" flipH="1">
              <a:off x="1816664" y="1609223"/>
              <a:ext cx="265814" cy="253156"/>
            </a:xfrm>
            <a:prstGeom prst="pent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Extract 20"/>
            <p:cNvSpPr/>
            <p:nvPr/>
          </p:nvSpPr>
          <p:spPr>
            <a:xfrm>
              <a:off x="1855101" y="1693296"/>
              <a:ext cx="188939" cy="739327"/>
            </a:xfrm>
            <a:prstGeom prst="flowChartExtra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593379" y="790484"/>
              <a:ext cx="712382" cy="71238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Extract 22"/>
            <p:cNvSpPr/>
            <p:nvPr/>
          </p:nvSpPr>
          <p:spPr>
            <a:xfrm flipV="1">
              <a:off x="1845782" y="2410498"/>
              <a:ext cx="192024" cy="263672"/>
            </a:xfrm>
            <a:prstGeom prst="flowChartExtra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rot="19923626">
              <a:off x="2091743" y="815251"/>
              <a:ext cx="277998" cy="117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1676374" flipV="1">
              <a:off x="1512844" y="815249"/>
              <a:ext cx="277998" cy="117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 Same Side Corner Rectangle 25"/>
            <p:cNvSpPr/>
            <p:nvPr/>
          </p:nvSpPr>
          <p:spPr>
            <a:xfrm>
              <a:off x="1679852" y="549828"/>
              <a:ext cx="539435" cy="346982"/>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136289" y="3264441"/>
              <a:ext cx="53163" cy="5316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689646" y="3270003"/>
              <a:ext cx="53163" cy="5316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Connector 5"/>
          <p:cNvCxnSpPr>
            <a:stCxn id="26" idx="0"/>
          </p:cNvCxnSpPr>
          <p:nvPr/>
        </p:nvCxnSpPr>
        <p:spPr>
          <a:xfrm flipV="1">
            <a:off x="2114619" y="1752355"/>
            <a:ext cx="1372858" cy="1"/>
          </a:xfrm>
          <a:prstGeom prst="line">
            <a:avLst/>
          </a:prstGeom>
          <a:ln>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487477" y="1750279"/>
            <a:ext cx="512" cy="354414"/>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3637811" y="1644983"/>
            <a:ext cx="2458190" cy="1248740"/>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SECTION 1</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2" name="Straight Connector 41"/>
          <p:cNvCxnSpPr/>
          <p:nvPr/>
        </p:nvCxnSpPr>
        <p:spPr>
          <a:xfrm flipV="1">
            <a:off x="2490595" y="3436031"/>
            <a:ext cx="1372858" cy="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046180" y="3310602"/>
            <a:ext cx="2049821" cy="108407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SECTION 2</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4" name="Straight Connector 43"/>
          <p:cNvCxnSpPr/>
          <p:nvPr/>
        </p:nvCxnSpPr>
        <p:spPr>
          <a:xfrm flipV="1">
            <a:off x="2190458" y="5291697"/>
            <a:ext cx="1372858" cy="1"/>
          </a:xfrm>
          <a:prstGeom prst="line">
            <a:avLst/>
          </a:prstGeom>
          <a:ln>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563316" y="4937079"/>
            <a:ext cx="512" cy="354414"/>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794067" y="4839613"/>
            <a:ext cx="2301933" cy="919419"/>
          </a:xfrm>
          <a:prstGeom prst="rect">
            <a:avLst/>
          </a:prstGeom>
        </p:spPr>
        <p:txBody>
          <a:bodyPr wrap="square">
            <a:spAutoFit/>
          </a:bodyPr>
          <a:lstStyle/>
          <a:p>
            <a:pPr>
              <a:lnSpc>
                <a:spcPct val="107000"/>
              </a:lnSpc>
              <a:spcAft>
                <a:spcPts val="800"/>
              </a:spcAft>
            </a:pPr>
            <a:r>
              <a:rPr lang="en-US" sz="1400" b="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SECTION 3</a:t>
            </a:r>
          </a:p>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a:t>
            </a:r>
            <a:endParaRPr lang="en-US" sz="100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Oval 6"/>
          <p:cNvSpPr/>
          <p:nvPr/>
        </p:nvSpPr>
        <p:spPr>
          <a:xfrm>
            <a:off x="9148541" y="3102019"/>
            <a:ext cx="925580" cy="9255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lumMod val="75000"/>
                    <a:lumOff val="25000"/>
                  </a:schemeClr>
                </a:solidFill>
                <a:latin typeface="FontAwesome" pitchFamily="2" charset="0"/>
              </a:rPr>
              <a:t></a:t>
            </a:r>
            <a:endParaRPr lang="en-US" sz="3200">
              <a:solidFill>
                <a:schemeClr val="tx1">
                  <a:lumMod val="75000"/>
                  <a:lumOff val="25000"/>
                </a:schemeClr>
              </a:solidFill>
            </a:endParaRPr>
          </a:p>
        </p:txBody>
      </p:sp>
      <p:sp>
        <p:nvSpPr>
          <p:cNvPr id="60" name="TextBox 59"/>
          <p:cNvSpPr txBox="1"/>
          <p:nvPr/>
        </p:nvSpPr>
        <p:spPr>
          <a:xfrm>
            <a:off x="7646660" y="1600200"/>
            <a:ext cx="1414170" cy="246221"/>
          </a:xfrm>
          <a:prstGeom prst="rect">
            <a:avLst/>
          </a:prstGeom>
          <a:solidFill>
            <a:schemeClr val="tx1">
              <a:lumMod val="85000"/>
              <a:lumOff val="15000"/>
            </a:schemeClr>
          </a:solid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a:t>
            </a:r>
          </a:p>
        </p:txBody>
      </p:sp>
      <p:sp>
        <p:nvSpPr>
          <p:cNvPr id="61" name="TextBox 60"/>
          <p:cNvSpPr txBox="1"/>
          <p:nvPr/>
        </p:nvSpPr>
        <p:spPr>
          <a:xfrm>
            <a:off x="10168230" y="1600200"/>
            <a:ext cx="1414170" cy="246221"/>
          </a:xfrm>
          <a:prstGeom prst="rect">
            <a:avLst/>
          </a:prstGeom>
          <a:solidFill>
            <a:schemeClr val="tx1">
              <a:lumMod val="85000"/>
              <a:lumOff val="15000"/>
            </a:schemeClr>
          </a:solidFill>
        </p:spPr>
        <p:txBody>
          <a:bodyPr wrap="none" rtlCol="0">
            <a:spAutoFit/>
          </a:bodyPr>
          <a:lstStyle/>
          <a:p>
            <a:pPr algn="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a:t>
            </a:r>
          </a:p>
        </p:txBody>
      </p:sp>
      <p:sp>
        <p:nvSpPr>
          <p:cNvPr id="62" name="TextBox 61"/>
          <p:cNvSpPr txBox="1"/>
          <p:nvPr/>
        </p:nvSpPr>
        <p:spPr>
          <a:xfrm>
            <a:off x="7638583" y="5348150"/>
            <a:ext cx="1116011" cy="246221"/>
          </a:xfrm>
          <a:prstGeom prst="rect">
            <a:avLst/>
          </a:prstGeom>
          <a:solidFill>
            <a:schemeClr val="tx1">
              <a:lumMod val="85000"/>
              <a:lumOff val="15000"/>
            </a:schemeClr>
          </a:solid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a:t>
            </a:r>
          </a:p>
        </p:txBody>
      </p:sp>
      <p:sp>
        <p:nvSpPr>
          <p:cNvPr id="63" name="TextBox 62"/>
          <p:cNvSpPr txBox="1"/>
          <p:nvPr/>
        </p:nvSpPr>
        <p:spPr>
          <a:xfrm>
            <a:off x="10371750" y="5348150"/>
            <a:ext cx="1202573" cy="246221"/>
          </a:xfrm>
          <a:prstGeom prst="rect">
            <a:avLst/>
          </a:prstGeom>
          <a:solidFill>
            <a:schemeClr val="tx1">
              <a:lumMod val="85000"/>
              <a:lumOff val="15000"/>
            </a:schemeClr>
          </a:solidFill>
        </p:spPr>
        <p:txBody>
          <a:bodyPr wrap="none" rtlCol="0">
            <a:spAutoFit/>
          </a:bodyPr>
          <a:lstStyle/>
          <a:p>
            <a:pPr algn="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laborum dolo</a:t>
            </a:r>
          </a:p>
        </p:txBody>
      </p:sp>
    </p:spTree>
    <p:extLst>
      <p:ext uri="{BB962C8B-B14F-4D97-AF65-F5344CB8AC3E}">
        <p14:creationId xmlns:p14="http://schemas.microsoft.com/office/powerpoint/2010/main" val="3694569188"/>
      </p:ext>
    </p:extLst>
  </p:cSld>
  <p:clrMapOvr>
    <a:masterClrMapping/>
  </p:clrMapOvr>
  <p:transition spd="slow">
    <p:cove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732240" cy="830997"/>
          </a:xfrm>
          <a:prstGeom prst="rect">
            <a:avLst/>
          </a:prstGeom>
          <a:noFill/>
        </p:spPr>
        <p:txBody>
          <a:bodyPr wrap="none" rtlCol="0">
            <a:spAutoFit/>
          </a:bodyPr>
          <a:lstStyle/>
          <a:p>
            <a:r>
              <a:rPr lang="en-US" sz="4800">
                <a:solidFill>
                  <a:schemeClr val="tx1">
                    <a:lumMod val="65000"/>
                    <a:lumOff val="35000"/>
                  </a:schemeClr>
                </a:solidFill>
                <a:latin typeface="GeosansLight" panose="02000603020000020003" pitchFamily="2" charset="0"/>
              </a:rPr>
              <a:t>INFOGRAPHIC</a:t>
            </a: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2" name="Group 1"/>
          <p:cNvGrpSpPr/>
          <p:nvPr/>
        </p:nvGrpSpPr>
        <p:grpSpPr>
          <a:xfrm>
            <a:off x="825984" y="1652146"/>
            <a:ext cx="4790890" cy="4273342"/>
            <a:chOff x="7185740" y="1662555"/>
            <a:chExt cx="4790890" cy="4273342"/>
          </a:xfrm>
        </p:grpSpPr>
        <p:sp>
          <p:nvSpPr>
            <p:cNvPr id="10" name="Trapezoid 9"/>
            <p:cNvSpPr/>
            <p:nvPr/>
          </p:nvSpPr>
          <p:spPr>
            <a:xfrm flipV="1">
              <a:off x="7251333" y="4483945"/>
              <a:ext cx="308344" cy="311108"/>
            </a:xfrm>
            <a:prstGeom prst="trapezoi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27887"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444845"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332934" y="4291179"/>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apezoid 16"/>
            <p:cNvSpPr/>
            <p:nvPr/>
          </p:nvSpPr>
          <p:spPr>
            <a:xfrm flipV="1">
              <a:off x="7719165" y="4483945"/>
              <a:ext cx="308344" cy="311108"/>
            </a:xfrm>
            <a:prstGeom prst="trapezoi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95719"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7912677"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793591" y="4291179"/>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pezoid 20"/>
            <p:cNvSpPr/>
            <p:nvPr/>
          </p:nvSpPr>
          <p:spPr>
            <a:xfrm flipV="1">
              <a:off x="8186997" y="4483945"/>
              <a:ext cx="308344" cy="311108"/>
            </a:xfrm>
            <a:prstGeom prst="trapezoi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8263551"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8380509" y="4795053"/>
              <a:ext cx="45719" cy="30834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8264078" y="4291179"/>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apezoid 24"/>
            <p:cNvSpPr/>
            <p:nvPr/>
          </p:nvSpPr>
          <p:spPr>
            <a:xfrm flipV="1">
              <a:off x="8643134" y="4483945"/>
              <a:ext cx="308344" cy="311108"/>
            </a:xfrm>
            <a:prstGeom prst="trapezoi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26" name="Rounded Rectangle 25"/>
            <p:cNvSpPr/>
            <p:nvPr/>
          </p:nvSpPr>
          <p:spPr>
            <a:xfrm>
              <a:off x="8719688" y="4795053"/>
              <a:ext cx="45719" cy="3083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8836646" y="4795053"/>
              <a:ext cx="45719" cy="3083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8723140" y="4291179"/>
              <a:ext cx="138223" cy="1382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8723140" y="4046306"/>
              <a:ext cx="138223" cy="1382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264078" y="4046306"/>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793591" y="4046306"/>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332934" y="4046306"/>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8723140" y="3796443"/>
              <a:ext cx="138223" cy="1382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8264078" y="3793359"/>
              <a:ext cx="138223" cy="1382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7793591" y="379834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7332934" y="3793358"/>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8723140" y="3546580"/>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8264078" y="3546580"/>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7793591" y="3546580"/>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7332934" y="354657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7793591" y="330223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7793591" y="3057366"/>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7793591" y="280940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793591" y="2557640"/>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793591" y="2323034"/>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7793591" y="2078161"/>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7793591" y="1830204"/>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8264078" y="330223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8264078" y="3054282"/>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8264078" y="2802513"/>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8264078" y="256790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8264078" y="2323034"/>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8264078" y="207507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8264078" y="1823308"/>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8723140" y="330223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8723140" y="3054282"/>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8723140" y="2802513"/>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8723140" y="256790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8723140" y="2323034"/>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8723140" y="207507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8723140" y="1823308"/>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7332934" y="3302239"/>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7332934" y="3054282"/>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7332934" y="2802513"/>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7332934" y="256790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7332934" y="2323034"/>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7332934" y="2075077"/>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7332934" y="1823308"/>
              <a:ext cx="138223" cy="13822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7185740" y="5228011"/>
              <a:ext cx="1851381" cy="707886"/>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cxnSp>
          <p:nvCxnSpPr>
            <p:cNvPr id="94" name="Straight Connector 93"/>
            <p:cNvCxnSpPr/>
            <p:nvPr/>
          </p:nvCxnSpPr>
          <p:spPr>
            <a:xfrm>
              <a:off x="9037121" y="4354650"/>
              <a:ext cx="563526"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95" name="Right Brace 94"/>
            <p:cNvSpPr/>
            <p:nvPr/>
          </p:nvSpPr>
          <p:spPr>
            <a:xfrm>
              <a:off x="9122663" y="1830204"/>
              <a:ext cx="477984" cy="1838575"/>
            </a:xfrm>
            <a:prstGeom prst="rightBrace">
              <a:avLst>
                <a:gd name="adj1" fmla="val 63944"/>
                <a:gd name="adj2" fmla="val 49678"/>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TextBox 95"/>
            <p:cNvSpPr txBox="1"/>
            <p:nvPr/>
          </p:nvSpPr>
          <p:spPr>
            <a:xfrm>
              <a:off x="9579378" y="4000707"/>
              <a:ext cx="939616" cy="707886"/>
            </a:xfrm>
            <a:prstGeom prst="rect">
              <a:avLst/>
            </a:prstGeom>
            <a:noFill/>
          </p:spPr>
          <p:txBody>
            <a:bodyPr wrap="none" rtlCol="0">
              <a:spAutoFit/>
            </a:bodyPr>
            <a:lstStyle/>
            <a:p>
              <a:r>
                <a:rPr lang="en-US" sz="4000">
                  <a:solidFill>
                    <a:schemeClr val="tx1">
                      <a:lumMod val="75000"/>
                      <a:lumOff val="25000"/>
                    </a:schemeClr>
                  </a:solidFill>
                  <a:latin typeface="GeosansLight" panose="02000603020000020003" pitchFamily="2" charset="0"/>
                </a:rPr>
                <a:t>15%</a:t>
              </a:r>
            </a:p>
          </p:txBody>
        </p:sp>
        <p:sp>
          <p:nvSpPr>
            <p:cNvPr id="97" name="TextBox 96"/>
            <p:cNvSpPr txBox="1"/>
            <p:nvPr/>
          </p:nvSpPr>
          <p:spPr>
            <a:xfrm>
              <a:off x="9573253" y="1662555"/>
              <a:ext cx="1015021" cy="707886"/>
            </a:xfrm>
            <a:prstGeom prst="rect">
              <a:avLst/>
            </a:prstGeom>
            <a:noFill/>
          </p:spPr>
          <p:txBody>
            <a:bodyPr wrap="none" rtlCol="0">
              <a:spAutoFit/>
            </a:bodyPr>
            <a:lstStyle/>
            <a:p>
              <a:r>
                <a:rPr lang="en-US" sz="4000">
                  <a:solidFill>
                    <a:schemeClr val="tx1">
                      <a:lumMod val="75000"/>
                      <a:lumOff val="25000"/>
                    </a:schemeClr>
                  </a:solidFill>
                  <a:latin typeface="GeosansLight" panose="02000603020000020003" pitchFamily="2" charset="0"/>
                </a:rPr>
                <a:t>65%</a:t>
              </a:r>
            </a:p>
          </p:txBody>
        </p:sp>
        <p:sp>
          <p:nvSpPr>
            <p:cNvPr id="98" name="TextBox 97"/>
            <p:cNvSpPr txBox="1"/>
            <p:nvPr/>
          </p:nvSpPr>
          <p:spPr>
            <a:xfrm>
              <a:off x="9573253" y="2354921"/>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ALL PEOPLE</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99" name="TextBox 98"/>
            <p:cNvSpPr txBox="1"/>
            <p:nvPr/>
          </p:nvSpPr>
          <p:spPr>
            <a:xfrm>
              <a:off x="9581847" y="4640929"/>
              <a:ext cx="2394783" cy="677108"/>
            </a:xfrm>
            <a:prstGeom prst="rect">
              <a:avLst/>
            </a:prstGeom>
            <a:noFill/>
          </p:spPr>
          <p:txBody>
            <a:bodyPr wrap="squar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ACTIVE</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grpSp>
      <p:sp>
        <p:nvSpPr>
          <p:cNvPr id="100" name="Oval 99"/>
          <p:cNvSpPr/>
          <p:nvPr/>
        </p:nvSpPr>
        <p:spPr>
          <a:xfrm>
            <a:off x="6096000" y="1652146"/>
            <a:ext cx="1932446" cy="193244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85000"/>
                  </a:schemeClr>
                </a:solidFill>
                <a:latin typeface="GeosansLight" panose="02000603020000020003" pitchFamily="2" charset="0"/>
              </a:rPr>
              <a:t>MOBILE</a:t>
            </a:r>
          </a:p>
          <a:p>
            <a:pPr algn="ctr"/>
            <a:r>
              <a:rPr lang="en-US" sz="16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ctr"/>
            <a:r>
              <a:rPr lang="en-US" sz="10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NEW MARKETING</a:t>
            </a:r>
          </a:p>
        </p:txBody>
      </p:sp>
      <p:sp>
        <p:nvSpPr>
          <p:cNvPr id="101" name="Rectangle 100"/>
          <p:cNvSpPr/>
          <p:nvPr/>
        </p:nvSpPr>
        <p:spPr>
          <a:xfrm>
            <a:off x="8358669" y="2188601"/>
            <a:ext cx="9144" cy="859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p:cNvSpPr txBox="1"/>
          <p:nvPr/>
        </p:nvSpPr>
        <p:spPr>
          <a:xfrm>
            <a:off x="8376957" y="2186363"/>
            <a:ext cx="2950251" cy="861774"/>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 odio,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gravida pellentesque urna varius vitae.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interdum nec metus.</a:t>
            </a:r>
          </a:p>
        </p:txBody>
      </p:sp>
      <p:sp>
        <p:nvSpPr>
          <p:cNvPr id="113" name="Oval 112"/>
          <p:cNvSpPr/>
          <p:nvPr/>
        </p:nvSpPr>
        <p:spPr>
          <a:xfrm>
            <a:off x="9416496" y="3970660"/>
            <a:ext cx="1932446" cy="193244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85000"/>
                  </a:schemeClr>
                </a:solidFill>
                <a:latin typeface="GeosansLight" panose="02000603020000020003" pitchFamily="2" charset="0"/>
              </a:rPr>
              <a:t>MOBILE</a:t>
            </a:r>
          </a:p>
          <a:p>
            <a:pPr algn="ctr"/>
            <a:r>
              <a:rPr lang="en-US" sz="16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ctr"/>
            <a:r>
              <a:rPr lang="en-US" sz="10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NEW MARKETING</a:t>
            </a:r>
          </a:p>
        </p:txBody>
      </p:sp>
      <p:sp>
        <p:nvSpPr>
          <p:cNvPr id="114" name="Rectangle 113"/>
          <p:cNvSpPr/>
          <p:nvPr/>
        </p:nvSpPr>
        <p:spPr>
          <a:xfrm>
            <a:off x="9146271" y="4507115"/>
            <a:ext cx="9144" cy="859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p:cNvSpPr txBox="1"/>
          <p:nvPr/>
        </p:nvSpPr>
        <p:spPr>
          <a:xfrm>
            <a:off x="6178939" y="4538187"/>
            <a:ext cx="2950251" cy="861774"/>
          </a:xfrm>
          <a:prstGeom prst="rect">
            <a:avLst/>
          </a:prstGeom>
          <a:noFill/>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 elit. Nam viverra euismod odio, </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gravida pellentesque urna varius vitae. </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a:t>
            </a: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interdum nec metus.</a:t>
            </a:r>
          </a:p>
        </p:txBody>
      </p:sp>
    </p:spTree>
    <p:extLst>
      <p:ext uri="{BB962C8B-B14F-4D97-AF65-F5344CB8AC3E}">
        <p14:creationId xmlns:p14="http://schemas.microsoft.com/office/powerpoint/2010/main" val="3718893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7" name="Rectangle 6"/>
          <p:cNvSpPr/>
          <p:nvPr/>
        </p:nvSpPr>
        <p:spPr>
          <a:xfrm>
            <a:off x="0" y="0"/>
            <a:ext cx="12192000" cy="68580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2457568" y="2922566"/>
            <a:ext cx="7276864" cy="1012868"/>
            <a:chOff x="609600" y="325178"/>
            <a:chExt cx="7276864" cy="1012868"/>
          </a:xfrm>
        </p:grpSpPr>
        <p:sp>
          <p:nvSpPr>
            <p:cNvPr id="12" name="TextBox 11"/>
            <p:cNvSpPr txBox="1"/>
            <p:nvPr/>
          </p:nvSpPr>
          <p:spPr>
            <a:xfrm>
              <a:off x="609600" y="325178"/>
              <a:ext cx="7276864" cy="830997"/>
            </a:xfrm>
            <a:prstGeom prst="rect">
              <a:avLst/>
            </a:prstGeom>
            <a:noFill/>
          </p:spPr>
          <p:txBody>
            <a:bodyPr wrap="none" rtlCol="0">
              <a:spAutoFit/>
            </a:bodyPr>
            <a:lstStyle/>
            <a:p>
              <a:pPr algn="ctr"/>
              <a:r>
                <a:rPr lang="en-US" sz="4800">
                  <a:solidFill>
                    <a:schemeClr val="tx1">
                      <a:lumMod val="65000"/>
                      <a:lumOff val="35000"/>
                    </a:schemeClr>
                  </a:solidFill>
                  <a:latin typeface="GeosansLight" panose="02000603020000020003" pitchFamily="2" charset="0"/>
                </a:rPr>
                <a:t>THANK YOU FOR WATCHING</a:t>
              </a:r>
            </a:p>
          </p:txBody>
        </p:sp>
        <p:sp>
          <p:nvSpPr>
            <p:cNvPr id="13" name="Rectangle 12"/>
            <p:cNvSpPr/>
            <p:nvPr/>
          </p:nvSpPr>
          <p:spPr>
            <a:xfrm>
              <a:off x="2489377" y="1091825"/>
              <a:ext cx="3517310" cy="246221"/>
            </a:xfrm>
            <a:prstGeom prst="rect">
              <a:avLst/>
            </a:prstGeom>
          </p:spPr>
          <p:txBody>
            <a:bodyPr wrap="none">
              <a:spAutoFit/>
            </a:bodyPr>
            <a:lstStyle/>
            <a:p>
              <a:pPr algn="ctr"/>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spTree>
    <p:extLst>
      <p:ext uri="{BB962C8B-B14F-4D97-AF65-F5344CB8AC3E}">
        <p14:creationId xmlns:p14="http://schemas.microsoft.com/office/powerpoint/2010/main" val="42801218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335821C1-60F5-4995-81D4-5F8CE9ABE1E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4896" r="24896"/>
          <a:stretch>
            <a:fillRect/>
          </a:stretch>
        </p:blipFill>
        <p:spPr>
          <a:xfrm>
            <a:off x="0" y="0"/>
            <a:ext cx="5199063" cy="6858000"/>
          </a:xfrm>
        </p:spPr>
      </p:pic>
      <p:sp>
        <p:nvSpPr>
          <p:cNvPr id="6" name="Rectangle 5"/>
          <p:cNvSpPr/>
          <p:nvPr/>
        </p:nvSpPr>
        <p:spPr>
          <a:xfrm>
            <a:off x="5215470" y="0"/>
            <a:ext cx="697653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lumMod val="6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bg1">
                    <a:lumMod val="6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bg1">
                    <a:lumMod val="6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5224138" y="325178"/>
            <a:ext cx="3262432" cy="830997"/>
          </a:xfrm>
          <a:prstGeom prst="rect">
            <a:avLst/>
          </a:prstGeom>
          <a:noFill/>
        </p:spPr>
        <p:txBody>
          <a:bodyPr wrap="none" rtlCol="0">
            <a:spAutoFit/>
          </a:bodyPr>
          <a:lstStyle/>
          <a:p>
            <a:r>
              <a:rPr lang="zh-CN" altLang="en-US" sz="4800" dirty="0">
                <a:solidFill>
                  <a:schemeClr val="bg1">
                    <a:lumMod val="85000"/>
                  </a:schemeClr>
                </a:solidFill>
                <a:latin typeface="GeosansLight" panose="02000603020000020003" pitchFamily="2" charset="0"/>
              </a:rPr>
              <a:t>请输入标题</a:t>
            </a:r>
            <a:endParaRPr lang="en-US" sz="4800" dirty="0">
              <a:solidFill>
                <a:schemeClr val="bg1">
                  <a:lumMod val="85000"/>
                </a:schemeClr>
              </a:solidFill>
              <a:latin typeface="GeosansLight" panose="02000603020000020003" pitchFamily="2" charset="0"/>
            </a:endParaRPr>
          </a:p>
        </p:txBody>
      </p:sp>
      <p:sp>
        <p:nvSpPr>
          <p:cNvPr id="13" name="Rectangle 12"/>
          <p:cNvSpPr/>
          <p:nvPr/>
        </p:nvSpPr>
        <p:spPr>
          <a:xfrm>
            <a:off x="5224138" y="1091825"/>
            <a:ext cx="3517310" cy="246221"/>
          </a:xfrm>
          <a:prstGeom prst="rect">
            <a:avLst/>
          </a:prstGeom>
        </p:spPr>
        <p:txBody>
          <a:bodyPr wrap="none">
            <a:spAutoFit/>
          </a:bodyPr>
          <a:lstStyle/>
          <a:p>
            <a:r>
              <a:rPr lang="en-US" sz="1000">
                <a:solidFill>
                  <a:schemeClr val="bg1">
                    <a:lumMod val="85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bg1">
                  <a:lumMod val="85000"/>
                </a:schemeClr>
              </a:solidFill>
            </a:endParaRPr>
          </a:p>
        </p:txBody>
      </p:sp>
      <p:sp>
        <p:nvSpPr>
          <p:cNvPr id="7" name="Rectangle 6"/>
          <p:cNvSpPr/>
          <p:nvPr/>
        </p:nvSpPr>
        <p:spPr>
          <a:xfrm>
            <a:off x="5509892" y="1918470"/>
            <a:ext cx="431528"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7" name="Rectangle 16"/>
          <p:cNvSpPr/>
          <p:nvPr/>
        </p:nvSpPr>
        <p:spPr>
          <a:xfrm>
            <a:off x="5941420" y="1918470"/>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18" name="Rectangle 17"/>
          <p:cNvSpPr/>
          <p:nvPr/>
        </p:nvSpPr>
        <p:spPr>
          <a:xfrm>
            <a:off x="8946818" y="1918470"/>
            <a:ext cx="381836"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9" name="Rectangle 18"/>
          <p:cNvSpPr/>
          <p:nvPr/>
        </p:nvSpPr>
        <p:spPr>
          <a:xfrm>
            <a:off x="9378346" y="1918470"/>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20" name="Rectangle 19"/>
          <p:cNvSpPr/>
          <p:nvPr/>
        </p:nvSpPr>
        <p:spPr>
          <a:xfrm>
            <a:off x="5509892" y="3415299"/>
            <a:ext cx="399468"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Rectangle 20"/>
          <p:cNvSpPr/>
          <p:nvPr/>
        </p:nvSpPr>
        <p:spPr>
          <a:xfrm>
            <a:off x="5941420" y="3415299"/>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22" name="Rectangle 21"/>
          <p:cNvSpPr/>
          <p:nvPr/>
        </p:nvSpPr>
        <p:spPr>
          <a:xfrm>
            <a:off x="8941281" y="3415299"/>
            <a:ext cx="415498"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3" name="Rectangle 22"/>
          <p:cNvSpPr/>
          <p:nvPr/>
        </p:nvSpPr>
        <p:spPr>
          <a:xfrm>
            <a:off x="9372809" y="3415299"/>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24" name="Rectangle 23"/>
          <p:cNvSpPr/>
          <p:nvPr/>
        </p:nvSpPr>
        <p:spPr>
          <a:xfrm>
            <a:off x="5551570" y="4907921"/>
            <a:ext cx="316112"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5" name="Rectangle 24"/>
          <p:cNvSpPr/>
          <p:nvPr/>
        </p:nvSpPr>
        <p:spPr>
          <a:xfrm>
            <a:off x="5941420" y="4912128"/>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
        <p:nvSpPr>
          <p:cNvPr id="26" name="Rectangle 25"/>
          <p:cNvSpPr/>
          <p:nvPr/>
        </p:nvSpPr>
        <p:spPr>
          <a:xfrm>
            <a:off x="8929987" y="4907921"/>
            <a:ext cx="415498"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7" name="Rectangle 26"/>
          <p:cNvSpPr/>
          <p:nvPr/>
        </p:nvSpPr>
        <p:spPr>
          <a:xfrm>
            <a:off x="9372809" y="4907921"/>
            <a:ext cx="2391894" cy="923330"/>
          </a:xfrm>
          <a:prstGeom prst="rect">
            <a:avLst/>
          </a:prstGeom>
        </p:spPr>
        <p:txBody>
          <a:bodyPr wrap="square">
            <a:spAutoFit/>
          </a:bodyPr>
          <a:lstStyle/>
          <a:p>
            <a:r>
              <a:rPr lang="zh-CN" alt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bg1">
                    <a:lumMod val="9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bg1">
                  <a:lumMod val="95000"/>
                </a:schemeClr>
              </a:solidFill>
            </a:endParaRPr>
          </a:p>
        </p:txBody>
      </p:sp>
    </p:spTree>
    <p:extLst>
      <p:ext uri="{BB962C8B-B14F-4D97-AF65-F5344CB8AC3E}">
        <p14:creationId xmlns:p14="http://schemas.microsoft.com/office/powerpoint/2010/main" val="1855288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grpSp>
        <p:nvGrpSpPr>
          <p:cNvPr id="9" name="Group 8"/>
          <p:cNvGrpSpPr/>
          <p:nvPr/>
        </p:nvGrpSpPr>
        <p:grpSpPr>
          <a:xfrm>
            <a:off x="5170956" y="644700"/>
            <a:ext cx="6411444" cy="5568601"/>
            <a:chOff x="1531088" y="583120"/>
            <a:chExt cx="6411444" cy="5568601"/>
          </a:xfrm>
        </p:grpSpPr>
        <p:sp>
          <p:nvSpPr>
            <p:cNvPr id="10" name="Rectangle 9"/>
            <p:cNvSpPr/>
            <p:nvPr/>
          </p:nvSpPr>
          <p:spPr>
            <a:xfrm>
              <a:off x="1531088" y="2806995"/>
              <a:ext cx="669852" cy="622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48787" y="2402958"/>
              <a:ext cx="669852" cy="102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66486" y="2062716"/>
              <a:ext cx="669852" cy="13662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684185" y="1602858"/>
              <a:ext cx="669852" cy="18261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401884" y="1233377"/>
              <a:ext cx="669852" cy="21956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119583" y="829341"/>
              <a:ext cx="669852" cy="25996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837282" y="1924493"/>
              <a:ext cx="669852" cy="15045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554981" y="1679944"/>
              <a:ext cx="669852" cy="1749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272680" y="2190307"/>
              <a:ext cx="669852" cy="123869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531088" y="3487479"/>
              <a:ext cx="669852" cy="92503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248787" y="3487479"/>
              <a:ext cx="669852" cy="115894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966486" y="3487480"/>
              <a:ext cx="669852" cy="15629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684185" y="3487479"/>
              <a:ext cx="669852" cy="24180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684185" y="3488808"/>
              <a:ext cx="669852" cy="7748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796902" y="3359888"/>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514601" y="3221664"/>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3232300" y="3083440"/>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949999" y="2846867"/>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667698" y="2554472"/>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385397" y="2777755"/>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03096" y="2620926"/>
              <a:ext cx="138224" cy="1382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a:stCxn id="27" idx="6"/>
            </p:cNvCxnSpPr>
            <p:nvPr/>
          </p:nvCxnSpPr>
          <p:spPr>
            <a:xfrm flipV="1">
              <a:off x="1935126" y="3290776"/>
              <a:ext cx="579475" cy="138224"/>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8" idx="7"/>
              <a:endCxn id="29" idx="2"/>
            </p:cNvCxnSpPr>
            <p:nvPr/>
          </p:nvCxnSpPr>
          <p:spPr>
            <a:xfrm flipV="1">
              <a:off x="2632583" y="3152552"/>
              <a:ext cx="599717" cy="89354"/>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9" idx="6"/>
              <a:endCxn id="30" idx="2"/>
            </p:cNvCxnSpPr>
            <p:nvPr/>
          </p:nvCxnSpPr>
          <p:spPr>
            <a:xfrm flipV="1">
              <a:off x="3370524" y="2915979"/>
              <a:ext cx="579475" cy="236573"/>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30" idx="7"/>
              <a:endCxn id="31" idx="2"/>
            </p:cNvCxnSpPr>
            <p:nvPr/>
          </p:nvCxnSpPr>
          <p:spPr>
            <a:xfrm flipV="1">
              <a:off x="4067981" y="2623584"/>
              <a:ext cx="599717" cy="243525"/>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1" idx="6"/>
              <a:endCxn id="32" idx="2"/>
            </p:cNvCxnSpPr>
            <p:nvPr/>
          </p:nvCxnSpPr>
          <p:spPr>
            <a:xfrm>
              <a:off x="4805922" y="2623584"/>
              <a:ext cx="579475" cy="223283"/>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2" idx="6"/>
              <a:endCxn id="33" idx="2"/>
            </p:cNvCxnSpPr>
            <p:nvPr/>
          </p:nvCxnSpPr>
          <p:spPr>
            <a:xfrm flipV="1">
              <a:off x="5523621" y="2690038"/>
              <a:ext cx="579475" cy="156829"/>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292397" y="2566927"/>
              <a:ext cx="825867" cy="246221"/>
            </a:xfrm>
            <a:prstGeom prst="rect">
              <a:avLst/>
            </a:prstGeom>
            <a:solidFill>
              <a:schemeClr val="tx1">
                <a:lumMod val="85000"/>
                <a:lumOff val="15000"/>
              </a:schemeClr>
            </a:solidFill>
          </p:spPr>
          <p:txBody>
            <a:bodyPr wrap="none" rtlCol="0">
              <a:spAutoFit/>
            </a:bodyPr>
            <a:lstStyle/>
            <a:p>
              <a:r>
                <a:rPr lang="zh-CN" altLang="en-US" sz="10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0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p:cNvSpPr txBox="1"/>
            <p:nvPr/>
          </p:nvSpPr>
          <p:spPr>
            <a:xfrm>
              <a:off x="1668322" y="2560774"/>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20%</a:t>
              </a:r>
            </a:p>
          </p:txBody>
        </p:sp>
        <p:sp>
          <p:nvSpPr>
            <p:cNvPr id="42" name="TextBox 41"/>
            <p:cNvSpPr txBox="1"/>
            <p:nvPr/>
          </p:nvSpPr>
          <p:spPr>
            <a:xfrm>
              <a:off x="2359934" y="2156737"/>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43" name="TextBox 42"/>
            <p:cNvSpPr txBox="1"/>
            <p:nvPr/>
          </p:nvSpPr>
          <p:spPr>
            <a:xfrm>
              <a:off x="3077633" y="1808522"/>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60%</a:t>
              </a:r>
            </a:p>
          </p:txBody>
        </p:sp>
        <p:sp>
          <p:nvSpPr>
            <p:cNvPr id="44" name="TextBox 43"/>
            <p:cNvSpPr txBox="1"/>
            <p:nvPr/>
          </p:nvSpPr>
          <p:spPr>
            <a:xfrm>
              <a:off x="3795332" y="1360284"/>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80%</a:t>
              </a:r>
            </a:p>
          </p:txBody>
        </p:sp>
        <p:sp>
          <p:nvSpPr>
            <p:cNvPr id="45" name="TextBox 44"/>
            <p:cNvSpPr txBox="1"/>
            <p:nvPr/>
          </p:nvSpPr>
          <p:spPr>
            <a:xfrm>
              <a:off x="4513031" y="987156"/>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46" name="TextBox 45"/>
            <p:cNvSpPr txBox="1"/>
            <p:nvPr/>
          </p:nvSpPr>
          <p:spPr>
            <a:xfrm>
              <a:off x="5193860" y="583120"/>
              <a:ext cx="521297"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100%</a:t>
              </a:r>
            </a:p>
          </p:txBody>
        </p:sp>
        <p:sp>
          <p:nvSpPr>
            <p:cNvPr id="47" name="TextBox 46"/>
            <p:cNvSpPr txBox="1"/>
            <p:nvPr/>
          </p:nvSpPr>
          <p:spPr>
            <a:xfrm>
              <a:off x="5948435" y="1685411"/>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48" name="TextBox 47"/>
            <p:cNvSpPr txBox="1"/>
            <p:nvPr/>
          </p:nvSpPr>
          <p:spPr>
            <a:xfrm>
              <a:off x="6666128" y="1423090"/>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49" name="TextBox 48"/>
            <p:cNvSpPr txBox="1"/>
            <p:nvPr/>
          </p:nvSpPr>
          <p:spPr>
            <a:xfrm>
              <a:off x="7383827" y="1944086"/>
              <a:ext cx="44755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50" name="TextBox 49"/>
            <p:cNvSpPr txBox="1"/>
            <p:nvPr/>
          </p:nvSpPr>
          <p:spPr>
            <a:xfrm>
              <a:off x="1604564" y="4412512"/>
              <a:ext cx="522900"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- 30%</a:t>
              </a:r>
            </a:p>
          </p:txBody>
        </p:sp>
        <p:sp>
          <p:nvSpPr>
            <p:cNvPr id="51" name="TextBox 50"/>
            <p:cNvSpPr txBox="1"/>
            <p:nvPr/>
          </p:nvSpPr>
          <p:spPr>
            <a:xfrm>
              <a:off x="2316986" y="4646428"/>
              <a:ext cx="522900"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- 45%</a:t>
              </a:r>
            </a:p>
          </p:txBody>
        </p:sp>
        <p:sp>
          <p:nvSpPr>
            <p:cNvPr id="52" name="TextBox 51"/>
            <p:cNvSpPr txBox="1"/>
            <p:nvPr/>
          </p:nvSpPr>
          <p:spPr>
            <a:xfrm>
              <a:off x="3039962" y="5050466"/>
              <a:ext cx="522900"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- 65%</a:t>
              </a:r>
            </a:p>
          </p:txBody>
        </p:sp>
        <p:sp>
          <p:nvSpPr>
            <p:cNvPr id="53" name="TextBox 52"/>
            <p:cNvSpPr txBox="1"/>
            <p:nvPr/>
          </p:nvSpPr>
          <p:spPr>
            <a:xfrm>
              <a:off x="3720792" y="5905500"/>
              <a:ext cx="596638" cy="246221"/>
            </a:xfrm>
            <a:prstGeom prst="rect">
              <a:avLst/>
            </a:prstGeom>
            <a:noFill/>
          </p:spPr>
          <p:txBody>
            <a:bodyPr wrap="none" rtlCol="0">
              <a:spAutoFit/>
            </a:bodyPr>
            <a:lstStyle/>
            <a:p>
              <a:r>
                <a:rPr lang="en-US" sz="10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- 100%</a:t>
              </a:r>
            </a:p>
          </p:txBody>
        </p:sp>
        <p:sp>
          <p:nvSpPr>
            <p:cNvPr id="54" name="TextBox 53"/>
            <p:cNvSpPr txBox="1"/>
            <p:nvPr/>
          </p:nvSpPr>
          <p:spPr>
            <a:xfrm>
              <a:off x="4424764" y="4170618"/>
              <a:ext cx="1191352" cy="246221"/>
            </a:xfrm>
            <a:prstGeom prst="rect">
              <a:avLst/>
            </a:prstGeom>
            <a:solidFill>
              <a:schemeClr val="tx1">
                <a:lumMod val="85000"/>
                <a:lumOff val="15000"/>
              </a:schemeClr>
            </a:solidFill>
          </p:spPr>
          <p:txBody>
            <a:bodyPr wrap="none" rtlCol="0">
              <a:spAutoFit/>
            </a:bodyPr>
            <a:lstStyle/>
            <a:p>
              <a:r>
                <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NEGATIVE MODE</a:t>
              </a:r>
            </a:p>
          </p:txBody>
        </p:sp>
        <p:sp>
          <p:nvSpPr>
            <p:cNvPr id="55" name="Rectangle 54"/>
            <p:cNvSpPr/>
            <p:nvPr/>
          </p:nvSpPr>
          <p:spPr>
            <a:xfrm>
              <a:off x="5611807" y="4109062"/>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sp>
        <p:nvSpPr>
          <p:cNvPr id="56" name="Rectangle 55"/>
          <p:cNvSpPr/>
          <p:nvPr/>
        </p:nvSpPr>
        <p:spPr>
          <a:xfrm>
            <a:off x="1458347" y="1921259"/>
            <a:ext cx="431528"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57" name="Rectangle 56"/>
          <p:cNvSpPr/>
          <p:nvPr/>
        </p:nvSpPr>
        <p:spPr>
          <a:xfrm>
            <a:off x="1889875" y="1921259"/>
            <a:ext cx="2391894" cy="923330"/>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
        <p:nvSpPr>
          <p:cNvPr id="58" name="Rectangle 57"/>
          <p:cNvSpPr/>
          <p:nvPr/>
        </p:nvSpPr>
        <p:spPr>
          <a:xfrm>
            <a:off x="1458347" y="3418088"/>
            <a:ext cx="399468"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59" name="Rectangle 58"/>
          <p:cNvSpPr/>
          <p:nvPr/>
        </p:nvSpPr>
        <p:spPr>
          <a:xfrm>
            <a:off x="1889875" y="3418088"/>
            <a:ext cx="2391894" cy="923330"/>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
        <p:nvSpPr>
          <p:cNvPr id="60" name="Rectangle 59"/>
          <p:cNvSpPr/>
          <p:nvPr/>
        </p:nvSpPr>
        <p:spPr>
          <a:xfrm>
            <a:off x="1500025" y="4910710"/>
            <a:ext cx="316112"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61" name="Rectangle 60"/>
          <p:cNvSpPr/>
          <p:nvPr/>
        </p:nvSpPr>
        <p:spPr>
          <a:xfrm>
            <a:off x="1889875" y="4914917"/>
            <a:ext cx="2391894" cy="923330"/>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Tree>
    <p:extLst>
      <p:ext uri="{BB962C8B-B14F-4D97-AF65-F5344CB8AC3E}">
        <p14:creationId xmlns:p14="http://schemas.microsoft.com/office/powerpoint/2010/main" val="3224419994"/>
      </p:ext>
    </p:extLst>
  </p:cSld>
  <p:clrMapOvr>
    <a:masterClrMapping/>
  </p:clrMapOvr>
  <mc:AlternateContent xmlns:mc="http://schemas.openxmlformats.org/markup-compatibility/2006" xmlns:p14="http://schemas.microsoft.com/office/powerpoint/2010/main">
    <mc:Choice Requires="p14">
      <p:transition spd="slow" p14:dur="1500">
        <p14:window/>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253023" y="1600200"/>
            <a:ext cx="3678865" cy="4305300"/>
          </a:xfrm>
        </p:spPr>
      </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62432"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10" name="Rectangle 9"/>
          <p:cNvSpPr/>
          <p:nvPr/>
        </p:nvSpPr>
        <p:spPr>
          <a:xfrm>
            <a:off x="627601" y="1922822"/>
            <a:ext cx="3517310" cy="2800767"/>
          </a:xfrm>
          <a:prstGeom prst="rect">
            <a:avLst/>
          </a:prstGeom>
        </p:spPr>
        <p:txBody>
          <a:bodyPr wrap="square">
            <a:spAutoFit/>
          </a:bodyPr>
          <a:lstStyle/>
          <a:p>
            <a:r>
              <a:rPr lang="zh-CN" altLang="en-US" sz="3600" dirty="0">
                <a:solidFill>
                  <a:schemeClr val="tx1">
                    <a:lumMod val="65000"/>
                    <a:lumOff val="35000"/>
                  </a:schemeClr>
                </a:solidFill>
                <a:latin typeface="GeosansLight" panose="02000603020000020003" pitchFamily="2" charset="0"/>
              </a:rPr>
              <a:t>请输入标题</a:t>
            </a:r>
            <a:endParaRPr lang="en-US" altLang="zh-CN" sz="3600" dirty="0">
              <a:solidFill>
                <a:schemeClr val="tx1">
                  <a:lumMod val="65000"/>
                  <a:lumOff val="35000"/>
                </a:schemeClr>
              </a:solidFill>
              <a:latin typeface="GeosansLight" panose="02000603020000020003" pitchFamily="2" charset="0"/>
            </a:endParaRPr>
          </a:p>
          <a:p>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dolore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8240233" y="1922822"/>
            <a:ext cx="3342167" cy="47846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MARKETING NEW FEATURES:</a:t>
            </a:r>
          </a:p>
        </p:txBody>
      </p:sp>
      <p:sp>
        <p:nvSpPr>
          <p:cNvPr id="14" name="Oval 13"/>
          <p:cNvSpPr/>
          <p:nvPr/>
        </p:nvSpPr>
        <p:spPr>
          <a:xfrm>
            <a:off x="8383773" y="2846558"/>
            <a:ext cx="627321" cy="62732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5" name="Oval 14"/>
          <p:cNvSpPr/>
          <p:nvPr/>
        </p:nvSpPr>
        <p:spPr>
          <a:xfrm>
            <a:off x="8240233" y="2703018"/>
            <a:ext cx="914400" cy="914400"/>
          </a:xfrm>
          <a:prstGeom prst="ellipse">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5"/>
          <p:cNvSpPr/>
          <p:nvPr/>
        </p:nvSpPr>
        <p:spPr>
          <a:xfrm>
            <a:off x="8240233" y="2703018"/>
            <a:ext cx="914400" cy="914400"/>
          </a:xfrm>
          <a:prstGeom prst="arc">
            <a:avLst>
              <a:gd name="adj1" fmla="val 16200000"/>
              <a:gd name="adj2" fmla="val 9633616"/>
            </a:avLst>
          </a:prstGeom>
          <a:ln w="635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p:cNvSpPr txBox="1"/>
          <p:nvPr/>
        </p:nvSpPr>
        <p:spPr>
          <a:xfrm>
            <a:off x="9298173" y="3021589"/>
            <a:ext cx="2394783" cy="400110"/>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8" name="Rectangle 17"/>
          <p:cNvSpPr/>
          <p:nvPr/>
        </p:nvSpPr>
        <p:spPr>
          <a:xfrm>
            <a:off x="8240233" y="4037795"/>
            <a:ext cx="316112"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19" name="Rectangle 18"/>
          <p:cNvSpPr/>
          <p:nvPr/>
        </p:nvSpPr>
        <p:spPr>
          <a:xfrm>
            <a:off x="8630082" y="4042002"/>
            <a:ext cx="2952317" cy="923330"/>
          </a:xfrm>
          <a:prstGeom prst="rect">
            <a:avLst/>
          </a:prstGeom>
        </p:spPr>
        <p:txBody>
          <a:bodyPr wrap="square">
            <a:spAutoFit/>
          </a:bodyPr>
          <a:lstStyle/>
          <a:p>
            <a:r>
              <a:rPr lang="zh-CN" alt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sz="1400" b="1"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endPar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endParaRPr>
          </a:p>
          <a:p>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ndParaRPr>
          </a:p>
        </p:txBody>
      </p:sp>
    </p:spTree>
    <p:extLst>
      <p:ext uri="{BB962C8B-B14F-4D97-AF65-F5344CB8AC3E}">
        <p14:creationId xmlns:p14="http://schemas.microsoft.com/office/powerpoint/2010/main" val="12997029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0" name="Rectangle 9"/>
          <p:cNvSpPr/>
          <p:nvPr/>
        </p:nvSpPr>
        <p:spPr>
          <a:xfrm>
            <a:off x="0" y="0"/>
            <a:ext cx="12192000" cy="6858000"/>
          </a:xfrm>
          <a:prstGeom prst="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3243816" y="2602319"/>
            <a:ext cx="5704368" cy="1653363"/>
            <a:chOff x="3506085" y="1656019"/>
            <a:chExt cx="5704368" cy="1653363"/>
          </a:xfrm>
        </p:grpSpPr>
        <p:sp>
          <p:nvSpPr>
            <p:cNvPr id="15" name="Oval 14"/>
            <p:cNvSpPr/>
            <p:nvPr/>
          </p:nvSpPr>
          <p:spPr>
            <a:xfrm>
              <a:off x="6206755" y="1656019"/>
              <a:ext cx="1653363" cy="1653363"/>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856420" y="1656019"/>
              <a:ext cx="1653363" cy="1653363"/>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506085" y="1656019"/>
              <a:ext cx="1653363" cy="1653363"/>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7557090" y="1656019"/>
              <a:ext cx="1653363" cy="1653363"/>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833277" y="2327688"/>
              <a:ext cx="287258" cy="307777"/>
            </a:xfrm>
            <a:prstGeom prst="rect">
              <a:avLst/>
            </a:prstGeom>
            <a:noFill/>
          </p:spPr>
          <p:txBody>
            <a:bodyPr wrap="none" rtlCol="0">
              <a:spAutoFit/>
            </a:bodyPr>
            <a:lstStyle/>
            <a:p>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0" name="TextBox 19"/>
            <p:cNvSpPr txBox="1"/>
            <p:nvPr/>
          </p:nvSpPr>
          <p:spPr>
            <a:xfrm>
              <a:off x="6206754" y="2327688"/>
              <a:ext cx="287258" cy="307777"/>
            </a:xfrm>
            <a:prstGeom prst="rect">
              <a:avLst/>
            </a:prstGeom>
            <a:noFill/>
          </p:spPr>
          <p:txBody>
            <a:bodyPr wrap="none" rtlCol="0">
              <a:spAutoFit/>
            </a:bodyPr>
            <a:lstStyle/>
            <a:p>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1" name="TextBox 20"/>
            <p:cNvSpPr txBox="1"/>
            <p:nvPr/>
          </p:nvSpPr>
          <p:spPr>
            <a:xfrm>
              <a:off x="7553898" y="2327688"/>
              <a:ext cx="287258" cy="307777"/>
            </a:xfrm>
            <a:prstGeom prst="rect">
              <a:avLst/>
            </a:prstGeom>
            <a:noFill/>
          </p:spPr>
          <p:txBody>
            <a:bodyPr wrap="none" rtlCol="0">
              <a:spAutoFit/>
            </a:bodyPr>
            <a:lstStyle/>
            <a:p>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2" name="TextBox 21"/>
            <p:cNvSpPr txBox="1"/>
            <p:nvPr/>
          </p:nvSpPr>
          <p:spPr>
            <a:xfrm>
              <a:off x="3717855" y="2358466"/>
              <a:ext cx="1229824"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DESIGN CULTURE</a:t>
              </a:r>
            </a:p>
          </p:txBody>
        </p:sp>
        <p:sp>
          <p:nvSpPr>
            <p:cNvPr id="23" name="TextBox 22"/>
            <p:cNvSpPr txBox="1"/>
            <p:nvPr/>
          </p:nvSpPr>
          <p:spPr>
            <a:xfrm>
              <a:off x="5314250" y="2358466"/>
              <a:ext cx="737702"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MODERN</a:t>
              </a:r>
            </a:p>
          </p:txBody>
        </p:sp>
        <p:sp>
          <p:nvSpPr>
            <p:cNvPr id="24" name="TextBox 23"/>
            <p:cNvSpPr txBox="1"/>
            <p:nvPr/>
          </p:nvSpPr>
          <p:spPr>
            <a:xfrm>
              <a:off x="6537146" y="2358466"/>
              <a:ext cx="992579"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DEVELPMENT</a:t>
              </a:r>
            </a:p>
          </p:txBody>
        </p:sp>
        <p:sp>
          <p:nvSpPr>
            <p:cNvPr id="25" name="TextBox 24"/>
            <p:cNvSpPr txBox="1"/>
            <p:nvPr/>
          </p:nvSpPr>
          <p:spPr>
            <a:xfrm>
              <a:off x="7844573" y="2358466"/>
              <a:ext cx="1075936"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MANAGEMENT</a:t>
              </a:r>
            </a:p>
          </p:txBody>
        </p:sp>
      </p:grpSp>
      <p:sp>
        <p:nvSpPr>
          <p:cNvPr id="26" name="TextBox 25"/>
          <p:cNvSpPr txBox="1"/>
          <p:nvPr/>
        </p:nvSpPr>
        <p:spPr>
          <a:xfrm>
            <a:off x="3243816" y="5187509"/>
            <a:ext cx="3313728" cy="553998"/>
          </a:xfrm>
          <a:prstGeom prst="rect">
            <a:avLst/>
          </a:prstGeom>
          <a:noFill/>
        </p:spPr>
        <p:txBody>
          <a:bodyPr wrap="none" rtlCol="0">
            <a:spAutoFit/>
          </a:bodyPr>
          <a:lstStyle/>
          <a:p>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a:t>
            </a:r>
          </a:p>
          <a:p>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Blue Bottle, distery vero you probably haven’t heard </a:t>
            </a:r>
          </a:p>
          <a:p>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of them disrupt. Pariatur meh vegan.</a:t>
            </a:r>
          </a:p>
        </p:txBody>
      </p:sp>
      <p:sp>
        <p:nvSpPr>
          <p:cNvPr id="27" name="TextBox 26"/>
          <p:cNvSpPr txBox="1"/>
          <p:nvPr/>
        </p:nvSpPr>
        <p:spPr>
          <a:xfrm>
            <a:off x="3241101" y="4513592"/>
            <a:ext cx="1627369" cy="461665"/>
          </a:xfrm>
          <a:prstGeom prst="rect">
            <a:avLst/>
          </a:prstGeom>
          <a:noFill/>
        </p:spPr>
        <p:txBody>
          <a:bodyPr wrap="none" rtlCol="0">
            <a:spAutoFit/>
          </a:bodyPr>
          <a:lstStyle/>
          <a:p>
            <a:r>
              <a:rPr lang="zh-CN" altLang="en-US" sz="2400" spc="-150" dirty="0">
                <a:solidFill>
                  <a:schemeClr val="bg1">
                    <a:lumMod val="75000"/>
                  </a:schemeClr>
                </a:solidFill>
                <a:latin typeface="GeosansLight" panose="02000603020000020003" pitchFamily="2" charset="0"/>
                <a:ea typeface="Open Sans" panose="020B0606030504020204" pitchFamily="34" charset="0"/>
                <a:cs typeface="Open Sans" panose="020B0606030504020204" pitchFamily="34" charset="0"/>
              </a:rPr>
              <a:t>请输入标题</a:t>
            </a:r>
            <a:endParaRPr lang="en-US" sz="2400" spc="-150" dirty="0">
              <a:solidFill>
                <a:schemeClr val="bg1">
                  <a:lumMod val="75000"/>
                </a:schemeClr>
              </a:solidFill>
              <a:latin typeface="GeosansLight" panose="02000603020000020003" pitchFamily="2" charset="0"/>
              <a:ea typeface="Open Sans" panose="020B0606030504020204" pitchFamily="34" charset="0"/>
              <a:cs typeface="Open Sans" panose="020B0606030504020204" pitchFamily="34" charset="0"/>
            </a:endParaRPr>
          </a:p>
        </p:txBody>
      </p:sp>
      <p:sp>
        <p:nvSpPr>
          <p:cNvPr id="28" name="Rectangle 27"/>
          <p:cNvSpPr/>
          <p:nvPr/>
        </p:nvSpPr>
        <p:spPr>
          <a:xfrm>
            <a:off x="3347426" y="4996523"/>
            <a:ext cx="457200" cy="91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3241101" y="947904"/>
            <a:ext cx="2143602" cy="1323439"/>
            <a:chOff x="2715888" y="968384"/>
            <a:chExt cx="2143602" cy="1323439"/>
          </a:xfrm>
        </p:grpSpPr>
        <p:sp>
          <p:nvSpPr>
            <p:cNvPr id="30" name="TextBox 29"/>
            <p:cNvSpPr txBox="1"/>
            <p:nvPr/>
          </p:nvSpPr>
          <p:spPr>
            <a:xfrm>
              <a:off x="3128079" y="968384"/>
              <a:ext cx="769763" cy="1323439"/>
            </a:xfrm>
            <a:prstGeom prst="rect">
              <a:avLst/>
            </a:prstGeom>
            <a:noFill/>
          </p:spPr>
          <p:txBody>
            <a:bodyPr wrap="none" rtlCol="0">
              <a:spAutoFit/>
            </a:bodyPr>
            <a:lstStyle/>
            <a:p>
              <a:r>
                <a:rPr lang="en-US" sz="80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0</a:t>
              </a:r>
            </a:p>
          </p:txBody>
        </p:sp>
        <p:sp>
          <p:nvSpPr>
            <p:cNvPr id="31" name="TextBox 30"/>
            <p:cNvSpPr txBox="1"/>
            <p:nvPr/>
          </p:nvSpPr>
          <p:spPr>
            <a:xfrm>
              <a:off x="2715888" y="968384"/>
              <a:ext cx="769763" cy="1323439"/>
            </a:xfrm>
            <a:prstGeom prst="rect">
              <a:avLst/>
            </a:prstGeom>
            <a:noFill/>
            <a:effectLst>
              <a:outerShdw blurRad="50800" dist="38100" dir="2700000" algn="tl" rotWithShape="0">
                <a:schemeClr val="tx1">
                  <a:lumMod val="95000"/>
                  <a:lumOff val="5000"/>
                  <a:alpha val="70000"/>
                </a:schemeClr>
              </a:outerShdw>
            </a:effectLst>
          </p:spPr>
          <p:txBody>
            <a:bodyPr wrap="none" rtlCol="0">
              <a:spAutoFit/>
            </a:bodyPr>
            <a:lstStyle/>
            <a:p>
              <a:r>
                <a:rPr lang="en-US" sz="8000" b="1">
                  <a:solidFill>
                    <a:schemeClr val="accent6"/>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32" name="TextBox 31"/>
            <p:cNvSpPr txBox="1"/>
            <p:nvPr/>
          </p:nvSpPr>
          <p:spPr>
            <a:xfrm>
              <a:off x="3777142" y="1543830"/>
              <a:ext cx="1082348" cy="307777"/>
            </a:xfrm>
            <a:prstGeom prst="rect">
              <a:avLst/>
            </a:prstGeom>
            <a:noFill/>
          </p:spPr>
          <p:txBody>
            <a:bodyPr wrap="none" rtlCol="0">
              <a:spAutoFit/>
            </a:bodyPr>
            <a:lstStyle/>
            <a:p>
              <a:r>
                <a:rPr lang="zh-CN" altLang="en-US" sz="14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请输入标题</a:t>
              </a:r>
              <a:endParaRPr lang="en-US" sz="14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bg1">
                    <a:lumMod val="6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bg1">
                    <a:lumMod val="6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bg1">
                    <a:lumMod val="6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bg1">
                    <a:lumMod val="65000"/>
                  </a:schemeClr>
                </a:solidFill>
                <a:latin typeface="Simple-Line-Icons" panose="02000503000000000000" pitchFamily="2" charset="2"/>
              </a:rPr>
              <a:t></a:t>
            </a:r>
            <a:r>
              <a:rPr lang="en-US">
                <a:solidFill>
                  <a:schemeClr val="bg1">
                    <a:lumMod val="65000"/>
                  </a:schemeClr>
                </a:solidFill>
              </a:rPr>
              <a:t>  </a:t>
            </a:r>
            <a:r>
              <a:rPr lang="en-US">
                <a:solidFill>
                  <a:schemeClr val="bg1">
                    <a:lumMod val="65000"/>
                  </a:schemeClr>
                </a:solidFill>
                <a:latin typeface="Simple-Line-Icons" panose="02000503000000000000" pitchFamily="2" charset="2"/>
              </a:rPr>
              <a:t></a:t>
            </a:r>
            <a:endParaRPr lang="en-US">
              <a:solidFill>
                <a:schemeClr val="bg1">
                  <a:lumMod val="65000"/>
                </a:schemeClr>
              </a:solidFill>
            </a:endParaRPr>
          </a:p>
        </p:txBody>
      </p:sp>
    </p:spTree>
    <p:extLst>
      <p:ext uri="{BB962C8B-B14F-4D97-AF65-F5344CB8AC3E}">
        <p14:creationId xmlns:p14="http://schemas.microsoft.com/office/powerpoint/2010/main" val="4057047924"/>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947AF379-0293-4853-A6AC-759F2BA249A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000" b="2000"/>
          <a:stretch>
            <a:fillRect/>
          </a:stretch>
        </p:blipFill>
        <p:spPr>
          <a:xfrm>
            <a:off x="8367713" y="2408238"/>
            <a:ext cx="3214687" cy="2057400"/>
          </a:xfrm>
        </p:spPr>
      </p:pic>
      <p:sp>
        <p:nvSpPr>
          <p:cNvPr id="3" name="Oval 2"/>
          <p:cNvSpPr/>
          <p:nvPr/>
        </p:nvSpPr>
        <p:spPr>
          <a:xfrm>
            <a:off x="1148316" y="6362700"/>
            <a:ext cx="425303" cy="42530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lumMod val="65000"/>
                    <a:lumOff val="35000"/>
                  </a:schemeClr>
                </a:solidFill>
                <a:latin typeface="GeosansLight" panose="02000603020000020003" pitchFamily="2" charset="0"/>
              </a:rPr>
              <a:t>C</a:t>
            </a:r>
          </a:p>
        </p:txBody>
      </p:sp>
      <p:sp>
        <p:nvSpPr>
          <p:cNvPr id="4" name="TextBox 3"/>
          <p:cNvSpPr txBox="1"/>
          <p:nvPr/>
        </p:nvSpPr>
        <p:spPr>
          <a:xfrm>
            <a:off x="503652" y="6421461"/>
            <a:ext cx="644664"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CLARK</a:t>
            </a:r>
          </a:p>
        </p:txBody>
      </p:sp>
      <p:sp>
        <p:nvSpPr>
          <p:cNvPr id="5" name="TextBox 4"/>
          <p:cNvSpPr txBox="1"/>
          <p:nvPr/>
        </p:nvSpPr>
        <p:spPr>
          <a:xfrm>
            <a:off x="1573619" y="6421461"/>
            <a:ext cx="844077"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Company</a:t>
            </a:r>
          </a:p>
        </p:txBody>
      </p:sp>
      <p:sp>
        <p:nvSpPr>
          <p:cNvPr id="8" name="TextBox 7"/>
          <p:cNvSpPr txBox="1"/>
          <p:nvPr/>
        </p:nvSpPr>
        <p:spPr>
          <a:xfrm>
            <a:off x="5215470" y="6421460"/>
            <a:ext cx="1761060" cy="307777"/>
          </a:xfrm>
          <a:prstGeom prst="rect">
            <a:avLst/>
          </a:prstGeom>
          <a:noFill/>
        </p:spPr>
        <p:txBody>
          <a:bodyPr wrap="none" rtlCol="0">
            <a:spAutoFit/>
          </a:bodyPr>
          <a:lstStyle/>
          <a:p>
            <a:r>
              <a:rPr lang="en-US" sz="1400">
                <a:solidFill>
                  <a:schemeClr val="tx1">
                    <a:lumMod val="65000"/>
                    <a:lumOff val="35000"/>
                  </a:schemeClr>
                </a:solidFill>
                <a:latin typeface="GeosansLight" panose="02000603020000020003" pitchFamily="2" charset="0"/>
              </a:rPr>
              <a:t>www.websitename.com</a:t>
            </a:r>
          </a:p>
        </p:txBody>
      </p:sp>
      <p:sp>
        <p:nvSpPr>
          <p:cNvPr id="11" name="Rectangle 10"/>
          <p:cNvSpPr/>
          <p:nvPr/>
        </p:nvSpPr>
        <p:spPr>
          <a:xfrm>
            <a:off x="10927645" y="6418671"/>
            <a:ext cx="842595"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a:t>
            </a:r>
            <a:r>
              <a:rPr lang="en-US">
                <a:solidFill>
                  <a:schemeClr val="tx1">
                    <a:lumMod val="65000"/>
                    <a:lumOff val="35000"/>
                  </a:schemeClr>
                </a:solidFill>
              </a:rPr>
              <a:t>  </a:t>
            </a:r>
            <a:r>
              <a:rPr lang="en-US">
                <a:solidFill>
                  <a:schemeClr val="tx1">
                    <a:lumMod val="65000"/>
                    <a:lumOff val="35000"/>
                  </a:schemeClr>
                </a:solidFill>
                <a:latin typeface="Simple-Line-Icons" panose="02000503000000000000" pitchFamily="2" charset="2"/>
              </a:rPr>
              <a:t></a:t>
            </a:r>
            <a:endParaRPr lang="en-US">
              <a:solidFill>
                <a:schemeClr val="tx1">
                  <a:lumMod val="65000"/>
                  <a:lumOff val="35000"/>
                </a:schemeClr>
              </a:solidFill>
            </a:endParaRPr>
          </a:p>
        </p:txBody>
      </p:sp>
      <p:sp>
        <p:nvSpPr>
          <p:cNvPr id="12" name="TextBox 11"/>
          <p:cNvSpPr txBox="1"/>
          <p:nvPr/>
        </p:nvSpPr>
        <p:spPr>
          <a:xfrm>
            <a:off x="609600" y="325178"/>
            <a:ext cx="3283463" cy="830997"/>
          </a:xfrm>
          <a:prstGeom prst="rect">
            <a:avLst/>
          </a:prstGeom>
          <a:noFill/>
        </p:spPr>
        <p:txBody>
          <a:bodyPr wrap="none" rtlCol="0">
            <a:spAutoFit/>
          </a:bodyPr>
          <a:lstStyle/>
          <a:p>
            <a:r>
              <a:rPr lang="zh-CN" altLang="en-US" sz="4800" dirty="0">
                <a:solidFill>
                  <a:schemeClr val="tx1">
                    <a:lumMod val="65000"/>
                    <a:lumOff val="35000"/>
                  </a:schemeClr>
                </a:solidFill>
                <a:latin typeface="GeosansLight" panose="02000603020000020003" pitchFamily="2" charset="0"/>
              </a:rPr>
              <a:t>请输入标题</a:t>
            </a:r>
            <a:endParaRPr lang="en-US" sz="4800" dirty="0">
              <a:solidFill>
                <a:schemeClr val="tx1">
                  <a:lumMod val="65000"/>
                  <a:lumOff val="35000"/>
                </a:schemeClr>
              </a:solidFill>
              <a:latin typeface="GeosansLight" panose="02000603020000020003" pitchFamily="2" charset="0"/>
            </a:endParaRPr>
          </a:p>
        </p:txBody>
      </p:sp>
      <p:sp>
        <p:nvSpPr>
          <p:cNvPr id="13" name="Rectangle 12"/>
          <p:cNvSpPr/>
          <p:nvPr/>
        </p:nvSpPr>
        <p:spPr>
          <a:xfrm>
            <a:off x="609600" y="1091825"/>
            <a:ext cx="3517310" cy="246221"/>
          </a:xfrm>
          <a:prstGeom prst="rect">
            <a:avLst/>
          </a:prstGeom>
        </p:spPr>
        <p:txBody>
          <a:bodyPr wrap="none">
            <a:spAutoFit/>
          </a:bodyPr>
          <a:lstStyle/>
          <a:p>
            <a:r>
              <a:rPr lang="en-US" sz="1000">
                <a:solidFill>
                  <a:schemeClr val="tx1">
                    <a:lumMod val="50000"/>
                    <a:lumOff val="50000"/>
                  </a:schemeClr>
                </a:solidFill>
                <a:latin typeface="Open Sans" panose="020B0606030504020204" pitchFamily="34" charset="0"/>
                <a:ea typeface="Calibri" panose="020F0502020204030204" pitchFamily="34" charset="0"/>
              </a:rPr>
              <a:t>Lorem ipsum dolor sit amet, consectetur adipiscing elit. </a:t>
            </a:r>
            <a:endParaRPr lang="en-US" sz="1000">
              <a:solidFill>
                <a:schemeClr val="tx1">
                  <a:lumMod val="50000"/>
                  <a:lumOff val="50000"/>
                </a:schemeClr>
              </a:solidFill>
            </a:endParaRPr>
          </a:p>
        </p:txBody>
      </p:sp>
      <p:sp>
        <p:nvSpPr>
          <p:cNvPr id="9" name="Rectangle 8"/>
          <p:cNvSpPr/>
          <p:nvPr/>
        </p:nvSpPr>
        <p:spPr>
          <a:xfrm>
            <a:off x="609601" y="2392979"/>
            <a:ext cx="3654056" cy="2064540"/>
          </a:xfrm>
          <a:prstGeom prst="rect">
            <a:avLst/>
          </a:prstGeom>
        </p:spPr>
        <p:txBody>
          <a:bodyPr wrap="square">
            <a:spAutoFit/>
          </a:bodyPr>
          <a:lstStyle/>
          <a:p>
            <a:pPr>
              <a:lnSpc>
                <a:spcPct val="107000"/>
              </a:lnSpc>
              <a:spcAft>
                <a:spcPts val="800"/>
              </a:spcAft>
            </a:pPr>
            <a:r>
              <a:rPr lang="zh-CN" altLang="en-US"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请输入标题</a:t>
            </a:r>
            <a:endParaRPr lang="en-US" altLang="zh-CN" sz="1400" b="1"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rerum facilis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 </a:t>
            </a:r>
            <a:endParaRPr lang="en-US" sz="10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le 9"/>
          <p:cNvSpPr/>
          <p:nvPr/>
        </p:nvSpPr>
        <p:spPr>
          <a:xfrm>
            <a:off x="4488417" y="2392979"/>
            <a:ext cx="3654056" cy="2060179"/>
          </a:xfrm>
          <a:prstGeom prst="rect">
            <a:avLst/>
          </a:prstGeom>
        </p:spPr>
        <p:txBody>
          <a:bodyPr wrap="square">
            <a:spAutoFit/>
          </a:bodyPr>
          <a:lstStyle/>
          <a:p>
            <a:pPr>
              <a:lnSpc>
                <a:spcPct val="107000"/>
              </a:lnSpc>
              <a:spcAft>
                <a:spcPts val="800"/>
              </a:spcAft>
            </a:pPr>
            <a:r>
              <a:rPr lang="en-US" sz="1000">
                <a:solidFill>
                  <a:schemeClr val="tx1">
                    <a:lumMod val="50000"/>
                    <a:lumOff val="50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magni dolores eos qui ratione voluptatem sequi nesciunt.. magni dolores eos qui ratione voluptatem sequi nesciunt.</a:t>
            </a:r>
          </a:p>
        </p:txBody>
      </p:sp>
    </p:spTree>
    <p:extLst>
      <p:ext uri="{BB962C8B-B14F-4D97-AF65-F5344CB8AC3E}">
        <p14:creationId xmlns:p14="http://schemas.microsoft.com/office/powerpoint/2010/main" val="1815113319"/>
      </p:ext>
    </p:extLst>
  </p:cSld>
  <p:clrMapOvr>
    <a:masterClrMapping/>
  </p:clrMapOvr>
  <p:transition spd="slow">
    <p:cover/>
  </p:transition>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839</TotalTime>
  <Words>4620</Words>
  <Application>Microsoft Office PowerPoint</Application>
  <PresentationFormat>宽屏</PresentationFormat>
  <Paragraphs>830</Paragraphs>
  <Slides>44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44</vt:i4>
      </vt:variant>
    </vt:vector>
  </HeadingPairs>
  <TitlesOfParts>
    <vt:vector size="52" baseType="lpstr">
      <vt:lpstr>FontAwesome</vt:lpstr>
      <vt:lpstr>GeosansLight</vt:lpstr>
      <vt:lpstr>Open Sans</vt:lpstr>
      <vt:lpstr>Simple-Line-Icons</vt:lpstr>
      <vt:lpstr>Travelcons</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Arthas</dc:creator>
  <cp:lastModifiedBy>Arthas</cp:lastModifiedBy>
  <cp:revision>1</cp:revision>
  <dcterms:created xsi:type="dcterms:W3CDTF">2014-06-29T15:42:36Z</dcterms:created>
  <dcterms:modified xsi:type="dcterms:W3CDTF">2019-05-27T03:27:54Z</dcterms:modified>
</cp:coreProperties>
</file>