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61" r:id="rId4"/>
    <p:sldId id="268" r:id="rId5"/>
    <p:sldId id="281" r:id="rId6"/>
    <p:sldId id="279" r:id="rId7"/>
    <p:sldId id="271" r:id="rId8"/>
    <p:sldId id="273" r:id="rId9"/>
    <p:sldId id="262" r:id="rId10"/>
    <p:sldId id="270" r:id="rId11"/>
    <p:sldId id="269" r:id="rId12"/>
    <p:sldId id="274" r:id="rId13"/>
    <p:sldId id="275" r:id="rId14"/>
    <p:sldId id="277" r:id="rId15"/>
    <p:sldId id="263" r:id="rId16"/>
    <p:sldId id="265" r:id="rId17"/>
    <p:sldId id="282" r:id="rId18"/>
    <p:sldId id="280" r:id="rId19"/>
    <p:sldId id="266" r:id="rId20"/>
    <p:sldId id="283" r:id="rId21"/>
    <p:sldId id="264" r:id="rId22"/>
    <p:sldId id="267" r:id="rId23"/>
    <p:sldId id="272" r:id="rId24"/>
    <p:sldId id="276" r:id="rId25"/>
    <p:sldId id="278" r:id="rId26"/>
    <p:sldId id="258" r:id="rId27"/>
    <p:sldId id="257" r:id="rId28"/>
    <p:sldId id="259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0F9"/>
    <a:srgbClr val="FFCCFF"/>
    <a:srgbClr val="1311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8" autoAdjust="0"/>
    <p:restoredTop sz="94660"/>
  </p:normalViewPr>
  <p:slideViewPr>
    <p:cSldViewPr snapToGrid="0">
      <p:cViewPr>
        <p:scale>
          <a:sx n="75" d="100"/>
          <a:sy n="75" d="100"/>
        </p:scale>
        <p:origin x="1638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5F8CE-91A4-4949-AEC1-51B00B1F8255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80F19-0E31-41D5-A075-5598941D92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3412" y="3685901"/>
            <a:ext cx="5736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BUSINESS </a:t>
            </a:r>
            <a:r>
              <a:rPr lang="en-US" altLang="zh-CN" sz="4800" dirty="0" smtClean="0">
                <a:solidFill>
                  <a:srgbClr val="FFC000"/>
                </a:solidFill>
                <a:latin typeface="Impact" panose="020B0806030902050204" pitchFamily="34" charset="0"/>
              </a:rPr>
              <a:t>TEMPLATE</a:t>
            </a:r>
            <a:endParaRPr lang="zh-CN" altLang="en-US" sz="4800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412" y="4423959"/>
            <a:ext cx="27363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solidFill>
                <a:srgbClr val="E3A1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3412" y="4762513"/>
            <a:ext cx="1818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 PANG XIE</a:t>
            </a:r>
            <a:endParaRPr lang="zh-CN" altLang="en-US" sz="1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3412" y="2315696"/>
            <a:ext cx="34462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2019</a:t>
            </a:r>
            <a:endParaRPr lang="zh-CN" altLang="en-US" sz="9600" dirty="0">
              <a:solidFill>
                <a:srgbClr val="E3A152"/>
              </a:solidFill>
              <a:latin typeface="Impact" panose="020B080603090205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b="5637"/>
          <a:stretch>
            <a:fillRect/>
          </a:stretch>
        </p:blipFill>
        <p:spPr>
          <a:xfrm>
            <a:off x="5333047" y="-40640"/>
            <a:ext cx="6858953" cy="689864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937" y="3788983"/>
            <a:ext cx="2078745" cy="1585912"/>
          </a:xfrm>
          <a:prstGeom prst="rect">
            <a:avLst/>
          </a:prstGeom>
          <a:ln>
            <a:solidFill>
              <a:srgbClr val="ADBACA"/>
            </a:solidFill>
          </a:ln>
        </p:spPr>
      </p:pic>
      <p:sp>
        <p:nvSpPr>
          <p:cNvPr id="9" name="矩形 8"/>
          <p:cNvSpPr/>
          <p:nvPr/>
        </p:nvSpPr>
        <p:spPr>
          <a:xfrm>
            <a:off x="6248400" y="1625598"/>
            <a:ext cx="4737100" cy="39592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573592">
            <a:off x="1824036" y="2257425"/>
            <a:ext cx="2441885" cy="1633537"/>
          </a:xfrm>
          <a:prstGeom prst="rect">
            <a:avLst/>
          </a:prstGeom>
          <a:ln>
            <a:solidFill>
              <a:srgbClr val="ADBACA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09329">
            <a:off x="3675617" y="2681888"/>
            <a:ext cx="1772057" cy="1519237"/>
          </a:xfrm>
          <a:prstGeom prst="rect">
            <a:avLst/>
          </a:prstGeom>
          <a:ln>
            <a:solidFill>
              <a:srgbClr val="ADBACA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04385">
            <a:off x="3500435" y="3956629"/>
            <a:ext cx="1287283" cy="1250620"/>
          </a:xfrm>
          <a:prstGeom prst="rect">
            <a:avLst/>
          </a:prstGeom>
          <a:ln>
            <a:solidFill>
              <a:srgbClr val="ADBACA"/>
            </a:solidFill>
          </a:ln>
        </p:spPr>
      </p:pic>
      <p:sp>
        <p:nvSpPr>
          <p:cNvPr id="16" name="矩形 15"/>
          <p:cNvSpPr/>
          <p:nvPr/>
        </p:nvSpPr>
        <p:spPr>
          <a:xfrm>
            <a:off x="7278646" y="3142652"/>
            <a:ext cx="2926816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278646" y="267238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76349" y="1790700"/>
            <a:ext cx="3657600" cy="36576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004" y="2028306"/>
            <a:ext cx="3176291" cy="31823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988584" y="3239335"/>
            <a:ext cx="509851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270110" y="278048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88584" y="4164887"/>
            <a:ext cx="509851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164662" y="2064691"/>
            <a:ext cx="1355784" cy="1393214"/>
            <a:chOff x="5576510" y="968753"/>
            <a:chExt cx="1884994" cy="1884995"/>
          </a:xfrm>
        </p:grpSpPr>
        <p:sp>
          <p:nvSpPr>
            <p:cNvPr id="9" name="椭圆 8"/>
            <p:cNvSpPr/>
            <p:nvPr/>
          </p:nvSpPr>
          <p:spPr>
            <a:xfrm>
              <a:off x="5576510" y="968754"/>
              <a:ext cx="1884994" cy="1884994"/>
            </a:xfrm>
            <a:prstGeom prst="ellipse">
              <a:avLst/>
            </a:prstGeom>
            <a:noFill/>
            <a:ln w="28575">
              <a:gradFill>
                <a:gsLst>
                  <a:gs pos="100000">
                    <a:srgbClr val="858585">
                      <a:alpha val="42000"/>
                    </a:srgbClr>
                  </a:gs>
                  <a:gs pos="0">
                    <a:schemeClr val="tx1">
                      <a:alpha val="30000"/>
                    </a:schemeClr>
                  </a:gs>
                  <a:gs pos="48000">
                    <a:schemeClr val="bg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602612" y="968753"/>
              <a:ext cx="1702993" cy="1440334"/>
            </a:xfrm>
            <a:custGeom>
              <a:avLst/>
              <a:gdLst>
                <a:gd name="connsiteX0" fmla="*/ 942497 w 1702993"/>
                <a:gd name="connsiteY0" fmla="*/ 0 h 1440334"/>
                <a:gd name="connsiteX1" fmla="*/ 1608943 w 1702993"/>
                <a:gd name="connsiteY1" fmla="*/ 276051 h 1440334"/>
                <a:gd name="connsiteX2" fmla="*/ 1702993 w 1702993"/>
                <a:gd name="connsiteY2" fmla="*/ 390040 h 1440334"/>
                <a:gd name="connsiteX3" fmla="*/ 1456630 w 1702993"/>
                <a:gd name="connsiteY3" fmla="*/ 499396 h 1440334"/>
                <a:gd name="connsiteX4" fmla="*/ 214073 w 1702993"/>
                <a:gd name="connsiteY4" fmla="*/ 1352754 h 1440334"/>
                <a:gd name="connsiteX5" fmla="*/ 143272 w 1702993"/>
                <a:gd name="connsiteY5" fmla="*/ 1440334 h 1440334"/>
                <a:gd name="connsiteX6" fmla="*/ 113755 w 1702993"/>
                <a:gd name="connsiteY6" fmla="*/ 1391747 h 1440334"/>
                <a:gd name="connsiteX7" fmla="*/ 0 w 1702993"/>
                <a:gd name="connsiteY7" fmla="*/ 942497 h 1440334"/>
                <a:gd name="connsiteX8" fmla="*/ 942497 w 1702993"/>
                <a:gd name="connsiteY8" fmla="*/ 0 h 144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2993" h="1440334">
                  <a:moveTo>
                    <a:pt x="942497" y="0"/>
                  </a:moveTo>
                  <a:cubicBezTo>
                    <a:pt x="1202761" y="0"/>
                    <a:pt x="1438385" y="105493"/>
                    <a:pt x="1608943" y="276051"/>
                  </a:cubicBezTo>
                  <a:lnTo>
                    <a:pt x="1702993" y="390040"/>
                  </a:lnTo>
                  <a:lnTo>
                    <a:pt x="1456630" y="499396"/>
                  </a:lnTo>
                  <a:cubicBezTo>
                    <a:pt x="929930" y="744630"/>
                    <a:pt x="519602" y="1009794"/>
                    <a:pt x="214073" y="1352754"/>
                  </a:cubicBezTo>
                  <a:lnTo>
                    <a:pt x="143272" y="1440334"/>
                  </a:lnTo>
                  <a:lnTo>
                    <a:pt x="113755" y="1391747"/>
                  </a:lnTo>
                  <a:cubicBezTo>
                    <a:pt x="41208" y="1258202"/>
                    <a:pt x="0" y="1105162"/>
                    <a:pt x="0" y="942497"/>
                  </a:cubicBezTo>
                  <a:cubicBezTo>
                    <a:pt x="0" y="421970"/>
                    <a:pt x="421970" y="0"/>
                    <a:pt x="942497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58000"/>
                  </a:schemeClr>
                </a:gs>
                <a:gs pos="0">
                  <a:schemeClr val="tx1">
                    <a:alpha val="0"/>
                  </a:schemeClr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45654" y="2064691"/>
            <a:ext cx="1355784" cy="1393214"/>
            <a:chOff x="5576510" y="968753"/>
            <a:chExt cx="1884994" cy="1884995"/>
          </a:xfrm>
        </p:grpSpPr>
        <p:sp>
          <p:nvSpPr>
            <p:cNvPr id="14" name="椭圆 13"/>
            <p:cNvSpPr/>
            <p:nvPr/>
          </p:nvSpPr>
          <p:spPr>
            <a:xfrm>
              <a:off x="5576510" y="968754"/>
              <a:ext cx="1884994" cy="1884994"/>
            </a:xfrm>
            <a:prstGeom prst="ellipse">
              <a:avLst/>
            </a:prstGeom>
            <a:noFill/>
            <a:ln w="28575">
              <a:gradFill>
                <a:gsLst>
                  <a:gs pos="100000">
                    <a:srgbClr val="858585">
                      <a:alpha val="42000"/>
                    </a:srgbClr>
                  </a:gs>
                  <a:gs pos="0">
                    <a:schemeClr val="tx1">
                      <a:alpha val="30000"/>
                    </a:schemeClr>
                  </a:gs>
                  <a:gs pos="48000">
                    <a:schemeClr val="bg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602612" y="968753"/>
              <a:ext cx="1702993" cy="1440334"/>
            </a:xfrm>
            <a:custGeom>
              <a:avLst/>
              <a:gdLst>
                <a:gd name="connsiteX0" fmla="*/ 942497 w 1702993"/>
                <a:gd name="connsiteY0" fmla="*/ 0 h 1440334"/>
                <a:gd name="connsiteX1" fmla="*/ 1608943 w 1702993"/>
                <a:gd name="connsiteY1" fmla="*/ 276051 h 1440334"/>
                <a:gd name="connsiteX2" fmla="*/ 1702993 w 1702993"/>
                <a:gd name="connsiteY2" fmla="*/ 390040 h 1440334"/>
                <a:gd name="connsiteX3" fmla="*/ 1456630 w 1702993"/>
                <a:gd name="connsiteY3" fmla="*/ 499396 h 1440334"/>
                <a:gd name="connsiteX4" fmla="*/ 214073 w 1702993"/>
                <a:gd name="connsiteY4" fmla="*/ 1352754 h 1440334"/>
                <a:gd name="connsiteX5" fmla="*/ 143272 w 1702993"/>
                <a:gd name="connsiteY5" fmla="*/ 1440334 h 1440334"/>
                <a:gd name="connsiteX6" fmla="*/ 113755 w 1702993"/>
                <a:gd name="connsiteY6" fmla="*/ 1391747 h 1440334"/>
                <a:gd name="connsiteX7" fmla="*/ 0 w 1702993"/>
                <a:gd name="connsiteY7" fmla="*/ 942497 h 1440334"/>
                <a:gd name="connsiteX8" fmla="*/ 942497 w 1702993"/>
                <a:gd name="connsiteY8" fmla="*/ 0 h 144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2993" h="1440334">
                  <a:moveTo>
                    <a:pt x="942497" y="0"/>
                  </a:moveTo>
                  <a:cubicBezTo>
                    <a:pt x="1202761" y="0"/>
                    <a:pt x="1438385" y="105493"/>
                    <a:pt x="1608943" y="276051"/>
                  </a:cubicBezTo>
                  <a:lnTo>
                    <a:pt x="1702993" y="390040"/>
                  </a:lnTo>
                  <a:lnTo>
                    <a:pt x="1456630" y="499396"/>
                  </a:lnTo>
                  <a:cubicBezTo>
                    <a:pt x="929930" y="744630"/>
                    <a:pt x="519602" y="1009794"/>
                    <a:pt x="214073" y="1352754"/>
                  </a:cubicBezTo>
                  <a:lnTo>
                    <a:pt x="143272" y="1440334"/>
                  </a:lnTo>
                  <a:lnTo>
                    <a:pt x="113755" y="1391747"/>
                  </a:lnTo>
                  <a:cubicBezTo>
                    <a:pt x="41208" y="1258202"/>
                    <a:pt x="0" y="1105162"/>
                    <a:pt x="0" y="942497"/>
                  </a:cubicBezTo>
                  <a:cubicBezTo>
                    <a:pt x="0" y="421970"/>
                    <a:pt x="421970" y="0"/>
                    <a:pt x="942497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58000"/>
                  </a:schemeClr>
                </a:gs>
                <a:gs pos="0">
                  <a:schemeClr val="tx1">
                    <a:alpha val="0"/>
                  </a:schemeClr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544150" y="2064691"/>
            <a:ext cx="1355784" cy="1393214"/>
            <a:chOff x="5576510" y="968753"/>
            <a:chExt cx="1884994" cy="1884995"/>
          </a:xfrm>
        </p:grpSpPr>
        <p:sp>
          <p:nvSpPr>
            <p:cNvPr id="18" name="椭圆 17"/>
            <p:cNvSpPr/>
            <p:nvPr/>
          </p:nvSpPr>
          <p:spPr>
            <a:xfrm>
              <a:off x="5576510" y="968754"/>
              <a:ext cx="1884994" cy="1884994"/>
            </a:xfrm>
            <a:prstGeom prst="ellipse">
              <a:avLst/>
            </a:prstGeom>
            <a:noFill/>
            <a:ln w="28575">
              <a:gradFill>
                <a:gsLst>
                  <a:gs pos="100000">
                    <a:srgbClr val="858585">
                      <a:alpha val="42000"/>
                    </a:srgbClr>
                  </a:gs>
                  <a:gs pos="0">
                    <a:schemeClr val="tx1">
                      <a:alpha val="30000"/>
                    </a:schemeClr>
                  </a:gs>
                  <a:gs pos="48000">
                    <a:schemeClr val="bg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602612" y="968753"/>
              <a:ext cx="1702993" cy="1440334"/>
            </a:xfrm>
            <a:custGeom>
              <a:avLst/>
              <a:gdLst>
                <a:gd name="connsiteX0" fmla="*/ 942497 w 1702993"/>
                <a:gd name="connsiteY0" fmla="*/ 0 h 1440334"/>
                <a:gd name="connsiteX1" fmla="*/ 1608943 w 1702993"/>
                <a:gd name="connsiteY1" fmla="*/ 276051 h 1440334"/>
                <a:gd name="connsiteX2" fmla="*/ 1702993 w 1702993"/>
                <a:gd name="connsiteY2" fmla="*/ 390040 h 1440334"/>
                <a:gd name="connsiteX3" fmla="*/ 1456630 w 1702993"/>
                <a:gd name="connsiteY3" fmla="*/ 499396 h 1440334"/>
                <a:gd name="connsiteX4" fmla="*/ 214073 w 1702993"/>
                <a:gd name="connsiteY4" fmla="*/ 1352754 h 1440334"/>
                <a:gd name="connsiteX5" fmla="*/ 143272 w 1702993"/>
                <a:gd name="connsiteY5" fmla="*/ 1440334 h 1440334"/>
                <a:gd name="connsiteX6" fmla="*/ 113755 w 1702993"/>
                <a:gd name="connsiteY6" fmla="*/ 1391747 h 1440334"/>
                <a:gd name="connsiteX7" fmla="*/ 0 w 1702993"/>
                <a:gd name="connsiteY7" fmla="*/ 942497 h 1440334"/>
                <a:gd name="connsiteX8" fmla="*/ 942497 w 1702993"/>
                <a:gd name="connsiteY8" fmla="*/ 0 h 144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2993" h="1440334">
                  <a:moveTo>
                    <a:pt x="942497" y="0"/>
                  </a:moveTo>
                  <a:cubicBezTo>
                    <a:pt x="1202761" y="0"/>
                    <a:pt x="1438385" y="105493"/>
                    <a:pt x="1608943" y="276051"/>
                  </a:cubicBezTo>
                  <a:lnTo>
                    <a:pt x="1702993" y="390040"/>
                  </a:lnTo>
                  <a:lnTo>
                    <a:pt x="1456630" y="499396"/>
                  </a:lnTo>
                  <a:cubicBezTo>
                    <a:pt x="929930" y="744630"/>
                    <a:pt x="519602" y="1009794"/>
                    <a:pt x="214073" y="1352754"/>
                  </a:cubicBezTo>
                  <a:lnTo>
                    <a:pt x="143272" y="1440334"/>
                  </a:lnTo>
                  <a:lnTo>
                    <a:pt x="113755" y="1391747"/>
                  </a:lnTo>
                  <a:cubicBezTo>
                    <a:pt x="41208" y="1258202"/>
                    <a:pt x="0" y="1105162"/>
                    <a:pt x="0" y="942497"/>
                  </a:cubicBezTo>
                  <a:cubicBezTo>
                    <a:pt x="0" y="421970"/>
                    <a:pt x="421970" y="0"/>
                    <a:pt x="942497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58000"/>
                  </a:schemeClr>
                </a:gs>
                <a:gs pos="0">
                  <a:schemeClr val="tx1">
                    <a:alpha val="0"/>
                  </a:schemeClr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0" name="Straight Connector 36"/>
          <p:cNvCxnSpPr/>
          <p:nvPr/>
        </p:nvCxnSpPr>
        <p:spPr bwMode="auto">
          <a:xfrm>
            <a:off x="4390964" y="1940052"/>
            <a:ext cx="0" cy="3525395"/>
          </a:xfrm>
          <a:prstGeom prst="line">
            <a:avLst/>
          </a:prstGeom>
          <a:ln w="12700">
            <a:solidFill>
              <a:srgbClr val="ADBAC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42"/>
          <p:cNvCxnSpPr/>
          <p:nvPr/>
        </p:nvCxnSpPr>
        <p:spPr bwMode="auto">
          <a:xfrm>
            <a:off x="7587554" y="1940052"/>
            <a:ext cx="0" cy="3525395"/>
          </a:xfrm>
          <a:prstGeom prst="line">
            <a:avLst/>
          </a:prstGeom>
          <a:ln w="12700">
            <a:solidFill>
              <a:srgbClr val="ADBAC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5862021" y="2545073"/>
            <a:ext cx="378949" cy="423074"/>
            <a:chOff x="6016626" y="5110164"/>
            <a:chExt cx="231775" cy="258763"/>
          </a:xfrm>
          <a:solidFill>
            <a:schemeClr val="bg1"/>
          </a:solidFill>
        </p:grpSpPr>
        <p:sp>
          <p:nvSpPr>
            <p:cNvPr id="23" name="Rectangle 74@|1FFC:0|FBC:0|LFC:0|LBC:16777215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75@|5FFC:0|FBC:0|LFC:0|LBC:16777215"/>
            <p:cNvSpPr/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76@|5FFC:0|FBC:0|LFC:0|LBC:16777215"/>
            <p:cNvSpPr/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057121" y="2593091"/>
            <a:ext cx="360779" cy="423072"/>
            <a:chOff x="6537326" y="5110164"/>
            <a:chExt cx="220662" cy="258762"/>
          </a:xfrm>
          <a:solidFill>
            <a:schemeClr val="bg1"/>
          </a:solidFill>
        </p:grpSpPr>
        <p:sp>
          <p:nvSpPr>
            <p:cNvPr id="27" name="Freeform 77@|5FFC:0|FBC:0|LFC:0|LBC:16777215"/>
            <p:cNvSpPr/>
            <p:nvPr/>
          </p:nvSpPr>
          <p:spPr bwMode="auto">
            <a:xfrm>
              <a:off x="6580188" y="5110164"/>
              <a:ext cx="177800" cy="149225"/>
            </a:xfrm>
            <a:custGeom>
              <a:avLst/>
              <a:gdLst>
                <a:gd name="T0" fmla="*/ 134 w 196"/>
                <a:gd name="T1" fmla="*/ 102 h 167"/>
                <a:gd name="T2" fmla="*/ 196 w 196"/>
                <a:gd name="T3" fmla="*/ 34 h 167"/>
                <a:gd name="T4" fmla="*/ 76 w 196"/>
                <a:gd name="T5" fmla="*/ 22 h 167"/>
                <a:gd name="T6" fmla="*/ 0 w 196"/>
                <a:gd name="T7" fmla="*/ 2 h 167"/>
                <a:gd name="T8" fmla="*/ 0 w 196"/>
                <a:gd name="T9" fmla="*/ 137 h 167"/>
                <a:gd name="T10" fmla="*/ 39 w 196"/>
                <a:gd name="T11" fmla="*/ 135 h 167"/>
                <a:gd name="T12" fmla="*/ 191 w 196"/>
                <a:gd name="T13" fmla="*/ 160 h 167"/>
                <a:gd name="T14" fmla="*/ 134 w 196"/>
                <a:gd name="T15" fmla="*/ 10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Rectangle 78@|1FFC:0|FBC:0|LFC:0|LBC:16777215"/>
            <p:cNvSpPr>
              <a:spLocks noChangeArrowheads="1"/>
            </p:cNvSpPr>
            <p:nvPr/>
          </p:nvSpPr>
          <p:spPr bwMode="auto">
            <a:xfrm>
              <a:off x="6537326" y="5111751"/>
              <a:ext cx="22225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42698" y="2542439"/>
            <a:ext cx="425668" cy="423073"/>
            <a:chOff x="5483226" y="5110164"/>
            <a:chExt cx="260350" cy="258763"/>
          </a:xfrm>
          <a:solidFill>
            <a:schemeClr val="bg1"/>
          </a:solidFill>
        </p:grpSpPr>
        <p:sp>
          <p:nvSpPr>
            <p:cNvPr id="30" name="Freeform 368@|5FFC:0|FBC:0|LFC:0|LBC:16777215"/>
            <p:cNvSpPr/>
            <p:nvPr/>
          </p:nvSpPr>
          <p:spPr bwMode="auto">
            <a:xfrm>
              <a:off x="5522913" y="5275264"/>
              <a:ext cx="82550" cy="93663"/>
            </a:xfrm>
            <a:custGeom>
              <a:avLst/>
              <a:gdLst>
                <a:gd name="T0" fmla="*/ 0 w 92"/>
                <a:gd name="T1" fmla="*/ 0 h 104"/>
                <a:gd name="T2" fmla="*/ 18 w 92"/>
                <a:gd name="T3" fmla="*/ 24 h 104"/>
                <a:gd name="T4" fmla="*/ 18 w 92"/>
                <a:gd name="T5" fmla="*/ 89 h 104"/>
                <a:gd name="T6" fmla="*/ 33 w 92"/>
                <a:gd name="T7" fmla="*/ 104 h 104"/>
                <a:gd name="T8" fmla="*/ 76 w 92"/>
                <a:gd name="T9" fmla="*/ 104 h 104"/>
                <a:gd name="T10" fmla="*/ 92 w 92"/>
                <a:gd name="T11" fmla="*/ 89 h 104"/>
                <a:gd name="T12" fmla="*/ 74 w 92"/>
                <a:gd name="T13" fmla="*/ 24 h 104"/>
                <a:gd name="T14" fmla="*/ 84 w 92"/>
                <a:gd name="T15" fmla="*/ 9 h 104"/>
                <a:gd name="T16" fmla="*/ 22 w 92"/>
                <a:gd name="T17" fmla="*/ 2 h 104"/>
                <a:gd name="T18" fmla="*/ 0 w 92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69@|5FFC:0|FBC:0|LFC:0|LBC:16777215"/>
            <p:cNvSpPr/>
            <p:nvPr/>
          </p:nvSpPr>
          <p:spPr bwMode="auto">
            <a:xfrm>
              <a:off x="5564188" y="5110164"/>
              <a:ext cx="179388" cy="196850"/>
            </a:xfrm>
            <a:custGeom>
              <a:avLst/>
              <a:gdLst>
                <a:gd name="T0" fmla="*/ 0 w 198"/>
                <a:gd name="T1" fmla="*/ 160 h 219"/>
                <a:gd name="T2" fmla="*/ 198 w 198"/>
                <a:gd name="T3" fmla="*/ 219 h 219"/>
                <a:gd name="T4" fmla="*/ 198 w 198"/>
                <a:gd name="T5" fmla="*/ 0 h 219"/>
                <a:gd name="T6" fmla="*/ 0 w 198"/>
                <a:gd name="T7" fmla="*/ 59 h 219"/>
                <a:gd name="T8" fmla="*/ 0 w 198"/>
                <a:gd name="T9" fmla="*/ 1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70@|5FFC:0|FBC:0|LFC:0|LBC:16777215"/>
            <p:cNvSpPr/>
            <p:nvPr/>
          </p:nvSpPr>
          <p:spPr bwMode="auto">
            <a:xfrm>
              <a:off x="5483226" y="5164139"/>
              <a:ext cx="52388" cy="88900"/>
            </a:xfrm>
            <a:custGeom>
              <a:avLst/>
              <a:gdLst>
                <a:gd name="T0" fmla="*/ 57 w 57"/>
                <a:gd name="T1" fmla="*/ 98 h 98"/>
                <a:gd name="T2" fmla="*/ 57 w 57"/>
                <a:gd name="T3" fmla="*/ 0 h 98"/>
                <a:gd name="T4" fmla="*/ 0 w 57"/>
                <a:gd name="T5" fmla="*/ 49 h 98"/>
                <a:gd name="T6" fmla="*/ 57 w 57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884655" y="4090778"/>
            <a:ext cx="207768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2276330" y="3709414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949184" y="4090778"/>
            <a:ext cx="207768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5340859" y="3709414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48242" y="4090778"/>
            <a:ext cx="207768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8539917" y="3709414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149888" y="1675640"/>
            <a:ext cx="1791888" cy="1681251"/>
          </a:xfrm>
          <a:custGeom>
            <a:avLst/>
            <a:gdLst>
              <a:gd name="connsiteX0" fmla="*/ 1791888 w 1791888"/>
              <a:gd name="connsiteY0" fmla="*/ 0 h 1681251"/>
              <a:gd name="connsiteX1" fmla="*/ 1791888 w 1791888"/>
              <a:gd name="connsiteY1" fmla="*/ 1242966 h 1681251"/>
              <a:gd name="connsiteX2" fmla="*/ 1791888 w 1791888"/>
              <a:gd name="connsiteY2" fmla="*/ 1289032 h 1681251"/>
              <a:gd name="connsiteX3" fmla="*/ 1144899 w 1791888"/>
              <a:gd name="connsiteY3" fmla="*/ 1633034 h 1681251"/>
              <a:gd name="connsiteX4" fmla="*/ 1118727 w 1791888"/>
              <a:gd name="connsiteY4" fmla="*/ 1681251 h 1681251"/>
              <a:gd name="connsiteX5" fmla="*/ 1035936 w 1791888"/>
              <a:gd name="connsiteY5" fmla="*/ 1633528 h 1681251"/>
              <a:gd name="connsiteX6" fmla="*/ 0 w 1791888"/>
              <a:gd name="connsiteY6" fmla="*/ 1036394 h 1681251"/>
              <a:gd name="connsiteX7" fmla="*/ 1791888 w 1791888"/>
              <a:gd name="connsiteY7" fmla="*/ 0 h 1681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91888" h="1681251">
                <a:moveTo>
                  <a:pt x="1791888" y="0"/>
                </a:moveTo>
                <a:cubicBezTo>
                  <a:pt x="1791888" y="0"/>
                  <a:pt x="1791888" y="0"/>
                  <a:pt x="1791888" y="1242966"/>
                </a:cubicBezTo>
                <a:lnTo>
                  <a:pt x="1791888" y="1289032"/>
                </a:lnTo>
                <a:cubicBezTo>
                  <a:pt x="1522566" y="1289032"/>
                  <a:pt x="1285114" y="1425488"/>
                  <a:pt x="1144899" y="1633034"/>
                </a:cubicBezTo>
                <a:lnTo>
                  <a:pt x="1118727" y="1681251"/>
                </a:lnTo>
                <a:lnTo>
                  <a:pt x="1035936" y="1633528"/>
                </a:lnTo>
                <a:cubicBezTo>
                  <a:pt x="783951" y="1488279"/>
                  <a:pt x="447972" y="1294614"/>
                  <a:pt x="0" y="1036394"/>
                </a:cubicBezTo>
                <a:cubicBezTo>
                  <a:pt x="358378" y="418071"/>
                  <a:pt x="1025944" y="0"/>
                  <a:pt x="1791888" y="0"/>
                </a:cubicBezTo>
                <a:close/>
              </a:path>
            </a:pathLst>
          </a:custGeom>
          <a:noFill/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TextBox 68"/>
          <p:cNvSpPr txBox="1"/>
          <p:nvPr/>
        </p:nvSpPr>
        <p:spPr>
          <a:xfrm>
            <a:off x="5110716" y="2257741"/>
            <a:ext cx="22762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AU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41776" y="3744913"/>
            <a:ext cx="1483" cy="1483"/>
          </a:xfrm>
          <a:prstGeom prst="rect">
            <a:avLst/>
          </a:prstGeom>
          <a:solidFill>
            <a:srgbClr val="F78E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2000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>
            <a:off x="5941776" y="1675640"/>
            <a:ext cx="1791888" cy="1681251"/>
          </a:xfrm>
          <a:custGeom>
            <a:avLst/>
            <a:gdLst>
              <a:gd name="connsiteX0" fmla="*/ 0 w 1791888"/>
              <a:gd name="connsiteY0" fmla="*/ 0 h 1681251"/>
              <a:gd name="connsiteX1" fmla="*/ 1791888 w 1791888"/>
              <a:gd name="connsiteY1" fmla="*/ 1036394 h 1681251"/>
              <a:gd name="connsiteX2" fmla="*/ 673161 w 1791888"/>
              <a:gd name="connsiteY2" fmla="*/ 1681251 h 1681251"/>
              <a:gd name="connsiteX3" fmla="*/ 646990 w 1791888"/>
              <a:gd name="connsiteY3" fmla="*/ 1633034 h 1681251"/>
              <a:gd name="connsiteX4" fmla="*/ 0 w 1791888"/>
              <a:gd name="connsiteY4" fmla="*/ 1289032 h 1681251"/>
              <a:gd name="connsiteX5" fmla="*/ 0 w 1791888"/>
              <a:gd name="connsiteY5" fmla="*/ 1196299 h 1681251"/>
              <a:gd name="connsiteX6" fmla="*/ 0 w 1791888"/>
              <a:gd name="connsiteY6" fmla="*/ 0 h 1681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91888" h="1681251">
                <a:moveTo>
                  <a:pt x="0" y="0"/>
                </a:moveTo>
                <a:cubicBezTo>
                  <a:pt x="765945" y="0"/>
                  <a:pt x="1433511" y="418071"/>
                  <a:pt x="1791888" y="1036394"/>
                </a:cubicBezTo>
                <a:lnTo>
                  <a:pt x="673161" y="1681251"/>
                </a:lnTo>
                <a:lnTo>
                  <a:pt x="646990" y="1633034"/>
                </a:lnTo>
                <a:cubicBezTo>
                  <a:pt x="506775" y="1425488"/>
                  <a:pt x="269323" y="1289032"/>
                  <a:pt x="0" y="1289032"/>
                </a:cubicBezTo>
                <a:lnTo>
                  <a:pt x="0" y="1196299"/>
                </a:lnTo>
                <a:cubicBezTo>
                  <a:pt x="0" y="905308"/>
                  <a:pt x="0" y="517319"/>
                  <a:pt x="0" y="0"/>
                </a:cubicBezTo>
                <a:close/>
              </a:path>
            </a:pathLst>
          </a:custGeom>
          <a:noFill/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4" name="TextBox 69"/>
          <p:cNvSpPr txBox="1"/>
          <p:nvPr/>
        </p:nvSpPr>
        <p:spPr>
          <a:xfrm>
            <a:off x="6574024" y="2257741"/>
            <a:ext cx="22762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AU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6614185" y="2712501"/>
            <a:ext cx="1396866" cy="2069274"/>
          </a:xfrm>
          <a:custGeom>
            <a:avLst/>
            <a:gdLst>
              <a:gd name="connsiteX0" fmla="*/ 1119323 w 1396866"/>
              <a:gd name="connsiteY0" fmla="*/ 0 h 2069274"/>
              <a:gd name="connsiteX1" fmla="*/ 1396866 w 1396866"/>
              <a:gd name="connsiteY1" fmla="*/ 1032881 h 2069274"/>
              <a:gd name="connsiteX2" fmla="*/ 1119323 w 1396866"/>
              <a:gd name="connsiteY2" fmla="*/ 2069274 h 2069274"/>
              <a:gd name="connsiteX3" fmla="*/ 158279 w 1396866"/>
              <a:gd name="connsiteY3" fmla="*/ 1513377 h 2069274"/>
              <a:gd name="connsiteX4" fmla="*/ 0 w 1396866"/>
              <a:gd name="connsiteY4" fmla="*/ 1421823 h 2069274"/>
              <a:gd name="connsiteX5" fmla="*/ 46519 w 1396866"/>
              <a:gd name="connsiteY5" fmla="*/ 1336119 h 2069274"/>
              <a:gd name="connsiteX6" fmla="*/ 107834 w 1396866"/>
              <a:gd name="connsiteY6" fmla="*/ 1032413 h 2069274"/>
              <a:gd name="connsiteX7" fmla="*/ 46519 w 1396866"/>
              <a:gd name="connsiteY7" fmla="*/ 728707 h 2069274"/>
              <a:gd name="connsiteX8" fmla="*/ 932 w 1396866"/>
              <a:gd name="connsiteY8" fmla="*/ 644720 h 2069274"/>
              <a:gd name="connsiteX9" fmla="*/ 83478 w 1396866"/>
              <a:gd name="connsiteY9" fmla="*/ 597134 h 2069274"/>
              <a:gd name="connsiteX10" fmla="*/ 1119323 w 1396866"/>
              <a:gd name="connsiteY10" fmla="*/ 0 h 206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96866" h="2069274">
                <a:moveTo>
                  <a:pt x="1119323" y="0"/>
                </a:moveTo>
                <a:cubicBezTo>
                  <a:pt x="1294983" y="302135"/>
                  <a:pt x="1396866" y="656968"/>
                  <a:pt x="1396866" y="1032881"/>
                </a:cubicBezTo>
                <a:cubicBezTo>
                  <a:pt x="1396866" y="1412306"/>
                  <a:pt x="1294983" y="1763626"/>
                  <a:pt x="1119323" y="2069274"/>
                </a:cubicBezTo>
                <a:cubicBezTo>
                  <a:pt x="1119323" y="2069274"/>
                  <a:pt x="1119323" y="2069274"/>
                  <a:pt x="158279" y="1513377"/>
                </a:cubicBezTo>
                <a:lnTo>
                  <a:pt x="0" y="1421823"/>
                </a:lnTo>
                <a:lnTo>
                  <a:pt x="46519" y="1336119"/>
                </a:lnTo>
                <a:cubicBezTo>
                  <a:pt x="86001" y="1242772"/>
                  <a:pt x="107834" y="1140142"/>
                  <a:pt x="107834" y="1032413"/>
                </a:cubicBezTo>
                <a:cubicBezTo>
                  <a:pt x="107834" y="924684"/>
                  <a:pt x="86001" y="822054"/>
                  <a:pt x="46519" y="728707"/>
                </a:cubicBezTo>
                <a:lnTo>
                  <a:pt x="932" y="644720"/>
                </a:lnTo>
                <a:lnTo>
                  <a:pt x="83478" y="597134"/>
                </a:lnTo>
                <a:cubicBezTo>
                  <a:pt x="335441" y="451885"/>
                  <a:pt x="671390" y="258220"/>
                  <a:pt x="1119323" y="0"/>
                </a:cubicBezTo>
                <a:close/>
              </a:path>
            </a:pathLst>
          </a:custGeom>
          <a:noFill/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>
            <a:off x="5941776" y="4133943"/>
            <a:ext cx="1791888" cy="1680245"/>
          </a:xfrm>
          <a:custGeom>
            <a:avLst/>
            <a:gdLst>
              <a:gd name="connsiteX0" fmla="*/ 672617 w 1791888"/>
              <a:gd name="connsiteY0" fmla="*/ 0 h 1680245"/>
              <a:gd name="connsiteX1" fmla="*/ 1791888 w 1791888"/>
              <a:gd name="connsiteY1" fmla="*/ 647365 h 1680245"/>
              <a:gd name="connsiteX2" fmla="*/ 0 w 1791888"/>
              <a:gd name="connsiteY2" fmla="*/ 1680245 h 1680245"/>
              <a:gd name="connsiteX3" fmla="*/ 0 w 1791888"/>
              <a:gd name="connsiteY3" fmla="*/ 437279 h 1680245"/>
              <a:gd name="connsiteX4" fmla="*/ 0 w 1791888"/>
              <a:gd name="connsiteY4" fmla="*/ 391215 h 1680245"/>
              <a:gd name="connsiteX5" fmla="*/ 646990 w 1791888"/>
              <a:gd name="connsiteY5" fmla="*/ 47213 h 168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1888" h="1680245">
                <a:moveTo>
                  <a:pt x="672617" y="0"/>
                </a:moveTo>
                <a:lnTo>
                  <a:pt x="1791888" y="647365"/>
                </a:lnTo>
                <a:cubicBezTo>
                  <a:pt x="1433511" y="1265688"/>
                  <a:pt x="765945" y="1680245"/>
                  <a:pt x="0" y="1680245"/>
                </a:cubicBezTo>
                <a:cubicBezTo>
                  <a:pt x="0" y="1680245"/>
                  <a:pt x="0" y="1680245"/>
                  <a:pt x="0" y="437279"/>
                </a:cubicBezTo>
                <a:lnTo>
                  <a:pt x="0" y="391215"/>
                </a:lnTo>
                <a:cubicBezTo>
                  <a:pt x="269323" y="391215"/>
                  <a:pt x="506775" y="254759"/>
                  <a:pt x="646990" y="47213"/>
                </a:cubicBezTo>
                <a:close/>
              </a:path>
            </a:pathLst>
          </a:custGeom>
          <a:noFill/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8" name="TextBox 71"/>
          <p:cNvSpPr txBox="1"/>
          <p:nvPr/>
        </p:nvSpPr>
        <p:spPr>
          <a:xfrm>
            <a:off x="6624963" y="4903883"/>
            <a:ext cx="22762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r>
              <a:rPr lang="en-US" altLang="zh-CN" sz="32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AU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>
            <a:off x="4149888" y="4133943"/>
            <a:ext cx="1791888" cy="1680245"/>
          </a:xfrm>
          <a:custGeom>
            <a:avLst/>
            <a:gdLst>
              <a:gd name="connsiteX0" fmla="*/ 1119272 w 1791888"/>
              <a:gd name="connsiteY0" fmla="*/ 0 h 1680245"/>
              <a:gd name="connsiteX1" fmla="*/ 1144899 w 1791888"/>
              <a:gd name="connsiteY1" fmla="*/ 47213 h 1680245"/>
              <a:gd name="connsiteX2" fmla="*/ 1791888 w 1791888"/>
              <a:gd name="connsiteY2" fmla="*/ 391215 h 1680245"/>
              <a:gd name="connsiteX3" fmla="*/ 1791888 w 1791888"/>
              <a:gd name="connsiteY3" fmla="*/ 483946 h 1680245"/>
              <a:gd name="connsiteX4" fmla="*/ 1791888 w 1791888"/>
              <a:gd name="connsiteY4" fmla="*/ 1680245 h 1680245"/>
              <a:gd name="connsiteX5" fmla="*/ 0 w 1791888"/>
              <a:gd name="connsiteY5" fmla="*/ 647365 h 1680245"/>
              <a:gd name="connsiteX6" fmla="*/ 1076347 w 1791888"/>
              <a:gd name="connsiteY6" fmla="*/ 24826 h 168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91888" h="1680245">
                <a:moveTo>
                  <a:pt x="1119272" y="0"/>
                </a:moveTo>
                <a:lnTo>
                  <a:pt x="1144899" y="47213"/>
                </a:lnTo>
                <a:cubicBezTo>
                  <a:pt x="1285114" y="254759"/>
                  <a:pt x="1522566" y="391215"/>
                  <a:pt x="1791888" y="391215"/>
                </a:cubicBezTo>
                <a:lnTo>
                  <a:pt x="1791888" y="483946"/>
                </a:lnTo>
                <a:cubicBezTo>
                  <a:pt x="1791888" y="774938"/>
                  <a:pt x="1791888" y="1162927"/>
                  <a:pt x="1791888" y="1680245"/>
                </a:cubicBezTo>
                <a:cubicBezTo>
                  <a:pt x="1025944" y="1680245"/>
                  <a:pt x="358378" y="1265688"/>
                  <a:pt x="0" y="647365"/>
                </a:cubicBezTo>
                <a:cubicBezTo>
                  <a:pt x="0" y="647365"/>
                  <a:pt x="0" y="647365"/>
                  <a:pt x="1076347" y="24826"/>
                </a:cubicBezTo>
                <a:close/>
              </a:path>
            </a:pathLst>
          </a:custGeom>
          <a:noFill/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0" name="TextBox 72"/>
          <p:cNvSpPr txBox="1"/>
          <p:nvPr/>
        </p:nvSpPr>
        <p:spPr>
          <a:xfrm>
            <a:off x="5032168" y="4903883"/>
            <a:ext cx="22762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r>
              <a:rPr lang="en-US" altLang="zh-CN" sz="32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AU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3872501" y="2712501"/>
            <a:ext cx="1396866" cy="2069274"/>
          </a:xfrm>
          <a:custGeom>
            <a:avLst/>
            <a:gdLst>
              <a:gd name="connsiteX0" fmla="*/ 277543 w 1396866"/>
              <a:gd name="connsiteY0" fmla="*/ 0 h 2069274"/>
              <a:gd name="connsiteX1" fmla="*/ 1395935 w 1396866"/>
              <a:gd name="connsiteY1" fmla="*/ 644720 h 2069274"/>
              <a:gd name="connsiteX2" fmla="*/ 1350348 w 1396866"/>
              <a:gd name="connsiteY2" fmla="*/ 728707 h 2069274"/>
              <a:gd name="connsiteX3" fmla="*/ 1289032 w 1396866"/>
              <a:gd name="connsiteY3" fmla="*/ 1032413 h 2069274"/>
              <a:gd name="connsiteX4" fmla="*/ 1350348 w 1396866"/>
              <a:gd name="connsiteY4" fmla="*/ 1336119 h 2069274"/>
              <a:gd name="connsiteX5" fmla="*/ 1396866 w 1396866"/>
              <a:gd name="connsiteY5" fmla="*/ 1421823 h 2069274"/>
              <a:gd name="connsiteX6" fmla="*/ 1313388 w 1396866"/>
              <a:gd name="connsiteY6" fmla="*/ 1470109 h 2069274"/>
              <a:gd name="connsiteX7" fmla="*/ 277543 w 1396866"/>
              <a:gd name="connsiteY7" fmla="*/ 2069274 h 2069274"/>
              <a:gd name="connsiteX8" fmla="*/ 0 w 1396866"/>
              <a:gd name="connsiteY8" fmla="*/ 1032881 h 2069274"/>
              <a:gd name="connsiteX9" fmla="*/ 277543 w 1396866"/>
              <a:gd name="connsiteY9" fmla="*/ 0 h 206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96866" h="2069274">
                <a:moveTo>
                  <a:pt x="277543" y="0"/>
                </a:moveTo>
                <a:lnTo>
                  <a:pt x="1395935" y="644720"/>
                </a:lnTo>
                <a:lnTo>
                  <a:pt x="1350348" y="728707"/>
                </a:lnTo>
                <a:cubicBezTo>
                  <a:pt x="1310865" y="822054"/>
                  <a:pt x="1289032" y="924684"/>
                  <a:pt x="1289032" y="1032413"/>
                </a:cubicBezTo>
                <a:cubicBezTo>
                  <a:pt x="1289032" y="1140142"/>
                  <a:pt x="1310865" y="1242772"/>
                  <a:pt x="1350348" y="1336119"/>
                </a:cubicBezTo>
                <a:lnTo>
                  <a:pt x="1396866" y="1421823"/>
                </a:lnTo>
                <a:lnTo>
                  <a:pt x="1313388" y="1470109"/>
                </a:lnTo>
                <a:cubicBezTo>
                  <a:pt x="1061426" y="1615852"/>
                  <a:pt x="725476" y="1810176"/>
                  <a:pt x="277543" y="2069274"/>
                </a:cubicBezTo>
                <a:cubicBezTo>
                  <a:pt x="101883" y="1763626"/>
                  <a:pt x="0" y="1412306"/>
                  <a:pt x="0" y="1032881"/>
                </a:cubicBezTo>
                <a:cubicBezTo>
                  <a:pt x="0" y="656968"/>
                  <a:pt x="101883" y="302135"/>
                  <a:pt x="277543" y="0"/>
                </a:cubicBezTo>
                <a:close/>
              </a:path>
            </a:pathLst>
          </a:custGeom>
          <a:noFill/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2" name="TextBox 73"/>
          <p:cNvSpPr txBox="1"/>
          <p:nvPr/>
        </p:nvSpPr>
        <p:spPr>
          <a:xfrm>
            <a:off x="4424051" y="3589528"/>
            <a:ext cx="22762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AU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6"/>
          <p:cNvSpPr txBox="1"/>
          <p:nvPr/>
        </p:nvSpPr>
        <p:spPr>
          <a:xfrm>
            <a:off x="5393912" y="3530426"/>
            <a:ext cx="104266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4" name="TextBox 13"/>
          <p:cNvSpPr txBox="1"/>
          <p:nvPr/>
        </p:nvSpPr>
        <p:spPr>
          <a:xfrm>
            <a:off x="2854601" y="1594661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1815889" y="191666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743949" y="159547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748030" y="191747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2171414" y="3399173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132702" y="372117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353549" y="3399990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357630" y="372199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2866302" y="5123250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827590" y="544525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7755650" y="5124067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759731" y="544606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73"/>
          <p:cNvSpPr txBox="1"/>
          <p:nvPr/>
        </p:nvSpPr>
        <p:spPr>
          <a:xfrm>
            <a:off x="7269883" y="3589528"/>
            <a:ext cx="22762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altLang="zh-CN" sz="3200" b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AU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 rot="3746941">
            <a:off x="4682593" y="1274557"/>
            <a:ext cx="890172" cy="2069274"/>
          </a:xfrm>
          <a:custGeom>
            <a:avLst/>
            <a:gdLst>
              <a:gd name="connsiteX0" fmla="*/ 215184 w 890172"/>
              <a:gd name="connsiteY0" fmla="*/ 115709 h 2069274"/>
              <a:gd name="connsiteX1" fmla="*/ 277543 w 890172"/>
              <a:gd name="connsiteY1" fmla="*/ 0 h 2069274"/>
              <a:gd name="connsiteX2" fmla="*/ 325857 w 890172"/>
              <a:gd name="connsiteY2" fmla="*/ 27851 h 2069274"/>
              <a:gd name="connsiteX3" fmla="*/ 298462 w 890172"/>
              <a:gd name="connsiteY3" fmla="*/ 120592 h 2069274"/>
              <a:gd name="connsiteX4" fmla="*/ 821039 w 890172"/>
              <a:gd name="connsiteY4" fmla="*/ 1684474 h 2069274"/>
              <a:gd name="connsiteX5" fmla="*/ 890172 w 890172"/>
              <a:gd name="connsiteY5" fmla="*/ 1714911 h 2069274"/>
              <a:gd name="connsiteX6" fmla="*/ 868955 w 890172"/>
              <a:gd name="connsiteY6" fmla="*/ 1727183 h 2069274"/>
              <a:gd name="connsiteX7" fmla="*/ 277543 w 890172"/>
              <a:gd name="connsiteY7" fmla="*/ 2069274 h 2069274"/>
              <a:gd name="connsiteX8" fmla="*/ 0 w 890172"/>
              <a:gd name="connsiteY8" fmla="*/ 1032881 h 2069274"/>
              <a:gd name="connsiteX9" fmla="*/ 215184 w 890172"/>
              <a:gd name="connsiteY9" fmla="*/ 115709 h 206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0172" h="2069274">
                <a:moveTo>
                  <a:pt x="215184" y="115709"/>
                </a:moveTo>
                <a:cubicBezTo>
                  <a:pt x="234781" y="76357"/>
                  <a:pt x="255586" y="37766"/>
                  <a:pt x="277543" y="0"/>
                </a:cubicBezTo>
                <a:lnTo>
                  <a:pt x="325857" y="27851"/>
                </a:lnTo>
                <a:lnTo>
                  <a:pt x="298462" y="120592"/>
                </a:lnTo>
                <a:cubicBezTo>
                  <a:pt x="131161" y="781399"/>
                  <a:pt x="326704" y="1426580"/>
                  <a:pt x="821039" y="1684474"/>
                </a:cubicBezTo>
                <a:lnTo>
                  <a:pt x="890172" y="1714911"/>
                </a:lnTo>
                <a:lnTo>
                  <a:pt x="868955" y="1727183"/>
                </a:lnTo>
                <a:cubicBezTo>
                  <a:pt x="697481" y="1826369"/>
                  <a:pt x="501510" y="1939725"/>
                  <a:pt x="277543" y="2069274"/>
                </a:cubicBezTo>
                <a:cubicBezTo>
                  <a:pt x="101883" y="1763626"/>
                  <a:pt x="0" y="1412306"/>
                  <a:pt x="0" y="1032881"/>
                </a:cubicBezTo>
                <a:cubicBezTo>
                  <a:pt x="0" y="703957"/>
                  <a:pt x="78004" y="391173"/>
                  <a:pt x="215184" y="115709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58000"/>
                </a:schemeClr>
              </a:gs>
              <a:gs pos="0">
                <a:schemeClr val="tx1">
                  <a:alpha val="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8" name="任意多边形 37"/>
          <p:cNvSpPr/>
          <p:nvPr/>
        </p:nvSpPr>
        <p:spPr bwMode="auto">
          <a:xfrm>
            <a:off x="3885308" y="2748900"/>
            <a:ext cx="890172" cy="2069274"/>
          </a:xfrm>
          <a:custGeom>
            <a:avLst/>
            <a:gdLst>
              <a:gd name="connsiteX0" fmla="*/ 215184 w 890172"/>
              <a:gd name="connsiteY0" fmla="*/ 115709 h 2069274"/>
              <a:gd name="connsiteX1" fmla="*/ 277543 w 890172"/>
              <a:gd name="connsiteY1" fmla="*/ 0 h 2069274"/>
              <a:gd name="connsiteX2" fmla="*/ 325857 w 890172"/>
              <a:gd name="connsiteY2" fmla="*/ 27851 h 2069274"/>
              <a:gd name="connsiteX3" fmla="*/ 298462 w 890172"/>
              <a:gd name="connsiteY3" fmla="*/ 120592 h 2069274"/>
              <a:gd name="connsiteX4" fmla="*/ 821039 w 890172"/>
              <a:gd name="connsiteY4" fmla="*/ 1684474 h 2069274"/>
              <a:gd name="connsiteX5" fmla="*/ 890172 w 890172"/>
              <a:gd name="connsiteY5" fmla="*/ 1714911 h 2069274"/>
              <a:gd name="connsiteX6" fmla="*/ 868955 w 890172"/>
              <a:gd name="connsiteY6" fmla="*/ 1727183 h 2069274"/>
              <a:gd name="connsiteX7" fmla="*/ 277543 w 890172"/>
              <a:gd name="connsiteY7" fmla="*/ 2069274 h 2069274"/>
              <a:gd name="connsiteX8" fmla="*/ 0 w 890172"/>
              <a:gd name="connsiteY8" fmla="*/ 1032881 h 2069274"/>
              <a:gd name="connsiteX9" fmla="*/ 215184 w 890172"/>
              <a:gd name="connsiteY9" fmla="*/ 115709 h 206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0172" h="2069274">
                <a:moveTo>
                  <a:pt x="215184" y="115709"/>
                </a:moveTo>
                <a:cubicBezTo>
                  <a:pt x="234781" y="76357"/>
                  <a:pt x="255586" y="37766"/>
                  <a:pt x="277543" y="0"/>
                </a:cubicBezTo>
                <a:lnTo>
                  <a:pt x="325857" y="27851"/>
                </a:lnTo>
                <a:lnTo>
                  <a:pt x="298462" y="120592"/>
                </a:lnTo>
                <a:cubicBezTo>
                  <a:pt x="131161" y="781399"/>
                  <a:pt x="326704" y="1426580"/>
                  <a:pt x="821039" y="1684474"/>
                </a:cubicBezTo>
                <a:lnTo>
                  <a:pt x="890172" y="1714911"/>
                </a:lnTo>
                <a:lnTo>
                  <a:pt x="868955" y="1727183"/>
                </a:lnTo>
                <a:cubicBezTo>
                  <a:pt x="697481" y="1826369"/>
                  <a:pt x="501510" y="1939725"/>
                  <a:pt x="277543" y="2069274"/>
                </a:cubicBezTo>
                <a:cubicBezTo>
                  <a:pt x="101883" y="1763626"/>
                  <a:pt x="0" y="1412306"/>
                  <a:pt x="0" y="1032881"/>
                </a:cubicBezTo>
                <a:cubicBezTo>
                  <a:pt x="0" y="703957"/>
                  <a:pt x="78004" y="391173"/>
                  <a:pt x="215184" y="115709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58000"/>
                </a:schemeClr>
              </a:gs>
              <a:gs pos="0">
                <a:schemeClr val="tx1">
                  <a:alpha val="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/>
        </p:nvSpPr>
        <p:spPr bwMode="auto">
          <a:xfrm rot="18000000">
            <a:off x="4687955" y="4110644"/>
            <a:ext cx="890172" cy="2069274"/>
          </a:xfrm>
          <a:custGeom>
            <a:avLst/>
            <a:gdLst>
              <a:gd name="connsiteX0" fmla="*/ 215184 w 890172"/>
              <a:gd name="connsiteY0" fmla="*/ 115709 h 2069274"/>
              <a:gd name="connsiteX1" fmla="*/ 277543 w 890172"/>
              <a:gd name="connsiteY1" fmla="*/ 0 h 2069274"/>
              <a:gd name="connsiteX2" fmla="*/ 325857 w 890172"/>
              <a:gd name="connsiteY2" fmla="*/ 27851 h 2069274"/>
              <a:gd name="connsiteX3" fmla="*/ 298462 w 890172"/>
              <a:gd name="connsiteY3" fmla="*/ 120592 h 2069274"/>
              <a:gd name="connsiteX4" fmla="*/ 821039 w 890172"/>
              <a:gd name="connsiteY4" fmla="*/ 1684474 h 2069274"/>
              <a:gd name="connsiteX5" fmla="*/ 890172 w 890172"/>
              <a:gd name="connsiteY5" fmla="*/ 1714911 h 2069274"/>
              <a:gd name="connsiteX6" fmla="*/ 868955 w 890172"/>
              <a:gd name="connsiteY6" fmla="*/ 1727183 h 2069274"/>
              <a:gd name="connsiteX7" fmla="*/ 277543 w 890172"/>
              <a:gd name="connsiteY7" fmla="*/ 2069274 h 2069274"/>
              <a:gd name="connsiteX8" fmla="*/ 0 w 890172"/>
              <a:gd name="connsiteY8" fmla="*/ 1032881 h 2069274"/>
              <a:gd name="connsiteX9" fmla="*/ 215184 w 890172"/>
              <a:gd name="connsiteY9" fmla="*/ 115709 h 206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0172" h="2069274">
                <a:moveTo>
                  <a:pt x="215184" y="115709"/>
                </a:moveTo>
                <a:cubicBezTo>
                  <a:pt x="234781" y="76357"/>
                  <a:pt x="255586" y="37766"/>
                  <a:pt x="277543" y="0"/>
                </a:cubicBezTo>
                <a:lnTo>
                  <a:pt x="325857" y="27851"/>
                </a:lnTo>
                <a:lnTo>
                  <a:pt x="298462" y="120592"/>
                </a:lnTo>
                <a:cubicBezTo>
                  <a:pt x="131161" y="781399"/>
                  <a:pt x="326704" y="1426580"/>
                  <a:pt x="821039" y="1684474"/>
                </a:cubicBezTo>
                <a:lnTo>
                  <a:pt x="890172" y="1714911"/>
                </a:lnTo>
                <a:lnTo>
                  <a:pt x="868955" y="1727183"/>
                </a:lnTo>
                <a:cubicBezTo>
                  <a:pt x="697481" y="1826369"/>
                  <a:pt x="501510" y="1939725"/>
                  <a:pt x="277543" y="2069274"/>
                </a:cubicBezTo>
                <a:cubicBezTo>
                  <a:pt x="101883" y="1763626"/>
                  <a:pt x="0" y="1412306"/>
                  <a:pt x="0" y="1032881"/>
                </a:cubicBezTo>
                <a:cubicBezTo>
                  <a:pt x="0" y="703957"/>
                  <a:pt x="78004" y="391173"/>
                  <a:pt x="215184" y="115709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58000"/>
                </a:schemeClr>
              </a:gs>
              <a:gs pos="0">
                <a:schemeClr val="tx1">
                  <a:alpha val="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0" name="任意多边形 39"/>
          <p:cNvSpPr/>
          <p:nvPr/>
        </p:nvSpPr>
        <p:spPr bwMode="auto">
          <a:xfrm rot="14400000">
            <a:off x="6300934" y="4110644"/>
            <a:ext cx="890172" cy="2069274"/>
          </a:xfrm>
          <a:custGeom>
            <a:avLst/>
            <a:gdLst>
              <a:gd name="connsiteX0" fmla="*/ 215184 w 890172"/>
              <a:gd name="connsiteY0" fmla="*/ 115709 h 2069274"/>
              <a:gd name="connsiteX1" fmla="*/ 277543 w 890172"/>
              <a:gd name="connsiteY1" fmla="*/ 0 h 2069274"/>
              <a:gd name="connsiteX2" fmla="*/ 325857 w 890172"/>
              <a:gd name="connsiteY2" fmla="*/ 27851 h 2069274"/>
              <a:gd name="connsiteX3" fmla="*/ 298462 w 890172"/>
              <a:gd name="connsiteY3" fmla="*/ 120592 h 2069274"/>
              <a:gd name="connsiteX4" fmla="*/ 821039 w 890172"/>
              <a:gd name="connsiteY4" fmla="*/ 1684474 h 2069274"/>
              <a:gd name="connsiteX5" fmla="*/ 890172 w 890172"/>
              <a:gd name="connsiteY5" fmla="*/ 1714911 h 2069274"/>
              <a:gd name="connsiteX6" fmla="*/ 868955 w 890172"/>
              <a:gd name="connsiteY6" fmla="*/ 1727183 h 2069274"/>
              <a:gd name="connsiteX7" fmla="*/ 277543 w 890172"/>
              <a:gd name="connsiteY7" fmla="*/ 2069274 h 2069274"/>
              <a:gd name="connsiteX8" fmla="*/ 0 w 890172"/>
              <a:gd name="connsiteY8" fmla="*/ 1032881 h 2069274"/>
              <a:gd name="connsiteX9" fmla="*/ 215184 w 890172"/>
              <a:gd name="connsiteY9" fmla="*/ 115709 h 206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0172" h="2069274">
                <a:moveTo>
                  <a:pt x="215184" y="115709"/>
                </a:moveTo>
                <a:cubicBezTo>
                  <a:pt x="234781" y="76357"/>
                  <a:pt x="255586" y="37766"/>
                  <a:pt x="277543" y="0"/>
                </a:cubicBezTo>
                <a:lnTo>
                  <a:pt x="325857" y="27851"/>
                </a:lnTo>
                <a:lnTo>
                  <a:pt x="298462" y="120592"/>
                </a:lnTo>
                <a:cubicBezTo>
                  <a:pt x="131161" y="781399"/>
                  <a:pt x="326704" y="1426580"/>
                  <a:pt x="821039" y="1684474"/>
                </a:cubicBezTo>
                <a:lnTo>
                  <a:pt x="890172" y="1714911"/>
                </a:lnTo>
                <a:lnTo>
                  <a:pt x="868955" y="1727183"/>
                </a:lnTo>
                <a:cubicBezTo>
                  <a:pt x="697481" y="1826369"/>
                  <a:pt x="501510" y="1939725"/>
                  <a:pt x="277543" y="2069274"/>
                </a:cubicBezTo>
                <a:cubicBezTo>
                  <a:pt x="101883" y="1763626"/>
                  <a:pt x="0" y="1412306"/>
                  <a:pt x="0" y="1032881"/>
                </a:cubicBezTo>
                <a:cubicBezTo>
                  <a:pt x="0" y="703957"/>
                  <a:pt x="78004" y="391173"/>
                  <a:pt x="215184" y="115709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58000"/>
                </a:schemeClr>
              </a:gs>
              <a:gs pos="0">
                <a:schemeClr val="tx1">
                  <a:alpha val="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1" name="任意多边形 40"/>
          <p:cNvSpPr/>
          <p:nvPr/>
        </p:nvSpPr>
        <p:spPr bwMode="auto">
          <a:xfrm rot="10640054">
            <a:off x="7085246" y="2744925"/>
            <a:ext cx="890172" cy="2001246"/>
          </a:xfrm>
          <a:custGeom>
            <a:avLst/>
            <a:gdLst>
              <a:gd name="connsiteX0" fmla="*/ 215184 w 890172"/>
              <a:gd name="connsiteY0" fmla="*/ 115709 h 2069274"/>
              <a:gd name="connsiteX1" fmla="*/ 277543 w 890172"/>
              <a:gd name="connsiteY1" fmla="*/ 0 h 2069274"/>
              <a:gd name="connsiteX2" fmla="*/ 325857 w 890172"/>
              <a:gd name="connsiteY2" fmla="*/ 27851 h 2069274"/>
              <a:gd name="connsiteX3" fmla="*/ 298462 w 890172"/>
              <a:gd name="connsiteY3" fmla="*/ 120592 h 2069274"/>
              <a:gd name="connsiteX4" fmla="*/ 821039 w 890172"/>
              <a:gd name="connsiteY4" fmla="*/ 1684474 h 2069274"/>
              <a:gd name="connsiteX5" fmla="*/ 890172 w 890172"/>
              <a:gd name="connsiteY5" fmla="*/ 1714911 h 2069274"/>
              <a:gd name="connsiteX6" fmla="*/ 868955 w 890172"/>
              <a:gd name="connsiteY6" fmla="*/ 1727183 h 2069274"/>
              <a:gd name="connsiteX7" fmla="*/ 277543 w 890172"/>
              <a:gd name="connsiteY7" fmla="*/ 2069274 h 2069274"/>
              <a:gd name="connsiteX8" fmla="*/ 0 w 890172"/>
              <a:gd name="connsiteY8" fmla="*/ 1032881 h 2069274"/>
              <a:gd name="connsiteX9" fmla="*/ 215184 w 890172"/>
              <a:gd name="connsiteY9" fmla="*/ 115709 h 206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0172" h="2069274">
                <a:moveTo>
                  <a:pt x="215184" y="115709"/>
                </a:moveTo>
                <a:cubicBezTo>
                  <a:pt x="234781" y="76357"/>
                  <a:pt x="255586" y="37766"/>
                  <a:pt x="277543" y="0"/>
                </a:cubicBezTo>
                <a:lnTo>
                  <a:pt x="325857" y="27851"/>
                </a:lnTo>
                <a:lnTo>
                  <a:pt x="298462" y="120592"/>
                </a:lnTo>
                <a:cubicBezTo>
                  <a:pt x="131161" y="781399"/>
                  <a:pt x="326704" y="1426580"/>
                  <a:pt x="821039" y="1684474"/>
                </a:cubicBezTo>
                <a:lnTo>
                  <a:pt x="890172" y="1714911"/>
                </a:lnTo>
                <a:lnTo>
                  <a:pt x="868955" y="1727183"/>
                </a:lnTo>
                <a:cubicBezTo>
                  <a:pt x="697481" y="1826369"/>
                  <a:pt x="501510" y="1939725"/>
                  <a:pt x="277543" y="2069274"/>
                </a:cubicBezTo>
                <a:cubicBezTo>
                  <a:pt x="101883" y="1763626"/>
                  <a:pt x="0" y="1412306"/>
                  <a:pt x="0" y="1032881"/>
                </a:cubicBezTo>
                <a:cubicBezTo>
                  <a:pt x="0" y="703957"/>
                  <a:pt x="78004" y="391173"/>
                  <a:pt x="215184" y="115709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58000"/>
                </a:schemeClr>
              </a:gs>
              <a:gs pos="0">
                <a:schemeClr val="tx1">
                  <a:alpha val="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2" name="任意多边形 41"/>
          <p:cNvSpPr/>
          <p:nvPr/>
        </p:nvSpPr>
        <p:spPr bwMode="auto">
          <a:xfrm rot="7200000">
            <a:off x="6300933" y="1355383"/>
            <a:ext cx="890172" cy="2001246"/>
          </a:xfrm>
          <a:custGeom>
            <a:avLst/>
            <a:gdLst>
              <a:gd name="connsiteX0" fmla="*/ 215184 w 890172"/>
              <a:gd name="connsiteY0" fmla="*/ 115709 h 2069274"/>
              <a:gd name="connsiteX1" fmla="*/ 277543 w 890172"/>
              <a:gd name="connsiteY1" fmla="*/ 0 h 2069274"/>
              <a:gd name="connsiteX2" fmla="*/ 325857 w 890172"/>
              <a:gd name="connsiteY2" fmla="*/ 27851 h 2069274"/>
              <a:gd name="connsiteX3" fmla="*/ 298462 w 890172"/>
              <a:gd name="connsiteY3" fmla="*/ 120592 h 2069274"/>
              <a:gd name="connsiteX4" fmla="*/ 821039 w 890172"/>
              <a:gd name="connsiteY4" fmla="*/ 1684474 h 2069274"/>
              <a:gd name="connsiteX5" fmla="*/ 890172 w 890172"/>
              <a:gd name="connsiteY5" fmla="*/ 1714911 h 2069274"/>
              <a:gd name="connsiteX6" fmla="*/ 868955 w 890172"/>
              <a:gd name="connsiteY6" fmla="*/ 1727183 h 2069274"/>
              <a:gd name="connsiteX7" fmla="*/ 277543 w 890172"/>
              <a:gd name="connsiteY7" fmla="*/ 2069274 h 2069274"/>
              <a:gd name="connsiteX8" fmla="*/ 0 w 890172"/>
              <a:gd name="connsiteY8" fmla="*/ 1032881 h 2069274"/>
              <a:gd name="connsiteX9" fmla="*/ 215184 w 890172"/>
              <a:gd name="connsiteY9" fmla="*/ 115709 h 206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0172" h="2069274">
                <a:moveTo>
                  <a:pt x="215184" y="115709"/>
                </a:moveTo>
                <a:cubicBezTo>
                  <a:pt x="234781" y="76357"/>
                  <a:pt x="255586" y="37766"/>
                  <a:pt x="277543" y="0"/>
                </a:cubicBezTo>
                <a:lnTo>
                  <a:pt x="325857" y="27851"/>
                </a:lnTo>
                <a:lnTo>
                  <a:pt x="298462" y="120592"/>
                </a:lnTo>
                <a:cubicBezTo>
                  <a:pt x="131161" y="781399"/>
                  <a:pt x="326704" y="1426580"/>
                  <a:pt x="821039" y="1684474"/>
                </a:cubicBezTo>
                <a:lnTo>
                  <a:pt x="890172" y="1714911"/>
                </a:lnTo>
                <a:lnTo>
                  <a:pt x="868955" y="1727183"/>
                </a:lnTo>
                <a:cubicBezTo>
                  <a:pt x="697481" y="1826369"/>
                  <a:pt x="501510" y="1939725"/>
                  <a:pt x="277543" y="2069274"/>
                </a:cubicBezTo>
                <a:cubicBezTo>
                  <a:pt x="101883" y="1763626"/>
                  <a:pt x="0" y="1412306"/>
                  <a:pt x="0" y="1032881"/>
                </a:cubicBezTo>
                <a:cubicBezTo>
                  <a:pt x="0" y="703957"/>
                  <a:pt x="78004" y="391173"/>
                  <a:pt x="215184" y="115709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58000"/>
                </a:schemeClr>
              </a:gs>
              <a:gs pos="0">
                <a:schemeClr val="tx1">
                  <a:alpha val="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Isosceles Triangle 9"/>
          <p:cNvSpPr/>
          <p:nvPr/>
        </p:nvSpPr>
        <p:spPr>
          <a:xfrm rot="10800000">
            <a:off x="2347847" y="3975986"/>
            <a:ext cx="406405" cy="101601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Isosceles Triangle 53"/>
          <p:cNvSpPr/>
          <p:nvPr/>
        </p:nvSpPr>
        <p:spPr>
          <a:xfrm rot="10800000">
            <a:off x="4684647" y="3975986"/>
            <a:ext cx="406405" cy="101601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Isosceles Triangle 54"/>
          <p:cNvSpPr/>
          <p:nvPr/>
        </p:nvSpPr>
        <p:spPr>
          <a:xfrm rot="10800000">
            <a:off x="7008747" y="3975987"/>
            <a:ext cx="406405" cy="101601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Isosceles Triangle 55"/>
          <p:cNvSpPr/>
          <p:nvPr/>
        </p:nvSpPr>
        <p:spPr>
          <a:xfrm rot="10800000">
            <a:off x="9358247" y="3975986"/>
            <a:ext cx="406405" cy="101601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797544" y="2078549"/>
            <a:ext cx="1569377" cy="1569377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090954" y="2017964"/>
            <a:ext cx="1569377" cy="1569377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84364" y="1981613"/>
            <a:ext cx="1569377" cy="1569377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733864" y="1981613"/>
            <a:ext cx="1569377" cy="1569377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315569" y="2584545"/>
            <a:ext cx="430157" cy="527094"/>
            <a:chOff x="4413251" y="2584450"/>
            <a:chExt cx="225425" cy="276225"/>
          </a:xfrm>
          <a:solidFill>
            <a:schemeClr val="bg1"/>
          </a:solidFill>
        </p:grpSpPr>
        <p:sp>
          <p:nvSpPr>
            <p:cNvPr id="20" name="Freeform 236@|5FFC:0|FBC:0|LFC:0|LBC:16777215"/>
            <p:cNvSpPr>
              <a:spLocks noEditPoints="1"/>
            </p:cNvSpPr>
            <p:nvPr/>
          </p:nvSpPr>
          <p:spPr bwMode="auto">
            <a:xfrm>
              <a:off x="4462463" y="2671763"/>
              <a:ext cx="33338" cy="33337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5 h 21"/>
                <a:gd name="T12" fmla="*/ 17 w 21"/>
                <a:gd name="T13" fmla="*/ 5 h 21"/>
                <a:gd name="T14" fmla="*/ 17 w 21"/>
                <a:gd name="T15" fmla="*/ 17 h 21"/>
                <a:gd name="T16" fmla="*/ 5 w 21"/>
                <a:gd name="T17" fmla="*/ 17 h 21"/>
                <a:gd name="T18" fmla="*/ 5 w 21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37@|5FFC:0|FBC:0|LFC:0|LBC:16777215"/>
            <p:cNvSpPr>
              <a:spLocks noEditPoints="1"/>
            </p:cNvSpPr>
            <p:nvPr/>
          </p:nvSpPr>
          <p:spPr bwMode="auto">
            <a:xfrm>
              <a:off x="4462463" y="2722563"/>
              <a:ext cx="33338" cy="33337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5 h 21"/>
                <a:gd name="T12" fmla="*/ 17 w 21"/>
                <a:gd name="T13" fmla="*/ 5 h 21"/>
                <a:gd name="T14" fmla="*/ 17 w 21"/>
                <a:gd name="T15" fmla="*/ 17 h 21"/>
                <a:gd name="T16" fmla="*/ 5 w 21"/>
                <a:gd name="T17" fmla="*/ 17 h 21"/>
                <a:gd name="T18" fmla="*/ 5 w 21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238@|1FFC:0|FBC:0|LFC:0|LBC:16777215"/>
            <p:cNvSpPr>
              <a:spLocks noChangeArrowheads="1"/>
            </p:cNvSpPr>
            <p:nvPr/>
          </p:nvSpPr>
          <p:spPr bwMode="auto">
            <a:xfrm>
              <a:off x="4513263" y="2679700"/>
              <a:ext cx="762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Rectangle 239@|1FFC:0|FBC:0|LFC:0|LBC:16777215"/>
            <p:cNvSpPr>
              <a:spLocks noChangeArrowheads="1"/>
            </p:cNvSpPr>
            <p:nvPr/>
          </p:nvSpPr>
          <p:spPr bwMode="auto">
            <a:xfrm>
              <a:off x="4513263" y="2730500"/>
              <a:ext cx="762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40@|5FFC:0|FBC:0|LFC:0|LBC:16777215"/>
            <p:cNvSpPr>
              <a:spLocks noEditPoints="1"/>
            </p:cNvSpPr>
            <p:nvPr/>
          </p:nvSpPr>
          <p:spPr bwMode="auto">
            <a:xfrm>
              <a:off x="4462463" y="2773363"/>
              <a:ext cx="33338" cy="33337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5 h 21"/>
                <a:gd name="T12" fmla="*/ 17 w 21"/>
                <a:gd name="T13" fmla="*/ 5 h 21"/>
                <a:gd name="T14" fmla="*/ 17 w 21"/>
                <a:gd name="T15" fmla="*/ 17 h 21"/>
                <a:gd name="T16" fmla="*/ 5 w 21"/>
                <a:gd name="T17" fmla="*/ 17 h 21"/>
                <a:gd name="T18" fmla="*/ 5 w 21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Rectangle 241@|1FFC:0|FBC:0|LFC:0|LBC:16777215"/>
            <p:cNvSpPr>
              <a:spLocks noChangeArrowheads="1"/>
            </p:cNvSpPr>
            <p:nvPr/>
          </p:nvSpPr>
          <p:spPr bwMode="auto">
            <a:xfrm>
              <a:off x="4513263" y="2781300"/>
              <a:ext cx="762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42@|5FFC:0|FBC:0|LFC:0|LBC:16777215"/>
            <p:cNvSpPr>
              <a:spLocks noEditPoints="1"/>
            </p:cNvSpPr>
            <p:nvPr/>
          </p:nvSpPr>
          <p:spPr bwMode="auto">
            <a:xfrm>
              <a:off x="4413251" y="2584450"/>
              <a:ext cx="225425" cy="276225"/>
            </a:xfrm>
            <a:custGeom>
              <a:avLst/>
              <a:gdLst>
                <a:gd name="T0" fmla="*/ 211 w 236"/>
                <a:gd name="T1" fmla="*/ 22 h 288"/>
                <a:gd name="T2" fmla="*/ 196 w 236"/>
                <a:gd name="T3" fmla="*/ 22 h 288"/>
                <a:gd name="T4" fmla="*/ 196 w 236"/>
                <a:gd name="T5" fmla="*/ 12 h 288"/>
                <a:gd name="T6" fmla="*/ 184 w 236"/>
                <a:gd name="T7" fmla="*/ 0 h 288"/>
                <a:gd name="T8" fmla="*/ 172 w 236"/>
                <a:gd name="T9" fmla="*/ 12 h 288"/>
                <a:gd name="T10" fmla="*/ 172 w 236"/>
                <a:gd name="T11" fmla="*/ 22 h 288"/>
                <a:gd name="T12" fmla="*/ 130 w 236"/>
                <a:gd name="T13" fmla="*/ 22 h 288"/>
                <a:gd name="T14" fmla="*/ 130 w 236"/>
                <a:gd name="T15" fmla="*/ 12 h 288"/>
                <a:gd name="T16" fmla="*/ 118 w 236"/>
                <a:gd name="T17" fmla="*/ 0 h 288"/>
                <a:gd name="T18" fmla="*/ 106 w 236"/>
                <a:gd name="T19" fmla="*/ 12 h 288"/>
                <a:gd name="T20" fmla="*/ 106 w 236"/>
                <a:gd name="T21" fmla="*/ 22 h 288"/>
                <a:gd name="T22" fmla="*/ 65 w 236"/>
                <a:gd name="T23" fmla="*/ 22 h 288"/>
                <a:gd name="T24" fmla="*/ 65 w 236"/>
                <a:gd name="T25" fmla="*/ 12 h 288"/>
                <a:gd name="T26" fmla="*/ 52 w 236"/>
                <a:gd name="T27" fmla="*/ 0 h 288"/>
                <a:gd name="T28" fmla="*/ 40 w 236"/>
                <a:gd name="T29" fmla="*/ 12 h 288"/>
                <a:gd name="T30" fmla="*/ 40 w 236"/>
                <a:gd name="T31" fmla="*/ 22 h 288"/>
                <a:gd name="T32" fmla="*/ 26 w 236"/>
                <a:gd name="T33" fmla="*/ 22 h 288"/>
                <a:gd name="T34" fmla="*/ 0 w 236"/>
                <a:gd name="T35" fmla="*/ 47 h 288"/>
                <a:gd name="T36" fmla="*/ 0 w 236"/>
                <a:gd name="T37" fmla="*/ 262 h 288"/>
                <a:gd name="T38" fmla="*/ 26 w 236"/>
                <a:gd name="T39" fmla="*/ 288 h 288"/>
                <a:gd name="T40" fmla="*/ 211 w 236"/>
                <a:gd name="T41" fmla="*/ 288 h 288"/>
                <a:gd name="T42" fmla="*/ 236 w 236"/>
                <a:gd name="T43" fmla="*/ 262 h 288"/>
                <a:gd name="T44" fmla="*/ 236 w 236"/>
                <a:gd name="T45" fmla="*/ 47 h 288"/>
                <a:gd name="T46" fmla="*/ 211 w 236"/>
                <a:gd name="T47" fmla="*/ 22 h 288"/>
                <a:gd name="T48" fmla="*/ 211 w 236"/>
                <a:gd name="T49" fmla="*/ 260 h 288"/>
                <a:gd name="T50" fmla="*/ 26 w 236"/>
                <a:gd name="T51" fmla="*/ 260 h 288"/>
                <a:gd name="T52" fmla="*/ 26 w 236"/>
                <a:gd name="T53" fmla="*/ 49 h 288"/>
                <a:gd name="T54" fmla="*/ 40 w 236"/>
                <a:gd name="T55" fmla="*/ 49 h 288"/>
                <a:gd name="T56" fmla="*/ 40 w 236"/>
                <a:gd name="T57" fmla="*/ 58 h 288"/>
                <a:gd name="T58" fmla="*/ 52 w 236"/>
                <a:gd name="T59" fmla="*/ 70 h 288"/>
                <a:gd name="T60" fmla="*/ 65 w 236"/>
                <a:gd name="T61" fmla="*/ 58 h 288"/>
                <a:gd name="T62" fmla="*/ 65 w 236"/>
                <a:gd name="T63" fmla="*/ 49 h 288"/>
                <a:gd name="T64" fmla="*/ 106 w 236"/>
                <a:gd name="T65" fmla="*/ 49 h 288"/>
                <a:gd name="T66" fmla="*/ 106 w 236"/>
                <a:gd name="T67" fmla="*/ 58 h 288"/>
                <a:gd name="T68" fmla="*/ 118 w 236"/>
                <a:gd name="T69" fmla="*/ 70 h 288"/>
                <a:gd name="T70" fmla="*/ 130 w 236"/>
                <a:gd name="T71" fmla="*/ 58 h 288"/>
                <a:gd name="T72" fmla="*/ 130 w 236"/>
                <a:gd name="T73" fmla="*/ 49 h 288"/>
                <a:gd name="T74" fmla="*/ 172 w 236"/>
                <a:gd name="T75" fmla="*/ 49 h 288"/>
                <a:gd name="T76" fmla="*/ 172 w 236"/>
                <a:gd name="T77" fmla="*/ 58 h 288"/>
                <a:gd name="T78" fmla="*/ 184 w 236"/>
                <a:gd name="T79" fmla="*/ 70 h 288"/>
                <a:gd name="T80" fmla="*/ 196 w 236"/>
                <a:gd name="T81" fmla="*/ 58 h 288"/>
                <a:gd name="T82" fmla="*/ 196 w 236"/>
                <a:gd name="T83" fmla="*/ 49 h 288"/>
                <a:gd name="T84" fmla="*/ 211 w 236"/>
                <a:gd name="T85" fmla="*/ 49 h 288"/>
                <a:gd name="T86" fmla="*/ 211 w 236"/>
                <a:gd name="T87" fmla="*/ 26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6" h="288">
                  <a:moveTo>
                    <a:pt x="211" y="22"/>
                  </a:moveTo>
                  <a:cubicBezTo>
                    <a:pt x="196" y="22"/>
                    <a:pt x="196" y="22"/>
                    <a:pt x="196" y="22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6"/>
                    <a:pt x="191" y="0"/>
                    <a:pt x="184" y="0"/>
                  </a:cubicBezTo>
                  <a:cubicBezTo>
                    <a:pt x="177" y="0"/>
                    <a:pt x="172" y="6"/>
                    <a:pt x="172" y="12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6"/>
                    <a:pt x="125" y="0"/>
                    <a:pt x="118" y="0"/>
                  </a:cubicBezTo>
                  <a:cubicBezTo>
                    <a:pt x="111" y="0"/>
                    <a:pt x="106" y="6"/>
                    <a:pt x="106" y="1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6"/>
                    <a:pt x="59" y="0"/>
                    <a:pt x="52" y="0"/>
                  </a:cubicBezTo>
                  <a:cubicBezTo>
                    <a:pt x="46" y="0"/>
                    <a:pt x="40" y="6"/>
                    <a:pt x="40" y="1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2" y="22"/>
                    <a:pt x="0" y="33"/>
                    <a:pt x="0" y="4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77"/>
                    <a:pt x="12" y="288"/>
                    <a:pt x="26" y="288"/>
                  </a:cubicBezTo>
                  <a:cubicBezTo>
                    <a:pt x="211" y="288"/>
                    <a:pt x="211" y="288"/>
                    <a:pt x="211" y="288"/>
                  </a:cubicBezTo>
                  <a:cubicBezTo>
                    <a:pt x="225" y="288"/>
                    <a:pt x="236" y="277"/>
                    <a:pt x="236" y="262"/>
                  </a:cubicBezTo>
                  <a:cubicBezTo>
                    <a:pt x="236" y="47"/>
                    <a:pt x="236" y="47"/>
                    <a:pt x="236" y="47"/>
                  </a:cubicBezTo>
                  <a:cubicBezTo>
                    <a:pt x="236" y="33"/>
                    <a:pt x="225" y="22"/>
                    <a:pt x="211" y="22"/>
                  </a:cubicBezTo>
                  <a:close/>
                  <a:moveTo>
                    <a:pt x="211" y="260"/>
                  </a:moveTo>
                  <a:cubicBezTo>
                    <a:pt x="26" y="260"/>
                    <a:pt x="26" y="260"/>
                    <a:pt x="26" y="26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65"/>
                    <a:pt x="46" y="70"/>
                    <a:pt x="52" y="70"/>
                  </a:cubicBezTo>
                  <a:cubicBezTo>
                    <a:pt x="59" y="70"/>
                    <a:pt x="65" y="65"/>
                    <a:pt x="65" y="58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6" y="65"/>
                    <a:pt x="111" y="70"/>
                    <a:pt x="118" y="70"/>
                  </a:cubicBezTo>
                  <a:cubicBezTo>
                    <a:pt x="125" y="70"/>
                    <a:pt x="130" y="65"/>
                    <a:pt x="130" y="58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2" y="65"/>
                    <a:pt x="177" y="70"/>
                    <a:pt x="184" y="70"/>
                  </a:cubicBezTo>
                  <a:cubicBezTo>
                    <a:pt x="191" y="70"/>
                    <a:pt x="196" y="65"/>
                    <a:pt x="196" y="58"/>
                  </a:cubicBezTo>
                  <a:cubicBezTo>
                    <a:pt x="196" y="49"/>
                    <a:pt x="196" y="49"/>
                    <a:pt x="196" y="49"/>
                  </a:cubicBezTo>
                  <a:cubicBezTo>
                    <a:pt x="211" y="49"/>
                    <a:pt x="211" y="49"/>
                    <a:pt x="211" y="49"/>
                  </a:cubicBezTo>
                  <a:lnTo>
                    <a:pt x="211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KSO_Shape"/>
          <p:cNvSpPr/>
          <p:nvPr/>
        </p:nvSpPr>
        <p:spPr>
          <a:xfrm>
            <a:off x="4588590" y="2576928"/>
            <a:ext cx="528473" cy="534711"/>
          </a:xfrm>
          <a:custGeom>
            <a:avLst/>
            <a:gdLst>
              <a:gd name="connsiteX0" fmla="*/ 876522 w 1879600"/>
              <a:gd name="connsiteY0" fmla="*/ 1026915 h 1901723"/>
              <a:gd name="connsiteX1" fmla="*/ 1879600 w 1879600"/>
              <a:gd name="connsiteY1" fmla="*/ 1035310 h 1901723"/>
              <a:gd name="connsiteX2" fmla="*/ 1879600 w 1879600"/>
              <a:gd name="connsiteY2" fmla="*/ 1901723 h 1901723"/>
              <a:gd name="connsiteX3" fmla="*/ 876522 w 1879600"/>
              <a:gd name="connsiteY3" fmla="*/ 1775813 h 1901723"/>
              <a:gd name="connsiteX4" fmla="*/ 0 w 1879600"/>
              <a:gd name="connsiteY4" fmla="*/ 1014080 h 1901723"/>
              <a:gd name="connsiteX5" fmla="*/ 717549 w 1879600"/>
              <a:gd name="connsiteY5" fmla="*/ 1026818 h 1901723"/>
              <a:gd name="connsiteX6" fmla="*/ 717549 w 1879600"/>
              <a:gd name="connsiteY6" fmla="*/ 1753167 h 1901723"/>
              <a:gd name="connsiteX7" fmla="*/ 0 w 1879600"/>
              <a:gd name="connsiteY7" fmla="*/ 1642117 h 1901723"/>
              <a:gd name="connsiteX8" fmla="*/ 717549 w 1879600"/>
              <a:gd name="connsiteY8" fmla="*/ 159389 h 1901723"/>
              <a:gd name="connsiteX9" fmla="*/ 717549 w 1879600"/>
              <a:gd name="connsiteY9" fmla="*/ 883871 h 1901723"/>
              <a:gd name="connsiteX10" fmla="*/ 0 w 1879600"/>
              <a:gd name="connsiteY10" fmla="*/ 908194 h 1901723"/>
              <a:gd name="connsiteX11" fmla="*/ 0 w 1879600"/>
              <a:gd name="connsiteY11" fmla="*/ 256684 h 1901723"/>
              <a:gd name="connsiteX12" fmla="*/ 1879600 w 1879600"/>
              <a:gd name="connsiteY12" fmla="*/ 0 h 1901723"/>
              <a:gd name="connsiteX13" fmla="*/ 1879600 w 1879600"/>
              <a:gd name="connsiteY13" fmla="*/ 872112 h 1901723"/>
              <a:gd name="connsiteX14" fmla="*/ 879497 w 1879600"/>
              <a:gd name="connsiteY14" fmla="*/ 880660 h 1901723"/>
              <a:gd name="connsiteX15" fmla="*/ 876522 w 1879600"/>
              <a:gd name="connsiteY15" fmla="*/ 626314 h 1901723"/>
              <a:gd name="connsiteX16" fmla="*/ 876522 w 1879600"/>
              <a:gd name="connsiteY16" fmla="*/ 144511 h 190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81"/>
          <p:cNvSpPr>
            <a:spLocks noEditPoints="1"/>
          </p:cNvSpPr>
          <p:nvPr/>
        </p:nvSpPr>
        <p:spPr bwMode="auto">
          <a:xfrm>
            <a:off x="9266596" y="2573921"/>
            <a:ext cx="532978" cy="523501"/>
          </a:xfrm>
          <a:custGeom>
            <a:avLst/>
            <a:gdLst>
              <a:gd name="T0" fmla="*/ 31 w 99"/>
              <a:gd name="T1" fmla="*/ 1 h 97"/>
              <a:gd name="T2" fmla="*/ 50 w 99"/>
              <a:gd name="T3" fmla="*/ 21 h 97"/>
              <a:gd name="T4" fmla="*/ 50 w 99"/>
              <a:gd name="T5" fmla="*/ 23 h 97"/>
              <a:gd name="T6" fmla="*/ 44 w 99"/>
              <a:gd name="T7" fmla="*/ 37 h 97"/>
              <a:gd name="T8" fmla="*/ 37 w 99"/>
              <a:gd name="T9" fmla="*/ 30 h 97"/>
              <a:gd name="T10" fmla="*/ 34 w 99"/>
              <a:gd name="T11" fmla="*/ 20 h 97"/>
              <a:gd name="T12" fmla="*/ 24 w 99"/>
              <a:gd name="T13" fmla="*/ 16 h 97"/>
              <a:gd name="T14" fmla="*/ 17 w 99"/>
              <a:gd name="T15" fmla="*/ 9 h 97"/>
              <a:gd name="T16" fmla="*/ 31 w 99"/>
              <a:gd name="T17" fmla="*/ 1 h 97"/>
              <a:gd name="T18" fmla="*/ 23 w 99"/>
              <a:gd name="T19" fmla="*/ 21 h 97"/>
              <a:gd name="T20" fmla="*/ 24 w 99"/>
              <a:gd name="T21" fmla="*/ 30 h 97"/>
              <a:gd name="T22" fmla="*/ 33 w 99"/>
              <a:gd name="T23" fmla="*/ 31 h 97"/>
              <a:gd name="T24" fmla="*/ 32 w 99"/>
              <a:gd name="T25" fmla="*/ 22 h 97"/>
              <a:gd name="T26" fmla="*/ 23 w 99"/>
              <a:gd name="T27" fmla="*/ 21 h 97"/>
              <a:gd name="T28" fmla="*/ 2 w 99"/>
              <a:gd name="T29" fmla="*/ 35 h 97"/>
              <a:gd name="T30" fmla="*/ 0 w 99"/>
              <a:gd name="T31" fmla="*/ 40 h 97"/>
              <a:gd name="T32" fmla="*/ 48 w 99"/>
              <a:gd name="T33" fmla="*/ 88 h 97"/>
              <a:gd name="T34" fmla="*/ 89 w 99"/>
              <a:gd name="T35" fmla="*/ 47 h 97"/>
              <a:gd name="T36" fmla="*/ 42 w 99"/>
              <a:gd name="T37" fmla="*/ 0 h 97"/>
              <a:gd name="T38" fmla="*/ 37 w 99"/>
              <a:gd name="T39" fmla="*/ 1 h 97"/>
              <a:gd name="T40" fmla="*/ 53 w 99"/>
              <a:gd name="T41" fmla="*/ 18 h 97"/>
              <a:gd name="T42" fmla="*/ 54 w 99"/>
              <a:gd name="T43" fmla="*/ 19 h 97"/>
              <a:gd name="T44" fmla="*/ 54 w 99"/>
              <a:gd name="T45" fmla="*/ 20 h 97"/>
              <a:gd name="T46" fmla="*/ 54 w 99"/>
              <a:gd name="T47" fmla="*/ 24 h 97"/>
              <a:gd name="T48" fmla="*/ 44 w 99"/>
              <a:gd name="T49" fmla="*/ 44 h 97"/>
              <a:gd name="T50" fmla="*/ 25 w 99"/>
              <a:gd name="T51" fmla="*/ 53 h 97"/>
              <a:gd name="T52" fmla="*/ 21 w 99"/>
              <a:gd name="T53" fmla="*/ 53 h 97"/>
              <a:gd name="T54" fmla="*/ 20 w 99"/>
              <a:gd name="T55" fmla="*/ 53 h 97"/>
              <a:gd name="T56" fmla="*/ 19 w 99"/>
              <a:gd name="T57" fmla="*/ 52 h 97"/>
              <a:gd name="T58" fmla="*/ 2 w 99"/>
              <a:gd name="T59" fmla="*/ 35 h 97"/>
              <a:gd name="T60" fmla="*/ 12 w 99"/>
              <a:gd name="T61" fmla="*/ 14 h 97"/>
              <a:gd name="T62" fmla="*/ 3 w 99"/>
              <a:gd name="T63" fmla="*/ 28 h 97"/>
              <a:gd name="T64" fmla="*/ 23 w 99"/>
              <a:gd name="T65" fmla="*/ 48 h 97"/>
              <a:gd name="T66" fmla="*/ 24 w 99"/>
              <a:gd name="T67" fmla="*/ 48 h 97"/>
              <a:gd name="T68" fmla="*/ 39 w 99"/>
              <a:gd name="T69" fmla="*/ 42 h 97"/>
              <a:gd name="T70" fmla="*/ 32 w 99"/>
              <a:gd name="T71" fmla="*/ 35 h 97"/>
              <a:gd name="T72" fmla="*/ 22 w 99"/>
              <a:gd name="T73" fmla="*/ 31 h 97"/>
              <a:gd name="T74" fmla="*/ 18 w 99"/>
              <a:gd name="T75" fmla="*/ 21 h 97"/>
              <a:gd name="T76" fmla="*/ 12 w 99"/>
              <a:gd name="T77" fmla="*/ 1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882910" y="2478476"/>
            <a:ext cx="572283" cy="575649"/>
            <a:chOff x="4482289" y="2286454"/>
            <a:chExt cx="366706" cy="368863"/>
          </a:xfrm>
        </p:grpSpPr>
        <p:sp>
          <p:nvSpPr>
            <p:cNvPr id="30" name="Freeform 48@|5FFC:16777215|FBC:16777215|LFC:16777215|LBC:16777215"/>
            <p:cNvSpPr/>
            <p:nvPr/>
          </p:nvSpPr>
          <p:spPr bwMode="auto">
            <a:xfrm>
              <a:off x="4482289" y="2286454"/>
              <a:ext cx="366706" cy="368863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49@|5FFC:16777215|FBC:16777215|LFC:16777215|LBC:16777215"/>
            <p:cNvSpPr/>
            <p:nvPr/>
          </p:nvSpPr>
          <p:spPr bwMode="auto">
            <a:xfrm>
              <a:off x="4598772" y="2402937"/>
              <a:ext cx="133740" cy="135897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13"/>
          <p:cNvSpPr txBox="1"/>
          <p:nvPr/>
        </p:nvSpPr>
        <p:spPr>
          <a:xfrm>
            <a:off x="1369237" y="429945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523136" y="4597652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3756837" y="428803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3910736" y="4586236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6055537" y="429945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6209436" y="4597652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8443137" y="429945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8597036" y="4597652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19534" b="5637"/>
          <a:stretch>
            <a:fillRect/>
          </a:stretch>
        </p:blipFill>
        <p:spPr>
          <a:xfrm rot="10800000">
            <a:off x="-1010017" y="-129514"/>
            <a:ext cx="5683193" cy="7139914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23" name="组合 7出自【趣你的PPT】(微信:qunideppt)：最优质的PPT资源库"/>
          <p:cNvGrpSpPr/>
          <p:nvPr/>
        </p:nvGrpSpPr>
        <p:grpSpPr bwMode="auto">
          <a:xfrm>
            <a:off x="3607749" y="2783842"/>
            <a:ext cx="8584251" cy="1313202"/>
            <a:chOff x="3252108" y="1383156"/>
            <a:chExt cx="5064578" cy="774259"/>
          </a:xfrm>
        </p:grpSpPr>
        <p:cxnSp>
          <p:nvCxnSpPr>
            <p:cNvPr id="24" name="出自【趣你的PPT】(微信:qunideppt)：最优质的PPT资源库"/>
            <p:cNvCxnSpPr/>
            <p:nvPr/>
          </p:nvCxnSpPr>
          <p:spPr>
            <a:xfrm>
              <a:off x="3656956" y="2157415"/>
              <a:ext cx="46597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出自【趣你的PPT】(微信:qunideppt)：最优质的PPT资源库"/>
            <p:cNvCxnSpPr/>
            <p:nvPr/>
          </p:nvCxnSpPr>
          <p:spPr>
            <a:xfrm>
              <a:off x="3656956" y="1383156"/>
              <a:ext cx="46597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"/>
            <p:cNvGrpSpPr/>
            <p:nvPr/>
          </p:nvGrpSpPr>
          <p:grpSpPr bwMode="auto">
            <a:xfrm>
              <a:off x="3252108" y="1383156"/>
              <a:ext cx="772834" cy="772834"/>
              <a:chOff x="3252108" y="1383156"/>
              <a:chExt cx="772834" cy="772834"/>
            </a:xfrm>
          </p:grpSpPr>
          <p:sp>
            <p:nvSpPr>
              <p:cNvPr id="47" name="出自【趣你的PPT】(微信:qunideppt)：最优质的PPT资源库"/>
              <p:cNvSpPr/>
              <p:nvPr/>
            </p:nvSpPr>
            <p:spPr>
              <a:xfrm>
                <a:off x="3360068" y="1491045"/>
                <a:ext cx="557262" cy="556895"/>
              </a:xfrm>
              <a:prstGeom prst="diamond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出自【趣你的PPT】(微信:qunideppt)：最优质的PPT资源库"/>
              <p:cNvSpPr/>
              <p:nvPr/>
            </p:nvSpPr>
            <p:spPr>
              <a:xfrm>
                <a:off x="3252108" y="1383156"/>
                <a:ext cx="773181" cy="772672"/>
              </a:xfrm>
              <a:prstGeom prst="diamond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出自【趣你的PPT】(微信:qunideppt)：最优质的PPT资源库"/>
            <p:cNvSpPr txBox="1"/>
            <p:nvPr/>
          </p:nvSpPr>
          <p:spPr>
            <a:xfrm>
              <a:off x="4047618" y="1481576"/>
              <a:ext cx="4183437" cy="5443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5400" b="1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点击此处添加标题文字</a:t>
              </a:r>
            </a:p>
          </p:txBody>
        </p:sp>
        <p:sp>
          <p:nvSpPr>
            <p:cNvPr id="46" name="出自【趣你的PPT】(微信:qunideppt)：最优质的PPT资源库"/>
            <p:cNvSpPr txBox="1"/>
            <p:nvPr/>
          </p:nvSpPr>
          <p:spPr>
            <a:xfrm>
              <a:off x="3481640" y="1527248"/>
              <a:ext cx="282600" cy="4899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800" b="1" dirty="0" smtClean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8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23"/>
          <p:cNvSpPr/>
          <p:nvPr/>
        </p:nvSpPr>
        <p:spPr>
          <a:xfrm>
            <a:off x="6319921" y="2316311"/>
            <a:ext cx="711015" cy="711015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AutoShape 3"/>
          <p:cNvSpPr>
            <a:spLocks noChangeAspect="1" noChangeArrowheads="1" noTextEdit="1"/>
          </p:cNvSpPr>
          <p:nvPr/>
        </p:nvSpPr>
        <p:spPr bwMode="auto">
          <a:xfrm>
            <a:off x="6502754" y="2417885"/>
            <a:ext cx="342811" cy="4951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200"/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6502754" y="2413653"/>
            <a:ext cx="342811" cy="495171"/>
          </a:xfrm>
          <a:custGeom>
            <a:avLst/>
            <a:gdLst/>
            <a:ahLst/>
            <a:cxnLst>
              <a:cxn ang="0">
                <a:pos x="14" y="30"/>
              </a:cxn>
              <a:cxn ang="0">
                <a:pos x="33" y="11"/>
              </a:cxn>
              <a:cxn ang="0">
                <a:pos x="52" y="30"/>
              </a:cxn>
              <a:cxn ang="0">
                <a:pos x="33" y="49"/>
              </a:cxn>
              <a:cxn ang="0">
                <a:pos x="14" y="30"/>
              </a:cxn>
              <a:cxn ang="0">
                <a:pos x="0" y="33"/>
              </a:cxn>
              <a:cxn ang="0">
                <a:pos x="10" y="58"/>
              </a:cxn>
              <a:cxn ang="0">
                <a:pos x="33" y="96"/>
              </a:cxn>
              <a:cxn ang="0">
                <a:pos x="55" y="58"/>
              </a:cxn>
              <a:cxn ang="0">
                <a:pos x="66" y="33"/>
              </a:cxn>
              <a:cxn ang="0">
                <a:pos x="33" y="0"/>
              </a:cxn>
              <a:cxn ang="0">
                <a:pos x="0" y="33"/>
              </a:cxn>
            </a:cxnLst>
            <a:rect l="0" t="0" r="r" b="b"/>
            <a:pathLst>
              <a:path w="66" h="96">
                <a:moveTo>
                  <a:pt x="14" y="30"/>
                </a:moveTo>
                <a:cubicBezTo>
                  <a:pt x="14" y="20"/>
                  <a:pt x="22" y="11"/>
                  <a:pt x="33" y="11"/>
                </a:cubicBezTo>
                <a:cubicBezTo>
                  <a:pt x="44" y="11"/>
                  <a:pt x="52" y="20"/>
                  <a:pt x="52" y="30"/>
                </a:cubicBezTo>
                <a:cubicBezTo>
                  <a:pt x="52" y="41"/>
                  <a:pt x="44" y="49"/>
                  <a:pt x="33" y="49"/>
                </a:cubicBezTo>
                <a:cubicBezTo>
                  <a:pt x="22" y="49"/>
                  <a:pt x="14" y="41"/>
                  <a:pt x="14" y="30"/>
                </a:cubicBezTo>
                <a:close/>
                <a:moveTo>
                  <a:pt x="0" y="33"/>
                </a:moveTo>
                <a:cubicBezTo>
                  <a:pt x="0" y="41"/>
                  <a:pt x="10" y="58"/>
                  <a:pt x="10" y="58"/>
                </a:cubicBezTo>
                <a:cubicBezTo>
                  <a:pt x="33" y="96"/>
                  <a:pt x="33" y="96"/>
                  <a:pt x="33" y="96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66" y="40"/>
                  <a:pt x="66" y="33"/>
                </a:cubicBezTo>
                <a:cubicBezTo>
                  <a:pt x="66" y="14"/>
                  <a:pt x="51" y="0"/>
                  <a:pt x="33" y="0"/>
                </a:cubicBezTo>
                <a:cubicBezTo>
                  <a:pt x="15" y="0"/>
                  <a:pt x="0" y="14"/>
                  <a:pt x="0" y="3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200"/>
          </a:p>
        </p:txBody>
      </p:sp>
      <p:sp>
        <p:nvSpPr>
          <p:cNvPr id="13" name="Oval 28"/>
          <p:cNvSpPr/>
          <p:nvPr/>
        </p:nvSpPr>
        <p:spPr>
          <a:xfrm>
            <a:off x="6319921" y="4255352"/>
            <a:ext cx="711015" cy="711015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AutoShape 3"/>
          <p:cNvSpPr>
            <a:spLocks noChangeAspect="1" noChangeArrowheads="1" noTextEdit="1"/>
          </p:cNvSpPr>
          <p:nvPr/>
        </p:nvSpPr>
        <p:spPr bwMode="auto">
          <a:xfrm>
            <a:off x="6502754" y="4366068"/>
            <a:ext cx="342811" cy="4951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200"/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6502754" y="4361836"/>
            <a:ext cx="342811" cy="495171"/>
          </a:xfrm>
          <a:custGeom>
            <a:avLst/>
            <a:gdLst/>
            <a:ahLst/>
            <a:cxnLst>
              <a:cxn ang="0">
                <a:pos x="14" y="30"/>
              </a:cxn>
              <a:cxn ang="0">
                <a:pos x="33" y="11"/>
              </a:cxn>
              <a:cxn ang="0">
                <a:pos x="52" y="30"/>
              </a:cxn>
              <a:cxn ang="0">
                <a:pos x="33" y="49"/>
              </a:cxn>
              <a:cxn ang="0">
                <a:pos x="14" y="30"/>
              </a:cxn>
              <a:cxn ang="0">
                <a:pos x="0" y="33"/>
              </a:cxn>
              <a:cxn ang="0">
                <a:pos x="10" y="58"/>
              </a:cxn>
              <a:cxn ang="0">
                <a:pos x="33" y="96"/>
              </a:cxn>
              <a:cxn ang="0">
                <a:pos x="55" y="58"/>
              </a:cxn>
              <a:cxn ang="0">
                <a:pos x="66" y="33"/>
              </a:cxn>
              <a:cxn ang="0">
                <a:pos x="33" y="0"/>
              </a:cxn>
              <a:cxn ang="0">
                <a:pos x="0" y="33"/>
              </a:cxn>
            </a:cxnLst>
            <a:rect l="0" t="0" r="r" b="b"/>
            <a:pathLst>
              <a:path w="66" h="96">
                <a:moveTo>
                  <a:pt x="14" y="30"/>
                </a:moveTo>
                <a:cubicBezTo>
                  <a:pt x="14" y="20"/>
                  <a:pt x="22" y="11"/>
                  <a:pt x="33" y="11"/>
                </a:cubicBezTo>
                <a:cubicBezTo>
                  <a:pt x="44" y="11"/>
                  <a:pt x="52" y="20"/>
                  <a:pt x="52" y="30"/>
                </a:cubicBezTo>
                <a:cubicBezTo>
                  <a:pt x="52" y="41"/>
                  <a:pt x="44" y="49"/>
                  <a:pt x="33" y="49"/>
                </a:cubicBezTo>
                <a:cubicBezTo>
                  <a:pt x="22" y="49"/>
                  <a:pt x="14" y="41"/>
                  <a:pt x="14" y="30"/>
                </a:cubicBezTo>
                <a:close/>
                <a:moveTo>
                  <a:pt x="0" y="33"/>
                </a:moveTo>
                <a:cubicBezTo>
                  <a:pt x="0" y="41"/>
                  <a:pt x="10" y="58"/>
                  <a:pt x="10" y="58"/>
                </a:cubicBezTo>
                <a:cubicBezTo>
                  <a:pt x="33" y="96"/>
                  <a:pt x="33" y="96"/>
                  <a:pt x="33" y="96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66" y="40"/>
                  <a:pt x="66" y="33"/>
                </a:cubicBezTo>
                <a:cubicBezTo>
                  <a:pt x="66" y="14"/>
                  <a:pt x="51" y="0"/>
                  <a:pt x="33" y="0"/>
                </a:cubicBezTo>
                <a:cubicBezTo>
                  <a:pt x="15" y="0"/>
                  <a:pt x="0" y="14"/>
                  <a:pt x="0" y="3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3200"/>
          </a:p>
        </p:txBody>
      </p:sp>
      <p:sp>
        <p:nvSpPr>
          <p:cNvPr id="17" name="矩形 16"/>
          <p:cNvSpPr/>
          <p:nvPr/>
        </p:nvSpPr>
        <p:spPr>
          <a:xfrm>
            <a:off x="7403337" y="2676494"/>
            <a:ext cx="4188027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328310" y="234154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03337" y="4523169"/>
            <a:ext cx="4188027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328310" y="418821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289185" y="1538743"/>
            <a:ext cx="3148974" cy="4727991"/>
            <a:chOff x="1413571" y="1609863"/>
            <a:chExt cx="3148974" cy="4727991"/>
          </a:xfrm>
        </p:grpSpPr>
        <p:pic>
          <p:nvPicPr>
            <p:cNvPr id="22" name="Picture 1" descr="Tablet mask 3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413571" y="1609863"/>
              <a:ext cx="3148974" cy="472799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4"/>
            <a:srcRect l="24878" r="24878"/>
            <a:stretch>
              <a:fillRect/>
            </a:stretch>
          </p:blipFill>
          <p:spPr>
            <a:xfrm>
              <a:off x="1602329" y="2040943"/>
              <a:ext cx="2779171" cy="3406240"/>
            </a:xfrm>
            <a:prstGeom prst="rect">
              <a:avLst/>
            </a:prstGeom>
          </p:spPr>
        </p:pic>
      </p:grpSp>
      <p:sp>
        <p:nvSpPr>
          <p:cNvPr id="24" name="形状 23"/>
          <p:cNvSpPr/>
          <p:nvPr/>
        </p:nvSpPr>
        <p:spPr>
          <a:xfrm>
            <a:off x="2788017" y="2004598"/>
            <a:ext cx="3290982" cy="2056864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5"/>
          <p:cNvSpPr/>
          <p:nvPr/>
        </p:nvSpPr>
        <p:spPr bwMode="auto">
          <a:xfrm>
            <a:off x="920907" y="4066906"/>
            <a:ext cx="3673475" cy="1727200"/>
          </a:xfrm>
          <a:custGeom>
            <a:avLst/>
            <a:gdLst>
              <a:gd name="T0" fmla="*/ 2304 w 2304"/>
              <a:gd name="T1" fmla="*/ 792 h 1080"/>
              <a:gd name="T2" fmla="*/ 2302 w 2304"/>
              <a:gd name="T3" fmla="*/ 806 h 1080"/>
              <a:gd name="T4" fmla="*/ 2290 w 2304"/>
              <a:gd name="T5" fmla="*/ 836 h 1080"/>
              <a:gd name="T6" fmla="*/ 2268 w 2304"/>
              <a:gd name="T7" fmla="*/ 864 h 1080"/>
              <a:gd name="T8" fmla="*/ 2234 w 2304"/>
              <a:gd name="T9" fmla="*/ 892 h 1080"/>
              <a:gd name="T10" fmla="*/ 2190 w 2304"/>
              <a:gd name="T11" fmla="*/ 916 h 1080"/>
              <a:gd name="T12" fmla="*/ 2108 w 2304"/>
              <a:gd name="T13" fmla="*/ 954 h 1080"/>
              <a:gd name="T14" fmla="*/ 1966 w 2304"/>
              <a:gd name="T15" fmla="*/ 996 h 1080"/>
              <a:gd name="T16" fmla="*/ 1796 w 2304"/>
              <a:gd name="T17" fmla="*/ 1030 h 1080"/>
              <a:gd name="T18" fmla="*/ 1600 w 2304"/>
              <a:gd name="T19" fmla="*/ 1058 h 1080"/>
              <a:gd name="T20" fmla="*/ 1384 w 2304"/>
              <a:gd name="T21" fmla="*/ 1074 h 1080"/>
              <a:gd name="T22" fmla="*/ 1152 w 2304"/>
              <a:gd name="T23" fmla="*/ 1080 h 1080"/>
              <a:gd name="T24" fmla="*/ 1034 w 2304"/>
              <a:gd name="T25" fmla="*/ 1078 h 1080"/>
              <a:gd name="T26" fmla="*/ 810 w 2304"/>
              <a:gd name="T27" fmla="*/ 1068 h 1080"/>
              <a:gd name="T28" fmla="*/ 602 w 2304"/>
              <a:gd name="T29" fmla="*/ 1046 h 1080"/>
              <a:gd name="T30" fmla="*/ 420 w 2304"/>
              <a:gd name="T31" fmla="*/ 1014 h 1080"/>
              <a:gd name="T32" fmla="*/ 264 w 2304"/>
              <a:gd name="T33" fmla="*/ 976 h 1080"/>
              <a:gd name="T34" fmla="*/ 140 w 2304"/>
              <a:gd name="T35" fmla="*/ 930 h 1080"/>
              <a:gd name="T36" fmla="*/ 90 w 2304"/>
              <a:gd name="T37" fmla="*/ 904 h 1080"/>
              <a:gd name="T38" fmla="*/ 52 w 2304"/>
              <a:gd name="T39" fmla="*/ 878 h 1080"/>
              <a:gd name="T40" fmla="*/ 24 w 2304"/>
              <a:gd name="T41" fmla="*/ 850 h 1080"/>
              <a:gd name="T42" fmla="*/ 6 w 2304"/>
              <a:gd name="T43" fmla="*/ 822 h 1080"/>
              <a:gd name="T44" fmla="*/ 0 w 2304"/>
              <a:gd name="T45" fmla="*/ 792 h 1080"/>
              <a:gd name="T46" fmla="*/ 288 w 2304"/>
              <a:gd name="T47" fmla="*/ 216 h 1080"/>
              <a:gd name="T48" fmla="*/ 292 w 2304"/>
              <a:gd name="T49" fmla="*/ 194 h 1080"/>
              <a:gd name="T50" fmla="*/ 306 w 2304"/>
              <a:gd name="T51" fmla="*/ 172 h 1080"/>
              <a:gd name="T52" fmla="*/ 326 w 2304"/>
              <a:gd name="T53" fmla="*/ 152 h 1080"/>
              <a:gd name="T54" fmla="*/ 356 w 2304"/>
              <a:gd name="T55" fmla="*/ 132 h 1080"/>
              <a:gd name="T56" fmla="*/ 436 w 2304"/>
              <a:gd name="T57" fmla="*/ 96 h 1080"/>
              <a:gd name="T58" fmla="*/ 542 w 2304"/>
              <a:gd name="T59" fmla="*/ 64 h 1080"/>
              <a:gd name="T60" fmla="*/ 668 w 2304"/>
              <a:gd name="T61" fmla="*/ 36 h 1080"/>
              <a:gd name="T62" fmla="*/ 816 w 2304"/>
              <a:gd name="T63" fmla="*/ 16 h 1080"/>
              <a:gd name="T64" fmla="*/ 978 w 2304"/>
              <a:gd name="T65" fmla="*/ 4 h 1080"/>
              <a:gd name="T66" fmla="*/ 1152 w 2304"/>
              <a:gd name="T67" fmla="*/ 0 h 1080"/>
              <a:gd name="T68" fmla="*/ 1240 w 2304"/>
              <a:gd name="T69" fmla="*/ 2 h 1080"/>
              <a:gd name="T70" fmla="*/ 1408 w 2304"/>
              <a:gd name="T71" fmla="*/ 10 h 1080"/>
              <a:gd name="T72" fmla="*/ 1564 w 2304"/>
              <a:gd name="T73" fmla="*/ 26 h 1080"/>
              <a:gd name="T74" fmla="*/ 1702 w 2304"/>
              <a:gd name="T75" fmla="*/ 50 h 1080"/>
              <a:gd name="T76" fmla="*/ 1818 w 2304"/>
              <a:gd name="T77" fmla="*/ 78 h 1080"/>
              <a:gd name="T78" fmla="*/ 1912 w 2304"/>
              <a:gd name="T79" fmla="*/ 114 h 1080"/>
              <a:gd name="T80" fmla="*/ 1964 w 2304"/>
              <a:gd name="T81" fmla="*/ 142 h 1080"/>
              <a:gd name="T82" fmla="*/ 1988 w 2304"/>
              <a:gd name="T83" fmla="*/ 162 h 1080"/>
              <a:gd name="T84" fmla="*/ 2006 w 2304"/>
              <a:gd name="T85" fmla="*/ 184 h 1080"/>
              <a:gd name="T86" fmla="*/ 2014 w 2304"/>
              <a:gd name="T87" fmla="*/ 204 h 1080"/>
              <a:gd name="T88" fmla="*/ 2016 w 2304"/>
              <a:gd name="T89" fmla="*/ 216 h 10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04"/>
              <a:gd name="T136" fmla="*/ 0 h 1080"/>
              <a:gd name="T137" fmla="*/ 2304 w 2304"/>
              <a:gd name="T138" fmla="*/ 1080 h 108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04" h="1080">
                <a:moveTo>
                  <a:pt x="2016" y="216"/>
                </a:moveTo>
                <a:lnTo>
                  <a:pt x="2304" y="792"/>
                </a:lnTo>
                <a:lnTo>
                  <a:pt x="2302" y="806"/>
                </a:lnTo>
                <a:lnTo>
                  <a:pt x="2298" y="822"/>
                </a:lnTo>
                <a:lnTo>
                  <a:pt x="2290" y="836"/>
                </a:lnTo>
                <a:lnTo>
                  <a:pt x="2280" y="850"/>
                </a:lnTo>
                <a:lnTo>
                  <a:pt x="2268" y="864"/>
                </a:lnTo>
                <a:lnTo>
                  <a:pt x="2252" y="878"/>
                </a:lnTo>
                <a:lnTo>
                  <a:pt x="2234" y="892"/>
                </a:lnTo>
                <a:lnTo>
                  <a:pt x="2214" y="904"/>
                </a:lnTo>
                <a:lnTo>
                  <a:pt x="2190" y="916"/>
                </a:lnTo>
                <a:lnTo>
                  <a:pt x="2164" y="930"/>
                </a:lnTo>
                <a:lnTo>
                  <a:pt x="2108" y="954"/>
                </a:lnTo>
                <a:lnTo>
                  <a:pt x="2040" y="976"/>
                </a:lnTo>
                <a:lnTo>
                  <a:pt x="1966" y="996"/>
                </a:lnTo>
                <a:lnTo>
                  <a:pt x="1884" y="1014"/>
                </a:lnTo>
                <a:lnTo>
                  <a:pt x="1796" y="1030"/>
                </a:lnTo>
                <a:lnTo>
                  <a:pt x="1702" y="1046"/>
                </a:lnTo>
                <a:lnTo>
                  <a:pt x="1600" y="1058"/>
                </a:lnTo>
                <a:lnTo>
                  <a:pt x="1494" y="1068"/>
                </a:lnTo>
                <a:lnTo>
                  <a:pt x="1384" y="1074"/>
                </a:lnTo>
                <a:lnTo>
                  <a:pt x="1270" y="1078"/>
                </a:lnTo>
                <a:lnTo>
                  <a:pt x="1152" y="1080"/>
                </a:lnTo>
                <a:lnTo>
                  <a:pt x="1034" y="1078"/>
                </a:lnTo>
                <a:lnTo>
                  <a:pt x="920" y="1074"/>
                </a:lnTo>
                <a:lnTo>
                  <a:pt x="810" y="1068"/>
                </a:lnTo>
                <a:lnTo>
                  <a:pt x="704" y="1058"/>
                </a:lnTo>
                <a:lnTo>
                  <a:pt x="602" y="1046"/>
                </a:lnTo>
                <a:lnTo>
                  <a:pt x="508" y="1030"/>
                </a:lnTo>
                <a:lnTo>
                  <a:pt x="420" y="1014"/>
                </a:lnTo>
                <a:lnTo>
                  <a:pt x="338" y="996"/>
                </a:lnTo>
                <a:lnTo>
                  <a:pt x="264" y="976"/>
                </a:lnTo>
                <a:lnTo>
                  <a:pt x="196" y="954"/>
                </a:lnTo>
                <a:lnTo>
                  <a:pt x="140" y="930"/>
                </a:lnTo>
                <a:lnTo>
                  <a:pt x="114" y="916"/>
                </a:lnTo>
                <a:lnTo>
                  <a:pt x="90" y="904"/>
                </a:lnTo>
                <a:lnTo>
                  <a:pt x="70" y="892"/>
                </a:lnTo>
                <a:lnTo>
                  <a:pt x="52" y="878"/>
                </a:lnTo>
                <a:lnTo>
                  <a:pt x="36" y="864"/>
                </a:lnTo>
                <a:lnTo>
                  <a:pt x="24" y="850"/>
                </a:lnTo>
                <a:lnTo>
                  <a:pt x="14" y="836"/>
                </a:lnTo>
                <a:lnTo>
                  <a:pt x="6" y="822"/>
                </a:lnTo>
                <a:lnTo>
                  <a:pt x="2" y="806"/>
                </a:lnTo>
                <a:lnTo>
                  <a:pt x="0" y="792"/>
                </a:lnTo>
                <a:lnTo>
                  <a:pt x="288" y="216"/>
                </a:lnTo>
                <a:lnTo>
                  <a:pt x="290" y="204"/>
                </a:lnTo>
                <a:lnTo>
                  <a:pt x="292" y="194"/>
                </a:lnTo>
                <a:lnTo>
                  <a:pt x="298" y="184"/>
                </a:lnTo>
                <a:lnTo>
                  <a:pt x="306" y="172"/>
                </a:lnTo>
                <a:lnTo>
                  <a:pt x="316" y="162"/>
                </a:lnTo>
                <a:lnTo>
                  <a:pt x="326" y="152"/>
                </a:lnTo>
                <a:lnTo>
                  <a:pt x="340" y="142"/>
                </a:lnTo>
                <a:lnTo>
                  <a:pt x="356" y="132"/>
                </a:lnTo>
                <a:lnTo>
                  <a:pt x="392" y="114"/>
                </a:lnTo>
                <a:lnTo>
                  <a:pt x="436" y="96"/>
                </a:lnTo>
                <a:lnTo>
                  <a:pt x="486" y="78"/>
                </a:lnTo>
                <a:lnTo>
                  <a:pt x="542" y="64"/>
                </a:lnTo>
                <a:lnTo>
                  <a:pt x="602" y="50"/>
                </a:lnTo>
                <a:lnTo>
                  <a:pt x="668" y="36"/>
                </a:lnTo>
                <a:lnTo>
                  <a:pt x="740" y="26"/>
                </a:lnTo>
                <a:lnTo>
                  <a:pt x="816" y="16"/>
                </a:lnTo>
                <a:lnTo>
                  <a:pt x="896" y="10"/>
                </a:lnTo>
                <a:lnTo>
                  <a:pt x="978" y="4"/>
                </a:lnTo>
                <a:lnTo>
                  <a:pt x="1064" y="2"/>
                </a:lnTo>
                <a:lnTo>
                  <a:pt x="1152" y="0"/>
                </a:lnTo>
                <a:lnTo>
                  <a:pt x="1240" y="2"/>
                </a:lnTo>
                <a:lnTo>
                  <a:pt x="1326" y="4"/>
                </a:lnTo>
                <a:lnTo>
                  <a:pt x="1408" y="10"/>
                </a:lnTo>
                <a:lnTo>
                  <a:pt x="1488" y="16"/>
                </a:lnTo>
                <a:lnTo>
                  <a:pt x="1564" y="26"/>
                </a:lnTo>
                <a:lnTo>
                  <a:pt x="1636" y="36"/>
                </a:lnTo>
                <a:lnTo>
                  <a:pt x="1702" y="50"/>
                </a:lnTo>
                <a:lnTo>
                  <a:pt x="1762" y="64"/>
                </a:lnTo>
                <a:lnTo>
                  <a:pt x="1818" y="78"/>
                </a:lnTo>
                <a:lnTo>
                  <a:pt x="1868" y="96"/>
                </a:lnTo>
                <a:lnTo>
                  <a:pt x="1912" y="114"/>
                </a:lnTo>
                <a:lnTo>
                  <a:pt x="1948" y="132"/>
                </a:lnTo>
                <a:lnTo>
                  <a:pt x="1964" y="142"/>
                </a:lnTo>
                <a:lnTo>
                  <a:pt x="1978" y="152"/>
                </a:lnTo>
                <a:lnTo>
                  <a:pt x="1988" y="162"/>
                </a:lnTo>
                <a:lnTo>
                  <a:pt x="1998" y="172"/>
                </a:lnTo>
                <a:lnTo>
                  <a:pt x="2006" y="184"/>
                </a:lnTo>
                <a:lnTo>
                  <a:pt x="2012" y="194"/>
                </a:lnTo>
                <a:lnTo>
                  <a:pt x="2014" y="204"/>
                </a:lnTo>
                <a:lnTo>
                  <a:pt x="2016" y="216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1380091" y="4066906"/>
            <a:ext cx="2755106" cy="690880"/>
          </a:xfrm>
          <a:custGeom>
            <a:avLst/>
            <a:gdLst>
              <a:gd name="T0" fmla="*/ 1728 w 1728"/>
              <a:gd name="T1" fmla="*/ 216 h 432"/>
              <a:gd name="T2" fmla="*/ 1724 w 1728"/>
              <a:gd name="T3" fmla="*/ 238 h 432"/>
              <a:gd name="T4" fmla="*/ 1710 w 1728"/>
              <a:gd name="T5" fmla="*/ 260 h 432"/>
              <a:gd name="T6" fmla="*/ 1690 w 1728"/>
              <a:gd name="T7" fmla="*/ 280 h 432"/>
              <a:gd name="T8" fmla="*/ 1660 w 1728"/>
              <a:gd name="T9" fmla="*/ 300 h 432"/>
              <a:gd name="T10" fmla="*/ 1580 w 1728"/>
              <a:gd name="T11" fmla="*/ 336 h 432"/>
              <a:gd name="T12" fmla="*/ 1474 w 1728"/>
              <a:gd name="T13" fmla="*/ 368 h 432"/>
              <a:gd name="T14" fmla="*/ 1348 w 1728"/>
              <a:gd name="T15" fmla="*/ 396 h 432"/>
              <a:gd name="T16" fmla="*/ 1200 w 1728"/>
              <a:gd name="T17" fmla="*/ 416 h 432"/>
              <a:gd name="T18" fmla="*/ 1038 w 1728"/>
              <a:gd name="T19" fmla="*/ 428 h 432"/>
              <a:gd name="T20" fmla="*/ 864 w 1728"/>
              <a:gd name="T21" fmla="*/ 432 h 432"/>
              <a:gd name="T22" fmla="*/ 776 w 1728"/>
              <a:gd name="T23" fmla="*/ 430 h 432"/>
              <a:gd name="T24" fmla="*/ 608 w 1728"/>
              <a:gd name="T25" fmla="*/ 422 h 432"/>
              <a:gd name="T26" fmla="*/ 452 w 1728"/>
              <a:gd name="T27" fmla="*/ 406 h 432"/>
              <a:gd name="T28" fmla="*/ 314 w 1728"/>
              <a:gd name="T29" fmla="*/ 382 h 432"/>
              <a:gd name="T30" fmla="*/ 198 w 1728"/>
              <a:gd name="T31" fmla="*/ 354 h 432"/>
              <a:gd name="T32" fmla="*/ 104 w 1728"/>
              <a:gd name="T33" fmla="*/ 318 h 432"/>
              <a:gd name="T34" fmla="*/ 52 w 1728"/>
              <a:gd name="T35" fmla="*/ 290 h 432"/>
              <a:gd name="T36" fmla="*/ 28 w 1728"/>
              <a:gd name="T37" fmla="*/ 270 h 432"/>
              <a:gd name="T38" fmla="*/ 10 w 1728"/>
              <a:gd name="T39" fmla="*/ 248 h 432"/>
              <a:gd name="T40" fmla="*/ 2 w 1728"/>
              <a:gd name="T41" fmla="*/ 228 h 432"/>
              <a:gd name="T42" fmla="*/ 0 w 1728"/>
              <a:gd name="T43" fmla="*/ 216 h 432"/>
              <a:gd name="T44" fmla="*/ 4 w 1728"/>
              <a:gd name="T45" fmla="*/ 194 h 432"/>
              <a:gd name="T46" fmla="*/ 18 w 1728"/>
              <a:gd name="T47" fmla="*/ 172 h 432"/>
              <a:gd name="T48" fmla="*/ 38 w 1728"/>
              <a:gd name="T49" fmla="*/ 152 h 432"/>
              <a:gd name="T50" fmla="*/ 68 w 1728"/>
              <a:gd name="T51" fmla="*/ 132 h 432"/>
              <a:gd name="T52" fmla="*/ 148 w 1728"/>
              <a:gd name="T53" fmla="*/ 96 h 432"/>
              <a:gd name="T54" fmla="*/ 254 w 1728"/>
              <a:gd name="T55" fmla="*/ 64 h 432"/>
              <a:gd name="T56" fmla="*/ 380 w 1728"/>
              <a:gd name="T57" fmla="*/ 36 h 432"/>
              <a:gd name="T58" fmla="*/ 528 w 1728"/>
              <a:gd name="T59" fmla="*/ 16 h 432"/>
              <a:gd name="T60" fmla="*/ 690 w 1728"/>
              <a:gd name="T61" fmla="*/ 4 h 432"/>
              <a:gd name="T62" fmla="*/ 864 w 1728"/>
              <a:gd name="T63" fmla="*/ 0 h 432"/>
              <a:gd name="T64" fmla="*/ 952 w 1728"/>
              <a:gd name="T65" fmla="*/ 2 h 432"/>
              <a:gd name="T66" fmla="*/ 1120 w 1728"/>
              <a:gd name="T67" fmla="*/ 10 h 432"/>
              <a:gd name="T68" fmla="*/ 1276 w 1728"/>
              <a:gd name="T69" fmla="*/ 26 h 432"/>
              <a:gd name="T70" fmla="*/ 1414 w 1728"/>
              <a:gd name="T71" fmla="*/ 50 h 432"/>
              <a:gd name="T72" fmla="*/ 1530 w 1728"/>
              <a:gd name="T73" fmla="*/ 78 h 432"/>
              <a:gd name="T74" fmla="*/ 1624 w 1728"/>
              <a:gd name="T75" fmla="*/ 114 h 432"/>
              <a:gd name="T76" fmla="*/ 1676 w 1728"/>
              <a:gd name="T77" fmla="*/ 142 h 432"/>
              <a:gd name="T78" fmla="*/ 1700 w 1728"/>
              <a:gd name="T79" fmla="*/ 162 h 432"/>
              <a:gd name="T80" fmla="*/ 1718 w 1728"/>
              <a:gd name="T81" fmla="*/ 184 h 432"/>
              <a:gd name="T82" fmla="*/ 1726 w 1728"/>
              <a:gd name="T83" fmla="*/ 204 h 432"/>
              <a:gd name="T84" fmla="*/ 1728 w 1728"/>
              <a:gd name="T85" fmla="*/ 216 h 43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728"/>
              <a:gd name="T130" fmla="*/ 0 h 432"/>
              <a:gd name="T131" fmla="*/ 1728 w 1728"/>
              <a:gd name="T132" fmla="*/ 432 h 43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728" h="432">
                <a:moveTo>
                  <a:pt x="1728" y="216"/>
                </a:moveTo>
                <a:lnTo>
                  <a:pt x="1728" y="216"/>
                </a:lnTo>
                <a:lnTo>
                  <a:pt x="1726" y="228"/>
                </a:lnTo>
                <a:lnTo>
                  <a:pt x="1724" y="238"/>
                </a:lnTo>
                <a:lnTo>
                  <a:pt x="1718" y="248"/>
                </a:lnTo>
                <a:lnTo>
                  <a:pt x="1710" y="260"/>
                </a:lnTo>
                <a:lnTo>
                  <a:pt x="1700" y="270"/>
                </a:lnTo>
                <a:lnTo>
                  <a:pt x="1690" y="280"/>
                </a:lnTo>
                <a:lnTo>
                  <a:pt x="1676" y="290"/>
                </a:lnTo>
                <a:lnTo>
                  <a:pt x="1660" y="300"/>
                </a:lnTo>
                <a:lnTo>
                  <a:pt x="1624" y="318"/>
                </a:lnTo>
                <a:lnTo>
                  <a:pt x="1580" y="336"/>
                </a:lnTo>
                <a:lnTo>
                  <a:pt x="1530" y="354"/>
                </a:lnTo>
                <a:lnTo>
                  <a:pt x="1474" y="368"/>
                </a:lnTo>
                <a:lnTo>
                  <a:pt x="1414" y="382"/>
                </a:lnTo>
                <a:lnTo>
                  <a:pt x="1348" y="396"/>
                </a:lnTo>
                <a:lnTo>
                  <a:pt x="1276" y="406"/>
                </a:lnTo>
                <a:lnTo>
                  <a:pt x="1200" y="416"/>
                </a:lnTo>
                <a:lnTo>
                  <a:pt x="1120" y="422"/>
                </a:lnTo>
                <a:lnTo>
                  <a:pt x="1038" y="428"/>
                </a:lnTo>
                <a:lnTo>
                  <a:pt x="952" y="430"/>
                </a:lnTo>
                <a:lnTo>
                  <a:pt x="864" y="432"/>
                </a:lnTo>
                <a:lnTo>
                  <a:pt x="776" y="430"/>
                </a:lnTo>
                <a:lnTo>
                  <a:pt x="690" y="428"/>
                </a:lnTo>
                <a:lnTo>
                  <a:pt x="608" y="422"/>
                </a:lnTo>
                <a:lnTo>
                  <a:pt x="528" y="416"/>
                </a:lnTo>
                <a:lnTo>
                  <a:pt x="452" y="406"/>
                </a:lnTo>
                <a:lnTo>
                  <a:pt x="380" y="396"/>
                </a:lnTo>
                <a:lnTo>
                  <a:pt x="314" y="382"/>
                </a:lnTo>
                <a:lnTo>
                  <a:pt x="254" y="368"/>
                </a:lnTo>
                <a:lnTo>
                  <a:pt x="198" y="354"/>
                </a:lnTo>
                <a:lnTo>
                  <a:pt x="148" y="336"/>
                </a:lnTo>
                <a:lnTo>
                  <a:pt x="104" y="318"/>
                </a:lnTo>
                <a:lnTo>
                  <a:pt x="68" y="300"/>
                </a:lnTo>
                <a:lnTo>
                  <a:pt x="52" y="290"/>
                </a:lnTo>
                <a:lnTo>
                  <a:pt x="38" y="280"/>
                </a:lnTo>
                <a:lnTo>
                  <a:pt x="28" y="270"/>
                </a:lnTo>
                <a:lnTo>
                  <a:pt x="18" y="260"/>
                </a:lnTo>
                <a:lnTo>
                  <a:pt x="10" y="248"/>
                </a:lnTo>
                <a:lnTo>
                  <a:pt x="4" y="238"/>
                </a:lnTo>
                <a:lnTo>
                  <a:pt x="2" y="228"/>
                </a:lnTo>
                <a:lnTo>
                  <a:pt x="0" y="216"/>
                </a:lnTo>
                <a:lnTo>
                  <a:pt x="2" y="204"/>
                </a:lnTo>
                <a:lnTo>
                  <a:pt x="4" y="194"/>
                </a:lnTo>
                <a:lnTo>
                  <a:pt x="10" y="184"/>
                </a:lnTo>
                <a:lnTo>
                  <a:pt x="18" y="172"/>
                </a:lnTo>
                <a:lnTo>
                  <a:pt x="28" y="162"/>
                </a:lnTo>
                <a:lnTo>
                  <a:pt x="38" y="152"/>
                </a:lnTo>
                <a:lnTo>
                  <a:pt x="52" y="142"/>
                </a:lnTo>
                <a:lnTo>
                  <a:pt x="68" y="132"/>
                </a:lnTo>
                <a:lnTo>
                  <a:pt x="104" y="114"/>
                </a:lnTo>
                <a:lnTo>
                  <a:pt x="148" y="96"/>
                </a:lnTo>
                <a:lnTo>
                  <a:pt x="198" y="78"/>
                </a:lnTo>
                <a:lnTo>
                  <a:pt x="254" y="64"/>
                </a:lnTo>
                <a:lnTo>
                  <a:pt x="314" y="50"/>
                </a:lnTo>
                <a:lnTo>
                  <a:pt x="380" y="36"/>
                </a:lnTo>
                <a:lnTo>
                  <a:pt x="452" y="26"/>
                </a:lnTo>
                <a:lnTo>
                  <a:pt x="528" y="16"/>
                </a:lnTo>
                <a:lnTo>
                  <a:pt x="608" y="10"/>
                </a:lnTo>
                <a:lnTo>
                  <a:pt x="690" y="4"/>
                </a:lnTo>
                <a:lnTo>
                  <a:pt x="776" y="2"/>
                </a:lnTo>
                <a:lnTo>
                  <a:pt x="864" y="0"/>
                </a:lnTo>
                <a:lnTo>
                  <a:pt x="952" y="2"/>
                </a:lnTo>
                <a:lnTo>
                  <a:pt x="1038" y="4"/>
                </a:lnTo>
                <a:lnTo>
                  <a:pt x="1120" y="10"/>
                </a:lnTo>
                <a:lnTo>
                  <a:pt x="1200" y="16"/>
                </a:lnTo>
                <a:lnTo>
                  <a:pt x="1276" y="26"/>
                </a:lnTo>
                <a:lnTo>
                  <a:pt x="1348" y="36"/>
                </a:lnTo>
                <a:lnTo>
                  <a:pt x="1414" y="50"/>
                </a:lnTo>
                <a:lnTo>
                  <a:pt x="1474" y="64"/>
                </a:lnTo>
                <a:lnTo>
                  <a:pt x="1530" y="78"/>
                </a:lnTo>
                <a:lnTo>
                  <a:pt x="1580" y="96"/>
                </a:lnTo>
                <a:lnTo>
                  <a:pt x="1624" y="114"/>
                </a:lnTo>
                <a:lnTo>
                  <a:pt x="1660" y="132"/>
                </a:lnTo>
                <a:lnTo>
                  <a:pt x="1676" y="142"/>
                </a:lnTo>
                <a:lnTo>
                  <a:pt x="1690" y="152"/>
                </a:lnTo>
                <a:lnTo>
                  <a:pt x="1700" y="162"/>
                </a:lnTo>
                <a:lnTo>
                  <a:pt x="1710" y="172"/>
                </a:lnTo>
                <a:lnTo>
                  <a:pt x="1718" y="184"/>
                </a:lnTo>
                <a:lnTo>
                  <a:pt x="1724" y="194"/>
                </a:lnTo>
                <a:lnTo>
                  <a:pt x="1726" y="204"/>
                </a:lnTo>
                <a:lnTo>
                  <a:pt x="1728" y="21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1532095" y="3058844"/>
            <a:ext cx="2484437" cy="1373187"/>
          </a:xfrm>
          <a:custGeom>
            <a:avLst/>
            <a:gdLst>
              <a:gd name="T0" fmla="*/ 1728 w 1728"/>
              <a:gd name="T1" fmla="*/ 720 h 936"/>
              <a:gd name="T2" fmla="*/ 1726 w 1728"/>
              <a:gd name="T3" fmla="*/ 732 h 936"/>
              <a:gd name="T4" fmla="*/ 1718 w 1728"/>
              <a:gd name="T5" fmla="*/ 752 h 936"/>
              <a:gd name="T6" fmla="*/ 1700 w 1728"/>
              <a:gd name="T7" fmla="*/ 774 h 936"/>
              <a:gd name="T8" fmla="*/ 1676 w 1728"/>
              <a:gd name="T9" fmla="*/ 794 h 936"/>
              <a:gd name="T10" fmla="*/ 1624 w 1728"/>
              <a:gd name="T11" fmla="*/ 822 h 936"/>
              <a:gd name="T12" fmla="*/ 1530 w 1728"/>
              <a:gd name="T13" fmla="*/ 858 h 936"/>
              <a:gd name="T14" fmla="*/ 1414 w 1728"/>
              <a:gd name="T15" fmla="*/ 886 h 936"/>
              <a:gd name="T16" fmla="*/ 1276 w 1728"/>
              <a:gd name="T17" fmla="*/ 910 h 936"/>
              <a:gd name="T18" fmla="*/ 1120 w 1728"/>
              <a:gd name="T19" fmla="*/ 926 h 936"/>
              <a:gd name="T20" fmla="*/ 952 w 1728"/>
              <a:gd name="T21" fmla="*/ 934 h 936"/>
              <a:gd name="T22" fmla="*/ 864 w 1728"/>
              <a:gd name="T23" fmla="*/ 936 h 936"/>
              <a:gd name="T24" fmla="*/ 690 w 1728"/>
              <a:gd name="T25" fmla="*/ 932 h 936"/>
              <a:gd name="T26" fmla="*/ 528 w 1728"/>
              <a:gd name="T27" fmla="*/ 920 h 936"/>
              <a:gd name="T28" fmla="*/ 380 w 1728"/>
              <a:gd name="T29" fmla="*/ 900 h 936"/>
              <a:gd name="T30" fmla="*/ 254 w 1728"/>
              <a:gd name="T31" fmla="*/ 872 h 936"/>
              <a:gd name="T32" fmla="*/ 148 w 1728"/>
              <a:gd name="T33" fmla="*/ 840 h 936"/>
              <a:gd name="T34" fmla="*/ 68 w 1728"/>
              <a:gd name="T35" fmla="*/ 804 h 936"/>
              <a:gd name="T36" fmla="*/ 38 w 1728"/>
              <a:gd name="T37" fmla="*/ 784 h 936"/>
              <a:gd name="T38" fmla="*/ 18 w 1728"/>
              <a:gd name="T39" fmla="*/ 764 h 936"/>
              <a:gd name="T40" fmla="*/ 4 w 1728"/>
              <a:gd name="T41" fmla="*/ 742 h 936"/>
              <a:gd name="T42" fmla="*/ 0 w 1728"/>
              <a:gd name="T43" fmla="*/ 720 h 936"/>
              <a:gd name="T44" fmla="*/ 288 w 1728"/>
              <a:gd name="T45" fmla="*/ 144 h 936"/>
              <a:gd name="T46" fmla="*/ 290 w 1728"/>
              <a:gd name="T47" fmla="*/ 130 h 936"/>
              <a:gd name="T48" fmla="*/ 300 w 1728"/>
              <a:gd name="T49" fmla="*/ 114 h 936"/>
              <a:gd name="T50" fmla="*/ 334 w 1728"/>
              <a:gd name="T51" fmla="*/ 88 h 936"/>
              <a:gd name="T52" fmla="*/ 386 w 1728"/>
              <a:gd name="T53" fmla="*/ 64 h 936"/>
              <a:gd name="T54" fmla="*/ 456 w 1728"/>
              <a:gd name="T55" fmla="*/ 42 h 936"/>
              <a:gd name="T56" fmla="*/ 542 w 1728"/>
              <a:gd name="T57" fmla="*/ 24 h 936"/>
              <a:gd name="T58" fmla="*/ 640 w 1728"/>
              <a:gd name="T59" fmla="*/ 12 h 936"/>
              <a:gd name="T60" fmla="*/ 748 w 1728"/>
              <a:gd name="T61" fmla="*/ 2 h 936"/>
              <a:gd name="T62" fmla="*/ 864 w 1728"/>
              <a:gd name="T63" fmla="*/ 0 h 936"/>
              <a:gd name="T64" fmla="*/ 922 w 1728"/>
              <a:gd name="T65" fmla="*/ 0 h 936"/>
              <a:gd name="T66" fmla="*/ 1036 w 1728"/>
              <a:gd name="T67" fmla="*/ 6 h 936"/>
              <a:gd name="T68" fmla="*/ 1138 w 1728"/>
              <a:gd name="T69" fmla="*/ 18 h 936"/>
              <a:gd name="T70" fmla="*/ 1230 w 1728"/>
              <a:gd name="T71" fmla="*/ 32 h 936"/>
              <a:gd name="T72" fmla="*/ 1308 w 1728"/>
              <a:gd name="T73" fmla="*/ 52 h 936"/>
              <a:gd name="T74" fmla="*/ 1370 w 1728"/>
              <a:gd name="T75" fmla="*/ 76 h 936"/>
              <a:gd name="T76" fmla="*/ 1414 w 1728"/>
              <a:gd name="T77" fmla="*/ 102 h 936"/>
              <a:gd name="T78" fmla="*/ 1434 w 1728"/>
              <a:gd name="T79" fmla="*/ 122 h 936"/>
              <a:gd name="T80" fmla="*/ 1440 w 1728"/>
              <a:gd name="T81" fmla="*/ 136 h 936"/>
              <a:gd name="T82" fmla="*/ 1440 w 1728"/>
              <a:gd name="T83" fmla="*/ 144 h 9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728"/>
              <a:gd name="T127" fmla="*/ 0 h 936"/>
              <a:gd name="T128" fmla="*/ 1728 w 1728"/>
              <a:gd name="T129" fmla="*/ 936 h 9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728" h="936">
                <a:moveTo>
                  <a:pt x="1440" y="144"/>
                </a:moveTo>
                <a:lnTo>
                  <a:pt x="1728" y="720"/>
                </a:lnTo>
                <a:lnTo>
                  <a:pt x="1726" y="732"/>
                </a:lnTo>
                <a:lnTo>
                  <a:pt x="1724" y="742"/>
                </a:lnTo>
                <a:lnTo>
                  <a:pt x="1718" y="752"/>
                </a:lnTo>
                <a:lnTo>
                  <a:pt x="1710" y="764"/>
                </a:lnTo>
                <a:lnTo>
                  <a:pt x="1700" y="774"/>
                </a:lnTo>
                <a:lnTo>
                  <a:pt x="1690" y="784"/>
                </a:lnTo>
                <a:lnTo>
                  <a:pt x="1676" y="794"/>
                </a:lnTo>
                <a:lnTo>
                  <a:pt x="1660" y="804"/>
                </a:lnTo>
                <a:lnTo>
                  <a:pt x="1624" y="822"/>
                </a:lnTo>
                <a:lnTo>
                  <a:pt x="1580" y="840"/>
                </a:lnTo>
                <a:lnTo>
                  <a:pt x="1530" y="858"/>
                </a:lnTo>
                <a:lnTo>
                  <a:pt x="1474" y="872"/>
                </a:lnTo>
                <a:lnTo>
                  <a:pt x="1414" y="886"/>
                </a:lnTo>
                <a:lnTo>
                  <a:pt x="1348" y="900"/>
                </a:lnTo>
                <a:lnTo>
                  <a:pt x="1276" y="910"/>
                </a:lnTo>
                <a:lnTo>
                  <a:pt x="1200" y="920"/>
                </a:lnTo>
                <a:lnTo>
                  <a:pt x="1120" y="926"/>
                </a:lnTo>
                <a:lnTo>
                  <a:pt x="1038" y="932"/>
                </a:lnTo>
                <a:lnTo>
                  <a:pt x="952" y="934"/>
                </a:lnTo>
                <a:lnTo>
                  <a:pt x="864" y="936"/>
                </a:lnTo>
                <a:lnTo>
                  <a:pt x="776" y="934"/>
                </a:lnTo>
                <a:lnTo>
                  <a:pt x="690" y="932"/>
                </a:lnTo>
                <a:lnTo>
                  <a:pt x="608" y="926"/>
                </a:lnTo>
                <a:lnTo>
                  <a:pt x="528" y="920"/>
                </a:lnTo>
                <a:lnTo>
                  <a:pt x="452" y="910"/>
                </a:lnTo>
                <a:lnTo>
                  <a:pt x="380" y="900"/>
                </a:lnTo>
                <a:lnTo>
                  <a:pt x="314" y="886"/>
                </a:lnTo>
                <a:lnTo>
                  <a:pt x="254" y="872"/>
                </a:lnTo>
                <a:lnTo>
                  <a:pt x="198" y="858"/>
                </a:lnTo>
                <a:lnTo>
                  <a:pt x="148" y="840"/>
                </a:lnTo>
                <a:lnTo>
                  <a:pt x="104" y="822"/>
                </a:lnTo>
                <a:lnTo>
                  <a:pt x="68" y="804"/>
                </a:lnTo>
                <a:lnTo>
                  <a:pt x="52" y="794"/>
                </a:lnTo>
                <a:lnTo>
                  <a:pt x="38" y="784"/>
                </a:lnTo>
                <a:lnTo>
                  <a:pt x="28" y="774"/>
                </a:lnTo>
                <a:lnTo>
                  <a:pt x="18" y="764"/>
                </a:lnTo>
                <a:lnTo>
                  <a:pt x="10" y="752"/>
                </a:lnTo>
                <a:lnTo>
                  <a:pt x="4" y="742"/>
                </a:lnTo>
                <a:lnTo>
                  <a:pt x="2" y="732"/>
                </a:lnTo>
                <a:lnTo>
                  <a:pt x="0" y="720"/>
                </a:lnTo>
                <a:lnTo>
                  <a:pt x="288" y="144"/>
                </a:lnTo>
                <a:lnTo>
                  <a:pt x="288" y="136"/>
                </a:lnTo>
                <a:lnTo>
                  <a:pt x="290" y="130"/>
                </a:lnTo>
                <a:lnTo>
                  <a:pt x="294" y="122"/>
                </a:lnTo>
                <a:lnTo>
                  <a:pt x="300" y="114"/>
                </a:lnTo>
                <a:lnTo>
                  <a:pt x="314" y="102"/>
                </a:lnTo>
                <a:lnTo>
                  <a:pt x="334" y="88"/>
                </a:lnTo>
                <a:lnTo>
                  <a:pt x="358" y="76"/>
                </a:lnTo>
                <a:lnTo>
                  <a:pt x="386" y="64"/>
                </a:lnTo>
                <a:lnTo>
                  <a:pt x="420" y="52"/>
                </a:lnTo>
                <a:lnTo>
                  <a:pt x="456" y="42"/>
                </a:lnTo>
                <a:lnTo>
                  <a:pt x="498" y="32"/>
                </a:lnTo>
                <a:lnTo>
                  <a:pt x="542" y="24"/>
                </a:lnTo>
                <a:lnTo>
                  <a:pt x="590" y="18"/>
                </a:lnTo>
                <a:lnTo>
                  <a:pt x="640" y="12"/>
                </a:lnTo>
                <a:lnTo>
                  <a:pt x="692" y="6"/>
                </a:lnTo>
                <a:lnTo>
                  <a:pt x="748" y="2"/>
                </a:lnTo>
                <a:lnTo>
                  <a:pt x="806" y="0"/>
                </a:lnTo>
                <a:lnTo>
                  <a:pt x="864" y="0"/>
                </a:lnTo>
                <a:lnTo>
                  <a:pt x="922" y="0"/>
                </a:lnTo>
                <a:lnTo>
                  <a:pt x="980" y="2"/>
                </a:lnTo>
                <a:lnTo>
                  <a:pt x="1036" y="6"/>
                </a:lnTo>
                <a:lnTo>
                  <a:pt x="1088" y="12"/>
                </a:lnTo>
                <a:lnTo>
                  <a:pt x="1138" y="18"/>
                </a:lnTo>
                <a:lnTo>
                  <a:pt x="1186" y="24"/>
                </a:lnTo>
                <a:lnTo>
                  <a:pt x="1230" y="32"/>
                </a:lnTo>
                <a:lnTo>
                  <a:pt x="1272" y="42"/>
                </a:lnTo>
                <a:lnTo>
                  <a:pt x="1308" y="52"/>
                </a:lnTo>
                <a:lnTo>
                  <a:pt x="1342" y="64"/>
                </a:lnTo>
                <a:lnTo>
                  <a:pt x="1370" y="76"/>
                </a:lnTo>
                <a:lnTo>
                  <a:pt x="1394" y="88"/>
                </a:lnTo>
                <a:lnTo>
                  <a:pt x="1414" y="102"/>
                </a:lnTo>
                <a:lnTo>
                  <a:pt x="1428" y="114"/>
                </a:lnTo>
                <a:lnTo>
                  <a:pt x="1434" y="122"/>
                </a:lnTo>
                <a:lnTo>
                  <a:pt x="1438" y="130"/>
                </a:lnTo>
                <a:lnTo>
                  <a:pt x="1440" y="136"/>
                </a:lnTo>
                <a:lnTo>
                  <a:pt x="1440" y="144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1946168" y="3058844"/>
            <a:ext cx="1656291" cy="422519"/>
          </a:xfrm>
          <a:custGeom>
            <a:avLst/>
            <a:gdLst>
              <a:gd name="T0" fmla="*/ 1152 w 1152"/>
              <a:gd name="T1" fmla="*/ 144 h 288"/>
              <a:gd name="T2" fmla="*/ 1150 w 1152"/>
              <a:gd name="T3" fmla="*/ 158 h 288"/>
              <a:gd name="T4" fmla="*/ 1140 w 1152"/>
              <a:gd name="T5" fmla="*/ 174 h 288"/>
              <a:gd name="T6" fmla="*/ 1106 w 1152"/>
              <a:gd name="T7" fmla="*/ 200 h 288"/>
              <a:gd name="T8" fmla="*/ 1054 w 1152"/>
              <a:gd name="T9" fmla="*/ 224 h 288"/>
              <a:gd name="T10" fmla="*/ 984 w 1152"/>
              <a:gd name="T11" fmla="*/ 246 h 288"/>
              <a:gd name="T12" fmla="*/ 898 w 1152"/>
              <a:gd name="T13" fmla="*/ 264 h 288"/>
              <a:gd name="T14" fmla="*/ 800 w 1152"/>
              <a:gd name="T15" fmla="*/ 276 h 288"/>
              <a:gd name="T16" fmla="*/ 692 w 1152"/>
              <a:gd name="T17" fmla="*/ 286 h 288"/>
              <a:gd name="T18" fmla="*/ 576 w 1152"/>
              <a:gd name="T19" fmla="*/ 288 h 288"/>
              <a:gd name="T20" fmla="*/ 518 w 1152"/>
              <a:gd name="T21" fmla="*/ 288 h 288"/>
              <a:gd name="T22" fmla="*/ 404 w 1152"/>
              <a:gd name="T23" fmla="*/ 282 h 288"/>
              <a:gd name="T24" fmla="*/ 302 w 1152"/>
              <a:gd name="T25" fmla="*/ 270 h 288"/>
              <a:gd name="T26" fmla="*/ 210 w 1152"/>
              <a:gd name="T27" fmla="*/ 256 h 288"/>
              <a:gd name="T28" fmla="*/ 132 w 1152"/>
              <a:gd name="T29" fmla="*/ 236 h 288"/>
              <a:gd name="T30" fmla="*/ 70 w 1152"/>
              <a:gd name="T31" fmla="*/ 212 h 288"/>
              <a:gd name="T32" fmla="*/ 26 w 1152"/>
              <a:gd name="T33" fmla="*/ 186 h 288"/>
              <a:gd name="T34" fmla="*/ 6 w 1152"/>
              <a:gd name="T35" fmla="*/ 166 h 288"/>
              <a:gd name="T36" fmla="*/ 0 w 1152"/>
              <a:gd name="T37" fmla="*/ 152 h 288"/>
              <a:gd name="T38" fmla="*/ 0 w 1152"/>
              <a:gd name="T39" fmla="*/ 144 h 288"/>
              <a:gd name="T40" fmla="*/ 2 w 1152"/>
              <a:gd name="T41" fmla="*/ 130 h 288"/>
              <a:gd name="T42" fmla="*/ 12 w 1152"/>
              <a:gd name="T43" fmla="*/ 114 h 288"/>
              <a:gd name="T44" fmla="*/ 46 w 1152"/>
              <a:gd name="T45" fmla="*/ 88 h 288"/>
              <a:gd name="T46" fmla="*/ 98 w 1152"/>
              <a:gd name="T47" fmla="*/ 64 h 288"/>
              <a:gd name="T48" fmla="*/ 168 w 1152"/>
              <a:gd name="T49" fmla="*/ 42 h 288"/>
              <a:gd name="T50" fmla="*/ 254 w 1152"/>
              <a:gd name="T51" fmla="*/ 24 h 288"/>
              <a:gd name="T52" fmla="*/ 352 w 1152"/>
              <a:gd name="T53" fmla="*/ 12 h 288"/>
              <a:gd name="T54" fmla="*/ 460 w 1152"/>
              <a:gd name="T55" fmla="*/ 2 h 288"/>
              <a:gd name="T56" fmla="*/ 576 w 1152"/>
              <a:gd name="T57" fmla="*/ 0 h 288"/>
              <a:gd name="T58" fmla="*/ 634 w 1152"/>
              <a:gd name="T59" fmla="*/ 0 h 288"/>
              <a:gd name="T60" fmla="*/ 748 w 1152"/>
              <a:gd name="T61" fmla="*/ 6 h 288"/>
              <a:gd name="T62" fmla="*/ 850 w 1152"/>
              <a:gd name="T63" fmla="*/ 18 h 288"/>
              <a:gd name="T64" fmla="*/ 942 w 1152"/>
              <a:gd name="T65" fmla="*/ 32 h 288"/>
              <a:gd name="T66" fmla="*/ 1020 w 1152"/>
              <a:gd name="T67" fmla="*/ 52 h 288"/>
              <a:gd name="T68" fmla="*/ 1082 w 1152"/>
              <a:gd name="T69" fmla="*/ 76 h 288"/>
              <a:gd name="T70" fmla="*/ 1126 w 1152"/>
              <a:gd name="T71" fmla="*/ 102 h 288"/>
              <a:gd name="T72" fmla="*/ 1146 w 1152"/>
              <a:gd name="T73" fmla="*/ 122 h 288"/>
              <a:gd name="T74" fmla="*/ 1152 w 1152"/>
              <a:gd name="T75" fmla="*/ 136 h 288"/>
              <a:gd name="T76" fmla="*/ 1152 w 1152"/>
              <a:gd name="T77" fmla="*/ 144 h 28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152"/>
              <a:gd name="T118" fmla="*/ 0 h 288"/>
              <a:gd name="T119" fmla="*/ 1152 w 1152"/>
              <a:gd name="T120" fmla="*/ 288 h 28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152" h="288">
                <a:moveTo>
                  <a:pt x="1152" y="144"/>
                </a:moveTo>
                <a:lnTo>
                  <a:pt x="1152" y="144"/>
                </a:lnTo>
                <a:lnTo>
                  <a:pt x="1152" y="152"/>
                </a:lnTo>
                <a:lnTo>
                  <a:pt x="1150" y="158"/>
                </a:lnTo>
                <a:lnTo>
                  <a:pt x="1146" y="166"/>
                </a:lnTo>
                <a:lnTo>
                  <a:pt x="1140" y="174"/>
                </a:lnTo>
                <a:lnTo>
                  <a:pt x="1126" y="186"/>
                </a:lnTo>
                <a:lnTo>
                  <a:pt x="1106" y="200"/>
                </a:lnTo>
                <a:lnTo>
                  <a:pt x="1082" y="212"/>
                </a:lnTo>
                <a:lnTo>
                  <a:pt x="1054" y="224"/>
                </a:lnTo>
                <a:lnTo>
                  <a:pt x="1020" y="236"/>
                </a:lnTo>
                <a:lnTo>
                  <a:pt x="984" y="246"/>
                </a:lnTo>
                <a:lnTo>
                  <a:pt x="942" y="256"/>
                </a:lnTo>
                <a:lnTo>
                  <a:pt x="898" y="264"/>
                </a:lnTo>
                <a:lnTo>
                  <a:pt x="850" y="270"/>
                </a:lnTo>
                <a:lnTo>
                  <a:pt x="800" y="276"/>
                </a:lnTo>
                <a:lnTo>
                  <a:pt x="748" y="282"/>
                </a:lnTo>
                <a:lnTo>
                  <a:pt x="692" y="286"/>
                </a:lnTo>
                <a:lnTo>
                  <a:pt x="634" y="288"/>
                </a:lnTo>
                <a:lnTo>
                  <a:pt x="576" y="288"/>
                </a:lnTo>
                <a:lnTo>
                  <a:pt x="518" y="288"/>
                </a:lnTo>
                <a:lnTo>
                  <a:pt x="460" y="286"/>
                </a:lnTo>
                <a:lnTo>
                  <a:pt x="404" y="282"/>
                </a:lnTo>
                <a:lnTo>
                  <a:pt x="352" y="276"/>
                </a:lnTo>
                <a:lnTo>
                  <a:pt x="302" y="270"/>
                </a:lnTo>
                <a:lnTo>
                  <a:pt x="254" y="264"/>
                </a:lnTo>
                <a:lnTo>
                  <a:pt x="210" y="256"/>
                </a:lnTo>
                <a:lnTo>
                  <a:pt x="168" y="246"/>
                </a:lnTo>
                <a:lnTo>
                  <a:pt x="132" y="236"/>
                </a:lnTo>
                <a:lnTo>
                  <a:pt x="98" y="224"/>
                </a:lnTo>
                <a:lnTo>
                  <a:pt x="70" y="212"/>
                </a:lnTo>
                <a:lnTo>
                  <a:pt x="46" y="200"/>
                </a:lnTo>
                <a:lnTo>
                  <a:pt x="26" y="186"/>
                </a:lnTo>
                <a:lnTo>
                  <a:pt x="12" y="174"/>
                </a:lnTo>
                <a:lnTo>
                  <a:pt x="6" y="166"/>
                </a:lnTo>
                <a:lnTo>
                  <a:pt x="2" y="158"/>
                </a:lnTo>
                <a:lnTo>
                  <a:pt x="0" y="152"/>
                </a:lnTo>
                <a:lnTo>
                  <a:pt x="0" y="144"/>
                </a:lnTo>
                <a:lnTo>
                  <a:pt x="0" y="136"/>
                </a:lnTo>
                <a:lnTo>
                  <a:pt x="2" y="130"/>
                </a:lnTo>
                <a:lnTo>
                  <a:pt x="6" y="122"/>
                </a:lnTo>
                <a:lnTo>
                  <a:pt x="12" y="114"/>
                </a:lnTo>
                <a:lnTo>
                  <a:pt x="26" y="102"/>
                </a:lnTo>
                <a:lnTo>
                  <a:pt x="46" y="88"/>
                </a:lnTo>
                <a:lnTo>
                  <a:pt x="70" y="76"/>
                </a:lnTo>
                <a:lnTo>
                  <a:pt x="98" y="64"/>
                </a:lnTo>
                <a:lnTo>
                  <a:pt x="132" y="52"/>
                </a:lnTo>
                <a:lnTo>
                  <a:pt x="168" y="42"/>
                </a:lnTo>
                <a:lnTo>
                  <a:pt x="210" y="32"/>
                </a:lnTo>
                <a:lnTo>
                  <a:pt x="254" y="24"/>
                </a:lnTo>
                <a:lnTo>
                  <a:pt x="302" y="18"/>
                </a:lnTo>
                <a:lnTo>
                  <a:pt x="352" y="12"/>
                </a:lnTo>
                <a:lnTo>
                  <a:pt x="404" y="6"/>
                </a:lnTo>
                <a:lnTo>
                  <a:pt x="460" y="2"/>
                </a:lnTo>
                <a:lnTo>
                  <a:pt x="518" y="0"/>
                </a:lnTo>
                <a:lnTo>
                  <a:pt x="576" y="0"/>
                </a:lnTo>
                <a:lnTo>
                  <a:pt x="634" y="0"/>
                </a:lnTo>
                <a:lnTo>
                  <a:pt x="692" y="2"/>
                </a:lnTo>
                <a:lnTo>
                  <a:pt x="748" y="6"/>
                </a:lnTo>
                <a:lnTo>
                  <a:pt x="800" y="12"/>
                </a:lnTo>
                <a:lnTo>
                  <a:pt x="850" y="18"/>
                </a:lnTo>
                <a:lnTo>
                  <a:pt x="898" y="24"/>
                </a:lnTo>
                <a:lnTo>
                  <a:pt x="942" y="32"/>
                </a:lnTo>
                <a:lnTo>
                  <a:pt x="984" y="42"/>
                </a:lnTo>
                <a:lnTo>
                  <a:pt x="1020" y="52"/>
                </a:lnTo>
                <a:lnTo>
                  <a:pt x="1054" y="64"/>
                </a:lnTo>
                <a:lnTo>
                  <a:pt x="1082" y="76"/>
                </a:lnTo>
                <a:lnTo>
                  <a:pt x="1106" y="88"/>
                </a:lnTo>
                <a:lnTo>
                  <a:pt x="1126" y="102"/>
                </a:lnTo>
                <a:lnTo>
                  <a:pt x="1140" y="114"/>
                </a:lnTo>
                <a:lnTo>
                  <a:pt x="1146" y="122"/>
                </a:lnTo>
                <a:lnTo>
                  <a:pt x="1150" y="130"/>
                </a:lnTo>
                <a:lnTo>
                  <a:pt x="1152" y="136"/>
                </a:lnTo>
                <a:lnTo>
                  <a:pt x="1152" y="144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2"/>
          <p:cNvSpPr/>
          <p:nvPr/>
        </p:nvSpPr>
        <p:spPr bwMode="auto">
          <a:xfrm>
            <a:off x="2059145" y="1738044"/>
            <a:ext cx="1430337" cy="1466850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6" name="Line 20"/>
          <p:cNvSpPr>
            <a:spLocks noChangeShapeType="1"/>
          </p:cNvSpPr>
          <p:nvPr/>
        </p:nvSpPr>
        <p:spPr bwMode="auto">
          <a:xfrm flipH="1">
            <a:off x="4068977" y="4917865"/>
            <a:ext cx="3718576" cy="0"/>
          </a:xfrm>
          <a:prstGeom prst="line">
            <a:avLst/>
          </a:prstGeom>
          <a:noFill/>
          <a:ln w="25400" cap="rnd">
            <a:solidFill>
              <a:srgbClr val="ADBACA"/>
            </a:solidFill>
            <a:prstDash val="sysDot"/>
            <a:round/>
            <a:headEnd type="diamond" w="lg" len="lg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 flipH="1">
            <a:off x="3120704" y="2709589"/>
            <a:ext cx="4680000" cy="0"/>
          </a:xfrm>
          <a:prstGeom prst="line">
            <a:avLst/>
          </a:prstGeom>
          <a:noFill/>
          <a:ln w="25400" cap="rnd">
            <a:solidFill>
              <a:srgbClr val="ADBACA"/>
            </a:solidFill>
            <a:prstDash val="sysDot"/>
            <a:round/>
            <a:headEnd type="diamond" w="lg" len="lg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 flipH="1">
            <a:off x="3545893" y="3767053"/>
            <a:ext cx="4241661" cy="0"/>
          </a:xfrm>
          <a:prstGeom prst="line">
            <a:avLst/>
          </a:prstGeom>
          <a:noFill/>
          <a:ln w="25400" cap="rnd">
            <a:solidFill>
              <a:srgbClr val="ADBACA"/>
            </a:solidFill>
            <a:prstDash val="sysDot"/>
            <a:round/>
            <a:headEnd type="diamond" w="lg" len="lg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2588885" y="3727628"/>
            <a:ext cx="458640" cy="44287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 noChangeAspect="1" noEditPoints="1"/>
          </p:cNvSpPr>
          <p:nvPr/>
        </p:nvSpPr>
        <p:spPr bwMode="auto">
          <a:xfrm>
            <a:off x="2536340" y="2470079"/>
            <a:ext cx="479553" cy="480060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7"/>
          <p:cNvSpPr>
            <a:spLocks noEditPoints="1"/>
          </p:cNvSpPr>
          <p:nvPr/>
        </p:nvSpPr>
        <p:spPr bwMode="auto">
          <a:xfrm>
            <a:off x="2559348" y="5085600"/>
            <a:ext cx="451474" cy="442875"/>
          </a:xfrm>
          <a:custGeom>
            <a:avLst/>
            <a:gdLst>
              <a:gd name="T0" fmla="*/ 127 w 130"/>
              <a:gd name="T1" fmla="*/ 42 h 128"/>
              <a:gd name="T2" fmla="*/ 87 w 130"/>
              <a:gd name="T3" fmla="*/ 2 h 128"/>
              <a:gd name="T4" fmla="*/ 79 w 130"/>
              <a:gd name="T5" fmla="*/ 0 h 128"/>
              <a:gd name="T6" fmla="*/ 75 w 130"/>
              <a:gd name="T7" fmla="*/ 2 h 128"/>
              <a:gd name="T8" fmla="*/ 73 w 130"/>
              <a:gd name="T9" fmla="*/ 6 h 128"/>
              <a:gd name="T10" fmla="*/ 64 w 130"/>
              <a:gd name="T11" fmla="*/ 21 h 128"/>
              <a:gd name="T12" fmla="*/ 41 w 130"/>
              <a:gd name="T13" fmla="*/ 37 h 128"/>
              <a:gd name="T14" fmla="*/ 15 w 130"/>
              <a:gd name="T15" fmla="*/ 55 h 128"/>
              <a:gd name="T16" fmla="*/ 1 w 130"/>
              <a:gd name="T17" fmla="*/ 78 h 128"/>
              <a:gd name="T18" fmla="*/ 3 w 130"/>
              <a:gd name="T19" fmla="*/ 86 h 128"/>
              <a:gd name="T20" fmla="*/ 43 w 130"/>
              <a:gd name="T21" fmla="*/ 126 h 128"/>
              <a:gd name="T22" fmla="*/ 51 w 130"/>
              <a:gd name="T23" fmla="*/ 128 h 128"/>
              <a:gd name="T24" fmla="*/ 55 w 130"/>
              <a:gd name="T25" fmla="*/ 126 h 128"/>
              <a:gd name="T26" fmla="*/ 57 w 130"/>
              <a:gd name="T27" fmla="*/ 122 h 128"/>
              <a:gd name="T28" fmla="*/ 66 w 130"/>
              <a:gd name="T29" fmla="*/ 107 h 128"/>
              <a:gd name="T30" fmla="*/ 89 w 130"/>
              <a:gd name="T31" fmla="*/ 91 h 128"/>
              <a:gd name="T32" fmla="*/ 115 w 130"/>
              <a:gd name="T33" fmla="*/ 73 h 128"/>
              <a:gd name="T34" fmla="*/ 129 w 130"/>
              <a:gd name="T35" fmla="*/ 50 h 128"/>
              <a:gd name="T36" fmla="*/ 127 w 130"/>
              <a:gd name="T37" fmla="*/ 42 h 128"/>
              <a:gd name="T38" fmla="*/ 49 w 130"/>
              <a:gd name="T39" fmla="*/ 120 h 128"/>
              <a:gd name="T40" fmla="*/ 9 w 130"/>
              <a:gd name="T41" fmla="*/ 80 h 128"/>
              <a:gd name="T42" fmla="*/ 81 w 130"/>
              <a:gd name="T43" fmla="*/ 8 h 128"/>
              <a:gd name="T44" fmla="*/ 121 w 130"/>
              <a:gd name="T45" fmla="*/ 48 h 128"/>
              <a:gd name="T46" fmla="*/ 49 w 130"/>
              <a:gd name="T47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0" h="128">
                <a:moveTo>
                  <a:pt x="127" y="42"/>
                </a:moveTo>
                <a:cubicBezTo>
                  <a:pt x="87" y="2"/>
                  <a:pt x="87" y="2"/>
                  <a:pt x="87" y="2"/>
                </a:cubicBezTo>
                <a:cubicBezTo>
                  <a:pt x="85" y="0"/>
                  <a:pt x="82" y="0"/>
                  <a:pt x="79" y="0"/>
                </a:cubicBezTo>
                <a:cubicBezTo>
                  <a:pt x="78" y="1"/>
                  <a:pt x="76" y="1"/>
                  <a:pt x="75" y="2"/>
                </a:cubicBezTo>
                <a:cubicBezTo>
                  <a:pt x="74" y="3"/>
                  <a:pt x="74" y="4"/>
                  <a:pt x="73" y="6"/>
                </a:cubicBezTo>
                <a:cubicBezTo>
                  <a:pt x="72" y="12"/>
                  <a:pt x="68" y="17"/>
                  <a:pt x="64" y="21"/>
                </a:cubicBezTo>
                <a:cubicBezTo>
                  <a:pt x="58" y="27"/>
                  <a:pt x="50" y="32"/>
                  <a:pt x="41" y="37"/>
                </a:cubicBezTo>
                <a:cubicBezTo>
                  <a:pt x="32" y="42"/>
                  <a:pt x="23" y="48"/>
                  <a:pt x="15" y="55"/>
                </a:cubicBezTo>
                <a:cubicBezTo>
                  <a:pt x="8" y="62"/>
                  <a:pt x="4" y="69"/>
                  <a:pt x="1" y="78"/>
                </a:cubicBezTo>
                <a:cubicBezTo>
                  <a:pt x="0" y="80"/>
                  <a:pt x="1" y="84"/>
                  <a:pt x="3" y="86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45" y="128"/>
                  <a:pt x="48" y="128"/>
                  <a:pt x="51" y="128"/>
                </a:cubicBezTo>
                <a:cubicBezTo>
                  <a:pt x="52" y="127"/>
                  <a:pt x="54" y="127"/>
                  <a:pt x="55" y="126"/>
                </a:cubicBezTo>
                <a:cubicBezTo>
                  <a:pt x="56" y="125"/>
                  <a:pt x="56" y="124"/>
                  <a:pt x="57" y="122"/>
                </a:cubicBezTo>
                <a:cubicBezTo>
                  <a:pt x="58" y="116"/>
                  <a:pt x="62" y="111"/>
                  <a:pt x="66" y="107"/>
                </a:cubicBezTo>
                <a:cubicBezTo>
                  <a:pt x="72" y="101"/>
                  <a:pt x="80" y="96"/>
                  <a:pt x="89" y="91"/>
                </a:cubicBezTo>
                <a:cubicBezTo>
                  <a:pt x="98" y="86"/>
                  <a:pt x="107" y="80"/>
                  <a:pt x="115" y="73"/>
                </a:cubicBezTo>
                <a:cubicBezTo>
                  <a:pt x="122" y="66"/>
                  <a:pt x="126" y="59"/>
                  <a:pt x="129" y="50"/>
                </a:cubicBezTo>
                <a:cubicBezTo>
                  <a:pt x="130" y="48"/>
                  <a:pt x="129" y="44"/>
                  <a:pt x="127" y="42"/>
                </a:cubicBezTo>
                <a:close/>
                <a:moveTo>
                  <a:pt x="49" y="120"/>
                </a:moveTo>
                <a:cubicBezTo>
                  <a:pt x="36" y="107"/>
                  <a:pt x="22" y="93"/>
                  <a:pt x="9" y="80"/>
                </a:cubicBezTo>
                <a:cubicBezTo>
                  <a:pt x="20" y="43"/>
                  <a:pt x="70" y="45"/>
                  <a:pt x="81" y="8"/>
                </a:cubicBezTo>
                <a:cubicBezTo>
                  <a:pt x="94" y="21"/>
                  <a:pt x="108" y="35"/>
                  <a:pt x="121" y="48"/>
                </a:cubicBezTo>
                <a:cubicBezTo>
                  <a:pt x="110" y="85"/>
                  <a:pt x="60" y="83"/>
                  <a:pt x="49" y="120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8"/>
          <p:cNvSpPr>
            <a:spLocks noEditPoints="1"/>
          </p:cNvSpPr>
          <p:nvPr/>
        </p:nvSpPr>
        <p:spPr bwMode="auto">
          <a:xfrm>
            <a:off x="2722739" y="5241825"/>
            <a:ext cx="121827" cy="124693"/>
          </a:xfrm>
          <a:custGeom>
            <a:avLst/>
            <a:gdLst>
              <a:gd name="T0" fmla="*/ 28 w 35"/>
              <a:gd name="T1" fmla="*/ 12 h 36"/>
              <a:gd name="T2" fmla="*/ 20 w 35"/>
              <a:gd name="T3" fmla="*/ 13 h 36"/>
              <a:gd name="T4" fmla="*/ 10 w 35"/>
              <a:gd name="T5" fmla="*/ 7 h 36"/>
              <a:gd name="T6" fmla="*/ 15 w 35"/>
              <a:gd name="T7" fmla="*/ 6 h 36"/>
              <a:gd name="T8" fmla="*/ 19 w 35"/>
              <a:gd name="T9" fmla="*/ 6 h 36"/>
              <a:gd name="T10" fmla="*/ 20 w 35"/>
              <a:gd name="T11" fmla="*/ 2 h 36"/>
              <a:gd name="T12" fmla="*/ 13 w 35"/>
              <a:gd name="T13" fmla="*/ 1 h 36"/>
              <a:gd name="T14" fmla="*/ 6 w 35"/>
              <a:gd name="T15" fmla="*/ 4 h 36"/>
              <a:gd name="T16" fmla="*/ 5 w 35"/>
              <a:gd name="T17" fmla="*/ 3 h 36"/>
              <a:gd name="T18" fmla="*/ 3 w 35"/>
              <a:gd name="T19" fmla="*/ 5 h 36"/>
              <a:gd name="T20" fmla="*/ 4 w 35"/>
              <a:gd name="T21" fmla="*/ 6 h 36"/>
              <a:gd name="T22" fmla="*/ 1 w 35"/>
              <a:gd name="T23" fmla="*/ 15 h 36"/>
              <a:gd name="T24" fmla="*/ 3 w 35"/>
              <a:gd name="T25" fmla="*/ 22 h 36"/>
              <a:gd name="T26" fmla="*/ 18 w 35"/>
              <a:gd name="T27" fmla="*/ 21 h 36"/>
              <a:gd name="T28" fmla="*/ 23 w 35"/>
              <a:gd name="T29" fmla="*/ 31 h 36"/>
              <a:gd name="T30" fmla="*/ 19 w 35"/>
              <a:gd name="T31" fmla="*/ 30 h 36"/>
              <a:gd name="T32" fmla="*/ 16 w 35"/>
              <a:gd name="T33" fmla="*/ 28 h 36"/>
              <a:gd name="T34" fmla="*/ 13 w 35"/>
              <a:gd name="T35" fmla="*/ 31 h 36"/>
              <a:gd name="T36" fmla="*/ 17 w 35"/>
              <a:gd name="T37" fmla="*/ 35 h 36"/>
              <a:gd name="T38" fmla="*/ 25 w 35"/>
              <a:gd name="T39" fmla="*/ 36 h 36"/>
              <a:gd name="T40" fmla="*/ 31 w 35"/>
              <a:gd name="T41" fmla="*/ 35 h 36"/>
              <a:gd name="T42" fmla="*/ 33 w 35"/>
              <a:gd name="T43" fmla="*/ 34 h 36"/>
              <a:gd name="T44" fmla="*/ 33 w 35"/>
              <a:gd name="T45" fmla="*/ 32 h 36"/>
              <a:gd name="T46" fmla="*/ 34 w 35"/>
              <a:gd name="T47" fmla="*/ 26 h 36"/>
              <a:gd name="T48" fmla="*/ 35 w 35"/>
              <a:gd name="T49" fmla="*/ 18 h 36"/>
              <a:gd name="T50" fmla="*/ 10 w 35"/>
              <a:gd name="T51" fmla="*/ 17 h 36"/>
              <a:gd name="T52" fmla="*/ 6 w 35"/>
              <a:gd name="T53" fmla="*/ 15 h 36"/>
              <a:gd name="T54" fmla="*/ 7 w 35"/>
              <a:gd name="T55" fmla="*/ 11 h 36"/>
              <a:gd name="T56" fmla="*/ 14 w 35"/>
              <a:gd name="T57" fmla="*/ 16 h 36"/>
              <a:gd name="T58" fmla="*/ 29 w 35"/>
              <a:gd name="T59" fmla="*/ 25 h 36"/>
              <a:gd name="T60" fmla="*/ 21 w 35"/>
              <a:gd name="T61" fmla="*/ 20 h 36"/>
              <a:gd name="T62" fmla="*/ 25 w 35"/>
              <a:gd name="T63" fmla="*/ 18 h 36"/>
              <a:gd name="T64" fmla="*/ 28 w 35"/>
              <a:gd name="T65" fmla="*/ 20 h 36"/>
              <a:gd name="T66" fmla="*/ 29 w 35"/>
              <a:gd name="T67" fmla="*/ 2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" h="36">
                <a:moveTo>
                  <a:pt x="32" y="15"/>
                </a:moveTo>
                <a:cubicBezTo>
                  <a:pt x="31" y="14"/>
                  <a:pt x="30" y="13"/>
                  <a:pt x="28" y="12"/>
                </a:cubicBezTo>
                <a:cubicBezTo>
                  <a:pt x="27" y="12"/>
                  <a:pt x="26" y="12"/>
                  <a:pt x="24" y="12"/>
                </a:cubicBezTo>
                <a:cubicBezTo>
                  <a:pt x="23" y="12"/>
                  <a:pt x="22" y="12"/>
                  <a:pt x="20" y="13"/>
                </a:cubicBezTo>
                <a:cubicBezTo>
                  <a:pt x="19" y="13"/>
                  <a:pt x="18" y="14"/>
                  <a:pt x="16" y="15"/>
                </a:cubicBezTo>
                <a:cubicBezTo>
                  <a:pt x="14" y="12"/>
                  <a:pt x="12" y="10"/>
                  <a:pt x="10" y="7"/>
                </a:cubicBezTo>
                <a:cubicBezTo>
                  <a:pt x="11" y="7"/>
                  <a:pt x="12" y="6"/>
                  <a:pt x="13" y="6"/>
                </a:cubicBezTo>
                <a:cubicBezTo>
                  <a:pt x="14" y="6"/>
                  <a:pt x="14" y="6"/>
                  <a:pt x="15" y="6"/>
                </a:cubicBezTo>
                <a:cubicBezTo>
                  <a:pt x="16" y="7"/>
                  <a:pt x="17" y="7"/>
                  <a:pt x="18" y="7"/>
                </a:cubicBezTo>
                <a:cubicBezTo>
                  <a:pt x="18" y="7"/>
                  <a:pt x="19" y="7"/>
                  <a:pt x="19" y="6"/>
                </a:cubicBezTo>
                <a:cubicBezTo>
                  <a:pt x="20" y="6"/>
                  <a:pt x="20" y="5"/>
                  <a:pt x="20" y="5"/>
                </a:cubicBezTo>
                <a:cubicBezTo>
                  <a:pt x="20" y="4"/>
                  <a:pt x="20" y="3"/>
                  <a:pt x="20" y="2"/>
                </a:cubicBezTo>
                <a:cubicBezTo>
                  <a:pt x="19" y="1"/>
                  <a:pt x="18" y="1"/>
                  <a:pt x="16" y="0"/>
                </a:cubicBezTo>
                <a:cubicBezTo>
                  <a:pt x="15" y="0"/>
                  <a:pt x="14" y="0"/>
                  <a:pt x="13" y="1"/>
                </a:cubicBezTo>
                <a:cubicBezTo>
                  <a:pt x="11" y="1"/>
                  <a:pt x="10" y="1"/>
                  <a:pt x="9" y="2"/>
                </a:cubicBezTo>
                <a:cubicBezTo>
                  <a:pt x="8" y="3"/>
                  <a:pt x="7" y="3"/>
                  <a:pt x="6" y="4"/>
                </a:cubicBezTo>
                <a:cubicBezTo>
                  <a:pt x="6" y="4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4"/>
                  <a:pt x="3" y="4"/>
                  <a:pt x="3" y="5"/>
                </a:cubicBezTo>
                <a:cubicBezTo>
                  <a:pt x="3" y="5"/>
                  <a:pt x="3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9"/>
                  <a:pt x="2" y="10"/>
                </a:cubicBezTo>
                <a:cubicBezTo>
                  <a:pt x="1" y="12"/>
                  <a:pt x="1" y="13"/>
                  <a:pt x="1" y="15"/>
                </a:cubicBezTo>
                <a:cubicBezTo>
                  <a:pt x="0" y="16"/>
                  <a:pt x="1" y="17"/>
                  <a:pt x="1" y="18"/>
                </a:cubicBezTo>
                <a:cubicBezTo>
                  <a:pt x="1" y="20"/>
                  <a:pt x="2" y="21"/>
                  <a:pt x="3" y="22"/>
                </a:cubicBezTo>
                <a:cubicBezTo>
                  <a:pt x="5" y="23"/>
                  <a:pt x="8" y="24"/>
                  <a:pt x="10" y="24"/>
                </a:cubicBezTo>
                <a:cubicBezTo>
                  <a:pt x="13" y="23"/>
                  <a:pt x="15" y="23"/>
                  <a:pt x="18" y="21"/>
                </a:cubicBezTo>
                <a:cubicBezTo>
                  <a:pt x="21" y="24"/>
                  <a:pt x="23" y="27"/>
                  <a:pt x="25" y="29"/>
                </a:cubicBezTo>
                <a:cubicBezTo>
                  <a:pt x="24" y="30"/>
                  <a:pt x="24" y="30"/>
                  <a:pt x="23" y="31"/>
                </a:cubicBezTo>
                <a:cubicBezTo>
                  <a:pt x="22" y="31"/>
                  <a:pt x="21" y="31"/>
                  <a:pt x="21" y="31"/>
                </a:cubicBezTo>
                <a:cubicBezTo>
                  <a:pt x="20" y="30"/>
                  <a:pt x="20" y="30"/>
                  <a:pt x="19" y="30"/>
                </a:cubicBezTo>
                <a:cubicBezTo>
                  <a:pt x="18" y="29"/>
                  <a:pt x="18" y="29"/>
                  <a:pt x="17" y="29"/>
                </a:cubicBezTo>
                <a:cubicBezTo>
                  <a:pt x="17" y="28"/>
                  <a:pt x="16" y="28"/>
                  <a:pt x="16" y="28"/>
                </a:cubicBezTo>
                <a:cubicBezTo>
                  <a:pt x="15" y="28"/>
                  <a:pt x="15" y="29"/>
                  <a:pt x="14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2"/>
                  <a:pt x="13" y="33"/>
                  <a:pt x="14" y="33"/>
                </a:cubicBezTo>
                <a:cubicBezTo>
                  <a:pt x="15" y="34"/>
                  <a:pt x="16" y="35"/>
                  <a:pt x="17" y="35"/>
                </a:cubicBezTo>
                <a:cubicBezTo>
                  <a:pt x="18" y="36"/>
                  <a:pt x="19" y="36"/>
                  <a:pt x="20" y="36"/>
                </a:cubicBezTo>
                <a:cubicBezTo>
                  <a:pt x="22" y="36"/>
                  <a:pt x="23" y="36"/>
                  <a:pt x="25" y="36"/>
                </a:cubicBezTo>
                <a:cubicBezTo>
                  <a:pt x="26" y="35"/>
                  <a:pt x="27" y="34"/>
                  <a:pt x="29" y="33"/>
                </a:cubicBezTo>
                <a:cubicBezTo>
                  <a:pt x="30" y="33"/>
                  <a:pt x="30" y="34"/>
                  <a:pt x="31" y="35"/>
                </a:cubicBezTo>
                <a:cubicBezTo>
                  <a:pt x="31" y="35"/>
                  <a:pt x="32" y="35"/>
                  <a:pt x="32" y="35"/>
                </a:cubicBezTo>
                <a:cubicBezTo>
                  <a:pt x="33" y="35"/>
                  <a:pt x="33" y="35"/>
                  <a:pt x="33" y="34"/>
                </a:cubicBezTo>
                <a:cubicBezTo>
                  <a:pt x="33" y="34"/>
                  <a:pt x="34" y="34"/>
                  <a:pt x="34" y="33"/>
                </a:cubicBezTo>
                <a:cubicBezTo>
                  <a:pt x="34" y="33"/>
                  <a:pt x="33" y="32"/>
                  <a:pt x="33" y="32"/>
                </a:cubicBezTo>
                <a:cubicBezTo>
                  <a:pt x="32" y="32"/>
                  <a:pt x="32" y="31"/>
                  <a:pt x="31" y="30"/>
                </a:cubicBezTo>
                <a:cubicBezTo>
                  <a:pt x="32" y="29"/>
                  <a:pt x="33" y="27"/>
                  <a:pt x="34" y="26"/>
                </a:cubicBezTo>
                <a:cubicBezTo>
                  <a:pt x="35" y="24"/>
                  <a:pt x="35" y="23"/>
                  <a:pt x="35" y="21"/>
                </a:cubicBezTo>
                <a:cubicBezTo>
                  <a:pt x="35" y="20"/>
                  <a:pt x="35" y="19"/>
                  <a:pt x="35" y="18"/>
                </a:cubicBezTo>
                <a:cubicBezTo>
                  <a:pt x="34" y="17"/>
                  <a:pt x="33" y="16"/>
                  <a:pt x="32" y="15"/>
                </a:cubicBezTo>
                <a:close/>
                <a:moveTo>
                  <a:pt x="10" y="17"/>
                </a:moveTo>
                <a:cubicBezTo>
                  <a:pt x="9" y="17"/>
                  <a:pt x="8" y="17"/>
                  <a:pt x="7" y="16"/>
                </a:cubicBezTo>
                <a:cubicBezTo>
                  <a:pt x="7" y="16"/>
                  <a:pt x="6" y="15"/>
                  <a:pt x="6" y="15"/>
                </a:cubicBezTo>
                <a:cubicBezTo>
                  <a:pt x="6" y="14"/>
                  <a:pt x="6" y="14"/>
                  <a:pt x="6" y="13"/>
                </a:cubicBezTo>
                <a:cubicBezTo>
                  <a:pt x="6" y="13"/>
                  <a:pt x="6" y="12"/>
                  <a:pt x="7" y="11"/>
                </a:cubicBezTo>
                <a:cubicBezTo>
                  <a:pt x="7" y="11"/>
                  <a:pt x="7" y="10"/>
                  <a:pt x="8" y="9"/>
                </a:cubicBezTo>
                <a:cubicBezTo>
                  <a:pt x="10" y="11"/>
                  <a:pt x="12" y="14"/>
                  <a:pt x="14" y="16"/>
                </a:cubicBezTo>
                <a:cubicBezTo>
                  <a:pt x="12" y="17"/>
                  <a:pt x="11" y="17"/>
                  <a:pt x="10" y="17"/>
                </a:cubicBezTo>
                <a:close/>
                <a:moveTo>
                  <a:pt x="29" y="25"/>
                </a:moveTo>
                <a:cubicBezTo>
                  <a:pt x="28" y="26"/>
                  <a:pt x="28" y="27"/>
                  <a:pt x="27" y="27"/>
                </a:cubicBezTo>
                <a:cubicBezTo>
                  <a:pt x="25" y="25"/>
                  <a:pt x="23" y="22"/>
                  <a:pt x="21" y="20"/>
                </a:cubicBezTo>
                <a:cubicBezTo>
                  <a:pt x="21" y="20"/>
                  <a:pt x="22" y="19"/>
                  <a:pt x="23" y="19"/>
                </a:cubicBezTo>
                <a:cubicBezTo>
                  <a:pt x="23" y="19"/>
                  <a:pt x="24" y="19"/>
                  <a:pt x="25" y="18"/>
                </a:cubicBezTo>
                <a:cubicBezTo>
                  <a:pt x="25" y="18"/>
                  <a:pt x="26" y="18"/>
                  <a:pt x="27" y="19"/>
                </a:cubicBezTo>
                <a:cubicBezTo>
                  <a:pt x="27" y="19"/>
                  <a:pt x="28" y="19"/>
                  <a:pt x="28" y="20"/>
                </a:cubicBezTo>
                <a:cubicBezTo>
                  <a:pt x="29" y="20"/>
                  <a:pt x="29" y="21"/>
                  <a:pt x="29" y="21"/>
                </a:cubicBezTo>
                <a:cubicBezTo>
                  <a:pt x="30" y="22"/>
                  <a:pt x="30" y="23"/>
                  <a:pt x="29" y="23"/>
                </a:cubicBezTo>
                <a:cubicBezTo>
                  <a:pt x="29" y="24"/>
                  <a:pt x="29" y="25"/>
                  <a:pt x="29" y="25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9"/>
          <p:cNvSpPr/>
          <p:nvPr/>
        </p:nvSpPr>
        <p:spPr bwMode="auto">
          <a:xfrm>
            <a:off x="2712706" y="5390883"/>
            <a:ext cx="65929" cy="71663"/>
          </a:xfrm>
          <a:custGeom>
            <a:avLst/>
            <a:gdLst>
              <a:gd name="T0" fmla="*/ 16 w 19"/>
              <a:gd name="T1" fmla="*/ 1 h 21"/>
              <a:gd name="T2" fmla="*/ 16 w 19"/>
              <a:gd name="T3" fmla="*/ 1 h 21"/>
              <a:gd name="T4" fmla="*/ 9 w 19"/>
              <a:gd name="T5" fmla="*/ 7 h 21"/>
              <a:gd name="T6" fmla="*/ 3 w 19"/>
              <a:gd name="T7" fmla="*/ 14 h 21"/>
              <a:gd name="T8" fmla="*/ 0 w 19"/>
              <a:gd name="T9" fmla="*/ 17 h 21"/>
              <a:gd name="T10" fmla="*/ 0 w 19"/>
              <a:gd name="T11" fmla="*/ 17 h 21"/>
              <a:gd name="T12" fmla="*/ 0 w 19"/>
              <a:gd name="T13" fmla="*/ 20 h 21"/>
              <a:gd name="T14" fmla="*/ 3 w 19"/>
              <a:gd name="T15" fmla="*/ 20 h 21"/>
              <a:gd name="T16" fmla="*/ 3 w 19"/>
              <a:gd name="T17" fmla="*/ 20 h 21"/>
              <a:gd name="T18" fmla="*/ 6 w 19"/>
              <a:gd name="T19" fmla="*/ 16 h 21"/>
              <a:gd name="T20" fmla="*/ 11 w 19"/>
              <a:gd name="T21" fmla="*/ 10 h 21"/>
              <a:gd name="T22" fmla="*/ 18 w 19"/>
              <a:gd name="T23" fmla="*/ 4 h 21"/>
              <a:gd name="T24" fmla="*/ 18 w 19"/>
              <a:gd name="T25" fmla="*/ 4 h 21"/>
              <a:gd name="T26" fmla="*/ 19 w 19"/>
              <a:gd name="T27" fmla="*/ 4 h 21"/>
              <a:gd name="T28" fmla="*/ 19 w 19"/>
              <a:gd name="T29" fmla="*/ 1 h 21"/>
              <a:gd name="T30" fmla="*/ 16 w 19"/>
              <a:gd name="T31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21"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3" y="3"/>
                  <a:pt x="11" y="5"/>
                  <a:pt x="9" y="7"/>
                </a:cubicBezTo>
                <a:cubicBezTo>
                  <a:pt x="6" y="9"/>
                  <a:pt x="5" y="11"/>
                  <a:pt x="3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1" y="21"/>
                  <a:pt x="2" y="21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6" y="16"/>
                  <a:pt x="6" y="16"/>
                  <a:pt x="6" y="16"/>
                </a:cubicBezTo>
                <a:cubicBezTo>
                  <a:pt x="8" y="14"/>
                  <a:pt x="9" y="12"/>
                  <a:pt x="11" y="10"/>
                </a:cubicBezTo>
                <a:cubicBezTo>
                  <a:pt x="14" y="8"/>
                  <a:pt x="16" y="6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9" y="4"/>
                </a:cubicBezTo>
                <a:cubicBezTo>
                  <a:pt x="19" y="3"/>
                  <a:pt x="19" y="2"/>
                  <a:pt x="19" y="1"/>
                </a:cubicBezTo>
                <a:cubicBezTo>
                  <a:pt x="18" y="0"/>
                  <a:pt x="17" y="0"/>
                  <a:pt x="16" y="1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30"/>
          <p:cNvSpPr/>
          <p:nvPr/>
        </p:nvSpPr>
        <p:spPr bwMode="auto">
          <a:xfrm>
            <a:off x="2791535" y="5154396"/>
            <a:ext cx="70230" cy="73096"/>
          </a:xfrm>
          <a:custGeom>
            <a:avLst/>
            <a:gdLst>
              <a:gd name="T0" fmla="*/ 8 w 20"/>
              <a:gd name="T1" fmla="*/ 11 h 21"/>
              <a:gd name="T2" fmla="*/ 1 w 20"/>
              <a:gd name="T3" fmla="*/ 17 h 21"/>
              <a:gd name="T4" fmla="*/ 0 w 20"/>
              <a:gd name="T5" fmla="*/ 17 h 21"/>
              <a:gd name="T6" fmla="*/ 0 w 20"/>
              <a:gd name="T7" fmla="*/ 20 h 21"/>
              <a:gd name="T8" fmla="*/ 3 w 20"/>
              <a:gd name="T9" fmla="*/ 20 h 21"/>
              <a:gd name="T10" fmla="*/ 3 w 20"/>
              <a:gd name="T11" fmla="*/ 20 h 21"/>
              <a:gd name="T12" fmla="*/ 10 w 20"/>
              <a:gd name="T13" fmla="*/ 14 h 21"/>
              <a:gd name="T14" fmla="*/ 16 w 20"/>
              <a:gd name="T15" fmla="*/ 7 h 21"/>
              <a:gd name="T16" fmla="*/ 19 w 20"/>
              <a:gd name="T17" fmla="*/ 3 h 21"/>
              <a:gd name="T18" fmla="*/ 19 w 20"/>
              <a:gd name="T19" fmla="*/ 3 h 21"/>
              <a:gd name="T20" fmla="*/ 19 w 20"/>
              <a:gd name="T21" fmla="*/ 0 h 21"/>
              <a:gd name="T22" fmla="*/ 16 w 20"/>
              <a:gd name="T23" fmla="*/ 0 h 21"/>
              <a:gd name="T24" fmla="*/ 16 w 20"/>
              <a:gd name="T25" fmla="*/ 1 h 21"/>
              <a:gd name="T26" fmla="*/ 13 w 20"/>
              <a:gd name="T27" fmla="*/ 5 h 21"/>
              <a:gd name="T28" fmla="*/ 8 w 20"/>
              <a:gd name="T29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1">
                <a:moveTo>
                  <a:pt x="8" y="11"/>
                </a:moveTo>
                <a:cubicBezTo>
                  <a:pt x="5" y="13"/>
                  <a:pt x="3" y="15"/>
                  <a:pt x="1" y="17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1" y="21"/>
                  <a:pt x="2" y="21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6" y="18"/>
                  <a:pt x="8" y="16"/>
                  <a:pt x="10" y="14"/>
                </a:cubicBezTo>
                <a:cubicBezTo>
                  <a:pt x="13" y="12"/>
                  <a:pt x="14" y="9"/>
                  <a:pt x="16" y="7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2"/>
                  <a:pt x="20" y="1"/>
                  <a:pt x="19" y="0"/>
                </a:cubicBezTo>
                <a:cubicBezTo>
                  <a:pt x="18" y="0"/>
                  <a:pt x="17" y="0"/>
                  <a:pt x="16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3" y="5"/>
                  <a:pt x="13" y="5"/>
                  <a:pt x="13" y="5"/>
                </a:cubicBezTo>
                <a:cubicBezTo>
                  <a:pt x="11" y="7"/>
                  <a:pt x="10" y="9"/>
                  <a:pt x="8" y="11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771905" y="2728332"/>
            <a:ext cx="284373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771905" y="2346968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282066" y="2324401"/>
            <a:ext cx="127749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4953000" y="2760389"/>
            <a:ext cx="260655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282066" y="3449369"/>
            <a:ext cx="127749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4953000" y="3834557"/>
            <a:ext cx="260655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6282066" y="4585465"/>
            <a:ext cx="127749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4953000" y="4970653"/>
            <a:ext cx="260655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ounded Rectangle 7"/>
          <p:cNvSpPr/>
          <p:nvPr/>
        </p:nvSpPr>
        <p:spPr>
          <a:xfrm>
            <a:off x="836464" y="1844901"/>
            <a:ext cx="2332236" cy="3451000"/>
          </a:xfrm>
          <a:prstGeom prst="roundRect">
            <a:avLst>
              <a:gd name="adj" fmla="val 6232"/>
            </a:avLst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Rounded Rectangle 33"/>
          <p:cNvSpPr/>
          <p:nvPr/>
        </p:nvSpPr>
        <p:spPr>
          <a:xfrm>
            <a:off x="3523605" y="1844901"/>
            <a:ext cx="2332236" cy="3451000"/>
          </a:xfrm>
          <a:prstGeom prst="roundRect">
            <a:avLst>
              <a:gd name="adj" fmla="val 6232"/>
            </a:avLst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Rounded Rectangle 52"/>
          <p:cNvSpPr/>
          <p:nvPr/>
        </p:nvSpPr>
        <p:spPr>
          <a:xfrm>
            <a:off x="6210747" y="1844901"/>
            <a:ext cx="2332236" cy="3451000"/>
          </a:xfrm>
          <a:prstGeom prst="roundRect">
            <a:avLst>
              <a:gd name="adj" fmla="val 6232"/>
            </a:avLst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Rounded Rectangle 71"/>
          <p:cNvSpPr/>
          <p:nvPr/>
        </p:nvSpPr>
        <p:spPr>
          <a:xfrm>
            <a:off x="8897888" y="1844901"/>
            <a:ext cx="2332236" cy="3451000"/>
          </a:xfrm>
          <a:prstGeom prst="roundRect">
            <a:avLst>
              <a:gd name="adj" fmla="val 6232"/>
            </a:avLst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83571" y="2873957"/>
            <a:ext cx="1438245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45089" y="2873957"/>
            <a:ext cx="1438245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32231" y="2873957"/>
            <a:ext cx="1438245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93749" y="2873957"/>
            <a:ext cx="1438245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312727" y="2503780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3977801" y="2503780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6664943" y="2503780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9326461" y="2503780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318641"/>
            <a:ext cx="12192000" cy="48006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36503" y="2245056"/>
            <a:ext cx="649224" cy="649224"/>
            <a:chOff x="6912864" y="3136392"/>
            <a:chExt cx="649224" cy="649224"/>
          </a:xfrm>
        </p:grpSpPr>
        <p:sp>
          <p:nvSpPr>
            <p:cNvPr id="10" name="Freeform 620"/>
            <p:cNvSpPr/>
            <p:nvPr/>
          </p:nvSpPr>
          <p:spPr bwMode="auto">
            <a:xfrm>
              <a:off x="7070852" y="3296983"/>
              <a:ext cx="333248" cy="328041"/>
            </a:xfrm>
            <a:custGeom>
              <a:avLst/>
              <a:gdLst>
                <a:gd name="T0" fmla="*/ 280 w 287"/>
                <a:gd name="T1" fmla="*/ 3 h 283"/>
                <a:gd name="T2" fmla="*/ 208 w 287"/>
                <a:gd name="T3" fmla="*/ 14 h 283"/>
                <a:gd name="T4" fmla="*/ 143 w 287"/>
                <a:gd name="T5" fmla="*/ 0 h 283"/>
                <a:gd name="T6" fmla="*/ 79 w 287"/>
                <a:gd name="T7" fmla="*/ 14 h 283"/>
                <a:gd name="T8" fmla="*/ 7 w 287"/>
                <a:gd name="T9" fmla="*/ 3 h 283"/>
                <a:gd name="T10" fmla="*/ 0 w 287"/>
                <a:gd name="T11" fmla="*/ 60 h 283"/>
                <a:gd name="T12" fmla="*/ 67 w 287"/>
                <a:gd name="T13" fmla="*/ 237 h 283"/>
                <a:gd name="T14" fmla="*/ 143 w 287"/>
                <a:gd name="T15" fmla="*/ 283 h 283"/>
                <a:gd name="T16" fmla="*/ 220 w 287"/>
                <a:gd name="T17" fmla="*/ 237 h 283"/>
                <a:gd name="T18" fmla="*/ 287 w 287"/>
                <a:gd name="T19" fmla="*/ 60 h 283"/>
                <a:gd name="T20" fmla="*/ 280 w 287"/>
                <a:gd name="T21" fmla="*/ 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912864" y="3136392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36503" y="3331566"/>
            <a:ext cx="649224" cy="649224"/>
            <a:chOff x="6450504" y="4654296"/>
            <a:chExt cx="649224" cy="649224"/>
          </a:xfrm>
        </p:grpSpPr>
        <p:sp>
          <p:nvSpPr>
            <p:cNvPr id="16" name="Freeform 112"/>
            <p:cNvSpPr>
              <a:spLocks noEditPoints="1"/>
            </p:cNvSpPr>
            <p:nvPr/>
          </p:nvSpPr>
          <p:spPr bwMode="auto">
            <a:xfrm>
              <a:off x="6648847" y="4812284"/>
              <a:ext cx="252539" cy="333248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67 w 216"/>
                <a:gd name="T25" fmla="*/ 79 h 288"/>
                <a:gd name="T26" fmla="*/ 106 w 216"/>
                <a:gd name="T27" fmla="*/ 39 h 288"/>
                <a:gd name="T28" fmla="*/ 108 w 216"/>
                <a:gd name="T29" fmla="*/ 39 h 288"/>
                <a:gd name="T30" fmla="*/ 109 w 216"/>
                <a:gd name="T31" fmla="*/ 39 h 288"/>
                <a:gd name="T32" fmla="*/ 148 w 216"/>
                <a:gd name="T33" fmla="*/ 79 h 288"/>
                <a:gd name="T34" fmla="*/ 148 w 216"/>
                <a:gd name="T35" fmla="*/ 126 h 288"/>
                <a:gd name="T36" fmla="*/ 67 w 216"/>
                <a:gd name="T37" fmla="*/ 126 h 288"/>
                <a:gd name="T38" fmla="*/ 67 w 216"/>
                <a:gd name="T39" fmla="*/ 7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450504" y="4654296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39165" y="4418076"/>
            <a:ext cx="649224" cy="649224"/>
            <a:chOff x="7243572" y="4654296"/>
            <a:chExt cx="649224" cy="649224"/>
          </a:xfrm>
        </p:grpSpPr>
        <p:sp>
          <p:nvSpPr>
            <p:cNvPr id="19" name="Freeform 240"/>
            <p:cNvSpPr/>
            <p:nvPr/>
          </p:nvSpPr>
          <p:spPr bwMode="auto">
            <a:xfrm>
              <a:off x="7416960" y="4809744"/>
              <a:ext cx="333248" cy="312420"/>
            </a:xfrm>
            <a:custGeom>
              <a:avLst/>
              <a:gdLst>
                <a:gd name="T0" fmla="*/ 215 w 288"/>
                <a:gd name="T1" fmla="*/ 0 h 270"/>
                <a:gd name="T2" fmla="*/ 213 w 288"/>
                <a:gd name="T3" fmla="*/ 0 h 270"/>
                <a:gd name="T4" fmla="*/ 212 w 288"/>
                <a:gd name="T5" fmla="*/ 0 h 270"/>
                <a:gd name="T6" fmla="*/ 139 w 288"/>
                <a:gd name="T7" fmla="*/ 74 h 270"/>
                <a:gd name="T8" fmla="*/ 139 w 288"/>
                <a:gd name="T9" fmla="*/ 118 h 270"/>
                <a:gd name="T10" fmla="*/ 0 w 288"/>
                <a:gd name="T11" fmla="*/ 118 h 270"/>
                <a:gd name="T12" fmla="*/ 0 w 288"/>
                <a:gd name="T13" fmla="*/ 270 h 270"/>
                <a:gd name="T14" fmla="*/ 202 w 288"/>
                <a:gd name="T15" fmla="*/ 270 h 270"/>
                <a:gd name="T16" fmla="*/ 202 w 288"/>
                <a:gd name="T17" fmla="*/ 118 h 270"/>
                <a:gd name="T18" fmla="*/ 175 w 288"/>
                <a:gd name="T19" fmla="*/ 118 h 270"/>
                <a:gd name="T20" fmla="*/ 175 w 288"/>
                <a:gd name="T21" fmla="*/ 74 h 270"/>
                <a:gd name="T22" fmla="*/ 212 w 288"/>
                <a:gd name="T23" fmla="*/ 37 h 270"/>
                <a:gd name="T24" fmla="*/ 214 w 288"/>
                <a:gd name="T25" fmla="*/ 37 h 270"/>
                <a:gd name="T26" fmla="*/ 215 w 288"/>
                <a:gd name="T27" fmla="*/ 37 h 270"/>
                <a:gd name="T28" fmla="*/ 251 w 288"/>
                <a:gd name="T29" fmla="*/ 74 h 270"/>
                <a:gd name="T30" fmla="*/ 251 w 288"/>
                <a:gd name="T31" fmla="*/ 91 h 270"/>
                <a:gd name="T32" fmla="*/ 264 w 288"/>
                <a:gd name="T33" fmla="*/ 91 h 270"/>
                <a:gd name="T34" fmla="*/ 264 w 288"/>
                <a:gd name="T35" fmla="*/ 96 h 270"/>
                <a:gd name="T36" fmla="*/ 251 w 288"/>
                <a:gd name="T37" fmla="*/ 108 h 270"/>
                <a:gd name="T38" fmla="*/ 251 w 288"/>
                <a:gd name="T39" fmla="*/ 118 h 270"/>
                <a:gd name="T40" fmla="*/ 288 w 288"/>
                <a:gd name="T41" fmla="*/ 118 h 270"/>
                <a:gd name="T42" fmla="*/ 288 w 288"/>
                <a:gd name="T43" fmla="*/ 74 h 270"/>
                <a:gd name="T44" fmla="*/ 215 w 288"/>
                <a:gd name="T4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243572" y="4654296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94944" y="2097507"/>
            <a:ext cx="4538312" cy="3707588"/>
          </a:xfrm>
          <a:prstGeom prst="rect">
            <a:avLst/>
          </a:prstGeom>
        </p:spPr>
      </p:pic>
      <p:sp>
        <p:nvSpPr>
          <p:cNvPr id="22" name="TextBox 13"/>
          <p:cNvSpPr txBox="1"/>
          <p:nvPr/>
        </p:nvSpPr>
        <p:spPr>
          <a:xfrm>
            <a:off x="6383901" y="237289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6793071" y="2660405"/>
            <a:ext cx="40803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353676" y="342009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762846" y="3707601"/>
            <a:ext cx="40803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383901" y="455758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793071" y="4845095"/>
            <a:ext cx="40803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/>
          <a:srcRect t="7939" r="28453" b="18966"/>
          <a:stretch>
            <a:fillRect/>
          </a:stretch>
        </p:blipFill>
        <p:spPr>
          <a:xfrm>
            <a:off x="996584" y="2237944"/>
            <a:ext cx="3959853" cy="25047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19534" b="5637"/>
          <a:stretch>
            <a:fillRect/>
          </a:stretch>
        </p:blipFill>
        <p:spPr>
          <a:xfrm rot="13369533">
            <a:off x="-1162417" y="-1140383"/>
            <a:ext cx="5491145" cy="689864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0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1724819" y="3720623"/>
            <a:ext cx="2949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2199481" y="2734786"/>
            <a:ext cx="20018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5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6681788" y="1498918"/>
            <a:ext cx="3057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点此添加你的标题</a:t>
            </a:r>
          </a:p>
        </p:txBody>
      </p:sp>
      <p:sp>
        <p:nvSpPr>
          <p:cNvPr id="26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6681788" y="1992630"/>
            <a:ext cx="48291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 to  add  your  title. Click  to  add  your  title.</a:t>
            </a:r>
            <a:endParaRPr lang="zh-CN" altLang="en-US" sz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出自【趣你的PPT】(微信:qunideppt)：最优质的PPT资源库"/>
          <p:cNvSpPr/>
          <p:nvPr/>
        </p:nvSpPr>
        <p:spPr>
          <a:xfrm>
            <a:off x="5808663" y="1498918"/>
            <a:ext cx="769937" cy="769937"/>
          </a:xfrm>
          <a:prstGeom prst="ellips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8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5662613" y="1590993"/>
            <a:ext cx="1062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6681788" y="2618105"/>
            <a:ext cx="3057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点此添加你的标题</a:t>
            </a:r>
          </a:p>
        </p:txBody>
      </p:sp>
      <p:sp>
        <p:nvSpPr>
          <p:cNvPr id="30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6681788" y="3110230"/>
            <a:ext cx="48291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 to  add  your  title. Click  to  add  your  title.</a:t>
            </a:r>
            <a:endParaRPr lang="zh-CN" altLang="en-US" sz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出自【趣你的PPT】(微信:qunideppt)：最优质的PPT资源库"/>
          <p:cNvSpPr/>
          <p:nvPr/>
        </p:nvSpPr>
        <p:spPr>
          <a:xfrm>
            <a:off x="5808663" y="2618105"/>
            <a:ext cx="769937" cy="768350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32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5662613" y="2710180"/>
            <a:ext cx="1062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6681788" y="3735705"/>
            <a:ext cx="3057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点此添加你的标题</a:t>
            </a:r>
          </a:p>
        </p:txBody>
      </p:sp>
      <p:sp>
        <p:nvSpPr>
          <p:cNvPr id="34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6681788" y="4227830"/>
            <a:ext cx="48291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 to  add  your  title. Click  to  add  your  title.</a:t>
            </a:r>
            <a:endParaRPr lang="zh-CN" altLang="en-US" sz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出自【趣你的PPT】(微信:qunideppt)：最优质的PPT资源库"/>
          <p:cNvSpPr/>
          <p:nvPr/>
        </p:nvSpPr>
        <p:spPr>
          <a:xfrm>
            <a:off x="5808663" y="3735705"/>
            <a:ext cx="769937" cy="768350"/>
          </a:xfrm>
          <a:prstGeom prst="ellips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36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5662613" y="3827780"/>
            <a:ext cx="1062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6681788" y="4853305"/>
            <a:ext cx="3057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点此添加你的标题</a:t>
            </a:r>
          </a:p>
        </p:txBody>
      </p:sp>
      <p:sp>
        <p:nvSpPr>
          <p:cNvPr id="38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6681788" y="5345430"/>
            <a:ext cx="48291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 to  add  your  title. Click  to  add  your  title.</a:t>
            </a:r>
            <a:endParaRPr lang="zh-CN" altLang="en-US" sz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出自【趣你的PPT】(微信:qunideppt)：最优质的PPT资源库"/>
          <p:cNvSpPr/>
          <p:nvPr/>
        </p:nvSpPr>
        <p:spPr>
          <a:xfrm>
            <a:off x="5808663" y="4853305"/>
            <a:ext cx="769937" cy="769938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40" name="出自【趣你的PPT】(微信:qunideppt)：最优质的PPT资源库"/>
          <p:cNvSpPr txBox="1">
            <a:spLocks noChangeArrowheads="1"/>
          </p:cNvSpPr>
          <p:nvPr/>
        </p:nvSpPr>
        <p:spPr bwMode="auto">
          <a:xfrm>
            <a:off x="5662613" y="4945380"/>
            <a:ext cx="10620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出自【趣你的PPT】(微信:qunideppt)：最优质的PPT资源库"/>
          <p:cNvCxnSpPr/>
          <p:nvPr/>
        </p:nvCxnSpPr>
        <p:spPr>
          <a:xfrm>
            <a:off x="5018088" y="1498918"/>
            <a:ext cx="0" cy="4124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出自【趣你的PPT】(微信:qunideppt)：最优质的PPT资源库"/>
          <p:cNvCxnSpPr/>
          <p:nvPr/>
        </p:nvCxnSpPr>
        <p:spPr>
          <a:xfrm>
            <a:off x="5121275" y="1498918"/>
            <a:ext cx="0" cy="4124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17"/>
          <p:cNvSpPr/>
          <p:nvPr/>
        </p:nvSpPr>
        <p:spPr bwMode="auto">
          <a:xfrm>
            <a:off x="4384968" y="2071275"/>
            <a:ext cx="1601167" cy="1572994"/>
          </a:xfrm>
          <a:custGeom>
            <a:avLst/>
            <a:gdLst>
              <a:gd name="T0" fmla="*/ 464 w 681"/>
              <a:gd name="T1" fmla="*/ 0 h 681"/>
              <a:gd name="T2" fmla="*/ 0 w 681"/>
              <a:gd name="T3" fmla="*/ 0 h 681"/>
              <a:gd name="T4" fmla="*/ 0 w 681"/>
              <a:gd name="T5" fmla="*/ 464 h 681"/>
              <a:gd name="T6" fmla="*/ 217 w 681"/>
              <a:gd name="T7" fmla="*/ 681 h 681"/>
              <a:gd name="T8" fmla="*/ 681 w 681"/>
              <a:gd name="T9" fmla="*/ 681 h 681"/>
              <a:gd name="T10" fmla="*/ 681 w 681"/>
              <a:gd name="T11" fmla="*/ 217 h 681"/>
              <a:gd name="T12" fmla="*/ 464 w 681"/>
              <a:gd name="T13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81">
                <a:moveTo>
                  <a:pt x="46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64"/>
                  <a:pt x="0" y="464"/>
                  <a:pt x="0" y="464"/>
                </a:cubicBezTo>
                <a:cubicBezTo>
                  <a:pt x="0" y="584"/>
                  <a:pt x="97" y="681"/>
                  <a:pt x="217" y="681"/>
                </a:cubicBezTo>
                <a:cubicBezTo>
                  <a:pt x="681" y="681"/>
                  <a:pt x="681" y="681"/>
                  <a:pt x="681" y="681"/>
                </a:cubicBezTo>
                <a:cubicBezTo>
                  <a:pt x="681" y="217"/>
                  <a:pt x="681" y="217"/>
                  <a:pt x="681" y="217"/>
                </a:cubicBezTo>
                <a:cubicBezTo>
                  <a:pt x="681" y="97"/>
                  <a:pt x="584" y="0"/>
                  <a:pt x="4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Freeform 18"/>
          <p:cNvSpPr/>
          <p:nvPr/>
        </p:nvSpPr>
        <p:spPr bwMode="auto">
          <a:xfrm>
            <a:off x="6171878" y="2071275"/>
            <a:ext cx="1600173" cy="1572994"/>
          </a:xfrm>
          <a:custGeom>
            <a:avLst/>
            <a:gdLst>
              <a:gd name="T0" fmla="*/ 217 w 681"/>
              <a:gd name="T1" fmla="*/ 0 h 681"/>
              <a:gd name="T2" fmla="*/ 681 w 681"/>
              <a:gd name="T3" fmla="*/ 0 h 681"/>
              <a:gd name="T4" fmla="*/ 681 w 681"/>
              <a:gd name="T5" fmla="*/ 464 h 681"/>
              <a:gd name="T6" fmla="*/ 464 w 681"/>
              <a:gd name="T7" fmla="*/ 681 h 681"/>
              <a:gd name="T8" fmla="*/ 0 w 681"/>
              <a:gd name="T9" fmla="*/ 681 h 681"/>
              <a:gd name="T10" fmla="*/ 0 w 681"/>
              <a:gd name="T11" fmla="*/ 217 h 681"/>
              <a:gd name="T12" fmla="*/ 217 w 681"/>
              <a:gd name="T13" fmla="*/ 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81">
                <a:moveTo>
                  <a:pt x="217" y="0"/>
                </a:moveTo>
                <a:cubicBezTo>
                  <a:pt x="681" y="0"/>
                  <a:pt x="681" y="0"/>
                  <a:pt x="681" y="0"/>
                </a:cubicBezTo>
                <a:cubicBezTo>
                  <a:pt x="681" y="464"/>
                  <a:pt x="681" y="464"/>
                  <a:pt x="681" y="464"/>
                </a:cubicBezTo>
                <a:cubicBezTo>
                  <a:pt x="681" y="584"/>
                  <a:pt x="584" y="681"/>
                  <a:pt x="464" y="681"/>
                </a:cubicBezTo>
                <a:cubicBezTo>
                  <a:pt x="0" y="681"/>
                  <a:pt x="0" y="681"/>
                  <a:pt x="0" y="681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97"/>
                  <a:pt x="97" y="0"/>
                  <a:pt x="21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Freeform 19"/>
          <p:cNvSpPr/>
          <p:nvPr/>
        </p:nvSpPr>
        <p:spPr bwMode="auto">
          <a:xfrm>
            <a:off x="4384968" y="3826744"/>
            <a:ext cx="1601167" cy="1572994"/>
          </a:xfrm>
          <a:custGeom>
            <a:avLst/>
            <a:gdLst>
              <a:gd name="T0" fmla="*/ 0 w 681"/>
              <a:gd name="T1" fmla="*/ 217 h 681"/>
              <a:gd name="T2" fmla="*/ 0 w 681"/>
              <a:gd name="T3" fmla="*/ 681 h 681"/>
              <a:gd name="T4" fmla="*/ 464 w 681"/>
              <a:gd name="T5" fmla="*/ 681 h 681"/>
              <a:gd name="T6" fmla="*/ 681 w 681"/>
              <a:gd name="T7" fmla="*/ 464 h 681"/>
              <a:gd name="T8" fmla="*/ 681 w 681"/>
              <a:gd name="T9" fmla="*/ 0 h 681"/>
              <a:gd name="T10" fmla="*/ 217 w 681"/>
              <a:gd name="T11" fmla="*/ 0 h 681"/>
              <a:gd name="T12" fmla="*/ 0 w 681"/>
              <a:gd name="T13" fmla="*/ 217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81">
                <a:moveTo>
                  <a:pt x="0" y="217"/>
                </a:moveTo>
                <a:cubicBezTo>
                  <a:pt x="0" y="681"/>
                  <a:pt x="0" y="681"/>
                  <a:pt x="0" y="681"/>
                </a:cubicBezTo>
                <a:cubicBezTo>
                  <a:pt x="464" y="681"/>
                  <a:pt x="464" y="681"/>
                  <a:pt x="464" y="681"/>
                </a:cubicBezTo>
                <a:cubicBezTo>
                  <a:pt x="584" y="681"/>
                  <a:pt x="681" y="584"/>
                  <a:pt x="681" y="464"/>
                </a:cubicBezTo>
                <a:cubicBezTo>
                  <a:pt x="681" y="0"/>
                  <a:pt x="681" y="0"/>
                  <a:pt x="681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97" y="0"/>
                  <a:pt x="0" y="97"/>
                  <a:pt x="0" y="217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Freeform 20"/>
          <p:cNvSpPr/>
          <p:nvPr/>
        </p:nvSpPr>
        <p:spPr bwMode="auto">
          <a:xfrm>
            <a:off x="6171878" y="3826744"/>
            <a:ext cx="1600173" cy="1572994"/>
          </a:xfrm>
          <a:custGeom>
            <a:avLst/>
            <a:gdLst>
              <a:gd name="T0" fmla="*/ 681 w 681"/>
              <a:gd name="T1" fmla="*/ 217 h 681"/>
              <a:gd name="T2" fmla="*/ 681 w 681"/>
              <a:gd name="T3" fmla="*/ 681 h 681"/>
              <a:gd name="T4" fmla="*/ 217 w 681"/>
              <a:gd name="T5" fmla="*/ 681 h 681"/>
              <a:gd name="T6" fmla="*/ 0 w 681"/>
              <a:gd name="T7" fmla="*/ 464 h 681"/>
              <a:gd name="T8" fmla="*/ 0 w 681"/>
              <a:gd name="T9" fmla="*/ 0 h 681"/>
              <a:gd name="T10" fmla="*/ 464 w 681"/>
              <a:gd name="T11" fmla="*/ 0 h 681"/>
              <a:gd name="T12" fmla="*/ 681 w 681"/>
              <a:gd name="T13" fmla="*/ 217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81">
                <a:moveTo>
                  <a:pt x="681" y="217"/>
                </a:moveTo>
                <a:cubicBezTo>
                  <a:pt x="681" y="681"/>
                  <a:pt x="681" y="681"/>
                  <a:pt x="681" y="681"/>
                </a:cubicBezTo>
                <a:cubicBezTo>
                  <a:pt x="217" y="681"/>
                  <a:pt x="217" y="681"/>
                  <a:pt x="217" y="681"/>
                </a:cubicBezTo>
                <a:cubicBezTo>
                  <a:pt x="97" y="681"/>
                  <a:pt x="0" y="584"/>
                  <a:pt x="0" y="464"/>
                </a:cubicBezTo>
                <a:cubicBezTo>
                  <a:pt x="0" y="0"/>
                  <a:pt x="0" y="0"/>
                  <a:pt x="0" y="0"/>
                </a:cubicBezTo>
                <a:cubicBezTo>
                  <a:pt x="464" y="0"/>
                  <a:pt x="464" y="0"/>
                  <a:pt x="464" y="0"/>
                </a:cubicBezTo>
                <a:cubicBezTo>
                  <a:pt x="584" y="0"/>
                  <a:pt x="681" y="97"/>
                  <a:pt x="681" y="217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4" name="Freeform 25"/>
          <p:cNvSpPr/>
          <p:nvPr/>
        </p:nvSpPr>
        <p:spPr bwMode="auto">
          <a:xfrm>
            <a:off x="6660571" y="4011675"/>
            <a:ext cx="86416" cy="91725"/>
          </a:xfrm>
          <a:custGeom>
            <a:avLst/>
            <a:gdLst>
              <a:gd name="T0" fmla="*/ 0 w 87"/>
              <a:gd name="T1" fmla="*/ 38 h 94"/>
              <a:gd name="T2" fmla="*/ 33 w 87"/>
              <a:gd name="T3" fmla="*/ 0 h 94"/>
              <a:gd name="T4" fmla="*/ 87 w 87"/>
              <a:gd name="T5" fmla="*/ 57 h 94"/>
              <a:gd name="T6" fmla="*/ 54 w 87"/>
              <a:gd name="T7" fmla="*/ 94 h 94"/>
              <a:gd name="T8" fmla="*/ 0 w 87"/>
              <a:gd name="T9" fmla="*/ 3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94">
                <a:moveTo>
                  <a:pt x="0" y="38"/>
                </a:moveTo>
                <a:lnTo>
                  <a:pt x="33" y="0"/>
                </a:lnTo>
                <a:lnTo>
                  <a:pt x="87" y="57"/>
                </a:lnTo>
                <a:lnTo>
                  <a:pt x="54" y="94"/>
                </a:lnTo>
                <a:lnTo>
                  <a:pt x="0" y="38"/>
                </a:ln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/>
          <p:nvPr/>
        </p:nvSpPr>
        <p:spPr bwMode="auto">
          <a:xfrm>
            <a:off x="6547337" y="4059489"/>
            <a:ext cx="152965" cy="166863"/>
          </a:xfrm>
          <a:custGeom>
            <a:avLst/>
            <a:gdLst>
              <a:gd name="T0" fmla="*/ 49 w 65"/>
              <a:gd name="T1" fmla="*/ 0 h 72"/>
              <a:gd name="T2" fmla="*/ 44 w 65"/>
              <a:gd name="T3" fmla="*/ 6 h 72"/>
              <a:gd name="T4" fmla="*/ 15 w 65"/>
              <a:gd name="T5" fmla="*/ 21 h 72"/>
              <a:gd name="T6" fmla="*/ 9 w 65"/>
              <a:gd name="T7" fmla="*/ 25 h 72"/>
              <a:gd name="T8" fmla="*/ 1 w 65"/>
              <a:gd name="T9" fmla="*/ 48 h 72"/>
              <a:gd name="T10" fmla="*/ 1 w 65"/>
              <a:gd name="T11" fmla="*/ 53 h 72"/>
              <a:gd name="T12" fmla="*/ 3 w 65"/>
              <a:gd name="T13" fmla="*/ 70 h 72"/>
              <a:gd name="T14" fmla="*/ 3 w 65"/>
              <a:gd name="T15" fmla="*/ 70 h 72"/>
              <a:gd name="T16" fmla="*/ 3 w 65"/>
              <a:gd name="T17" fmla="*/ 70 h 72"/>
              <a:gd name="T18" fmla="*/ 3 w 65"/>
              <a:gd name="T19" fmla="*/ 72 h 72"/>
              <a:gd name="T20" fmla="*/ 3 w 65"/>
              <a:gd name="T21" fmla="*/ 56 h 72"/>
              <a:gd name="T22" fmla="*/ 14 w 65"/>
              <a:gd name="T23" fmla="*/ 56 h 72"/>
              <a:gd name="T24" fmla="*/ 14 w 65"/>
              <a:gd name="T25" fmla="*/ 51 h 72"/>
              <a:gd name="T26" fmla="*/ 21 w 65"/>
              <a:gd name="T27" fmla="*/ 40 h 72"/>
              <a:gd name="T28" fmla="*/ 28 w 65"/>
              <a:gd name="T29" fmla="*/ 42 h 72"/>
              <a:gd name="T30" fmla="*/ 26 w 65"/>
              <a:gd name="T31" fmla="*/ 47 h 72"/>
              <a:gd name="T32" fmla="*/ 19 w 65"/>
              <a:gd name="T33" fmla="*/ 57 h 72"/>
              <a:gd name="T34" fmla="*/ 20 w 65"/>
              <a:gd name="T35" fmla="*/ 64 h 72"/>
              <a:gd name="T36" fmla="*/ 23 w 65"/>
              <a:gd name="T37" fmla="*/ 65 h 72"/>
              <a:gd name="T38" fmla="*/ 29 w 65"/>
              <a:gd name="T39" fmla="*/ 63 h 72"/>
              <a:gd name="T40" fmla="*/ 29 w 65"/>
              <a:gd name="T41" fmla="*/ 63 h 72"/>
              <a:gd name="T42" fmla="*/ 29 w 65"/>
              <a:gd name="T43" fmla="*/ 63 h 72"/>
              <a:gd name="T44" fmla="*/ 44 w 65"/>
              <a:gd name="T45" fmla="*/ 49 h 72"/>
              <a:gd name="T46" fmla="*/ 60 w 65"/>
              <a:gd name="T47" fmla="*/ 25 h 72"/>
              <a:gd name="T48" fmla="*/ 65 w 65"/>
              <a:gd name="T49" fmla="*/ 18 h 72"/>
              <a:gd name="T50" fmla="*/ 49 w 65"/>
              <a:gd name="T5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" h="72">
                <a:moveTo>
                  <a:pt x="49" y="0"/>
                </a:moveTo>
                <a:cubicBezTo>
                  <a:pt x="44" y="6"/>
                  <a:pt x="44" y="6"/>
                  <a:pt x="44" y="6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0" y="23"/>
                  <a:pt x="9" y="25"/>
                </a:cubicBezTo>
                <a:cubicBezTo>
                  <a:pt x="8" y="27"/>
                  <a:pt x="2" y="46"/>
                  <a:pt x="1" y="48"/>
                </a:cubicBezTo>
                <a:cubicBezTo>
                  <a:pt x="1" y="49"/>
                  <a:pt x="0" y="52"/>
                  <a:pt x="1" y="53"/>
                </a:cubicBezTo>
                <a:cubicBezTo>
                  <a:pt x="1" y="53"/>
                  <a:pt x="2" y="64"/>
                  <a:pt x="3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3" y="70"/>
                  <a:pt x="3" y="71"/>
                  <a:pt x="3" y="72"/>
                </a:cubicBezTo>
                <a:cubicBezTo>
                  <a:pt x="3" y="56"/>
                  <a:pt x="3" y="56"/>
                  <a:pt x="3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1"/>
                  <a:pt x="14" y="51"/>
                  <a:pt x="14" y="51"/>
                </a:cubicBezTo>
                <a:cubicBezTo>
                  <a:pt x="21" y="40"/>
                  <a:pt x="21" y="40"/>
                  <a:pt x="21" y="40"/>
                </a:cubicBezTo>
                <a:cubicBezTo>
                  <a:pt x="23" y="40"/>
                  <a:pt x="26" y="42"/>
                  <a:pt x="28" y="42"/>
                </a:cubicBezTo>
                <a:cubicBezTo>
                  <a:pt x="27" y="44"/>
                  <a:pt x="26" y="46"/>
                  <a:pt x="26" y="47"/>
                </a:cubicBezTo>
                <a:cubicBezTo>
                  <a:pt x="25" y="48"/>
                  <a:pt x="22" y="54"/>
                  <a:pt x="19" y="57"/>
                </a:cubicBezTo>
                <a:cubicBezTo>
                  <a:pt x="18" y="58"/>
                  <a:pt x="17" y="62"/>
                  <a:pt x="20" y="64"/>
                </a:cubicBezTo>
                <a:cubicBezTo>
                  <a:pt x="21" y="65"/>
                  <a:pt x="22" y="65"/>
                  <a:pt x="23" y="65"/>
                </a:cubicBezTo>
                <a:cubicBezTo>
                  <a:pt x="26" y="65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39" y="51"/>
                  <a:pt x="44" y="49"/>
                </a:cubicBezTo>
                <a:cubicBezTo>
                  <a:pt x="48" y="46"/>
                  <a:pt x="60" y="37"/>
                  <a:pt x="60" y="25"/>
                </a:cubicBezTo>
                <a:cubicBezTo>
                  <a:pt x="65" y="18"/>
                  <a:pt x="65" y="18"/>
                  <a:pt x="65" y="18"/>
                </a:cubicBezTo>
                <a:lnTo>
                  <a:pt x="49" y="0"/>
                </a:ln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27"/>
          <p:cNvSpPr/>
          <p:nvPr/>
        </p:nvSpPr>
        <p:spPr bwMode="auto">
          <a:xfrm>
            <a:off x="6460923" y="4194150"/>
            <a:ext cx="237395" cy="175644"/>
          </a:xfrm>
          <a:custGeom>
            <a:avLst/>
            <a:gdLst>
              <a:gd name="T0" fmla="*/ 85 w 101"/>
              <a:gd name="T1" fmla="*/ 33 h 76"/>
              <a:gd name="T2" fmla="*/ 85 w 101"/>
              <a:gd name="T3" fmla="*/ 71 h 76"/>
              <a:gd name="T4" fmla="*/ 80 w 101"/>
              <a:gd name="T5" fmla="*/ 71 h 76"/>
              <a:gd name="T6" fmla="*/ 80 w 101"/>
              <a:gd name="T7" fmla="*/ 19 h 76"/>
              <a:gd name="T8" fmla="*/ 64 w 101"/>
              <a:gd name="T9" fmla="*/ 19 h 76"/>
              <a:gd name="T10" fmla="*/ 64 w 101"/>
              <a:gd name="T11" fmla="*/ 71 h 76"/>
              <a:gd name="T12" fmla="*/ 59 w 101"/>
              <a:gd name="T13" fmla="*/ 71 h 76"/>
              <a:gd name="T14" fmla="*/ 59 w 101"/>
              <a:gd name="T15" fmla="*/ 9 h 76"/>
              <a:gd name="T16" fmla="*/ 55 w 101"/>
              <a:gd name="T17" fmla="*/ 6 h 76"/>
              <a:gd name="T18" fmla="*/ 54 w 101"/>
              <a:gd name="T19" fmla="*/ 0 h 76"/>
              <a:gd name="T20" fmla="*/ 42 w 101"/>
              <a:gd name="T21" fmla="*/ 0 h 76"/>
              <a:gd name="T22" fmla="*/ 42 w 101"/>
              <a:gd name="T23" fmla="*/ 71 h 76"/>
              <a:gd name="T24" fmla="*/ 37 w 101"/>
              <a:gd name="T25" fmla="*/ 71 h 76"/>
              <a:gd name="T26" fmla="*/ 37 w 101"/>
              <a:gd name="T27" fmla="*/ 24 h 76"/>
              <a:gd name="T28" fmla="*/ 21 w 101"/>
              <a:gd name="T29" fmla="*/ 24 h 76"/>
              <a:gd name="T30" fmla="*/ 21 w 101"/>
              <a:gd name="T31" fmla="*/ 71 h 76"/>
              <a:gd name="T32" fmla="*/ 16 w 101"/>
              <a:gd name="T33" fmla="*/ 71 h 76"/>
              <a:gd name="T34" fmla="*/ 16 w 101"/>
              <a:gd name="T35" fmla="*/ 45 h 76"/>
              <a:gd name="T36" fmla="*/ 0 w 101"/>
              <a:gd name="T37" fmla="*/ 45 h 76"/>
              <a:gd name="T38" fmla="*/ 0 w 101"/>
              <a:gd name="T39" fmla="*/ 71 h 76"/>
              <a:gd name="T40" fmla="*/ 0 w 101"/>
              <a:gd name="T41" fmla="*/ 76 h 76"/>
              <a:gd name="T42" fmla="*/ 101 w 101"/>
              <a:gd name="T43" fmla="*/ 76 h 76"/>
              <a:gd name="T44" fmla="*/ 101 w 101"/>
              <a:gd name="T45" fmla="*/ 71 h 76"/>
              <a:gd name="T46" fmla="*/ 101 w 101"/>
              <a:gd name="T47" fmla="*/ 33 h 76"/>
              <a:gd name="T48" fmla="*/ 85 w 101"/>
              <a:gd name="T49" fmla="*/ 3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1" h="76">
                <a:moveTo>
                  <a:pt x="85" y="33"/>
                </a:moveTo>
                <a:cubicBezTo>
                  <a:pt x="85" y="71"/>
                  <a:pt x="85" y="71"/>
                  <a:pt x="85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19"/>
                  <a:pt x="80" y="19"/>
                  <a:pt x="80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71"/>
                  <a:pt x="64" y="71"/>
                  <a:pt x="64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59" y="9"/>
                  <a:pt x="59" y="9"/>
                  <a:pt x="59" y="9"/>
                </a:cubicBezTo>
                <a:cubicBezTo>
                  <a:pt x="57" y="9"/>
                  <a:pt x="56" y="8"/>
                  <a:pt x="55" y="6"/>
                </a:cubicBezTo>
                <a:cubicBezTo>
                  <a:pt x="53" y="4"/>
                  <a:pt x="53" y="2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71"/>
                  <a:pt x="42" y="71"/>
                  <a:pt x="42" y="71"/>
                </a:cubicBezTo>
                <a:cubicBezTo>
                  <a:pt x="37" y="71"/>
                  <a:pt x="37" y="71"/>
                  <a:pt x="37" y="71"/>
                </a:cubicBezTo>
                <a:cubicBezTo>
                  <a:pt x="37" y="24"/>
                  <a:pt x="37" y="24"/>
                  <a:pt x="37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71"/>
                  <a:pt x="21" y="71"/>
                  <a:pt x="21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45"/>
                  <a:pt x="16" y="45"/>
                  <a:pt x="16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1" y="33"/>
                  <a:pt x="101" y="33"/>
                  <a:pt x="101" y="33"/>
                </a:cubicBezTo>
                <a:lnTo>
                  <a:pt x="85" y="33"/>
                </a:ln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8"/>
          <p:cNvSpPr/>
          <p:nvPr/>
        </p:nvSpPr>
        <p:spPr bwMode="auto">
          <a:xfrm>
            <a:off x="6634746" y="3127136"/>
            <a:ext cx="141046" cy="154177"/>
          </a:xfrm>
          <a:custGeom>
            <a:avLst/>
            <a:gdLst>
              <a:gd name="T0" fmla="*/ 50 w 60"/>
              <a:gd name="T1" fmla="*/ 29 h 67"/>
              <a:gd name="T2" fmla="*/ 33 w 60"/>
              <a:gd name="T3" fmla="*/ 34 h 67"/>
              <a:gd name="T4" fmla="*/ 7 w 60"/>
              <a:gd name="T5" fmla="*/ 67 h 67"/>
              <a:gd name="T6" fmla="*/ 0 w 60"/>
              <a:gd name="T7" fmla="*/ 61 h 67"/>
              <a:gd name="T8" fmla="*/ 28 w 60"/>
              <a:gd name="T9" fmla="*/ 31 h 67"/>
              <a:gd name="T10" fmla="*/ 30 w 60"/>
              <a:gd name="T11" fmla="*/ 13 h 67"/>
              <a:gd name="T12" fmla="*/ 46 w 60"/>
              <a:gd name="T13" fmla="*/ 0 h 67"/>
              <a:gd name="T14" fmla="*/ 44 w 60"/>
              <a:gd name="T15" fmla="*/ 14 h 67"/>
              <a:gd name="T16" fmla="*/ 46 w 60"/>
              <a:gd name="T17" fmla="*/ 14 h 67"/>
              <a:gd name="T18" fmla="*/ 46 w 60"/>
              <a:gd name="T19" fmla="*/ 16 h 67"/>
              <a:gd name="T20" fmla="*/ 60 w 60"/>
              <a:gd name="T21" fmla="*/ 11 h 67"/>
              <a:gd name="T22" fmla="*/ 50 w 60"/>
              <a:gd name="T23" fmla="*/ 2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" h="67">
                <a:moveTo>
                  <a:pt x="50" y="29"/>
                </a:moveTo>
                <a:cubicBezTo>
                  <a:pt x="42" y="34"/>
                  <a:pt x="35" y="34"/>
                  <a:pt x="33" y="34"/>
                </a:cubicBezTo>
                <a:cubicBezTo>
                  <a:pt x="7" y="67"/>
                  <a:pt x="7" y="67"/>
                  <a:pt x="7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28" y="31"/>
                  <a:pt x="28" y="31"/>
                  <a:pt x="28" y="31"/>
                </a:cubicBezTo>
                <a:cubicBezTo>
                  <a:pt x="27" y="28"/>
                  <a:pt x="26" y="21"/>
                  <a:pt x="30" y="13"/>
                </a:cubicBezTo>
                <a:cubicBezTo>
                  <a:pt x="34" y="2"/>
                  <a:pt x="46" y="0"/>
                  <a:pt x="46" y="0"/>
                </a:cubicBezTo>
                <a:cubicBezTo>
                  <a:pt x="44" y="14"/>
                  <a:pt x="44" y="14"/>
                  <a:pt x="44" y="14"/>
                </a:cubicBezTo>
                <a:cubicBezTo>
                  <a:pt x="45" y="14"/>
                  <a:pt x="45" y="14"/>
                  <a:pt x="46" y="14"/>
                </a:cubicBezTo>
                <a:cubicBezTo>
                  <a:pt x="46" y="14"/>
                  <a:pt x="46" y="15"/>
                  <a:pt x="46" y="16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59" y="23"/>
                  <a:pt x="50" y="29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9"/>
          <p:cNvSpPr/>
          <p:nvPr/>
        </p:nvSpPr>
        <p:spPr bwMode="auto">
          <a:xfrm>
            <a:off x="6435098" y="3233498"/>
            <a:ext cx="272158" cy="246878"/>
          </a:xfrm>
          <a:custGeom>
            <a:avLst/>
            <a:gdLst>
              <a:gd name="T0" fmla="*/ 51 w 116"/>
              <a:gd name="T1" fmla="*/ 0 h 107"/>
              <a:gd name="T2" fmla="*/ 84 w 116"/>
              <a:gd name="T3" fmla="*/ 11 h 107"/>
              <a:gd name="T4" fmla="*/ 71 w 116"/>
              <a:gd name="T5" fmla="*/ 26 h 107"/>
              <a:gd name="T6" fmla="*/ 56 w 116"/>
              <a:gd name="T7" fmla="*/ 22 h 107"/>
              <a:gd name="T8" fmla="*/ 30 w 116"/>
              <a:gd name="T9" fmla="*/ 52 h 107"/>
              <a:gd name="T10" fmla="*/ 63 w 116"/>
              <a:gd name="T11" fmla="*/ 82 h 107"/>
              <a:gd name="T12" fmla="*/ 89 w 116"/>
              <a:gd name="T13" fmla="*/ 52 h 107"/>
              <a:gd name="T14" fmla="*/ 83 w 116"/>
              <a:gd name="T15" fmla="*/ 37 h 107"/>
              <a:gd name="T16" fmla="*/ 96 w 116"/>
              <a:gd name="T17" fmla="*/ 21 h 107"/>
              <a:gd name="T18" fmla="*/ 112 w 116"/>
              <a:gd name="T19" fmla="*/ 54 h 107"/>
              <a:gd name="T20" fmla="*/ 65 w 116"/>
              <a:gd name="T21" fmla="*/ 107 h 107"/>
              <a:gd name="T22" fmla="*/ 4 w 116"/>
              <a:gd name="T23" fmla="*/ 54 h 107"/>
              <a:gd name="T24" fmla="*/ 51 w 116"/>
              <a:gd name="T25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6" h="107">
                <a:moveTo>
                  <a:pt x="51" y="0"/>
                </a:moveTo>
                <a:cubicBezTo>
                  <a:pt x="63" y="0"/>
                  <a:pt x="75" y="4"/>
                  <a:pt x="84" y="11"/>
                </a:cubicBezTo>
                <a:cubicBezTo>
                  <a:pt x="71" y="26"/>
                  <a:pt x="71" y="26"/>
                  <a:pt x="71" y="26"/>
                </a:cubicBezTo>
                <a:cubicBezTo>
                  <a:pt x="66" y="24"/>
                  <a:pt x="61" y="22"/>
                  <a:pt x="56" y="22"/>
                </a:cubicBezTo>
                <a:cubicBezTo>
                  <a:pt x="39" y="22"/>
                  <a:pt x="27" y="36"/>
                  <a:pt x="30" y="52"/>
                </a:cubicBezTo>
                <a:cubicBezTo>
                  <a:pt x="32" y="69"/>
                  <a:pt x="47" y="82"/>
                  <a:pt x="63" y="82"/>
                </a:cubicBezTo>
                <a:cubicBezTo>
                  <a:pt x="80" y="82"/>
                  <a:pt x="92" y="69"/>
                  <a:pt x="89" y="52"/>
                </a:cubicBezTo>
                <a:cubicBezTo>
                  <a:pt x="89" y="46"/>
                  <a:pt x="86" y="41"/>
                  <a:pt x="83" y="37"/>
                </a:cubicBezTo>
                <a:cubicBezTo>
                  <a:pt x="96" y="21"/>
                  <a:pt x="96" y="21"/>
                  <a:pt x="96" y="21"/>
                </a:cubicBezTo>
                <a:cubicBezTo>
                  <a:pt x="104" y="30"/>
                  <a:pt x="110" y="41"/>
                  <a:pt x="112" y="54"/>
                </a:cubicBezTo>
                <a:cubicBezTo>
                  <a:pt x="116" y="83"/>
                  <a:pt x="95" y="107"/>
                  <a:pt x="65" y="107"/>
                </a:cubicBezTo>
                <a:cubicBezTo>
                  <a:pt x="35" y="107"/>
                  <a:pt x="8" y="83"/>
                  <a:pt x="4" y="54"/>
                </a:cubicBezTo>
                <a:cubicBezTo>
                  <a:pt x="0" y="24"/>
                  <a:pt x="21" y="0"/>
                  <a:pt x="51" y="0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30"/>
          <p:cNvSpPr/>
          <p:nvPr/>
        </p:nvSpPr>
        <p:spPr bwMode="auto">
          <a:xfrm>
            <a:off x="6519526" y="3299853"/>
            <a:ext cx="112241" cy="104411"/>
          </a:xfrm>
          <a:custGeom>
            <a:avLst/>
            <a:gdLst>
              <a:gd name="T0" fmla="*/ 27 w 48"/>
              <a:gd name="T1" fmla="*/ 45 h 45"/>
              <a:gd name="T2" fmla="*/ 1 w 48"/>
              <a:gd name="T3" fmla="*/ 23 h 45"/>
              <a:gd name="T4" fmla="*/ 21 w 48"/>
              <a:gd name="T5" fmla="*/ 0 h 45"/>
              <a:gd name="T6" fmla="*/ 32 w 48"/>
              <a:gd name="T7" fmla="*/ 2 h 45"/>
              <a:gd name="T8" fmla="*/ 31 w 48"/>
              <a:gd name="T9" fmla="*/ 7 h 45"/>
              <a:gd name="T10" fmla="*/ 23 w 48"/>
              <a:gd name="T11" fmla="*/ 20 h 45"/>
              <a:gd name="T12" fmla="*/ 27 w 48"/>
              <a:gd name="T13" fmla="*/ 23 h 45"/>
              <a:gd name="T14" fmla="*/ 38 w 48"/>
              <a:gd name="T15" fmla="*/ 13 h 45"/>
              <a:gd name="T16" fmla="*/ 39 w 48"/>
              <a:gd name="T17" fmla="*/ 13 h 45"/>
              <a:gd name="T18" fmla="*/ 43 w 48"/>
              <a:gd name="T19" fmla="*/ 12 h 45"/>
              <a:gd name="T20" fmla="*/ 47 w 48"/>
              <a:gd name="T21" fmla="*/ 23 h 45"/>
              <a:gd name="T22" fmla="*/ 27 w 48"/>
              <a:gd name="T2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" h="45">
                <a:moveTo>
                  <a:pt x="27" y="45"/>
                </a:moveTo>
                <a:cubicBezTo>
                  <a:pt x="15" y="45"/>
                  <a:pt x="3" y="35"/>
                  <a:pt x="1" y="23"/>
                </a:cubicBezTo>
                <a:cubicBezTo>
                  <a:pt x="0" y="10"/>
                  <a:pt x="9" y="0"/>
                  <a:pt x="21" y="0"/>
                </a:cubicBezTo>
                <a:cubicBezTo>
                  <a:pt x="25" y="0"/>
                  <a:pt x="28" y="1"/>
                  <a:pt x="32" y="2"/>
                </a:cubicBezTo>
                <a:cubicBezTo>
                  <a:pt x="31" y="4"/>
                  <a:pt x="31" y="6"/>
                  <a:pt x="31" y="7"/>
                </a:cubicBezTo>
                <a:cubicBezTo>
                  <a:pt x="23" y="20"/>
                  <a:pt x="23" y="20"/>
                  <a:pt x="23" y="20"/>
                </a:cubicBezTo>
                <a:cubicBezTo>
                  <a:pt x="27" y="23"/>
                  <a:pt x="27" y="23"/>
                  <a:pt x="27" y="23"/>
                </a:cubicBezTo>
                <a:cubicBezTo>
                  <a:pt x="38" y="13"/>
                  <a:pt x="38" y="13"/>
                  <a:pt x="38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3"/>
                  <a:pt x="42" y="13"/>
                  <a:pt x="43" y="12"/>
                </a:cubicBezTo>
                <a:cubicBezTo>
                  <a:pt x="45" y="15"/>
                  <a:pt x="46" y="19"/>
                  <a:pt x="47" y="23"/>
                </a:cubicBezTo>
                <a:cubicBezTo>
                  <a:pt x="48" y="35"/>
                  <a:pt x="40" y="45"/>
                  <a:pt x="27" y="45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31"/>
          <p:cNvSpPr/>
          <p:nvPr/>
        </p:nvSpPr>
        <p:spPr bwMode="auto">
          <a:xfrm>
            <a:off x="6580116" y="3270578"/>
            <a:ext cx="68537" cy="76113"/>
          </a:xfrm>
          <a:custGeom>
            <a:avLst/>
            <a:gdLst>
              <a:gd name="T0" fmla="*/ 9 w 29"/>
              <a:gd name="T1" fmla="*/ 20 h 33"/>
              <a:gd name="T2" fmla="*/ 9 w 29"/>
              <a:gd name="T3" fmla="*/ 15 h 33"/>
              <a:gd name="T4" fmla="*/ 22 w 29"/>
              <a:gd name="T5" fmla="*/ 0 h 33"/>
              <a:gd name="T6" fmla="*/ 29 w 29"/>
              <a:gd name="T7" fmla="*/ 6 h 33"/>
              <a:gd name="T8" fmla="*/ 17 w 29"/>
              <a:gd name="T9" fmla="*/ 21 h 33"/>
              <a:gd name="T10" fmla="*/ 11 w 29"/>
              <a:gd name="T11" fmla="*/ 23 h 33"/>
              <a:gd name="T12" fmla="*/ 1 w 29"/>
              <a:gd name="T13" fmla="*/ 33 h 33"/>
              <a:gd name="T14" fmla="*/ 0 w 29"/>
              <a:gd name="T15" fmla="*/ 32 h 33"/>
              <a:gd name="T16" fmla="*/ 9 w 29"/>
              <a:gd name="T17" fmla="*/ 2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33">
                <a:moveTo>
                  <a:pt x="9" y="20"/>
                </a:moveTo>
                <a:cubicBezTo>
                  <a:pt x="8" y="19"/>
                  <a:pt x="8" y="17"/>
                  <a:pt x="9" y="15"/>
                </a:cubicBezTo>
                <a:cubicBezTo>
                  <a:pt x="22" y="0"/>
                  <a:pt x="22" y="0"/>
                  <a:pt x="22" y="0"/>
                </a:cubicBezTo>
                <a:cubicBezTo>
                  <a:pt x="29" y="6"/>
                  <a:pt x="29" y="6"/>
                  <a:pt x="29" y="6"/>
                </a:cubicBez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3"/>
                  <a:pt x="11" y="2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2"/>
                </a:cubicBezTo>
                <a:lnTo>
                  <a:pt x="9" y="20"/>
                </a:ln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32"/>
          <p:cNvSpPr/>
          <p:nvPr/>
        </p:nvSpPr>
        <p:spPr bwMode="auto">
          <a:xfrm>
            <a:off x="5499428" y="3240329"/>
            <a:ext cx="84429" cy="96604"/>
          </a:xfrm>
          <a:custGeom>
            <a:avLst/>
            <a:gdLst>
              <a:gd name="T0" fmla="*/ 18 w 36"/>
              <a:gd name="T1" fmla="*/ 0 h 42"/>
              <a:gd name="T2" fmla="*/ 0 w 36"/>
              <a:gd name="T3" fmla="*/ 18 h 42"/>
              <a:gd name="T4" fmla="*/ 5 w 36"/>
              <a:gd name="T5" fmla="*/ 29 h 42"/>
              <a:gd name="T6" fmla="*/ 10 w 36"/>
              <a:gd name="T7" fmla="*/ 41 h 42"/>
              <a:gd name="T8" fmla="*/ 10 w 36"/>
              <a:gd name="T9" fmla="*/ 42 h 42"/>
              <a:gd name="T10" fmla="*/ 16 w 36"/>
              <a:gd name="T11" fmla="*/ 42 h 42"/>
              <a:gd name="T12" fmla="*/ 16 w 36"/>
              <a:gd name="T13" fmla="*/ 41 h 42"/>
              <a:gd name="T14" fmla="*/ 14 w 36"/>
              <a:gd name="T15" fmla="*/ 26 h 42"/>
              <a:gd name="T16" fmla="*/ 18 w 36"/>
              <a:gd name="T17" fmla="*/ 26 h 42"/>
              <a:gd name="T18" fmla="*/ 18 w 36"/>
              <a:gd name="T19" fmla="*/ 26 h 42"/>
              <a:gd name="T20" fmla="*/ 22 w 36"/>
              <a:gd name="T21" fmla="*/ 26 h 42"/>
              <a:gd name="T22" fmla="*/ 20 w 36"/>
              <a:gd name="T23" fmla="*/ 41 h 42"/>
              <a:gd name="T24" fmla="*/ 20 w 36"/>
              <a:gd name="T25" fmla="*/ 42 h 42"/>
              <a:gd name="T26" fmla="*/ 26 w 36"/>
              <a:gd name="T27" fmla="*/ 42 h 42"/>
              <a:gd name="T28" fmla="*/ 26 w 36"/>
              <a:gd name="T29" fmla="*/ 41 h 42"/>
              <a:gd name="T30" fmla="*/ 32 w 36"/>
              <a:gd name="T31" fmla="*/ 29 h 42"/>
              <a:gd name="T32" fmla="*/ 36 w 36"/>
              <a:gd name="T33" fmla="*/ 18 h 42"/>
              <a:gd name="T34" fmla="*/ 18 w 36"/>
              <a:gd name="T35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" h="42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2"/>
                  <a:pt x="2" y="25"/>
                  <a:pt x="5" y="29"/>
                </a:cubicBezTo>
                <a:cubicBezTo>
                  <a:pt x="7" y="33"/>
                  <a:pt x="10" y="37"/>
                  <a:pt x="10" y="41"/>
                </a:cubicBezTo>
                <a:cubicBezTo>
                  <a:pt x="10" y="42"/>
                  <a:pt x="10" y="42"/>
                  <a:pt x="10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38"/>
                  <a:pt x="16" y="32"/>
                  <a:pt x="14" y="26"/>
                </a:cubicBezTo>
                <a:cubicBezTo>
                  <a:pt x="15" y="26"/>
                  <a:pt x="16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20" y="26"/>
                  <a:pt x="21" y="26"/>
                  <a:pt x="22" y="26"/>
                </a:cubicBezTo>
                <a:cubicBezTo>
                  <a:pt x="20" y="30"/>
                  <a:pt x="20" y="35"/>
                  <a:pt x="20" y="41"/>
                </a:cubicBezTo>
                <a:cubicBezTo>
                  <a:pt x="20" y="42"/>
                  <a:pt x="20" y="42"/>
                  <a:pt x="20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37"/>
                  <a:pt x="29" y="33"/>
                  <a:pt x="32" y="29"/>
                </a:cubicBezTo>
                <a:cubicBezTo>
                  <a:pt x="34" y="26"/>
                  <a:pt x="36" y="22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33"/>
          <p:cNvSpPr>
            <a:spLocks noEditPoints="1"/>
          </p:cNvSpPr>
          <p:nvPr/>
        </p:nvSpPr>
        <p:spPr bwMode="auto">
          <a:xfrm>
            <a:off x="5405066" y="3179829"/>
            <a:ext cx="261233" cy="307378"/>
          </a:xfrm>
          <a:custGeom>
            <a:avLst/>
            <a:gdLst>
              <a:gd name="T0" fmla="*/ 93 w 111"/>
              <a:gd name="T1" fmla="*/ 16 h 133"/>
              <a:gd name="T2" fmla="*/ 42 w 111"/>
              <a:gd name="T3" fmla="*/ 6 h 133"/>
              <a:gd name="T4" fmla="*/ 10 w 111"/>
              <a:gd name="T5" fmla="*/ 43 h 133"/>
              <a:gd name="T6" fmla="*/ 11 w 111"/>
              <a:gd name="T7" fmla="*/ 55 h 133"/>
              <a:gd name="T8" fmla="*/ 13 w 111"/>
              <a:gd name="T9" fmla="*/ 60 h 133"/>
              <a:gd name="T10" fmla="*/ 12 w 111"/>
              <a:gd name="T11" fmla="*/ 62 h 133"/>
              <a:gd name="T12" fmla="*/ 2 w 111"/>
              <a:gd name="T13" fmla="*/ 77 h 133"/>
              <a:gd name="T14" fmla="*/ 1 w 111"/>
              <a:gd name="T15" fmla="*/ 81 h 133"/>
              <a:gd name="T16" fmla="*/ 9 w 111"/>
              <a:gd name="T17" fmla="*/ 84 h 133"/>
              <a:gd name="T18" fmla="*/ 11 w 111"/>
              <a:gd name="T19" fmla="*/ 88 h 133"/>
              <a:gd name="T20" fmla="*/ 10 w 111"/>
              <a:gd name="T21" fmla="*/ 93 h 133"/>
              <a:gd name="T22" fmla="*/ 12 w 111"/>
              <a:gd name="T23" fmla="*/ 94 h 133"/>
              <a:gd name="T24" fmla="*/ 10 w 111"/>
              <a:gd name="T25" fmla="*/ 96 h 133"/>
              <a:gd name="T26" fmla="*/ 12 w 111"/>
              <a:gd name="T27" fmla="*/ 100 h 133"/>
              <a:gd name="T28" fmla="*/ 14 w 111"/>
              <a:gd name="T29" fmla="*/ 108 h 133"/>
              <a:gd name="T30" fmla="*/ 15 w 111"/>
              <a:gd name="T31" fmla="*/ 119 h 133"/>
              <a:gd name="T32" fmla="*/ 38 w 111"/>
              <a:gd name="T33" fmla="*/ 117 h 133"/>
              <a:gd name="T34" fmla="*/ 43 w 111"/>
              <a:gd name="T35" fmla="*/ 133 h 133"/>
              <a:gd name="T36" fmla="*/ 97 w 111"/>
              <a:gd name="T37" fmla="*/ 116 h 133"/>
              <a:gd name="T38" fmla="*/ 92 w 111"/>
              <a:gd name="T39" fmla="*/ 101 h 133"/>
              <a:gd name="T40" fmla="*/ 105 w 111"/>
              <a:gd name="T41" fmla="*/ 68 h 133"/>
              <a:gd name="T42" fmla="*/ 93 w 111"/>
              <a:gd name="T43" fmla="*/ 16 h 133"/>
              <a:gd name="T44" fmla="*/ 75 w 111"/>
              <a:gd name="T45" fmla="*/ 58 h 133"/>
              <a:gd name="T46" fmla="*/ 70 w 111"/>
              <a:gd name="T47" fmla="*/ 70 h 133"/>
              <a:gd name="T48" fmla="*/ 70 w 111"/>
              <a:gd name="T49" fmla="*/ 82 h 133"/>
              <a:gd name="T50" fmla="*/ 66 w 111"/>
              <a:gd name="T51" fmla="*/ 86 h 133"/>
              <a:gd name="T52" fmla="*/ 61 w 111"/>
              <a:gd name="T53" fmla="*/ 86 h 133"/>
              <a:gd name="T54" fmla="*/ 61 w 111"/>
              <a:gd name="T55" fmla="*/ 87 h 133"/>
              <a:gd name="T56" fmla="*/ 58 w 111"/>
              <a:gd name="T57" fmla="*/ 88 h 133"/>
              <a:gd name="T58" fmla="*/ 55 w 111"/>
              <a:gd name="T59" fmla="*/ 87 h 133"/>
              <a:gd name="T60" fmla="*/ 55 w 111"/>
              <a:gd name="T61" fmla="*/ 86 h 133"/>
              <a:gd name="T62" fmla="*/ 50 w 111"/>
              <a:gd name="T63" fmla="*/ 86 h 133"/>
              <a:gd name="T64" fmla="*/ 46 w 111"/>
              <a:gd name="T65" fmla="*/ 82 h 133"/>
              <a:gd name="T66" fmla="*/ 46 w 111"/>
              <a:gd name="T67" fmla="*/ 70 h 133"/>
              <a:gd name="T68" fmla="*/ 41 w 111"/>
              <a:gd name="T69" fmla="*/ 58 h 133"/>
              <a:gd name="T70" fmla="*/ 36 w 111"/>
              <a:gd name="T71" fmla="*/ 44 h 133"/>
              <a:gd name="T72" fmla="*/ 58 w 111"/>
              <a:gd name="T73" fmla="*/ 22 h 133"/>
              <a:gd name="T74" fmla="*/ 80 w 111"/>
              <a:gd name="T75" fmla="*/ 44 h 133"/>
              <a:gd name="T76" fmla="*/ 75 w 111"/>
              <a:gd name="T77" fmla="*/ 5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1" h="133">
                <a:moveTo>
                  <a:pt x="93" y="16"/>
                </a:moveTo>
                <a:cubicBezTo>
                  <a:pt x="80" y="5"/>
                  <a:pt x="63" y="0"/>
                  <a:pt x="42" y="6"/>
                </a:cubicBezTo>
                <a:cubicBezTo>
                  <a:pt x="27" y="10"/>
                  <a:pt x="13" y="22"/>
                  <a:pt x="10" y="43"/>
                </a:cubicBezTo>
                <a:cubicBezTo>
                  <a:pt x="9" y="50"/>
                  <a:pt x="10" y="54"/>
                  <a:pt x="11" y="55"/>
                </a:cubicBezTo>
                <a:cubicBezTo>
                  <a:pt x="11" y="56"/>
                  <a:pt x="13" y="58"/>
                  <a:pt x="13" y="60"/>
                </a:cubicBezTo>
                <a:cubicBezTo>
                  <a:pt x="13" y="60"/>
                  <a:pt x="13" y="61"/>
                  <a:pt x="12" y="62"/>
                </a:cubicBezTo>
                <a:cubicBezTo>
                  <a:pt x="2" y="77"/>
                  <a:pt x="2" y="77"/>
                  <a:pt x="2" y="77"/>
                </a:cubicBezTo>
                <a:cubicBezTo>
                  <a:pt x="1" y="78"/>
                  <a:pt x="0" y="80"/>
                  <a:pt x="1" y="81"/>
                </a:cubicBezTo>
                <a:cubicBezTo>
                  <a:pt x="3" y="84"/>
                  <a:pt x="8" y="83"/>
                  <a:pt x="9" y="84"/>
                </a:cubicBezTo>
                <a:cubicBezTo>
                  <a:pt x="10" y="85"/>
                  <a:pt x="11" y="87"/>
                  <a:pt x="11" y="88"/>
                </a:cubicBezTo>
                <a:cubicBezTo>
                  <a:pt x="10" y="90"/>
                  <a:pt x="8" y="92"/>
                  <a:pt x="10" y="93"/>
                </a:cubicBezTo>
                <a:cubicBezTo>
                  <a:pt x="11" y="94"/>
                  <a:pt x="12" y="94"/>
                  <a:pt x="12" y="94"/>
                </a:cubicBezTo>
                <a:cubicBezTo>
                  <a:pt x="12" y="94"/>
                  <a:pt x="11" y="95"/>
                  <a:pt x="10" y="96"/>
                </a:cubicBezTo>
                <a:cubicBezTo>
                  <a:pt x="10" y="97"/>
                  <a:pt x="10" y="99"/>
                  <a:pt x="12" y="100"/>
                </a:cubicBezTo>
                <a:cubicBezTo>
                  <a:pt x="12" y="100"/>
                  <a:pt x="14" y="104"/>
                  <a:pt x="14" y="108"/>
                </a:cubicBezTo>
                <a:cubicBezTo>
                  <a:pt x="13" y="113"/>
                  <a:pt x="12" y="116"/>
                  <a:pt x="15" y="119"/>
                </a:cubicBezTo>
                <a:cubicBezTo>
                  <a:pt x="18" y="121"/>
                  <a:pt x="31" y="119"/>
                  <a:pt x="38" y="117"/>
                </a:cubicBezTo>
                <a:cubicBezTo>
                  <a:pt x="38" y="117"/>
                  <a:pt x="41" y="121"/>
                  <a:pt x="43" y="133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4" y="108"/>
                  <a:pt x="92" y="104"/>
                  <a:pt x="92" y="101"/>
                </a:cubicBezTo>
                <a:cubicBezTo>
                  <a:pt x="91" y="94"/>
                  <a:pt x="102" y="81"/>
                  <a:pt x="105" y="68"/>
                </a:cubicBezTo>
                <a:cubicBezTo>
                  <a:pt x="110" y="52"/>
                  <a:pt x="111" y="31"/>
                  <a:pt x="93" y="16"/>
                </a:cubicBezTo>
                <a:close/>
                <a:moveTo>
                  <a:pt x="75" y="58"/>
                </a:moveTo>
                <a:cubicBezTo>
                  <a:pt x="71" y="63"/>
                  <a:pt x="70" y="66"/>
                  <a:pt x="70" y="70"/>
                </a:cubicBezTo>
                <a:cubicBezTo>
                  <a:pt x="70" y="82"/>
                  <a:pt x="70" y="82"/>
                  <a:pt x="70" y="82"/>
                </a:cubicBezTo>
                <a:cubicBezTo>
                  <a:pt x="70" y="84"/>
                  <a:pt x="68" y="86"/>
                  <a:pt x="66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7"/>
                  <a:pt x="61" y="87"/>
                  <a:pt x="61" y="87"/>
                </a:cubicBezTo>
                <a:cubicBezTo>
                  <a:pt x="60" y="88"/>
                  <a:pt x="59" y="88"/>
                  <a:pt x="58" y="88"/>
                </a:cubicBezTo>
                <a:cubicBezTo>
                  <a:pt x="57" y="88"/>
                  <a:pt x="56" y="88"/>
                  <a:pt x="55" y="87"/>
                </a:cubicBezTo>
                <a:cubicBezTo>
                  <a:pt x="55" y="86"/>
                  <a:pt x="55" y="86"/>
                  <a:pt x="55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48" y="86"/>
                  <a:pt x="47" y="85"/>
                  <a:pt x="46" y="82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66"/>
                  <a:pt x="45" y="63"/>
                  <a:pt x="41" y="58"/>
                </a:cubicBezTo>
                <a:cubicBezTo>
                  <a:pt x="38" y="53"/>
                  <a:pt x="36" y="49"/>
                  <a:pt x="36" y="44"/>
                </a:cubicBezTo>
                <a:cubicBezTo>
                  <a:pt x="36" y="32"/>
                  <a:pt x="46" y="22"/>
                  <a:pt x="58" y="22"/>
                </a:cubicBezTo>
                <a:cubicBezTo>
                  <a:pt x="70" y="22"/>
                  <a:pt x="80" y="32"/>
                  <a:pt x="80" y="44"/>
                </a:cubicBezTo>
                <a:cubicBezTo>
                  <a:pt x="80" y="49"/>
                  <a:pt x="78" y="53"/>
                  <a:pt x="75" y="58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34"/>
          <p:cNvSpPr>
            <a:spLocks noEditPoints="1"/>
          </p:cNvSpPr>
          <p:nvPr/>
        </p:nvSpPr>
        <p:spPr bwMode="auto">
          <a:xfrm>
            <a:off x="5459697" y="4041925"/>
            <a:ext cx="166871" cy="313233"/>
          </a:xfrm>
          <a:custGeom>
            <a:avLst/>
            <a:gdLst>
              <a:gd name="T0" fmla="*/ 69 w 71"/>
              <a:gd name="T1" fmla="*/ 0 h 136"/>
              <a:gd name="T2" fmla="*/ 2 w 71"/>
              <a:gd name="T3" fmla="*/ 0 h 136"/>
              <a:gd name="T4" fmla="*/ 0 w 71"/>
              <a:gd name="T5" fmla="*/ 2 h 136"/>
              <a:gd name="T6" fmla="*/ 0 w 71"/>
              <a:gd name="T7" fmla="*/ 134 h 136"/>
              <a:gd name="T8" fmla="*/ 2 w 71"/>
              <a:gd name="T9" fmla="*/ 136 h 136"/>
              <a:gd name="T10" fmla="*/ 69 w 71"/>
              <a:gd name="T11" fmla="*/ 136 h 136"/>
              <a:gd name="T12" fmla="*/ 71 w 71"/>
              <a:gd name="T13" fmla="*/ 134 h 136"/>
              <a:gd name="T14" fmla="*/ 71 w 71"/>
              <a:gd name="T15" fmla="*/ 2 h 136"/>
              <a:gd name="T16" fmla="*/ 69 w 71"/>
              <a:gd name="T17" fmla="*/ 0 h 136"/>
              <a:gd name="T18" fmla="*/ 40 w 71"/>
              <a:gd name="T19" fmla="*/ 128 h 136"/>
              <a:gd name="T20" fmla="*/ 31 w 71"/>
              <a:gd name="T21" fmla="*/ 128 h 136"/>
              <a:gd name="T22" fmla="*/ 31 w 71"/>
              <a:gd name="T23" fmla="*/ 120 h 136"/>
              <a:gd name="T24" fmla="*/ 40 w 71"/>
              <a:gd name="T25" fmla="*/ 120 h 136"/>
              <a:gd name="T26" fmla="*/ 40 w 71"/>
              <a:gd name="T27" fmla="*/ 128 h 136"/>
              <a:gd name="T28" fmla="*/ 68 w 71"/>
              <a:gd name="T29" fmla="*/ 116 h 136"/>
              <a:gd name="T30" fmla="*/ 46 w 71"/>
              <a:gd name="T31" fmla="*/ 116 h 136"/>
              <a:gd name="T32" fmla="*/ 46 w 71"/>
              <a:gd name="T33" fmla="*/ 113 h 136"/>
              <a:gd name="T34" fmla="*/ 43 w 71"/>
              <a:gd name="T35" fmla="*/ 111 h 136"/>
              <a:gd name="T36" fmla="*/ 28 w 71"/>
              <a:gd name="T37" fmla="*/ 111 h 136"/>
              <a:gd name="T38" fmla="*/ 26 w 71"/>
              <a:gd name="T39" fmla="*/ 113 h 136"/>
              <a:gd name="T40" fmla="*/ 26 w 71"/>
              <a:gd name="T41" fmla="*/ 116 h 136"/>
              <a:gd name="T42" fmla="*/ 4 w 71"/>
              <a:gd name="T43" fmla="*/ 116 h 136"/>
              <a:gd name="T44" fmla="*/ 4 w 71"/>
              <a:gd name="T45" fmla="*/ 3 h 136"/>
              <a:gd name="T46" fmla="*/ 68 w 71"/>
              <a:gd name="T47" fmla="*/ 3 h 136"/>
              <a:gd name="T48" fmla="*/ 68 w 71"/>
              <a:gd name="T49" fmla="*/ 11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1" h="136">
                <a:moveTo>
                  <a:pt x="6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5"/>
                  <a:pt x="1" y="136"/>
                  <a:pt x="2" y="13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70" y="136"/>
                  <a:pt x="71" y="135"/>
                  <a:pt x="71" y="134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0" y="0"/>
                  <a:pt x="69" y="0"/>
                </a:cubicBezTo>
                <a:close/>
                <a:moveTo>
                  <a:pt x="40" y="128"/>
                </a:moveTo>
                <a:cubicBezTo>
                  <a:pt x="31" y="128"/>
                  <a:pt x="31" y="128"/>
                  <a:pt x="31" y="128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40" y="120"/>
                  <a:pt x="40" y="120"/>
                  <a:pt x="40" y="120"/>
                </a:cubicBezTo>
                <a:lnTo>
                  <a:pt x="40" y="128"/>
                </a:lnTo>
                <a:close/>
                <a:moveTo>
                  <a:pt x="68" y="116"/>
                </a:moveTo>
                <a:cubicBezTo>
                  <a:pt x="46" y="116"/>
                  <a:pt x="46" y="116"/>
                  <a:pt x="46" y="116"/>
                </a:cubicBezTo>
                <a:cubicBezTo>
                  <a:pt x="46" y="113"/>
                  <a:pt x="46" y="113"/>
                  <a:pt x="46" y="113"/>
                </a:cubicBezTo>
                <a:cubicBezTo>
                  <a:pt x="46" y="112"/>
                  <a:pt x="45" y="111"/>
                  <a:pt x="43" y="111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27" y="111"/>
                  <a:pt x="26" y="112"/>
                  <a:pt x="26" y="113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3"/>
                  <a:pt x="4" y="3"/>
                  <a:pt x="4" y="3"/>
                </a:cubicBezTo>
                <a:cubicBezTo>
                  <a:pt x="68" y="3"/>
                  <a:pt x="68" y="3"/>
                  <a:pt x="68" y="3"/>
                </a:cubicBezTo>
                <a:lnTo>
                  <a:pt x="68" y="116"/>
                </a:ln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21229" y="2269910"/>
            <a:ext cx="84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kumimoji="0" lang="zh-CN" altLang="en-US" sz="3200" b="1" i="1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12950" y="2269910"/>
            <a:ext cx="84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  <a:defRPr/>
            </a:pPr>
            <a:r>
              <a:rPr lang="en-US" altLang="zh-CN" sz="3200" b="1" i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3200" b="1" i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21229" y="4619312"/>
            <a:ext cx="84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  <a:defRPr/>
            </a:pPr>
            <a:r>
              <a:rPr lang="en-US" altLang="zh-CN" sz="3200" b="1" i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3200" b="1" i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12950" y="4619312"/>
            <a:ext cx="84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  <a:defRPr/>
            </a:pPr>
            <a:r>
              <a:rPr lang="en-US" altLang="zh-CN" sz="3200" b="1" i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3200" b="1" i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2670364" y="228484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1631652" y="260684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2670364" y="4297311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631652" y="461931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7953235" y="2287086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7957316" y="260908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953235" y="4297311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7957316" y="461931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19534" b="5637"/>
          <a:stretch>
            <a:fillRect/>
          </a:stretch>
        </p:blipFill>
        <p:spPr>
          <a:xfrm rot="10800000">
            <a:off x="-1010017" y="-129514"/>
            <a:ext cx="5683193" cy="7139914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23" name="组合 7出自【趣你的PPT】(微信:qunideppt)：最优质的PPT资源库"/>
          <p:cNvGrpSpPr/>
          <p:nvPr/>
        </p:nvGrpSpPr>
        <p:grpSpPr bwMode="auto">
          <a:xfrm>
            <a:off x="3607749" y="2783842"/>
            <a:ext cx="8584251" cy="1313202"/>
            <a:chOff x="3252108" y="1383156"/>
            <a:chExt cx="5064578" cy="774259"/>
          </a:xfrm>
        </p:grpSpPr>
        <p:cxnSp>
          <p:nvCxnSpPr>
            <p:cNvPr id="24" name="出自【趣你的PPT】(微信:qunideppt)：最优质的PPT资源库"/>
            <p:cNvCxnSpPr/>
            <p:nvPr/>
          </p:nvCxnSpPr>
          <p:spPr>
            <a:xfrm>
              <a:off x="3656956" y="2157415"/>
              <a:ext cx="46597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出自【趣你的PPT】(微信:qunideppt)：最优质的PPT资源库"/>
            <p:cNvCxnSpPr/>
            <p:nvPr/>
          </p:nvCxnSpPr>
          <p:spPr>
            <a:xfrm>
              <a:off x="3656956" y="1383156"/>
              <a:ext cx="46597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"/>
            <p:cNvGrpSpPr/>
            <p:nvPr/>
          </p:nvGrpSpPr>
          <p:grpSpPr bwMode="auto">
            <a:xfrm>
              <a:off x="3252108" y="1383156"/>
              <a:ext cx="772834" cy="772834"/>
              <a:chOff x="3252108" y="1383156"/>
              <a:chExt cx="772834" cy="772834"/>
            </a:xfrm>
          </p:grpSpPr>
          <p:sp>
            <p:nvSpPr>
              <p:cNvPr id="47" name="出自【趣你的PPT】(微信:qunideppt)：最优质的PPT资源库"/>
              <p:cNvSpPr/>
              <p:nvPr/>
            </p:nvSpPr>
            <p:spPr>
              <a:xfrm>
                <a:off x="3360068" y="1491045"/>
                <a:ext cx="557262" cy="556895"/>
              </a:xfrm>
              <a:prstGeom prst="diamond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出自【趣你的PPT】(微信:qunideppt)：最优质的PPT资源库"/>
              <p:cNvSpPr/>
              <p:nvPr/>
            </p:nvSpPr>
            <p:spPr>
              <a:xfrm>
                <a:off x="3252108" y="1383156"/>
                <a:ext cx="773181" cy="772672"/>
              </a:xfrm>
              <a:prstGeom prst="diamond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出自【趣你的PPT】(微信:qunideppt)：最优质的PPT资源库"/>
            <p:cNvSpPr txBox="1"/>
            <p:nvPr/>
          </p:nvSpPr>
          <p:spPr>
            <a:xfrm>
              <a:off x="4047618" y="1481576"/>
              <a:ext cx="4183437" cy="5443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5400" b="1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点击此处添加标题文字</a:t>
              </a:r>
            </a:p>
          </p:txBody>
        </p:sp>
        <p:sp>
          <p:nvSpPr>
            <p:cNvPr id="46" name="出自【趣你的PPT】(微信:qunideppt)：最优质的PPT资源库"/>
            <p:cNvSpPr txBox="1"/>
            <p:nvPr/>
          </p:nvSpPr>
          <p:spPr>
            <a:xfrm>
              <a:off x="3481640" y="1527248"/>
              <a:ext cx="282600" cy="4899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800" b="1" dirty="0" smtClean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8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32"/>
          <p:cNvSpPr/>
          <p:nvPr/>
        </p:nvSpPr>
        <p:spPr>
          <a:xfrm>
            <a:off x="4179691" y="2431343"/>
            <a:ext cx="1180068" cy="118006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33"/>
          <p:cNvSpPr/>
          <p:nvPr/>
        </p:nvSpPr>
        <p:spPr>
          <a:xfrm>
            <a:off x="6142008" y="2428306"/>
            <a:ext cx="1180065" cy="118006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34"/>
          <p:cNvSpPr/>
          <p:nvPr/>
        </p:nvSpPr>
        <p:spPr>
          <a:xfrm>
            <a:off x="8078941" y="2414436"/>
            <a:ext cx="1180068" cy="118006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Oval 41"/>
          <p:cNvSpPr/>
          <p:nvPr/>
        </p:nvSpPr>
        <p:spPr>
          <a:xfrm>
            <a:off x="10026235" y="2381283"/>
            <a:ext cx="1180068" cy="118006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582391" y="2827555"/>
            <a:ext cx="366706" cy="368863"/>
            <a:chOff x="4482289" y="2286454"/>
            <a:chExt cx="366706" cy="368863"/>
          </a:xfrm>
          <a:solidFill>
            <a:srgbClr val="FDFDFD"/>
          </a:solidFill>
        </p:grpSpPr>
        <p:sp>
          <p:nvSpPr>
            <p:cNvPr id="16" name="Freeform 48"/>
            <p:cNvSpPr/>
            <p:nvPr/>
          </p:nvSpPr>
          <p:spPr bwMode="auto">
            <a:xfrm>
              <a:off x="4482289" y="2286454"/>
              <a:ext cx="366706" cy="368863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grpFill/>
            <a:ln w="30163" cap="rnd">
              <a:noFill/>
              <a:prstDash val="solid"/>
              <a:round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" name="Freeform 49"/>
            <p:cNvSpPr/>
            <p:nvPr/>
          </p:nvSpPr>
          <p:spPr bwMode="auto">
            <a:xfrm>
              <a:off x="4598772" y="2402937"/>
              <a:ext cx="133740" cy="135897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grpFill/>
            <a:ln w="30163" cap="rnd">
              <a:noFill/>
              <a:prstDash val="solid"/>
              <a:round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486593" y="2778367"/>
            <a:ext cx="347471" cy="425774"/>
            <a:chOff x="4413251" y="2584450"/>
            <a:chExt cx="225425" cy="276225"/>
          </a:xfrm>
          <a:solidFill>
            <a:srgbClr val="FDFDFD"/>
          </a:solidFill>
        </p:grpSpPr>
        <p:sp>
          <p:nvSpPr>
            <p:cNvPr id="19" name="Freeform 236"/>
            <p:cNvSpPr>
              <a:spLocks noEditPoints="1"/>
            </p:cNvSpPr>
            <p:nvPr/>
          </p:nvSpPr>
          <p:spPr bwMode="auto">
            <a:xfrm>
              <a:off x="4462463" y="2671763"/>
              <a:ext cx="33338" cy="33337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5 h 21"/>
                <a:gd name="T12" fmla="*/ 17 w 21"/>
                <a:gd name="T13" fmla="*/ 5 h 21"/>
                <a:gd name="T14" fmla="*/ 17 w 21"/>
                <a:gd name="T15" fmla="*/ 17 h 21"/>
                <a:gd name="T16" fmla="*/ 5 w 21"/>
                <a:gd name="T17" fmla="*/ 17 h 21"/>
                <a:gd name="T18" fmla="*/ 5 w 21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7"/>
            <p:cNvSpPr>
              <a:spLocks noEditPoints="1"/>
            </p:cNvSpPr>
            <p:nvPr/>
          </p:nvSpPr>
          <p:spPr bwMode="auto">
            <a:xfrm>
              <a:off x="4462463" y="2722563"/>
              <a:ext cx="33338" cy="33337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5 h 21"/>
                <a:gd name="T12" fmla="*/ 17 w 21"/>
                <a:gd name="T13" fmla="*/ 5 h 21"/>
                <a:gd name="T14" fmla="*/ 17 w 21"/>
                <a:gd name="T15" fmla="*/ 17 h 21"/>
                <a:gd name="T16" fmla="*/ 5 w 21"/>
                <a:gd name="T17" fmla="*/ 17 h 21"/>
                <a:gd name="T18" fmla="*/ 5 w 21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238"/>
            <p:cNvSpPr>
              <a:spLocks noChangeArrowheads="1"/>
            </p:cNvSpPr>
            <p:nvPr/>
          </p:nvSpPr>
          <p:spPr bwMode="auto">
            <a:xfrm>
              <a:off x="4513263" y="2679700"/>
              <a:ext cx="762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239"/>
            <p:cNvSpPr>
              <a:spLocks noChangeArrowheads="1"/>
            </p:cNvSpPr>
            <p:nvPr/>
          </p:nvSpPr>
          <p:spPr bwMode="auto">
            <a:xfrm>
              <a:off x="4513263" y="2730500"/>
              <a:ext cx="762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0"/>
            <p:cNvSpPr>
              <a:spLocks noEditPoints="1"/>
            </p:cNvSpPr>
            <p:nvPr/>
          </p:nvSpPr>
          <p:spPr bwMode="auto">
            <a:xfrm>
              <a:off x="4462463" y="2773363"/>
              <a:ext cx="33338" cy="33337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5 h 21"/>
                <a:gd name="T12" fmla="*/ 17 w 21"/>
                <a:gd name="T13" fmla="*/ 5 h 21"/>
                <a:gd name="T14" fmla="*/ 17 w 21"/>
                <a:gd name="T15" fmla="*/ 17 h 21"/>
                <a:gd name="T16" fmla="*/ 5 w 21"/>
                <a:gd name="T17" fmla="*/ 17 h 21"/>
                <a:gd name="T18" fmla="*/ 5 w 21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241"/>
            <p:cNvSpPr>
              <a:spLocks noChangeArrowheads="1"/>
            </p:cNvSpPr>
            <p:nvPr/>
          </p:nvSpPr>
          <p:spPr bwMode="auto">
            <a:xfrm>
              <a:off x="4513263" y="2781300"/>
              <a:ext cx="762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42"/>
            <p:cNvSpPr>
              <a:spLocks noEditPoints="1"/>
            </p:cNvSpPr>
            <p:nvPr/>
          </p:nvSpPr>
          <p:spPr bwMode="auto">
            <a:xfrm>
              <a:off x="4413251" y="2584450"/>
              <a:ext cx="225425" cy="276225"/>
            </a:xfrm>
            <a:custGeom>
              <a:avLst/>
              <a:gdLst>
                <a:gd name="T0" fmla="*/ 211 w 236"/>
                <a:gd name="T1" fmla="*/ 22 h 288"/>
                <a:gd name="T2" fmla="*/ 196 w 236"/>
                <a:gd name="T3" fmla="*/ 22 h 288"/>
                <a:gd name="T4" fmla="*/ 196 w 236"/>
                <a:gd name="T5" fmla="*/ 12 h 288"/>
                <a:gd name="T6" fmla="*/ 184 w 236"/>
                <a:gd name="T7" fmla="*/ 0 h 288"/>
                <a:gd name="T8" fmla="*/ 172 w 236"/>
                <a:gd name="T9" fmla="*/ 12 h 288"/>
                <a:gd name="T10" fmla="*/ 172 w 236"/>
                <a:gd name="T11" fmla="*/ 22 h 288"/>
                <a:gd name="T12" fmla="*/ 130 w 236"/>
                <a:gd name="T13" fmla="*/ 22 h 288"/>
                <a:gd name="T14" fmla="*/ 130 w 236"/>
                <a:gd name="T15" fmla="*/ 12 h 288"/>
                <a:gd name="T16" fmla="*/ 118 w 236"/>
                <a:gd name="T17" fmla="*/ 0 h 288"/>
                <a:gd name="T18" fmla="*/ 106 w 236"/>
                <a:gd name="T19" fmla="*/ 12 h 288"/>
                <a:gd name="T20" fmla="*/ 106 w 236"/>
                <a:gd name="T21" fmla="*/ 22 h 288"/>
                <a:gd name="T22" fmla="*/ 65 w 236"/>
                <a:gd name="T23" fmla="*/ 22 h 288"/>
                <a:gd name="T24" fmla="*/ 65 w 236"/>
                <a:gd name="T25" fmla="*/ 12 h 288"/>
                <a:gd name="T26" fmla="*/ 52 w 236"/>
                <a:gd name="T27" fmla="*/ 0 h 288"/>
                <a:gd name="T28" fmla="*/ 40 w 236"/>
                <a:gd name="T29" fmla="*/ 12 h 288"/>
                <a:gd name="T30" fmla="*/ 40 w 236"/>
                <a:gd name="T31" fmla="*/ 22 h 288"/>
                <a:gd name="T32" fmla="*/ 26 w 236"/>
                <a:gd name="T33" fmla="*/ 22 h 288"/>
                <a:gd name="T34" fmla="*/ 0 w 236"/>
                <a:gd name="T35" fmla="*/ 47 h 288"/>
                <a:gd name="T36" fmla="*/ 0 w 236"/>
                <a:gd name="T37" fmla="*/ 262 h 288"/>
                <a:gd name="T38" fmla="*/ 26 w 236"/>
                <a:gd name="T39" fmla="*/ 288 h 288"/>
                <a:gd name="T40" fmla="*/ 211 w 236"/>
                <a:gd name="T41" fmla="*/ 288 h 288"/>
                <a:gd name="T42" fmla="*/ 236 w 236"/>
                <a:gd name="T43" fmla="*/ 262 h 288"/>
                <a:gd name="T44" fmla="*/ 236 w 236"/>
                <a:gd name="T45" fmla="*/ 47 h 288"/>
                <a:gd name="T46" fmla="*/ 211 w 236"/>
                <a:gd name="T47" fmla="*/ 22 h 288"/>
                <a:gd name="T48" fmla="*/ 211 w 236"/>
                <a:gd name="T49" fmla="*/ 260 h 288"/>
                <a:gd name="T50" fmla="*/ 26 w 236"/>
                <a:gd name="T51" fmla="*/ 260 h 288"/>
                <a:gd name="T52" fmla="*/ 26 w 236"/>
                <a:gd name="T53" fmla="*/ 49 h 288"/>
                <a:gd name="T54" fmla="*/ 40 w 236"/>
                <a:gd name="T55" fmla="*/ 49 h 288"/>
                <a:gd name="T56" fmla="*/ 40 w 236"/>
                <a:gd name="T57" fmla="*/ 58 h 288"/>
                <a:gd name="T58" fmla="*/ 52 w 236"/>
                <a:gd name="T59" fmla="*/ 70 h 288"/>
                <a:gd name="T60" fmla="*/ 65 w 236"/>
                <a:gd name="T61" fmla="*/ 58 h 288"/>
                <a:gd name="T62" fmla="*/ 65 w 236"/>
                <a:gd name="T63" fmla="*/ 49 h 288"/>
                <a:gd name="T64" fmla="*/ 106 w 236"/>
                <a:gd name="T65" fmla="*/ 49 h 288"/>
                <a:gd name="T66" fmla="*/ 106 w 236"/>
                <a:gd name="T67" fmla="*/ 58 h 288"/>
                <a:gd name="T68" fmla="*/ 118 w 236"/>
                <a:gd name="T69" fmla="*/ 70 h 288"/>
                <a:gd name="T70" fmla="*/ 130 w 236"/>
                <a:gd name="T71" fmla="*/ 58 h 288"/>
                <a:gd name="T72" fmla="*/ 130 w 236"/>
                <a:gd name="T73" fmla="*/ 49 h 288"/>
                <a:gd name="T74" fmla="*/ 172 w 236"/>
                <a:gd name="T75" fmla="*/ 49 h 288"/>
                <a:gd name="T76" fmla="*/ 172 w 236"/>
                <a:gd name="T77" fmla="*/ 58 h 288"/>
                <a:gd name="T78" fmla="*/ 184 w 236"/>
                <a:gd name="T79" fmla="*/ 70 h 288"/>
                <a:gd name="T80" fmla="*/ 196 w 236"/>
                <a:gd name="T81" fmla="*/ 58 h 288"/>
                <a:gd name="T82" fmla="*/ 196 w 236"/>
                <a:gd name="T83" fmla="*/ 49 h 288"/>
                <a:gd name="T84" fmla="*/ 211 w 236"/>
                <a:gd name="T85" fmla="*/ 49 h 288"/>
                <a:gd name="T86" fmla="*/ 211 w 236"/>
                <a:gd name="T87" fmla="*/ 26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6" h="288">
                  <a:moveTo>
                    <a:pt x="211" y="22"/>
                  </a:moveTo>
                  <a:cubicBezTo>
                    <a:pt x="196" y="22"/>
                    <a:pt x="196" y="22"/>
                    <a:pt x="196" y="22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6"/>
                    <a:pt x="191" y="0"/>
                    <a:pt x="184" y="0"/>
                  </a:cubicBezTo>
                  <a:cubicBezTo>
                    <a:pt x="177" y="0"/>
                    <a:pt x="172" y="6"/>
                    <a:pt x="172" y="12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6"/>
                    <a:pt x="125" y="0"/>
                    <a:pt x="118" y="0"/>
                  </a:cubicBezTo>
                  <a:cubicBezTo>
                    <a:pt x="111" y="0"/>
                    <a:pt x="106" y="6"/>
                    <a:pt x="106" y="1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6"/>
                    <a:pt x="59" y="0"/>
                    <a:pt x="52" y="0"/>
                  </a:cubicBezTo>
                  <a:cubicBezTo>
                    <a:pt x="46" y="0"/>
                    <a:pt x="40" y="6"/>
                    <a:pt x="40" y="1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2" y="22"/>
                    <a:pt x="0" y="33"/>
                    <a:pt x="0" y="4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77"/>
                    <a:pt x="12" y="288"/>
                    <a:pt x="26" y="288"/>
                  </a:cubicBezTo>
                  <a:cubicBezTo>
                    <a:pt x="211" y="288"/>
                    <a:pt x="211" y="288"/>
                    <a:pt x="211" y="288"/>
                  </a:cubicBezTo>
                  <a:cubicBezTo>
                    <a:pt x="225" y="288"/>
                    <a:pt x="236" y="277"/>
                    <a:pt x="236" y="262"/>
                  </a:cubicBezTo>
                  <a:cubicBezTo>
                    <a:pt x="236" y="47"/>
                    <a:pt x="236" y="47"/>
                    <a:pt x="236" y="47"/>
                  </a:cubicBezTo>
                  <a:cubicBezTo>
                    <a:pt x="236" y="33"/>
                    <a:pt x="225" y="22"/>
                    <a:pt x="211" y="22"/>
                  </a:cubicBezTo>
                  <a:close/>
                  <a:moveTo>
                    <a:pt x="211" y="260"/>
                  </a:moveTo>
                  <a:cubicBezTo>
                    <a:pt x="26" y="260"/>
                    <a:pt x="26" y="260"/>
                    <a:pt x="26" y="26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65"/>
                    <a:pt x="46" y="70"/>
                    <a:pt x="52" y="70"/>
                  </a:cubicBezTo>
                  <a:cubicBezTo>
                    <a:pt x="59" y="70"/>
                    <a:pt x="65" y="65"/>
                    <a:pt x="65" y="58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6" y="65"/>
                    <a:pt x="111" y="70"/>
                    <a:pt x="118" y="70"/>
                  </a:cubicBezTo>
                  <a:cubicBezTo>
                    <a:pt x="125" y="70"/>
                    <a:pt x="130" y="65"/>
                    <a:pt x="130" y="58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2" y="65"/>
                    <a:pt x="177" y="70"/>
                    <a:pt x="184" y="70"/>
                  </a:cubicBezTo>
                  <a:cubicBezTo>
                    <a:pt x="191" y="70"/>
                    <a:pt x="196" y="65"/>
                    <a:pt x="196" y="58"/>
                  </a:cubicBezTo>
                  <a:cubicBezTo>
                    <a:pt x="196" y="49"/>
                    <a:pt x="196" y="49"/>
                    <a:pt x="196" y="49"/>
                  </a:cubicBezTo>
                  <a:cubicBezTo>
                    <a:pt x="211" y="49"/>
                    <a:pt x="211" y="49"/>
                    <a:pt x="211" y="49"/>
                  </a:cubicBezTo>
                  <a:lnTo>
                    <a:pt x="211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Freeform 67"/>
          <p:cNvSpPr>
            <a:spLocks noEditPoints="1"/>
          </p:cNvSpPr>
          <p:nvPr/>
        </p:nvSpPr>
        <p:spPr bwMode="auto">
          <a:xfrm>
            <a:off x="10424568" y="2778823"/>
            <a:ext cx="372106" cy="407415"/>
          </a:xfrm>
          <a:custGeom>
            <a:avLst/>
            <a:gdLst>
              <a:gd name="T0" fmla="*/ 164 w 176"/>
              <a:gd name="T1" fmla="*/ 48 h 192"/>
              <a:gd name="T2" fmla="*/ 160 w 176"/>
              <a:gd name="T3" fmla="*/ 20 h 192"/>
              <a:gd name="T4" fmla="*/ 140 w 176"/>
              <a:gd name="T5" fmla="*/ 0 h 192"/>
              <a:gd name="T6" fmla="*/ 0 w 176"/>
              <a:gd name="T7" fmla="*/ 20 h 192"/>
              <a:gd name="T8" fmla="*/ 24 w 176"/>
              <a:gd name="T9" fmla="*/ 192 h 192"/>
              <a:gd name="T10" fmla="*/ 160 w 176"/>
              <a:gd name="T11" fmla="*/ 176 h 192"/>
              <a:gd name="T12" fmla="*/ 176 w 176"/>
              <a:gd name="T13" fmla="*/ 164 h 192"/>
              <a:gd name="T14" fmla="*/ 173 w 176"/>
              <a:gd name="T15" fmla="*/ 132 h 192"/>
              <a:gd name="T16" fmla="*/ 176 w 176"/>
              <a:gd name="T17" fmla="*/ 100 h 192"/>
              <a:gd name="T18" fmla="*/ 176 w 176"/>
              <a:gd name="T19" fmla="*/ 84 h 192"/>
              <a:gd name="T20" fmla="*/ 164 w 176"/>
              <a:gd name="T21" fmla="*/ 56 h 192"/>
              <a:gd name="T22" fmla="*/ 168 w 176"/>
              <a:gd name="T23" fmla="*/ 84 h 192"/>
              <a:gd name="T24" fmla="*/ 160 w 176"/>
              <a:gd name="T25" fmla="*/ 88 h 192"/>
              <a:gd name="T26" fmla="*/ 164 w 176"/>
              <a:gd name="T27" fmla="*/ 56 h 192"/>
              <a:gd name="T28" fmla="*/ 168 w 176"/>
              <a:gd name="T29" fmla="*/ 124 h 192"/>
              <a:gd name="T30" fmla="*/ 160 w 176"/>
              <a:gd name="T31" fmla="*/ 128 h 192"/>
              <a:gd name="T32" fmla="*/ 164 w 176"/>
              <a:gd name="T33" fmla="*/ 96 h 192"/>
              <a:gd name="T34" fmla="*/ 20 w 176"/>
              <a:gd name="T35" fmla="*/ 8 h 192"/>
              <a:gd name="T36" fmla="*/ 140 w 176"/>
              <a:gd name="T37" fmla="*/ 8 h 192"/>
              <a:gd name="T38" fmla="*/ 152 w 176"/>
              <a:gd name="T39" fmla="*/ 36 h 192"/>
              <a:gd name="T40" fmla="*/ 144 w 176"/>
              <a:gd name="T41" fmla="*/ 28 h 192"/>
              <a:gd name="T42" fmla="*/ 9 w 176"/>
              <a:gd name="T43" fmla="*/ 16 h 192"/>
              <a:gd name="T44" fmla="*/ 20 w 176"/>
              <a:gd name="T45" fmla="*/ 32 h 192"/>
              <a:gd name="T46" fmla="*/ 132 w 176"/>
              <a:gd name="T47" fmla="*/ 24 h 192"/>
              <a:gd name="T48" fmla="*/ 136 w 176"/>
              <a:gd name="T49" fmla="*/ 32 h 192"/>
              <a:gd name="T50" fmla="*/ 120 w 176"/>
              <a:gd name="T51" fmla="*/ 120 h 192"/>
              <a:gd name="T52" fmla="*/ 100 w 176"/>
              <a:gd name="T53" fmla="*/ 132 h 192"/>
              <a:gd name="T54" fmla="*/ 76 w 176"/>
              <a:gd name="T55" fmla="*/ 132 h 192"/>
              <a:gd name="T56" fmla="*/ 76 w 176"/>
              <a:gd name="T57" fmla="*/ 92 h 192"/>
              <a:gd name="T58" fmla="*/ 92 w 176"/>
              <a:gd name="T59" fmla="*/ 92 h 192"/>
              <a:gd name="T60" fmla="*/ 96 w 176"/>
              <a:gd name="T61" fmla="*/ 112 h 192"/>
              <a:gd name="T62" fmla="*/ 100 w 176"/>
              <a:gd name="T63" fmla="*/ 124 h 192"/>
              <a:gd name="T64" fmla="*/ 112 w 176"/>
              <a:gd name="T65" fmla="*/ 120 h 192"/>
              <a:gd name="T66" fmla="*/ 80 w 176"/>
              <a:gd name="T67" fmla="*/ 80 h 192"/>
              <a:gd name="T68" fmla="*/ 80 w 176"/>
              <a:gd name="T69" fmla="*/ 144 h 192"/>
              <a:gd name="T70" fmla="*/ 80 w 176"/>
              <a:gd name="T71" fmla="*/ 152 h 192"/>
              <a:gd name="T72" fmla="*/ 80 w 176"/>
              <a:gd name="T73" fmla="*/ 72 h 192"/>
              <a:gd name="T74" fmla="*/ 120 w 176"/>
              <a:gd name="T75" fmla="*/ 120 h 192"/>
              <a:gd name="T76" fmla="*/ 164 w 176"/>
              <a:gd name="T77" fmla="*/ 168 h 192"/>
              <a:gd name="T78" fmla="*/ 160 w 176"/>
              <a:gd name="T79" fmla="*/ 136 h 192"/>
              <a:gd name="T80" fmla="*/ 168 w 176"/>
              <a:gd name="T81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92">
                <a:moveTo>
                  <a:pt x="176" y="60"/>
                </a:moveTo>
                <a:cubicBezTo>
                  <a:pt x="176" y="53"/>
                  <a:pt x="171" y="48"/>
                  <a:pt x="164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60" y="9"/>
                  <a:pt x="151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81"/>
                  <a:pt x="11" y="192"/>
                  <a:pt x="24" y="192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50" y="192"/>
                  <a:pt x="158" y="185"/>
                  <a:pt x="160" y="176"/>
                </a:cubicBezTo>
                <a:cubicBezTo>
                  <a:pt x="164" y="176"/>
                  <a:pt x="164" y="176"/>
                  <a:pt x="164" y="176"/>
                </a:cubicBezTo>
                <a:cubicBezTo>
                  <a:pt x="171" y="176"/>
                  <a:pt x="176" y="170"/>
                  <a:pt x="176" y="164"/>
                </a:cubicBezTo>
                <a:cubicBezTo>
                  <a:pt x="176" y="140"/>
                  <a:pt x="176" y="140"/>
                  <a:pt x="176" y="140"/>
                </a:cubicBezTo>
                <a:cubicBezTo>
                  <a:pt x="176" y="137"/>
                  <a:pt x="175" y="134"/>
                  <a:pt x="173" y="132"/>
                </a:cubicBezTo>
                <a:cubicBezTo>
                  <a:pt x="175" y="130"/>
                  <a:pt x="176" y="127"/>
                  <a:pt x="176" y="124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7"/>
                  <a:pt x="175" y="94"/>
                  <a:pt x="173" y="92"/>
                </a:cubicBezTo>
                <a:cubicBezTo>
                  <a:pt x="175" y="90"/>
                  <a:pt x="176" y="87"/>
                  <a:pt x="176" y="84"/>
                </a:cubicBezTo>
                <a:lnTo>
                  <a:pt x="176" y="60"/>
                </a:lnTo>
                <a:close/>
                <a:moveTo>
                  <a:pt x="164" y="56"/>
                </a:moveTo>
                <a:cubicBezTo>
                  <a:pt x="166" y="56"/>
                  <a:pt x="168" y="58"/>
                  <a:pt x="168" y="60"/>
                </a:cubicBezTo>
                <a:cubicBezTo>
                  <a:pt x="168" y="84"/>
                  <a:pt x="168" y="84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cubicBezTo>
                  <a:pt x="160" y="88"/>
                  <a:pt x="160" y="88"/>
                  <a:pt x="160" y="88"/>
                </a:cubicBezTo>
                <a:cubicBezTo>
                  <a:pt x="160" y="56"/>
                  <a:pt x="160" y="56"/>
                  <a:pt x="160" y="56"/>
                </a:cubicBezTo>
                <a:lnTo>
                  <a:pt x="164" y="56"/>
                </a:lnTo>
                <a:close/>
                <a:moveTo>
                  <a:pt x="168" y="100"/>
                </a:moveTo>
                <a:cubicBezTo>
                  <a:pt x="168" y="124"/>
                  <a:pt x="168" y="124"/>
                  <a:pt x="168" y="124"/>
                </a:cubicBezTo>
                <a:cubicBezTo>
                  <a:pt x="168" y="126"/>
                  <a:pt x="166" y="128"/>
                  <a:pt x="164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6" y="96"/>
                  <a:pt x="168" y="98"/>
                  <a:pt x="168" y="100"/>
                </a:cubicBezTo>
                <a:close/>
                <a:moveTo>
                  <a:pt x="20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cubicBezTo>
                  <a:pt x="147" y="8"/>
                  <a:pt x="152" y="13"/>
                  <a:pt x="152" y="20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0" y="34"/>
                  <a:pt x="147" y="33"/>
                  <a:pt x="144" y="32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1"/>
                  <a:pt x="139" y="16"/>
                  <a:pt x="132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1" y="11"/>
                  <a:pt x="15" y="8"/>
                  <a:pt x="20" y="8"/>
                </a:cubicBezTo>
                <a:close/>
                <a:moveTo>
                  <a:pt x="20" y="32"/>
                </a:moveTo>
                <a:cubicBezTo>
                  <a:pt x="15" y="32"/>
                  <a:pt x="11" y="29"/>
                  <a:pt x="9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4" y="24"/>
                  <a:pt x="136" y="26"/>
                  <a:pt x="136" y="28"/>
                </a:cubicBezTo>
                <a:cubicBezTo>
                  <a:pt x="136" y="32"/>
                  <a:pt x="136" y="32"/>
                  <a:pt x="136" y="32"/>
                </a:cubicBezTo>
                <a:lnTo>
                  <a:pt x="20" y="32"/>
                </a:lnTo>
                <a:close/>
                <a:moveTo>
                  <a:pt x="120" y="120"/>
                </a:moveTo>
                <a:cubicBezTo>
                  <a:pt x="120" y="126"/>
                  <a:pt x="115" y="132"/>
                  <a:pt x="108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96" y="132"/>
                  <a:pt x="92" y="130"/>
                  <a:pt x="90" y="126"/>
                </a:cubicBezTo>
                <a:cubicBezTo>
                  <a:pt x="86" y="130"/>
                  <a:pt x="82" y="132"/>
                  <a:pt x="76" y="132"/>
                </a:cubicBezTo>
                <a:cubicBezTo>
                  <a:pt x="65" y="132"/>
                  <a:pt x="56" y="123"/>
                  <a:pt x="56" y="112"/>
                </a:cubicBezTo>
                <a:cubicBezTo>
                  <a:pt x="56" y="101"/>
                  <a:pt x="65" y="92"/>
                  <a:pt x="76" y="92"/>
                </a:cubicBezTo>
                <a:cubicBezTo>
                  <a:pt x="81" y="92"/>
                  <a:pt x="85" y="93"/>
                  <a:pt x="88" y="96"/>
                </a:cubicBezTo>
                <a:cubicBezTo>
                  <a:pt x="88" y="94"/>
                  <a:pt x="90" y="92"/>
                  <a:pt x="92" y="92"/>
                </a:cubicBezTo>
                <a:cubicBezTo>
                  <a:pt x="94" y="92"/>
                  <a:pt x="96" y="94"/>
                  <a:pt x="96" y="96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22"/>
                  <a:pt x="98" y="124"/>
                  <a:pt x="100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4"/>
                  <a:pt x="112" y="122"/>
                  <a:pt x="112" y="120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94"/>
                  <a:pt x="98" y="80"/>
                  <a:pt x="80" y="80"/>
                </a:cubicBezTo>
                <a:cubicBezTo>
                  <a:pt x="63" y="80"/>
                  <a:pt x="48" y="94"/>
                  <a:pt x="48" y="112"/>
                </a:cubicBezTo>
                <a:cubicBezTo>
                  <a:pt x="48" y="130"/>
                  <a:pt x="63" y="144"/>
                  <a:pt x="80" y="144"/>
                </a:cubicBezTo>
                <a:cubicBezTo>
                  <a:pt x="82" y="144"/>
                  <a:pt x="84" y="146"/>
                  <a:pt x="84" y="148"/>
                </a:cubicBezTo>
                <a:cubicBezTo>
                  <a:pt x="84" y="150"/>
                  <a:pt x="82" y="152"/>
                  <a:pt x="80" y="152"/>
                </a:cubicBezTo>
                <a:cubicBezTo>
                  <a:pt x="58" y="152"/>
                  <a:pt x="40" y="134"/>
                  <a:pt x="40" y="112"/>
                </a:cubicBezTo>
                <a:cubicBezTo>
                  <a:pt x="40" y="90"/>
                  <a:pt x="58" y="72"/>
                  <a:pt x="80" y="72"/>
                </a:cubicBezTo>
                <a:cubicBezTo>
                  <a:pt x="102" y="72"/>
                  <a:pt x="120" y="90"/>
                  <a:pt x="120" y="112"/>
                </a:cubicBezTo>
                <a:lnTo>
                  <a:pt x="120" y="120"/>
                </a:lnTo>
                <a:close/>
                <a:moveTo>
                  <a:pt x="168" y="164"/>
                </a:moveTo>
                <a:cubicBezTo>
                  <a:pt x="168" y="166"/>
                  <a:pt x="166" y="168"/>
                  <a:pt x="164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4" y="136"/>
                  <a:pt x="164" y="136"/>
                  <a:pt x="164" y="136"/>
                </a:cubicBezTo>
                <a:cubicBezTo>
                  <a:pt x="166" y="136"/>
                  <a:pt x="168" y="138"/>
                  <a:pt x="168" y="140"/>
                </a:cubicBezTo>
                <a:lnTo>
                  <a:pt x="168" y="164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7" name="Freeform 9"/>
          <p:cNvSpPr/>
          <p:nvPr/>
        </p:nvSpPr>
        <p:spPr bwMode="auto">
          <a:xfrm flipH="1">
            <a:off x="6435617" y="2807682"/>
            <a:ext cx="604300" cy="378556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DFDFD"/>
          </a:solidFill>
          <a:ln w="9525">
            <a:noFill/>
            <a:round/>
          </a:ln>
        </p:spPr>
        <p:txBody>
          <a:bodyPr vert="horz" wrap="square" lIns="107061" tIns="53531" rIns="107061" bIns="5353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69975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105">
              <a:solidFill>
                <a:sysClr val="windowText" lastClr="000000"/>
              </a:solidFill>
            </a:endParaRPr>
          </a:p>
        </p:txBody>
      </p:sp>
      <p:pic>
        <p:nvPicPr>
          <p:cNvPr id="28" name="Picture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86852" y="1489236"/>
            <a:ext cx="2791968" cy="4546600"/>
          </a:xfrm>
          <a:prstGeom prst="rect">
            <a:avLst/>
          </a:prstGeom>
        </p:spPr>
      </p:pic>
      <p:sp>
        <p:nvSpPr>
          <p:cNvPr id="29" name="直角三角形 28"/>
          <p:cNvSpPr/>
          <p:nvPr/>
        </p:nvSpPr>
        <p:spPr>
          <a:xfrm>
            <a:off x="1181788" y="2212028"/>
            <a:ext cx="1782480" cy="3095378"/>
          </a:xfrm>
          <a:prstGeom prst="rtTriangle">
            <a:avLst/>
          </a:prstGeom>
          <a:solidFill>
            <a:srgbClr val="44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flipH="1" flipV="1">
            <a:off x="1181788" y="2212027"/>
            <a:ext cx="1782480" cy="3095378"/>
          </a:xfrm>
          <a:prstGeom prst="rtTriangle">
            <a:avLst/>
          </a:prstGeom>
          <a:solidFill>
            <a:srgbClr val="AD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703009" y="3372235"/>
            <a:ext cx="684874" cy="684874"/>
            <a:chOff x="2903138" y="3186385"/>
            <a:chExt cx="1485982" cy="1485982"/>
          </a:xfrm>
        </p:grpSpPr>
        <p:sp>
          <p:nvSpPr>
            <p:cNvPr id="32" name="Freeform 93"/>
            <p:cNvSpPr>
              <a:spLocks noEditPoints="1"/>
            </p:cNvSpPr>
            <p:nvPr/>
          </p:nvSpPr>
          <p:spPr bwMode="auto">
            <a:xfrm>
              <a:off x="3369493" y="3517239"/>
              <a:ext cx="548619" cy="737488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903138" y="3186385"/>
              <a:ext cx="1485982" cy="1485982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Box 13"/>
          <p:cNvSpPr txBox="1"/>
          <p:nvPr/>
        </p:nvSpPr>
        <p:spPr>
          <a:xfrm>
            <a:off x="4162478" y="3883132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4166559" y="4169037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6137927" y="3883132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6142008" y="4169037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8074860" y="3883132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8078941" y="4169037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9890229" y="3883132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9894310" y="4169037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1"/>
          <p:cNvSpPr/>
          <p:nvPr/>
        </p:nvSpPr>
        <p:spPr bwMode="auto">
          <a:xfrm>
            <a:off x="3553280" y="5577446"/>
            <a:ext cx="2467438" cy="126752"/>
          </a:xfrm>
          <a:custGeom>
            <a:avLst/>
            <a:gdLst>
              <a:gd name="T0" fmla="*/ 927100 w 21600"/>
              <a:gd name="T1" fmla="*/ 47625 h 21600"/>
              <a:gd name="T2" fmla="*/ 927100 w 21600"/>
              <a:gd name="T3" fmla="*/ 47625 h 21600"/>
              <a:gd name="T4" fmla="*/ 927100 w 21600"/>
              <a:gd name="T5" fmla="*/ 47625 h 21600"/>
              <a:gd name="T6" fmla="*/ 927100 w 21600"/>
              <a:gd name="T7" fmla="*/ 476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2"/>
          <p:cNvSpPr/>
          <p:nvPr/>
        </p:nvSpPr>
        <p:spPr bwMode="auto">
          <a:xfrm>
            <a:off x="8052974" y="2858617"/>
            <a:ext cx="2416737" cy="2718830"/>
          </a:xfrm>
          <a:custGeom>
            <a:avLst/>
            <a:gdLst>
              <a:gd name="T0" fmla="*/ 908050 w 21600"/>
              <a:gd name="T1" fmla="*/ 1021557 h 21600"/>
              <a:gd name="T2" fmla="*/ 908050 w 21600"/>
              <a:gd name="T3" fmla="*/ 1021557 h 21600"/>
              <a:gd name="T4" fmla="*/ 908050 w 21600"/>
              <a:gd name="T5" fmla="*/ 1021557 h 21600"/>
              <a:gd name="T6" fmla="*/ 908050 w 21600"/>
              <a:gd name="T7" fmla="*/ 10215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3" descr="pic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48" t="4204" r="13683" b="5673"/>
          <a:stretch>
            <a:fillRect/>
          </a:stretch>
        </p:blipFill>
        <p:spPr bwMode="auto">
          <a:xfrm>
            <a:off x="5999593" y="2858617"/>
            <a:ext cx="2049157" cy="271883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3" name="AutoShape 4"/>
          <p:cNvSpPr/>
          <p:nvPr/>
        </p:nvSpPr>
        <p:spPr bwMode="auto">
          <a:xfrm>
            <a:off x="3553280" y="2858617"/>
            <a:ext cx="2467438" cy="2718830"/>
          </a:xfrm>
          <a:custGeom>
            <a:avLst/>
            <a:gdLst>
              <a:gd name="T0" fmla="*/ 927100 w 21600"/>
              <a:gd name="T1" fmla="*/ 1021557 h 21600"/>
              <a:gd name="T2" fmla="*/ 927100 w 21600"/>
              <a:gd name="T3" fmla="*/ 1021557 h 21600"/>
              <a:gd name="T4" fmla="*/ 927100 w 21600"/>
              <a:gd name="T5" fmla="*/ 1021557 h 21600"/>
              <a:gd name="T6" fmla="*/ 927100 w 21600"/>
              <a:gd name="T7" fmla="*/ 10215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5" descr="pic9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18" t="264" r="20126" b="2199"/>
          <a:stretch>
            <a:fillRect/>
          </a:stretch>
        </p:blipFill>
        <p:spPr bwMode="auto">
          <a:xfrm>
            <a:off x="1652001" y="2856504"/>
            <a:ext cx="1998456" cy="2720942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6" name="AutoShape 6"/>
          <p:cNvSpPr/>
          <p:nvPr/>
        </p:nvSpPr>
        <p:spPr bwMode="auto">
          <a:xfrm>
            <a:off x="1652001" y="5577446"/>
            <a:ext cx="1998456" cy="126752"/>
          </a:xfrm>
          <a:custGeom>
            <a:avLst/>
            <a:gdLst>
              <a:gd name="T0" fmla="*/ 750888 w 21600"/>
              <a:gd name="T1" fmla="*/ 47625 h 21600"/>
              <a:gd name="T2" fmla="*/ 750888 w 21600"/>
              <a:gd name="T3" fmla="*/ 47625 h 21600"/>
              <a:gd name="T4" fmla="*/ 750888 w 21600"/>
              <a:gd name="T5" fmla="*/ 47625 h 21600"/>
              <a:gd name="T6" fmla="*/ 750888 w 21600"/>
              <a:gd name="T7" fmla="*/ 476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AutoShape 7"/>
          <p:cNvSpPr/>
          <p:nvPr/>
        </p:nvSpPr>
        <p:spPr bwMode="auto">
          <a:xfrm>
            <a:off x="6024944" y="5577446"/>
            <a:ext cx="2049157" cy="126752"/>
          </a:xfrm>
          <a:custGeom>
            <a:avLst/>
            <a:gdLst>
              <a:gd name="T0" fmla="*/ 769937 w 21600"/>
              <a:gd name="T1" fmla="*/ 47625 h 21600"/>
              <a:gd name="T2" fmla="*/ 769937 w 21600"/>
              <a:gd name="T3" fmla="*/ 47625 h 21600"/>
              <a:gd name="T4" fmla="*/ 769937 w 21600"/>
              <a:gd name="T5" fmla="*/ 47625 h 21600"/>
              <a:gd name="T6" fmla="*/ 769937 w 21600"/>
              <a:gd name="T7" fmla="*/ 476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AutoShape 8"/>
          <p:cNvSpPr/>
          <p:nvPr/>
        </p:nvSpPr>
        <p:spPr bwMode="auto">
          <a:xfrm>
            <a:off x="8065650" y="5577447"/>
            <a:ext cx="2416737" cy="114077"/>
          </a:xfrm>
          <a:custGeom>
            <a:avLst/>
            <a:gdLst>
              <a:gd name="T0" fmla="*/ 908050 w 21600"/>
              <a:gd name="T1" fmla="*/ 42863 h 21600"/>
              <a:gd name="T2" fmla="*/ 908050 w 21600"/>
              <a:gd name="T3" fmla="*/ 42863 h 21600"/>
              <a:gd name="T4" fmla="*/ 908050 w 21600"/>
              <a:gd name="T5" fmla="*/ 42863 h 21600"/>
              <a:gd name="T6" fmla="*/ 908050 w 21600"/>
              <a:gd name="T7" fmla="*/ 42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52001" y="2025354"/>
            <a:ext cx="9009391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652001" y="1712556"/>
            <a:ext cx="137468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684749" y="381649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017712" y="4106454"/>
            <a:ext cx="167215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074101" y="381649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407064" y="4106454"/>
            <a:ext cx="1672155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6358749" flipH="1">
            <a:off x="4924947" y="1505865"/>
            <a:ext cx="2314934" cy="3002709"/>
          </a:xfrm>
          <a:custGeom>
            <a:avLst/>
            <a:gdLst>
              <a:gd name="connsiteX0" fmla="*/ 2298845 w 2314934"/>
              <a:gd name="connsiteY0" fmla="*/ 1923411 h 3002709"/>
              <a:gd name="connsiteX1" fmla="*/ 2160889 w 2314934"/>
              <a:gd name="connsiteY1" fmla="*/ 1487438 h 3002709"/>
              <a:gd name="connsiteX2" fmla="*/ 2018945 w 2314934"/>
              <a:gd name="connsiteY2" fmla="*/ 1413882 h 3002709"/>
              <a:gd name="connsiteX3" fmla="*/ 1969978 w 2314934"/>
              <a:gd name="connsiteY3" fmla="*/ 0 h 3002709"/>
              <a:gd name="connsiteX4" fmla="*/ 1921340 w 2314934"/>
              <a:gd name="connsiteY4" fmla="*/ 1404379 h 3002709"/>
              <a:gd name="connsiteX5" fmla="*/ 1851303 w 2314934"/>
              <a:gd name="connsiteY5" fmla="*/ 1398787 h 3002709"/>
              <a:gd name="connsiteX6" fmla="*/ 1736083 w 2314934"/>
              <a:gd name="connsiteY6" fmla="*/ 1430236 h 3002709"/>
              <a:gd name="connsiteX7" fmla="*/ 1670776 w 2314934"/>
              <a:gd name="connsiteY7" fmla="*/ 1470666 h 3002709"/>
              <a:gd name="connsiteX8" fmla="*/ 601728 w 2314934"/>
              <a:gd name="connsiteY8" fmla="*/ 386929 h 3002709"/>
              <a:gd name="connsiteX9" fmla="*/ 1606564 w 2314934"/>
              <a:gd name="connsiteY9" fmla="*/ 1520429 h 3002709"/>
              <a:gd name="connsiteX10" fmla="*/ 1592079 w 2314934"/>
              <a:gd name="connsiteY10" fmla="*/ 1534482 h 3002709"/>
              <a:gd name="connsiteX11" fmla="*/ 1503494 w 2314934"/>
              <a:gd name="connsiteY11" fmla="*/ 1695661 h 3002709"/>
              <a:gd name="connsiteX12" fmla="*/ 1507743 w 2314934"/>
              <a:gd name="connsiteY12" fmla="*/ 1937453 h 3002709"/>
              <a:gd name="connsiteX13" fmla="*/ 1530351 w 2314934"/>
              <a:gd name="connsiteY13" fmla="*/ 1989334 h 3002709"/>
              <a:gd name="connsiteX14" fmla="*/ 0 w 2314934"/>
              <a:gd name="connsiteY14" fmla="*/ 3002709 h 3002709"/>
              <a:gd name="connsiteX15" fmla="*/ 1584009 w 2314934"/>
              <a:gd name="connsiteY15" fmla="*/ 2075059 h 3002709"/>
              <a:gd name="connsiteX16" fmla="*/ 1584399 w 2314934"/>
              <a:gd name="connsiteY16" fmla="*/ 2075626 h 3002709"/>
              <a:gd name="connsiteX17" fmla="*/ 1787295 w 2314934"/>
              <a:gd name="connsiteY17" fmla="*/ 2207211 h 3002709"/>
              <a:gd name="connsiteX18" fmla="*/ 2298845 w 2314934"/>
              <a:gd name="connsiteY18" fmla="*/ 1923411 h 3002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14934" h="3002709">
                <a:moveTo>
                  <a:pt x="2298845" y="1923411"/>
                </a:moveTo>
                <a:cubicBezTo>
                  <a:pt x="2346013" y="1758688"/>
                  <a:pt x="2286333" y="1588679"/>
                  <a:pt x="2160889" y="1487438"/>
                </a:cubicBezTo>
                <a:lnTo>
                  <a:pt x="2018945" y="1413882"/>
                </a:lnTo>
                <a:lnTo>
                  <a:pt x="1969978" y="0"/>
                </a:lnTo>
                <a:lnTo>
                  <a:pt x="1921340" y="1404379"/>
                </a:lnTo>
                <a:lnTo>
                  <a:pt x="1851303" y="1398787"/>
                </a:lnTo>
                <a:cubicBezTo>
                  <a:pt x="1811298" y="1403662"/>
                  <a:pt x="1772506" y="1414359"/>
                  <a:pt x="1736083" y="1430236"/>
                </a:cubicBezTo>
                <a:lnTo>
                  <a:pt x="1670776" y="1470666"/>
                </a:lnTo>
                <a:lnTo>
                  <a:pt x="601728" y="386929"/>
                </a:lnTo>
                <a:lnTo>
                  <a:pt x="1606564" y="1520429"/>
                </a:lnTo>
                <a:lnTo>
                  <a:pt x="1592079" y="1534482"/>
                </a:lnTo>
                <a:cubicBezTo>
                  <a:pt x="1552013" y="1579442"/>
                  <a:pt x="1521183" y="1633890"/>
                  <a:pt x="1503494" y="1695661"/>
                </a:cubicBezTo>
                <a:cubicBezTo>
                  <a:pt x="1479910" y="1778022"/>
                  <a:pt x="1483038" y="1861705"/>
                  <a:pt x="1507743" y="1937453"/>
                </a:cubicBezTo>
                <a:lnTo>
                  <a:pt x="1530351" y="1989334"/>
                </a:lnTo>
                <a:lnTo>
                  <a:pt x="0" y="3002709"/>
                </a:lnTo>
                <a:lnTo>
                  <a:pt x="1584009" y="2075059"/>
                </a:lnTo>
                <a:lnTo>
                  <a:pt x="1584399" y="2075626"/>
                </a:lnTo>
                <a:cubicBezTo>
                  <a:pt x="1635590" y="2136679"/>
                  <a:pt x="1704933" y="2183627"/>
                  <a:pt x="1787295" y="2207211"/>
                </a:cubicBezTo>
                <a:cubicBezTo>
                  <a:pt x="2006925" y="2270103"/>
                  <a:pt x="2235953" y="2143041"/>
                  <a:pt x="2298845" y="192341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280655" y="3725114"/>
            <a:ext cx="3315383" cy="2203926"/>
          </a:xfrm>
          <a:custGeom>
            <a:avLst/>
            <a:gdLst>
              <a:gd name="connsiteX0" fmla="*/ 1647352 w 3315383"/>
              <a:gd name="connsiteY0" fmla="*/ 0 h 2203926"/>
              <a:gd name="connsiteX1" fmla="*/ 2551667 w 3315383"/>
              <a:gd name="connsiteY1" fmla="*/ 1341765 h 2203926"/>
              <a:gd name="connsiteX2" fmla="*/ 2568613 w 3315383"/>
              <a:gd name="connsiteY2" fmla="*/ 1327783 h 2203926"/>
              <a:gd name="connsiteX3" fmla="*/ 2836411 w 3315383"/>
              <a:gd name="connsiteY3" fmla="*/ 1245982 h 2203926"/>
              <a:gd name="connsiteX4" fmla="*/ 3022849 w 3315383"/>
              <a:gd name="connsiteY4" fmla="*/ 1283622 h 2203926"/>
              <a:gd name="connsiteX5" fmla="*/ 3026329 w 3315383"/>
              <a:gd name="connsiteY5" fmla="*/ 1285511 h 2203926"/>
              <a:gd name="connsiteX6" fmla="*/ 3289337 w 3315383"/>
              <a:gd name="connsiteY6" fmla="*/ 536801 h 2203926"/>
              <a:gd name="connsiteX7" fmla="*/ 3091886 w 3315383"/>
              <a:gd name="connsiteY7" fmla="*/ 1321094 h 2203926"/>
              <a:gd name="connsiteX8" fmla="*/ 3104209 w 3315383"/>
              <a:gd name="connsiteY8" fmla="*/ 1327783 h 2203926"/>
              <a:gd name="connsiteX9" fmla="*/ 3315383 w 3315383"/>
              <a:gd name="connsiteY9" fmla="*/ 1724954 h 2203926"/>
              <a:gd name="connsiteX10" fmla="*/ 2836411 w 3315383"/>
              <a:gd name="connsiteY10" fmla="*/ 2203926 h 2203926"/>
              <a:gd name="connsiteX11" fmla="*/ 2357439 w 3315383"/>
              <a:gd name="connsiteY11" fmla="*/ 1724954 h 2203926"/>
              <a:gd name="connsiteX12" fmla="*/ 2361820 w 3315383"/>
              <a:gd name="connsiteY12" fmla="*/ 1667056 h 2203926"/>
              <a:gd name="connsiteX13" fmla="*/ 0 w 3315383"/>
              <a:gd name="connsiteY13" fmla="*/ 1617678 h 2203926"/>
              <a:gd name="connsiteX14" fmla="*/ 2386054 w 3315383"/>
              <a:gd name="connsiteY14" fmla="*/ 1567794 h 2203926"/>
              <a:gd name="connsiteX15" fmla="*/ 2439240 w 3315383"/>
              <a:gd name="connsiteY15" fmla="*/ 1457156 h 2203926"/>
              <a:gd name="connsiteX16" fmla="*/ 2486235 w 3315383"/>
              <a:gd name="connsiteY16" fmla="*/ 1400198 h 2203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15383" h="2203926">
                <a:moveTo>
                  <a:pt x="1647352" y="0"/>
                </a:moveTo>
                <a:lnTo>
                  <a:pt x="2551667" y="1341765"/>
                </a:lnTo>
                <a:lnTo>
                  <a:pt x="2568613" y="1327783"/>
                </a:lnTo>
                <a:cubicBezTo>
                  <a:pt x="2645058" y="1276138"/>
                  <a:pt x="2737213" y="1245982"/>
                  <a:pt x="2836411" y="1245982"/>
                </a:cubicBezTo>
                <a:cubicBezTo>
                  <a:pt x="2902543" y="1245982"/>
                  <a:pt x="2965545" y="1259385"/>
                  <a:pt x="3022849" y="1283622"/>
                </a:cubicBezTo>
                <a:lnTo>
                  <a:pt x="3026329" y="1285511"/>
                </a:lnTo>
                <a:lnTo>
                  <a:pt x="3289337" y="536801"/>
                </a:lnTo>
                <a:lnTo>
                  <a:pt x="3091886" y="1321094"/>
                </a:lnTo>
                <a:lnTo>
                  <a:pt x="3104209" y="1327783"/>
                </a:lnTo>
                <a:cubicBezTo>
                  <a:pt x="3231616" y="1413858"/>
                  <a:pt x="3315383" y="1559624"/>
                  <a:pt x="3315383" y="1724954"/>
                </a:cubicBezTo>
                <a:cubicBezTo>
                  <a:pt x="3315383" y="1989483"/>
                  <a:pt x="3100940" y="2203926"/>
                  <a:pt x="2836411" y="2203926"/>
                </a:cubicBezTo>
                <a:cubicBezTo>
                  <a:pt x="2571882" y="2203926"/>
                  <a:pt x="2357439" y="1989483"/>
                  <a:pt x="2357439" y="1724954"/>
                </a:cubicBezTo>
                <a:lnTo>
                  <a:pt x="2361820" y="1667056"/>
                </a:lnTo>
                <a:lnTo>
                  <a:pt x="0" y="1617678"/>
                </a:lnTo>
                <a:lnTo>
                  <a:pt x="2386054" y="1567794"/>
                </a:lnTo>
                <a:lnTo>
                  <a:pt x="2439240" y="1457156"/>
                </a:lnTo>
                <a:lnTo>
                  <a:pt x="2486235" y="140019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5911853" y="2627250"/>
            <a:ext cx="3340858" cy="1694407"/>
          </a:xfrm>
          <a:custGeom>
            <a:avLst/>
            <a:gdLst>
              <a:gd name="connsiteX0" fmla="*/ 1796187 w 3340858"/>
              <a:gd name="connsiteY0" fmla="*/ 0 h 1694407"/>
              <a:gd name="connsiteX1" fmla="*/ 2785850 w 3340858"/>
              <a:gd name="connsiteY1" fmla="*/ 207459 h 1694407"/>
              <a:gd name="connsiteX2" fmla="*/ 2828944 w 3340858"/>
              <a:gd name="connsiteY2" fmla="*/ 171903 h 1694407"/>
              <a:gd name="connsiteX3" fmla="*/ 3012521 w 3340858"/>
              <a:gd name="connsiteY3" fmla="*/ 115828 h 1694407"/>
              <a:gd name="connsiteX4" fmla="*/ 3340858 w 3340858"/>
              <a:gd name="connsiteY4" fmla="*/ 444165 h 1694407"/>
              <a:gd name="connsiteX5" fmla="*/ 3012521 w 3340858"/>
              <a:gd name="connsiteY5" fmla="*/ 772502 h 1694407"/>
              <a:gd name="connsiteX6" fmla="*/ 2946350 w 3340858"/>
              <a:gd name="connsiteY6" fmla="*/ 765832 h 1694407"/>
              <a:gd name="connsiteX7" fmla="*/ 2917106 w 3340858"/>
              <a:gd name="connsiteY7" fmla="*/ 756754 h 1694407"/>
              <a:gd name="connsiteX8" fmla="*/ 2641213 w 3340858"/>
              <a:gd name="connsiteY8" fmla="*/ 1694407 h 1694407"/>
              <a:gd name="connsiteX9" fmla="*/ 2833826 w 3340858"/>
              <a:gd name="connsiteY9" fmla="*/ 719077 h 1694407"/>
              <a:gd name="connsiteX10" fmla="*/ 2828945 w 3340858"/>
              <a:gd name="connsiteY10" fmla="*/ 716427 h 1694407"/>
              <a:gd name="connsiteX11" fmla="*/ 2780352 w 3340858"/>
              <a:gd name="connsiteY11" fmla="*/ 676335 h 1694407"/>
              <a:gd name="connsiteX12" fmla="*/ 2748537 w 3340858"/>
              <a:gd name="connsiteY12" fmla="*/ 637775 h 1694407"/>
              <a:gd name="connsiteX13" fmla="*/ 0 w 3340858"/>
              <a:gd name="connsiteY13" fmla="*/ 1533399 h 1694407"/>
              <a:gd name="connsiteX14" fmla="*/ 2704857 w 3340858"/>
              <a:gd name="connsiteY14" fmla="*/ 546564 h 1694407"/>
              <a:gd name="connsiteX15" fmla="*/ 2684184 w 3340858"/>
              <a:gd name="connsiteY15" fmla="*/ 444165 h 1694407"/>
              <a:gd name="connsiteX16" fmla="*/ 2709986 w 3340858"/>
              <a:gd name="connsiteY16" fmla="*/ 316361 h 1694407"/>
              <a:gd name="connsiteX17" fmla="*/ 2726676 w 3340858"/>
              <a:gd name="connsiteY17" fmla="*/ 285612 h 1694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340858" h="1694407">
                <a:moveTo>
                  <a:pt x="1796187" y="0"/>
                </a:moveTo>
                <a:lnTo>
                  <a:pt x="2785850" y="207459"/>
                </a:lnTo>
                <a:lnTo>
                  <a:pt x="2828944" y="171903"/>
                </a:lnTo>
                <a:cubicBezTo>
                  <a:pt x="2881347" y="136500"/>
                  <a:pt x="2944520" y="115828"/>
                  <a:pt x="3012521" y="115828"/>
                </a:cubicBezTo>
                <a:cubicBezTo>
                  <a:pt x="3193857" y="115828"/>
                  <a:pt x="3340858" y="262829"/>
                  <a:pt x="3340858" y="444165"/>
                </a:cubicBezTo>
                <a:cubicBezTo>
                  <a:pt x="3340858" y="625501"/>
                  <a:pt x="3193857" y="772502"/>
                  <a:pt x="3012521" y="772502"/>
                </a:cubicBezTo>
                <a:cubicBezTo>
                  <a:pt x="2989854" y="772502"/>
                  <a:pt x="2967724" y="770205"/>
                  <a:pt x="2946350" y="765832"/>
                </a:cubicBezTo>
                <a:lnTo>
                  <a:pt x="2917106" y="756754"/>
                </a:lnTo>
                <a:lnTo>
                  <a:pt x="2641213" y="1694407"/>
                </a:lnTo>
                <a:lnTo>
                  <a:pt x="2833826" y="719077"/>
                </a:lnTo>
                <a:lnTo>
                  <a:pt x="2828945" y="716427"/>
                </a:lnTo>
                <a:cubicBezTo>
                  <a:pt x="2811477" y="704627"/>
                  <a:pt x="2795206" y="691189"/>
                  <a:pt x="2780352" y="676335"/>
                </a:cubicBezTo>
                <a:lnTo>
                  <a:pt x="2748537" y="637775"/>
                </a:lnTo>
                <a:lnTo>
                  <a:pt x="0" y="1533399"/>
                </a:lnTo>
                <a:lnTo>
                  <a:pt x="2704857" y="546564"/>
                </a:lnTo>
                <a:lnTo>
                  <a:pt x="2684184" y="444165"/>
                </a:lnTo>
                <a:cubicBezTo>
                  <a:pt x="2684184" y="398831"/>
                  <a:pt x="2693372" y="355643"/>
                  <a:pt x="2709986" y="316361"/>
                </a:cubicBezTo>
                <a:lnTo>
                  <a:pt x="2726676" y="285612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440214" y="3673312"/>
            <a:ext cx="3543689" cy="1900130"/>
          </a:xfrm>
          <a:custGeom>
            <a:avLst/>
            <a:gdLst>
              <a:gd name="connsiteX0" fmla="*/ 1914111 w 3543689"/>
              <a:gd name="connsiteY0" fmla="*/ 0 h 1900130"/>
              <a:gd name="connsiteX1" fmla="*/ 704887 w 3543689"/>
              <a:gd name="connsiteY1" fmla="*/ 1197932 h 1900130"/>
              <a:gd name="connsiteX2" fmla="*/ 732857 w 3543689"/>
              <a:gd name="connsiteY2" fmla="*/ 1223347 h 1900130"/>
              <a:gd name="connsiteX3" fmla="*/ 794809 w 3543689"/>
              <a:gd name="connsiteY3" fmla="*/ 1325458 h 1900130"/>
              <a:gd name="connsiteX4" fmla="*/ 800130 w 3543689"/>
              <a:gd name="connsiteY4" fmla="*/ 1351816 h 1900130"/>
              <a:gd name="connsiteX5" fmla="*/ 3543689 w 3543689"/>
              <a:gd name="connsiteY5" fmla="*/ 463064 h 1900130"/>
              <a:gd name="connsiteX6" fmla="*/ 820225 w 3543689"/>
              <a:gd name="connsiteY6" fmla="*/ 1451349 h 1900130"/>
              <a:gd name="connsiteX7" fmla="*/ 827316 w 3543689"/>
              <a:gd name="connsiteY7" fmla="*/ 1486472 h 1900130"/>
              <a:gd name="connsiteX8" fmla="*/ 818912 w 3543689"/>
              <a:gd name="connsiteY8" fmla="*/ 1569839 h 1900130"/>
              <a:gd name="connsiteX9" fmla="*/ 802917 w 3543689"/>
              <a:gd name="connsiteY9" fmla="*/ 1621367 h 1900130"/>
              <a:gd name="connsiteX10" fmla="*/ 2931738 w 3543689"/>
              <a:gd name="connsiteY10" fmla="*/ 1669479 h 1900130"/>
              <a:gd name="connsiteX11" fmla="*/ 755927 w 3543689"/>
              <a:gd name="connsiteY11" fmla="*/ 1718653 h 1900130"/>
              <a:gd name="connsiteX12" fmla="*/ 706159 w 3543689"/>
              <a:gd name="connsiteY12" fmla="*/ 1778973 h 1900130"/>
              <a:gd name="connsiteX13" fmla="*/ 413658 w 3543689"/>
              <a:gd name="connsiteY13" fmla="*/ 1900130 h 1900130"/>
              <a:gd name="connsiteX14" fmla="*/ 0 w 3543689"/>
              <a:gd name="connsiteY14" fmla="*/ 1486472 h 1900130"/>
              <a:gd name="connsiteX15" fmla="*/ 413658 w 3543689"/>
              <a:gd name="connsiteY15" fmla="*/ 1072814 h 1900130"/>
              <a:gd name="connsiteX16" fmla="*/ 592996 w 3543689"/>
              <a:gd name="connsiteY16" fmla="*/ 1113605 h 1900130"/>
              <a:gd name="connsiteX17" fmla="*/ 632853 w 3543689"/>
              <a:gd name="connsiteY17" fmla="*/ 1136514 h 1900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43689" h="1900130">
                <a:moveTo>
                  <a:pt x="1914111" y="0"/>
                </a:moveTo>
                <a:lnTo>
                  <a:pt x="704887" y="1197932"/>
                </a:lnTo>
                <a:lnTo>
                  <a:pt x="732857" y="1223347"/>
                </a:lnTo>
                <a:cubicBezTo>
                  <a:pt x="758147" y="1253992"/>
                  <a:pt x="779110" y="1288341"/>
                  <a:pt x="794809" y="1325458"/>
                </a:cubicBezTo>
                <a:lnTo>
                  <a:pt x="800130" y="1351816"/>
                </a:lnTo>
                <a:lnTo>
                  <a:pt x="3543689" y="463064"/>
                </a:lnTo>
                <a:lnTo>
                  <a:pt x="820225" y="1451349"/>
                </a:lnTo>
                <a:lnTo>
                  <a:pt x="827316" y="1486472"/>
                </a:lnTo>
                <a:cubicBezTo>
                  <a:pt x="827316" y="1515029"/>
                  <a:pt x="824422" y="1542911"/>
                  <a:pt x="818912" y="1569839"/>
                </a:cubicBezTo>
                <a:lnTo>
                  <a:pt x="802917" y="1621367"/>
                </a:lnTo>
                <a:lnTo>
                  <a:pt x="2931738" y="1669479"/>
                </a:lnTo>
                <a:lnTo>
                  <a:pt x="755927" y="1718653"/>
                </a:lnTo>
                <a:lnTo>
                  <a:pt x="706159" y="1778973"/>
                </a:lnTo>
                <a:cubicBezTo>
                  <a:pt x="631301" y="1853830"/>
                  <a:pt x="527887" y="1900130"/>
                  <a:pt x="413658" y="1900130"/>
                </a:cubicBezTo>
                <a:cubicBezTo>
                  <a:pt x="185201" y="1900130"/>
                  <a:pt x="0" y="1714929"/>
                  <a:pt x="0" y="1486472"/>
                </a:cubicBezTo>
                <a:cubicBezTo>
                  <a:pt x="0" y="1258015"/>
                  <a:pt x="185201" y="1072814"/>
                  <a:pt x="413658" y="1072814"/>
                </a:cubicBezTo>
                <a:cubicBezTo>
                  <a:pt x="477912" y="1072814"/>
                  <a:pt x="538744" y="1087464"/>
                  <a:pt x="592996" y="1113605"/>
                </a:cubicBezTo>
                <a:lnTo>
                  <a:pt x="632853" y="1136514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165504" y="479503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781037" y="5144441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927330" y="163777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3897578" y="1987184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449928" y="270809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9449928" y="3057499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831104" y="502133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860480" y="537073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4"/>
          <p:cNvSpPr/>
          <p:nvPr/>
        </p:nvSpPr>
        <p:spPr>
          <a:xfrm>
            <a:off x="607484" y="1583507"/>
            <a:ext cx="3107267" cy="310897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Oval 5"/>
          <p:cNvSpPr/>
          <p:nvPr/>
        </p:nvSpPr>
        <p:spPr>
          <a:xfrm>
            <a:off x="3238500" y="1583507"/>
            <a:ext cx="3107267" cy="310897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Oval 6"/>
          <p:cNvSpPr/>
          <p:nvPr/>
        </p:nvSpPr>
        <p:spPr>
          <a:xfrm>
            <a:off x="5886451" y="1583507"/>
            <a:ext cx="3107267" cy="310897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Oval 7"/>
          <p:cNvSpPr/>
          <p:nvPr/>
        </p:nvSpPr>
        <p:spPr>
          <a:xfrm>
            <a:off x="8483600" y="1583507"/>
            <a:ext cx="3107267" cy="310897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658151" y="1800316"/>
            <a:ext cx="895010" cy="1019163"/>
            <a:chOff x="-17462" y="-3175"/>
            <a:chExt cx="4600575" cy="5238750"/>
          </a:xfrm>
          <a:solidFill>
            <a:schemeClr val="bg1"/>
          </a:solidFill>
        </p:grpSpPr>
        <p:sp>
          <p:nvSpPr>
            <p:cNvPr id="16" name="Freeform 17@|5FFC:0|FBC:0|LFC:16777215|LBC:16777215"/>
            <p:cNvSpPr>
              <a:spLocks noEditPoints="1"/>
            </p:cNvSpPr>
            <p:nvPr/>
          </p:nvSpPr>
          <p:spPr bwMode="auto">
            <a:xfrm>
              <a:off x="-17462" y="-3175"/>
              <a:ext cx="4600575" cy="5238750"/>
            </a:xfrm>
            <a:custGeom>
              <a:avLst/>
              <a:gdLst>
                <a:gd name="T0" fmla="*/ 899 w 1224"/>
                <a:gd name="T1" fmla="*/ 44 h 1394"/>
                <a:gd name="T2" fmla="*/ 318 w 1224"/>
                <a:gd name="T3" fmla="*/ 92 h 1394"/>
                <a:gd name="T4" fmla="*/ 105 w 1224"/>
                <a:gd name="T5" fmla="*/ 367 h 1394"/>
                <a:gd name="T6" fmla="*/ 105 w 1224"/>
                <a:gd name="T7" fmla="*/ 538 h 1394"/>
                <a:gd name="T8" fmla="*/ 109 w 1224"/>
                <a:gd name="T9" fmla="*/ 554 h 1394"/>
                <a:gd name="T10" fmla="*/ 60 w 1224"/>
                <a:gd name="T11" fmla="*/ 631 h 1394"/>
                <a:gd name="T12" fmla="*/ 22 w 1224"/>
                <a:gd name="T13" fmla="*/ 686 h 1394"/>
                <a:gd name="T14" fmla="*/ 22 w 1224"/>
                <a:gd name="T15" fmla="*/ 687 h 1394"/>
                <a:gd name="T16" fmla="*/ 56 w 1224"/>
                <a:gd name="T17" fmla="*/ 841 h 1394"/>
                <a:gd name="T18" fmla="*/ 77 w 1224"/>
                <a:gd name="T19" fmla="*/ 914 h 1394"/>
                <a:gd name="T20" fmla="*/ 116 w 1224"/>
                <a:gd name="T21" fmla="*/ 1011 h 1394"/>
                <a:gd name="T22" fmla="*/ 116 w 1224"/>
                <a:gd name="T23" fmla="*/ 1080 h 1394"/>
                <a:gd name="T24" fmla="*/ 263 w 1224"/>
                <a:gd name="T25" fmla="*/ 1204 h 1394"/>
                <a:gd name="T26" fmla="*/ 380 w 1224"/>
                <a:gd name="T27" fmla="*/ 1292 h 1394"/>
                <a:gd name="T28" fmla="*/ 962 w 1224"/>
                <a:gd name="T29" fmla="*/ 1394 h 1394"/>
                <a:gd name="T30" fmla="*/ 1068 w 1224"/>
                <a:gd name="T31" fmla="*/ 1268 h 1394"/>
                <a:gd name="T32" fmla="*/ 1034 w 1224"/>
                <a:gd name="T33" fmla="*/ 991 h 1394"/>
                <a:gd name="T34" fmla="*/ 1209 w 1224"/>
                <a:gd name="T35" fmla="*/ 649 h 1394"/>
                <a:gd name="T36" fmla="*/ 1099 w 1224"/>
                <a:gd name="T37" fmla="*/ 184 h 1394"/>
                <a:gd name="T38" fmla="*/ 976 w 1224"/>
                <a:gd name="T39" fmla="*/ 943 h 1394"/>
                <a:gd name="T40" fmla="*/ 994 w 1224"/>
                <a:gd name="T41" fmla="*/ 1281 h 1394"/>
                <a:gd name="T42" fmla="*/ 962 w 1224"/>
                <a:gd name="T43" fmla="*/ 1319 h 1394"/>
                <a:gd name="T44" fmla="*/ 455 w 1224"/>
                <a:gd name="T45" fmla="*/ 1288 h 1394"/>
                <a:gd name="T46" fmla="*/ 405 w 1224"/>
                <a:gd name="T47" fmla="*/ 1098 h 1394"/>
                <a:gd name="T48" fmla="*/ 263 w 1224"/>
                <a:gd name="T49" fmla="*/ 1129 h 1394"/>
                <a:gd name="T50" fmla="*/ 157 w 1224"/>
                <a:gd name="T51" fmla="*/ 940 h 1394"/>
                <a:gd name="T52" fmla="*/ 171 w 1224"/>
                <a:gd name="T53" fmla="*/ 884 h 1394"/>
                <a:gd name="T54" fmla="*/ 134 w 1224"/>
                <a:gd name="T55" fmla="*/ 864 h 1394"/>
                <a:gd name="T56" fmla="*/ 146 w 1224"/>
                <a:gd name="T57" fmla="*/ 807 h 1394"/>
                <a:gd name="T58" fmla="*/ 101 w 1224"/>
                <a:gd name="T59" fmla="*/ 781 h 1394"/>
                <a:gd name="T60" fmla="*/ 85 w 1224"/>
                <a:gd name="T61" fmla="*/ 727 h 1394"/>
                <a:gd name="T62" fmla="*/ 174 w 1224"/>
                <a:gd name="T63" fmla="*/ 594 h 1394"/>
                <a:gd name="T64" fmla="*/ 178 w 1224"/>
                <a:gd name="T65" fmla="*/ 522 h 1394"/>
                <a:gd name="T66" fmla="*/ 177 w 1224"/>
                <a:gd name="T67" fmla="*/ 386 h 1394"/>
                <a:gd name="T68" fmla="*/ 1135 w 1224"/>
                <a:gd name="T69" fmla="*/ 638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4" h="1394">
                  <a:moveTo>
                    <a:pt x="1099" y="184"/>
                  </a:moveTo>
                  <a:cubicBezTo>
                    <a:pt x="1047" y="122"/>
                    <a:pt x="979" y="75"/>
                    <a:pt x="899" y="44"/>
                  </a:cubicBezTo>
                  <a:cubicBezTo>
                    <a:pt x="827" y="15"/>
                    <a:pt x="745" y="0"/>
                    <a:pt x="662" y="0"/>
                  </a:cubicBezTo>
                  <a:cubicBezTo>
                    <a:pt x="538" y="0"/>
                    <a:pt x="417" y="33"/>
                    <a:pt x="318" y="92"/>
                  </a:cubicBezTo>
                  <a:cubicBezTo>
                    <a:pt x="265" y="123"/>
                    <a:pt x="221" y="162"/>
                    <a:pt x="185" y="206"/>
                  </a:cubicBezTo>
                  <a:cubicBezTo>
                    <a:pt x="146" y="255"/>
                    <a:pt x="119" y="309"/>
                    <a:pt x="105" y="367"/>
                  </a:cubicBezTo>
                  <a:cubicBezTo>
                    <a:pt x="92" y="417"/>
                    <a:pt x="91" y="475"/>
                    <a:pt x="101" y="522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6" y="543"/>
                    <a:pt x="107" y="548"/>
                    <a:pt x="109" y="551"/>
                  </a:cubicBezTo>
                  <a:cubicBezTo>
                    <a:pt x="109" y="552"/>
                    <a:pt x="109" y="553"/>
                    <a:pt x="109" y="554"/>
                  </a:cubicBezTo>
                  <a:cubicBezTo>
                    <a:pt x="106" y="561"/>
                    <a:pt x="106" y="561"/>
                    <a:pt x="106" y="561"/>
                  </a:cubicBezTo>
                  <a:cubicBezTo>
                    <a:pt x="95" y="584"/>
                    <a:pt x="78" y="607"/>
                    <a:pt x="60" y="631"/>
                  </a:cubicBezTo>
                  <a:cubicBezTo>
                    <a:pt x="48" y="649"/>
                    <a:pt x="35" y="667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7"/>
                    <a:pt x="22" y="687"/>
                    <a:pt x="22" y="687"/>
                  </a:cubicBezTo>
                  <a:cubicBezTo>
                    <a:pt x="4" y="715"/>
                    <a:pt x="0" y="748"/>
                    <a:pt x="9" y="779"/>
                  </a:cubicBezTo>
                  <a:cubicBezTo>
                    <a:pt x="17" y="805"/>
                    <a:pt x="34" y="827"/>
                    <a:pt x="56" y="841"/>
                  </a:cubicBezTo>
                  <a:cubicBezTo>
                    <a:pt x="55" y="860"/>
                    <a:pt x="58" y="880"/>
                    <a:pt x="67" y="897"/>
                  </a:cubicBezTo>
                  <a:cubicBezTo>
                    <a:pt x="70" y="903"/>
                    <a:pt x="73" y="909"/>
                    <a:pt x="77" y="914"/>
                  </a:cubicBezTo>
                  <a:cubicBezTo>
                    <a:pt x="75" y="938"/>
                    <a:pt x="81" y="964"/>
                    <a:pt x="97" y="984"/>
                  </a:cubicBezTo>
                  <a:cubicBezTo>
                    <a:pt x="116" y="1011"/>
                    <a:pt x="116" y="1011"/>
                    <a:pt x="116" y="1011"/>
                  </a:cubicBezTo>
                  <a:cubicBezTo>
                    <a:pt x="116" y="1014"/>
                    <a:pt x="116" y="1019"/>
                    <a:pt x="116" y="1022"/>
                  </a:cubicBezTo>
                  <a:cubicBezTo>
                    <a:pt x="115" y="1038"/>
                    <a:pt x="113" y="1059"/>
                    <a:pt x="116" y="1080"/>
                  </a:cubicBezTo>
                  <a:cubicBezTo>
                    <a:pt x="120" y="1113"/>
                    <a:pt x="131" y="1140"/>
                    <a:pt x="151" y="1161"/>
                  </a:cubicBezTo>
                  <a:cubicBezTo>
                    <a:pt x="178" y="1189"/>
                    <a:pt x="216" y="1204"/>
                    <a:pt x="263" y="1204"/>
                  </a:cubicBezTo>
                  <a:cubicBezTo>
                    <a:pt x="294" y="1204"/>
                    <a:pt x="330" y="1198"/>
                    <a:pt x="373" y="1186"/>
                  </a:cubicBezTo>
                  <a:cubicBezTo>
                    <a:pt x="375" y="1213"/>
                    <a:pt x="378" y="1247"/>
                    <a:pt x="380" y="1292"/>
                  </a:cubicBezTo>
                  <a:cubicBezTo>
                    <a:pt x="383" y="1349"/>
                    <a:pt x="430" y="1394"/>
                    <a:pt x="488" y="1394"/>
                  </a:cubicBezTo>
                  <a:cubicBezTo>
                    <a:pt x="962" y="1394"/>
                    <a:pt x="962" y="1394"/>
                    <a:pt x="962" y="1394"/>
                  </a:cubicBezTo>
                  <a:cubicBezTo>
                    <a:pt x="994" y="1394"/>
                    <a:pt x="1024" y="1380"/>
                    <a:pt x="1045" y="1356"/>
                  </a:cubicBezTo>
                  <a:cubicBezTo>
                    <a:pt x="1065" y="1331"/>
                    <a:pt x="1074" y="1299"/>
                    <a:pt x="1068" y="1268"/>
                  </a:cubicBezTo>
                  <a:cubicBezTo>
                    <a:pt x="1025" y="1025"/>
                    <a:pt x="1025" y="1025"/>
                    <a:pt x="1025" y="1025"/>
                  </a:cubicBezTo>
                  <a:cubicBezTo>
                    <a:pt x="1023" y="1013"/>
                    <a:pt x="1026" y="1001"/>
                    <a:pt x="1034" y="991"/>
                  </a:cubicBezTo>
                  <a:cubicBezTo>
                    <a:pt x="1068" y="950"/>
                    <a:pt x="1108" y="901"/>
                    <a:pt x="1141" y="843"/>
                  </a:cubicBezTo>
                  <a:cubicBezTo>
                    <a:pt x="1177" y="780"/>
                    <a:pt x="1199" y="717"/>
                    <a:pt x="1209" y="649"/>
                  </a:cubicBezTo>
                  <a:cubicBezTo>
                    <a:pt x="1224" y="553"/>
                    <a:pt x="1221" y="464"/>
                    <a:pt x="1201" y="384"/>
                  </a:cubicBezTo>
                  <a:cubicBezTo>
                    <a:pt x="1182" y="308"/>
                    <a:pt x="1148" y="240"/>
                    <a:pt x="1099" y="184"/>
                  </a:cubicBezTo>
                  <a:close/>
                  <a:moveTo>
                    <a:pt x="1135" y="638"/>
                  </a:moveTo>
                  <a:cubicBezTo>
                    <a:pt x="1116" y="765"/>
                    <a:pt x="1049" y="857"/>
                    <a:pt x="976" y="943"/>
                  </a:cubicBezTo>
                  <a:cubicBezTo>
                    <a:pt x="954" y="969"/>
                    <a:pt x="945" y="1004"/>
                    <a:pt x="951" y="1038"/>
                  </a:cubicBezTo>
                  <a:cubicBezTo>
                    <a:pt x="994" y="1281"/>
                    <a:pt x="994" y="1281"/>
                    <a:pt x="994" y="1281"/>
                  </a:cubicBezTo>
                  <a:cubicBezTo>
                    <a:pt x="996" y="1290"/>
                    <a:pt x="993" y="1300"/>
                    <a:pt x="987" y="1308"/>
                  </a:cubicBezTo>
                  <a:cubicBezTo>
                    <a:pt x="981" y="1315"/>
                    <a:pt x="972" y="1319"/>
                    <a:pt x="962" y="1319"/>
                  </a:cubicBezTo>
                  <a:cubicBezTo>
                    <a:pt x="488" y="1319"/>
                    <a:pt x="488" y="1319"/>
                    <a:pt x="488" y="1319"/>
                  </a:cubicBezTo>
                  <a:cubicBezTo>
                    <a:pt x="470" y="1319"/>
                    <a:pt x="456" y="1306"/>
                    <a:pt x="455" y="1288"/>
                  </a:cubicBezTo>
                  <a:cubicBezTo>
                    <a:pt x="451" y="1206"/>
                    <a:pt x="446" y="1155"/>
                    <a:pt x="443" y="1127"/>
                  </a:cubicBezTo>
                  <a:cubicBezTo>
                    <a:pt x="441" y="1114"/>
                    <a:pt x="423" y="1098"/>
                    <a:pt x="405" y="1098"/>
                  </a:cubicBezTo>
                  <a:cubicBezTo>
                    <a:pt x="401" y="1098"/>
                    <a:pt x="398" y="1099"/>
                    <a:pt x="395" y="1100"/>
                  </a:cubicBezTo>
                  <a:cubicBezTo>
                    <a:pt x="336" y="1120"/>
                    <a:pt x="294" y="1129"/>
                    <a:pt x="263" y="1129"/>
                  </a:cubicBezTo>
                  <a:cubicBezTo>
                    <a:pt x="148" y="1129"/>
                    <a:pt x="208" y="1009"/>
                    <a:pt x="186" y="979"/>
                  </a:cubicBezTo>
                  <a:cubicBezTo>
                    <a:pt x="157" y="940"/>
                    <a:pt x="157" y="940"/>
                    <a:pt x="157" y="940"/>
                  </a:cubicBezTo>
                  <a:cubicBezTo>
                    <a:pt x="150" y="930"/>
                    <a:pt x="150" y="917"/>
                    <a:pt x="156" y="907"/>
                  </a:cubicBezTo>
                  <a:cubicBezTo>
                    <a:pt x="171" y="884"/>
                    <a:pt x="171" y="884"/>
                    <a:pt x="171" y="884"/>
                  </a:cubicBezTo>
                  <a:cubicBezTo>
                    <a:pt x="152" y="879"/>
                    <a:pt x="152" y="879"/>
                    <a:pt x="152" y="879"/>
                  </a:cubicBezTo>
                  <a:cubicBezTo>
                    <a:pt x="144" y="877"/>
                    <a:pt x="138" y="871"/>
                    <a:pt x="134" y="864"/>
                  </a:cubicBezTo>
                  <a:cubicBezTo>
                    <a:pt x="130" y="857"/>
                    <a:pt x="130" y="848"/>
                    <a:pt x="133" y="841"/>
                  </a:cubicBezTo>
                  <a:cubicBezTo>
                    <a:pt x="146" y="807"/>
                    <a:pt x="146" y="807"/>
                    <a:pt x="146" y="807"/>
                  </a:cubicBezTo>
                  <a:cubicBezTo>
                    <a:pt x="148" y="804"/>
                    <a:pt x="146" y="801"/>
                    <a:pt x="143" y="799"/>
                  </a:cubicBezTo>
                  <a:cubicBezTo>
                    <a:pt x="101" y="781"/>
                    <a:pt x="101" y="781"/>
                    <a:pt x="101" y="781"/>
                  </a:cubicBezTo>
                  <a:cubicBezTo>
                    <a:pt x="92" y="776"/>
                    <a:pt x="84" y="768"/>
                    <a:pt x="81" y="758"/>
                  </a:cubicBezTo>
                  <a:cubicBezTo>
                    <a:pt x="78" y="747"/>
                    <a:pt x="80" y="736"/>
                    <a:pt x="85" y="727"/>
                  </a:cubicBezTo>
                  <a:cubicBezTo>
                    <a:pt x="86" y="726"/>
                    <a:pt x="86" y="726"/>
                    <a:pt x="86" y="726"/>
                  </a:cubicBezTo>
                  <a:cubicBezTo>
                    <a:pt x="114" y="681"/>
                    <a:pt x="150" y="641"/>
                    <a:pt x="174" y="594"/>
                  </a:cubicBezTo>
                  <a:cubicBezTo>
                    <a:pt x="184" y="573"/>
                    <a:pt x="184" y="573"/>
                    <a:pt x="184" y="573"/>
                  </a:cubicBezTo>
                  <a:cubicBezTo>
                    <a:pt x="191" y="559"/>
                    <a:pt x="182" y="537"/>
                    <a:pt x="178" y="522"/>
                  </a:cubicBezTo>
                  <a:cubicBezTo>
                    <a:pt x="175" y="505"/>
                    <a:pt x="175" y="505"/>
                    <a:pt x="175" y="505"/>
                  </a:cubicBezTo>
                  <a:cubicBezTo>
                    <a:pt x="166" y="468"/>
                    <a:pt x="168" y="422"/>
                    <a:pt x="177" y="386"/>
                  </a:cubicBezTo>
                  <a:cubicBezTo>
                    <a:pt x="227" y="187"/>
                    <a:pt x="445" y="75"/>
                    <a:pt x="662" y="75"/>
                  </a:cubicBezTo>
                  <a:cubicBezTo>
                    <a:pt x="929" y="75"/>
                    <a:pt x="1195" y="247"/>
                    <a:pt x="1135" y="6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8@|5FFC:0|FBC:0|LFC:16777215|LBC:16777215"/>
            <p:cNvSpPr/>
            <p:nvPr/>
          </p:nvSpPr>
          <p:spPr bwMode="auto">
            <a:xfrm>
              <a:off x="866776" y="496888"/>
              <a:ext cx="3243263" cy="2638425"/>
            </a:xfrm>
            <a:custGeom>
              <a:avLst/>
              <a:gdLst>
                <a:gd name="T0" fmla="*/ 571 w 863"/>
                <a:gd name="T1" fmla="*/ 31 h 702"/>
                <a:gd name="T2" fmla="*/ 506 w 863"/>
                <a:gd name="T3" fmla="*/ 7 h 702"/>
                <a:gd name="T4" fmla="*/ 463 w 863"/>
                <a:gd name="T5" fmla="*/ 16 h 702"/>
                <a:gd name="T6" fmla="*/ 416 w 863"/>
                <a:gd name="T7" fmla="*/ 0 h 702"/>
                <a:gd name="T8" fmla="*/ 378 w 863"/>
                <a:gd name="T9" fmla="*/ 10 h 702"/>
                <a:gd name="T10" fmla="*/ 348 w 863"/>
                <a:gd name="T11" fmla="*/ 7 h 702"/>
                <a:gd name="T12" fmla="*/ 262 w 863"/>
                <a:gd name="T13" fmla="*/ 36 h 702"/>
                <a:gd name="T14" fmla="*/ 253 w 863"/>
                <a:gd name="T15" fmla="*/ 36 h 702"/>
                <a:gd name="T16" fmla="*/ 149 w 863"/>
                <a:gd name="T17" fmla="*/ 84 h 702"/>
                <a:gd name="T18" fmla="*/ 58 w 863"/>
                <a:gd name="T19" fmla="*/ 191 h 702"/>
                <a:gd name="T20" fmla="*/ 23 w 863"/>
                <a:gd name="T21" fmla="*/ 242 h 702"/>
                <a:gd name="T22" fmla="*/ 24 w 863"/>
                <a:gd name="T23" fmla="*/ 250 h 702"/>
                <a:gd name="T24" fmla="*/ 0 w 863"/>
                <a:gd name="T25" fmla="*/ 326 h 702"/>
                <a:gd name="T26" fmla="*/ 61 w 863"/>
                <a:gd name="T27" fmla="*/ 438 h 702"/>
                <a:gd name="T28" fmla="*/ 161 w 863"/>
                <a:gd name="T29" fmla="*/ 509 h 702"/>
                <a:gd name="T30" fmla="*/ 211 w 863"/>
                <a:gd name="T31" fmla="*/ 496 h 702"/>
                <a:gd name="T32" fmla="*/ 275 w 863"/>
                <a:gd name="T33" fmla="*/ 535 h 702"/>
                <a:gd name="T34" fmla="*/ 405 w 863"/>
                <a:gd name="T35" fmla="*/ 626 h 702"/>
                <a:gd name="T36" fmla="*/ 460 w 863"/>
                <a:gd name="T37" fmla="*/ 614 h 702"/>
                <a:gd name="T38" fmla="*/ 609 w 863"/>
                <a:gd name="T39" fmla="*/ 702 h 702"/>
                <a:gd name="T40" fmla="*/ 766 w 863"/>
                <a:gd name="T41" fmla="*/ 594 h 702"/>
                <a:gd name="T42" fmla="*/ 854 w 863"/>
                <a:gd name="T43" fmla="*/ 446 h 702"/>
                <a:gd name="T44" fmla="*/ 852 w 863"/>
                <a:gd name="T45" fmla="*/ 415 h 702"/>
                <a:gd name="T46" fmla="*/ 863 w 863"/>
                <a:gd name="T47" fmla="*/ 365 h 702"/>
                <a:gd name="T48" fmla="*/ 834 w 863"/>
                <a:gd name="T49" fmla="*/ 288 h 702"/>
                <a:gd name="T50" fmla="*/ 836 w 863"/>
                <a:gd name="T51" fmla="*/ 270 h 702"/>
                <a:gd name="T52" fmla="*/ 767 w 863"/>
                <a:gd name="T53" fmla="*/ 164 h 702"/>
                <a:gd name="T54" fmla="*/ 571 w 863"/>
                <a:gd name="T55" fmla="*/ 3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3" h="702">
                  <a:moveTo>
                    <a:pt x="571" y="31"/>
                  </a:moveTo>
                  <a:cubicBezTo>
                    <a:pt x="554" y="16"/>
                    <a:pt x="531" y="7"/>
                    <a:pt x="506" y="7"/>
                  </a:cubicBezTo>
                  <a:cubicBezTo>
                    <a:pt x="490" y="7"/>
                    <a:pt x="476" y="10"/>
                    <a:pt x="463" y="16"/>
                  </a:cubicBezTo>
                  <a:cubicBezTo>
                    <a:pt x="450" y="6"/>
                    <a:pt x="434" y="0"/>
                    <a:pt x="416" y="0"/>
                  </a:cubicBezTo>
                  <a:cubicBezTo>
                    <a:pt x="402" y="0"/>
                    <a:pt x="389" y="3"/>
                    <a:pt x="378" y="10"/>
                  </a:cubicBezTo>
                  <a:cubicBezTo>
                    <a:pt x="368" y="8"/>
                    <a:pt x="358" y="7"/>
                    <a:pt x="348" y="7"/>
                  </a:cubicBezTo>
                  <a:cubicBezTo>
                    <a:pt x="315" y="7"/>
                    <a:pt x="285" y="18"/>
                    <a:pt x="262" y="36"/>
                  </a:cubicBezTo>
                  <a:cubicBezTo>
                    <a:pt x="259" y="36"/>
                    <a:pt x="256" y="36"/>
                    <a:pt x="253" y="36"/>
                  </a:cubicBezTo>
                  <a:cubicBezTo>
                    <a:pt x="212" y="36"/>
                    <a:pt x="175" y="55"/>
                    <a:pt x="149" y="84"/>
                  </a:cubicBezTo>
                  <a:cubicBezTo>
                    <a:pt x="98" y="93"/>
                    <a:pt x="60" y="137"/>
                    <a:pt x="58" y="191"/>
                  </a:cubicBezTo>
                  <a:cubicBezTo>
                    <a:pt x="38" y="198"/>
                    <a:pt x="23" y="219"/>
                    <a:pt x="23" y="242"/>
                  </a:cubicBezTo>
                  <a:cubicBezTo>
                    <a:pt x="23" y="245"/>
                    <a:pt x="23" y="247"/>
                    <a:pt x="24" y="250"/>
                  </a:cubicBezTo>
                  <a:cubicBezTo>
                    <a:pt x="9" y="271"/>
                    <a:pt x="0" y="297"/>
                    <a:pt x="0" y="326"/>
                  </a:cubicBezTo>
                  <a:cubicBezTo>
                    <a:pt x="0" y="373"/>
                    <a:pt x="24" y="414"/>
                    <a:pt x="61" y="438"/>
                  </a:cubicBezTo>
                  <a:cubicBezTo>
                    <a:pt x="75" y="479"/>
                    <a:pt x="114" y="509"/>
                    <a:pt x="161" y="509"/>
                  </a:cubicBezTo>
                  <a:cubicBezTo>
                    <a:pt x="179" y="509"/>
                    <a:pt x="196" y="504"/>
                    <a:pt x="211" y="496"/>
                  </a:cubicBezTo>
                  <a:cubicBezTo>
                    <a:pt x="226" y="516"/>
                    <a:pt x="249" y="531"/>
                    <a:pt x="275" y="535"/>
                  </a:cubicBezTo>
                  <a:cubicBezTo>
                    <a:pt x="294" y="588"/>
                    <a:pt x="345" y="626"/>
                    <a:pt x="405" y="626"/>
                  </a:cubicBezTo>
                  <a:cubicBezTo>
                    <a:pt x="424" y="626"/>
                    <a:pt x="443" y="622"/>
                    <a:pt x="460" y="614"/>
                  </a:cubicBezTo>
                  <a:cubicBezTo>
                    <a:pt x="489" y="667"/>
                    <a:pt x="545" y="702"/>
                    <a:pt x="609" y="702"/>
                  </a:cubicBezTo>
                  <a:cubicBezTo>
                    <a:pt x="681" y="702"/>
                    <a:pt x="742" y="658"/>
                    <a:pt x="766" y="594"/>
                  </a:cubicBezTo>
                  <a:cubicBezTo>
                    <a:pt x="819" y="565"/>
                    <a:pt x="854" y="510"/>
                    <a:pt x="854" y="446"/>
                  </a:cubicBezTo>
                  <a:cubicBezTo>
                    <a:pt x="854" y="435"/>
                    <a:pt x="853" y="425"/>
                    <a:pt x="852" y="415"/>
                  </a:cubicBezTo>
                  <a:cubicBezTo>
                    <a:pt x="859" y="400"/>
                    <a:pt x="863" y="383"/>
                    <a:pt x="863" y="365"/>
                  </a:cubicBezTo>
                  <a:cubicBezTo>
                    <a:pt x="863" y="335"/>
                    <a:pt x="852" y="308"/>
                    <a:pt x="834" y="288"/>
                  </a:cubicBezTo>
                  <a:cubicBezTo>
                    <a:pt x="835" y="282"/>
                    <a:pt x="836" y="276"/>
                    <a:pt x="836" y="270"/>
                  </a:cubicBezTo>
                  <a:cubicBezTo>
                    <a:pt x="836" y="223"/>
                    <a:pt x="808" y="182"/>
                    <a:pt x="767" y="164"/>
                  </a:cubicBezTo>
                  <a:cubicBezTo>
                    <a:pt x="734" y="87"/>
                    <a:pt x="659" y="33"/>
                    <a:pt x="57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9"/>
          <p:cNvGrpSpPr>
            <a:grpSpLocks noChangeAspect="1"/>
          </p:cNvGrpSpPr>
          <p:nvPr/>
        </p:nvGrpSpPr>
        <p:grpSpPr>
          <a:xfrm>
            <a:off x="4299611" y="2160080"/>
            <a:ext cx="1034488" cy="583209"/>
            <a:chOff x="3175" y="1588"/>
            <a:chExt cx="2427288" cy="1368425"/>
          </a:xfrm>
          <a:solidFill>
            <a:schemeClr val="bg1"/>
          </a:solidFill>
        </p:grpSpPr>
        <p:sp>
          <p:nvSpPr>
            <p:cNvPr id="19" name="Freeform 5@|5FFC:0|FBC:0|LFC:16777215|LBC:16777215"/>
            <p:cNvSpPr>
              <a:spLocks noEditPoints="1"/>
            </p:cNvSpPr>
            <p:nvPr/>
          </p:nvSpPr>
          <p:spPr bwMode="auto">
            <a:xfrm>
              <a:off x="3175" y="1588"/>
              <a:ext cx="2427288" cy="1368425"/>
            </a:xfrm>
            <a:custGeom>
              <a:avLst/>
              <a:gdLst>
                <a:gd name="T0" fmla="*/ 1434 w 1529"/>
                <a:gd name="T1" fmla="*/ 288 h 862"/>
                <a:gd name="T2" fmla="*/ 1434 w 1529"/>
                <a:gd name="T3" fmla="*/ 0 h 862"/>
                <a:gd name="T4" fmla="*/ 0 w 1529"/>
                <a:gd name="T5" fmla="*/ 0 h 862"/>
                <a:gd name="T6" fmla="*/ 0 w 1529"/>
                <a:gd name="T7" fmla="*/ 862 h 862"/>
                <a:gd name="T8" fmla="*/ 1434 w 1529"/>
                <a:gd name="T9" fmla="*/ 862 h 862"/>
                <a:gd name="T10" fmla="*/ 1434 w 1529"/>
                <a:gd name="T11" fmla="*/ 671 h 862"/>
                <a:gd name="T12" fmla="*/ 1529 w 1529"/>
                <a:gd name="T13" fmla="*/ 671 h 862"/>
                <a:gd name="T14" fmla="*/ 1529 w 1529"/>
                <a:gd name="T15" fmla="*/ 288 h 862"/>
                <a:gd name="T16" fmla="*/ 1434 w 1529"/>
                <a:gd name="T17" fmla="*/ 288 h 862"/>
                <a:gd name="T18" fmla="*/ 1241 w 1529"/>
                <a:gd name="T19" fmla="*/ 671 h 862"/>
                <a:gd name="T20" fmla="*/ 192 w 1529"/>
                <a:gd name="T21" fmla="*/ 671 h 862"/>
                <a:gd name="T22" fmla="*/ 192 w 1529"/>
                <a:gd name="T23" fmla="*/ 190 h 862"/>
                <a:gd name="T24" fmla="*/ 1241 w 1529"/>
                <a:gd name="T25" fmla="*/ 190 h 862"/>
                <a:gd name="T26" fmla="*/ 1241 w 1529"/>
                <a:gd name="T27" fmla="*/ 671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9" h="862">
                  <a:moveTo>
                    <a:pt x="1434" y="288"/>
                  </a:moveTo>
                  <a:lnTo>
                    <a:pt x="1434" y="0"/>
                  </a:lnTo>
                  <a:lnTo>
                    <a:pt x="0" y="0"/>
                  </a:lnTo>
                  <a:lnTo>
                    <a:pt x="0" y="862"/>
                  </a:lnTo>
                  <a:lnTo>
                    <a:pt x="1434" y="862"/>
                  </a:lnTo>
                  <a:lnTo>
                    <a:pt x="1434" y="671"/>
                  </a:lnTo>
                  <a:lnTo>
                    <a:pt x="1529" y="671"/>
                  </a:lnTo>
                  <a:lnTo>
                    <a:pt x="1529" y="288"/>
                  </a:lnTo>
                  <a:lnTo>
                    <a:pt x="1434" y="288"/>
                  </a:lnTo>
                  <a:close/>
                  <a:moveTo>
                    <a:pt x="1241" y="671"/>
                  </a:moveTo>
                  <a:lnTo>
                    <a:pt x="192" y="671"/>
                  </a:lnTo>
                  <a:lnTo>
                    <a:pt x="192" y="190"/>
                  </a:lnTo>
                  <a:lnTo>
                    <a:pt x="1241" y="190"/>
                  </a:lnTo>
                  <a:lnTo>
                    <a:pt x="1241" y="6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6@|5FFC:0|FBC:0|LFC:16777215|LBC:16777215"/>
            <p:cNvSpPr/>
            <p:nvPr/>
          </p:nvSpPr>
          <p:spPr bwMode="auto">
            <a:xfrm>
              <a:off x="458788" y="458788"/>
              <a:ext cx="908050" cy="454025"/>
            </a:xfrm>
            <a:custGeom>
              <a:avLst/>
              <a:gdLst>
                <a:gd name="T0" fmla="*/ 287 w 572"/>
                <a:gd name="T1" fmla="*/ 0 h 286"/>
                <a:gd name="T2" fmla="*/ 0 w 572"/>
                <a:gd name="T3" fmla="*/ 0 h 286"/>
                <a:gd name="T4" fmla="*/ 0 w 572"/>
                <a:gd name="T5" fmla="*/ 286 h 286"/>
                <a:gd name="T6" fmla="*/ 572 w 572"/>
                <a:gd name="T7" fmla="*/ 286 h 286"/>
                <a:gd name="T8" fmla="*/ 287 w 572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286">
                  <a:moveTo>
                    <a:pt x="287" y="0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572" y="286"/>
                  </a:lnTo>
                  <a:lnTo>
                    <a:pt x="2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2"/>
          <p:cNvGrpSpPr/>
          <p:nvPr/>
        </p:nvGrpSpPr>
        <p:grpSpPr>
          <a:xfrm>
            <a:off x="6965043" y="1898059"/>
            <a:ext cx="959519" cy="959515"/>
            <a:chOff x="6350" y="4763"/>
            <a:chExt cx="3371851" cy="3371850"/>
          </a:xfrm>
          <a:solidFill>
            <a:schemeClr val="bg1"/>
          </a:solidFill>
        </p:grpSpPr>
        <p:sp>
          <p:nvSpPr>
            <p:cNvPr id="22" name="Freeform 5@|5FFC:0|FBC:0|LFC:16777215|LBC:16777215"/>
            <p:cNvSpPr>
              <a:spLocks noEditPoints="1"/>
            </p:cNvSpPr>
            <p:nvPr/>
          </p:nvSpPr>
          <p:spPr bwMode="auto">
            <a:xfrm>
              <a:off x="989013" y="4763"/>
              <a:ext cx="2389188" cy="2393950"/>
            </a:xfrm>
            <a:custGeom>
              <a:avLst/>
              <a:gdLst>
                <a:gd name="T0" fmla="*/ 444 w 635"/>
                <a:gd name="T1" fmla="*/ 64 h 636"/>
                <a:gd name="T2" fmla="*/ 259 w 635"/>
                <a:gd name="T3" fmla="*/ 178 h 636"/>
                <a:gd name="T4" fmla="*/ 21 w 635"/>
                <a:gd name="T5" fmla="*/ 416 h 636"/>
                <a:gd name="T6" fmla="*/ 21 w 635"/>
                <a:gd name="T7" fmla="*/ 495 h 636"/>
                <a:gd name="T8" fmla="*/ 140 w 635"/>
                <a:gd name="T9" fmla="*/ 614 h 636"/>
                <a:gd name="T10" fmla="*/ 219 w 635"/>
                <a:gd name="T11" fmla="*/ 614 h 636"/>
                <a:gd name="T12" fmla="*/ 457 w 635"/>
                <a:gd name="T13" fmla="*/ 376 h 636"/>
                <a:gd name="T14" fmla="*/ 571 w 635"/>
                <a:gd name="T15" fmla="*/ 191 h 636"/>
                <a:gd name="T16" fmla="*/ 635 w 635"/>
                <a:gd name="T17" fmla="*/ 0 h 636"/>
                <a:gd name="T18" fmla="*/ 444 w 635"/>
                <a:gd name="T19" fmla="*/ 64 h 636"/>
                <a:gd name="T20" fmla="*/ 279 w 635"/>
                <a:gd name="T21" fmla="*/ 475 h 636"/>
                <a:gd name="T22" fmla="*/ 160 w 635"/>
                <a:gd name="T23" fmla="*/ 475 h 636"/>
                <a:gd name="T24" fmla="*/ 160 w 635"/>
                <a:gd name="T25" fmla="*/ 356 h 636"/>
                <a:gd name="T26" fmla="*/ 279 w 635"/>
                <a:gd name="T27" fmla="*/ 356 h 636"/>
                <a:gd name="T28" fmla="*/ 279 w 635"/>
                <a:gd name="T29" fmla="*/ 475 h 636"/>
                <a:gd name="T30" fmla="*/ 437 w 635"/>
                <a:gd name="T31" fmla="*/ 317 h 636"/>
                <a:gd name="T32" fmla="*/ 318 w 635"/>
                <a:gd name="T33" fmla="*/ 317 h 636"/>
                <a:gd name="T34" fmla="*/ 318 w 635"/>
                <a:gd name="T35" fmla="*/ 198 h 636"/>
                <a:gd name="T36" fmla="*/ 437 w 635"/>
                <a:gd name="T37" fmla="*/ 198 h 636"/>
                <a:gd name="T38" fmla="*/ 437 w 635"/>
                <a:gd name="T39" fmla="*/ 317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5" h="636">
                  <a:moveTo>
                    <a:pt x="444" y="64"/>
                  </a:moveTo>
                  <a:cubicBezTo>
                    <a:pt x="386" y="83"/>
                    <a:pt x="302" y="135"/>
                    <a:pt x="259" y="178"/>
                  </a:cubicBezTo>
                  <a:cubicBezTo>
                    <a:pt x="21" y="416"/>
                    <a:pt x="21" y="416"/>
                    <a:pt x="21" y="416"/>
                  </a:cubicBezTo>
                  <a:cubicBezTo>
                    <a:pt x="0" y="438"/>
                    <a:pt x="0" y="473"/>
                    <a:pt x="21" y="495"/>
                  </a:cubicBezTo>
                  <a:cubicBezTo>
                    <a:pt x="140" y="614"/>
                    <a:pt x="140" y="614"/>
                    <a:pt x="140" y="614"/>
                  </a:cubicBezTo>
                  <a:cubicBezTo>
                    <a:pt x="162" y="636"/>
                    <a:pt x="198" y="636"/>
                    <a:pt x="219" y="614"/>
                  </a:cubicBezTo>
                  <a:cubicBezTo>
                    <a:pt x="457" y="376"/>
                    <a:pt x="457" y="376"/>
                    <a:pt x="457" y="376"/>
                  </a:cubicBezTo>
                  <a:cubicBezTo>
                    <a:pt x="500" y="333"/>
                    <a:pt x="552" y="249"/>
                    <a:pt x="571" y="191"/>
                  </a:cubicBezTo>
                  <a:cubicBezTo>
                    <a:pt x="635" y="0"/>
                    <a:pt x="635" y="0"/>
                    <a:pt x="635" y="0"/>
                  </a:cubicBezTo>
                  <a:lnTo>
                    <a:pt x="444" y="64"/>
                  </a:lnTo>
                  <a:close/>
                  <a:moveTo>
                    <a:pt x="279" y="475"/>
                  </a:moveTo>
                  <a:cubicBezTo>
                    <a:pt x="246" y="508"/>
                    <a:pt x="193" y="508"/>
                    <a:pt x="160" y="475"/>
                  </a:cubicBezTo>
                  <a:cubicBezTo>
                    <a:pt x="127" y="442"/>
                    <a:pt x="127" y="389"/>
                    <a:pt x="160" y="356"/>
                  </a:cubicBezTo>
                  <a:cubicBezTo>
                    <a:pt x="193" y="324"/>
                    <a:pt x="246" y="324"/>
                    <a:pt x="279" y="356"/>
                  </a:cubicBezTo>
                  <a:cubicBezTo>
                    <a:pt x="311" y="389"/>
                    <a:pt x="311" y="442"/>
                    <a:pt x="279" y="475"/>
                  </a:cubicBezTo>
                  <a:close/>
                  <a:moveTo>
                    <a:pt x="437" y="317"/>
                  </a:moveTo>
                  <a:cubicBezTo>
                    <a:pt x="404" y="350"/>
                    <a:pt x="351" y="350"/>
                    <a:pt x="318" y="317"/>
                  </a:cubicBezTo>
                  <a:cubicBezTo>
                    <a:pt x="285" y="284"/>
                    <a:pt x="285" y="231"/>
                    <a:pt x="318" y="198"/>
                  </a:cubicBezTo>
                  <a:cubicBezTo>
                    <a:pt x="351" y="165"/>
                    <a:pt x="404" y="165"/>
                    <a:pt x="437" y="198"/>
                  </a:cubicBezTo>
                  <a:cubicBezTo>
                    <a:pt x="470" y="231"/>
                    <a:pt x="470" y="284"/>
                    <a:pt x="437" y="3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4@|5FFC:0|FBC:0|LFC:16777215|LBC:16777215"/>
            <p:cNvSpPr/>
            <p:nvPr/>
          </p:nvSpPr>
          <p:spPr bwMode="auto">
            <a:xfrm>
              <a:off x="93663" y="960438"/>
              <a:ext cx="1125538" cy="990600"/>
            </a:xfrm>
            <a:custGeom>
              <a:avLst/>
              <a:gdLst>
                <a:gd name="T0" fmla="*/ 101 w 299"/>
                <a:gd name="T1" fmla="*/ 241 h 263"/>
                <a:gd name="T2" fmla="*/ 299 w 299"/>
                <a:gd name="T3" fmla="*/ 43 h 263"/>
                <a:gd name="T4" fmla="*/ 141 w 299"/>
                <a:gd name="T5" fmla="*/ 43 h 263"/>
                <a:gd name="T6" fmla="*/ 22 w 299"/>
                <a:gd name="T7" fmla="*/ 162 h 263"/>
                <a:gd name="T8" fmla="*/ 22 w 299"/>
                <a:gd name="T9" fmla="*/ 241 h 263"/>
                <a:gd name="T10" fmla="*/ 101 w 299"/>
                <a:gd name="T11" fmla="*/ 24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63">
                  <a:moveTo>
                    <a:pt x="101" y="241"/>
                  </a:moveTo>
                  <a:cubicBezTo>
                    <a:pt x="299" y="43"/>
                    <a:pt x="299" y="43"/>
                    <a:pt x="299" y="43"/>
                  </a:cubicBezTo>
                  <a:cubicBezTo>
                    <a:pt x="255" y="0"/>
                    <a:pt x="184" y="0"/>
                    <a:pt x="141" y="43"/>
                  </a:cubicBezTo>
                  <a:cubicBezTo>
                    <a:pt x="22" y="162"/>
                    <a:pt x="22" y="162"/>
                    <a:pt x="22" y="162"/>
                  </a:cubicBezTo>
                  <a:cubicBezTo>
                    <a:pt x="0" y="184"/>
                    <a:pt x="0" y="219"/>
                    <a:pt x="22" y="241"/>
                  </a:cubicBezTo>
                  <a:cubicBezTo>
                    <a:pt x="43" y="263"/>
                    <a:pt x="79" y="263"/>
                    <a:pt x="101" y="2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5@|5FFC:0|FBC:0|LFC:16777215|LBC:16777215"/>
            <p:cNvSpPr/>
            <p:nvPr/>
          </p:nvSpPr>
          <p:spPr bwMode="auto">
            <a:xfrm>
              <a:off x="1433513" y="2165351"/>
              <a:ext cx="992188" cy="1123950"/>
            </a:xfrm>
            <a:custGeom>
              <a:avLst/>
              <a:gdLst>
                <a:gd name="T0" fmla="*/ 22 w 264"/>
                <a:gd name="T1" fmla="*/ 198 h 299"/>
                <a:gd name="T2" fmla="*/ 22 w 264"/>
                <a:gd name="T3" fmla="*/ 277 h 299"/>
                <a:gd name="T4" fmla="*/ 101 w 264"/>
                <a:gd name="T5" fmla="*/ 277 h 299"/>
                <a:gd name="T6" fmla="*/ 220 w 264"/>
                <a:gd name="T7" fmla="*/ 159 h 299"/>
                <a:gd name="T8" fmla="*/ 220 w 264"/>
                <a:gd name="T9" fmla="*/ 0 h 299"/>
                <a:gd name="T10" fmla="*/ 22 w 264"/>
                <a:gd name="T11" fmla="*/ 19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299">
                  <a:moveTo>
                    <a:pt x="22" y="198"/>
                  </a:moveTo>
                  <a:cubicBezTo>
                    <a:pt x="0" y="220"/>
                    <a:pt x="0" y="256"/>
                    <a:pt x="22" y="277"/>
                  </a:cubicBezTo>
                  <a:cubicBezTo>
                    <a:pt x="44" y="299"/>
                    <a:pt x="80" y="299"/>
                    <a:pt x="101" y="277"/>
                  </a:cubicBezTo>
                  <a:cubicBezTo>
                    <a:pt x="220" y="159"/>
                    <a:pt x="220" y="159"/>
                    <a:pt x="220" y="159"/>
                  </a:cubicBezTo>
                  <a:cubicBezTo>
                    <a:pt x="264" y="115"/>
                    <a:pt x="264" y="44"/>
                    <a:pt x="220" y="0"/>
                  </a:cubicBezTo>
                  <a:lnTo>
                    <a:pt x="22" y="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6@|5FFC:0|FBC:0|LFC:16777215|LBC:16777215"/>
            <p:cNvSpPr/>
            <p:nvPr/>
          </p:nvSpPr>
          <p:spPr bwMode="auto">
            <a:xfrm>
              <a:off x="804863" y="2017713"/>
              <a:ext cx="560388" cy="561975"/>
            </a:xfrm>
            <a:custGeom>
              <a:avLst/>
              <a:gdLst>
                <a:gd name="T0" fmla="*/ 11 w 149"/>
                <a:gd name="T1" fmla="*/ 19 h 149"/>
                <a:gd name="T2" fmla="*/ 11 w 149"/>
                <a:gd name="T3" fmla="*/ 59 h 149"/>
                <a:gd name="T4" fmla="*/ 90 w 149"/>
                <a:gd name="T5" fmla="*/ 138 h 149"/>
                <a:gd name="T6" fmla="*/ 130 w 149"/>
                <a:gd name="T7" fmla="*/ 138 h 149"/>
                <a:gd name="T8" fmla="*/ 149 w 149"/>
                <a:gd name="T9" fmla="*/ 118 h 149"/>
                <a:gd name="T10" fmla="*/ 31 w 149"/>
                <a:gd name="T11" fmla="*/ 0 h 149"/>
                <a:gd name="T12" fmla="*/ 11 w 149"/>
                <a:gd name="T13" fmla="*/ 1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49">
                  <a:moveTo>
                    <a:pt x="11" y="19"/>
                  </a:moveTo>
                  <a:cubicBezTo>
                    <a:pt x="0" y="30"/>
                    <a:pt x="0" y="48"/>
                    <a:pt x="11" y="5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101" y="149"/>
                    <a:pt x="119" y="149"/>
                    <a:pt x="130" y="13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11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7@|5FFC:0|FBC:0|LFC:16777215|LBC:16777215"/>
            <p:cNvSpPr/>
            <p:nvPr/>
          </p:nvSpPr>
          <p:spPr bwMode="auto">
            <a:xfrm>
              <a:off x="6350" y="2322513"/>
              <a:ext cx="1054100" cy="1054100"/>
            </a:xfrm>
            <a:custGeom>
              <a:avLst/>
              <a:gdLst>
                <a:gd name="T0" fmla="*/ 0 w 280"/>
                <a:gd name="T1" fmla="*/ 280 h 280"/>
                <a:gd name="T2" fmla="*/ 224 w 280"/>
                <a:gd name="T3" fmla="*/ 56 h 280"/>
                <a:gd name="T4" fmla="*/ 0 w 280"/>
                <a:gd name="T5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0" h="280">
                  <a:moveTo>
                    <a:pt x="0" y="280"/>
                  </a:moveTo>
                  <a:cubicBezTo>
                    <a:pt x="112" y="224"/>
                    <a:pt x="280" y="112"/>
                    <a:pt x="224" y="56"/>
                  </a:cubicBezTo>
                  <a:cubicBezTo>
                    <a:pt x="168" y="0"/>
                    <a:pt x="56" y="168"/>
                    <a:pt x="0" y="2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Freeform 39"/>
          <p:cNvSpPr>
            <a:spLocks noEditPoints="1"/>
          </p:cNvSpPr>
          <p:nvPr/>
        </p:nvSpPr>
        <p:spPr bwMode="auto">
          <a:xfrm>
            <a:off x="9676934" y="1945341"/>
            <a:ext cx="627797" cy="912233"/>
          </a:xfrm>
          <a:custGeom>
            <a:avLst/>
            <a:gdLst>
              <a:gd name="T0" fmla="*/ 560 w 1120"/>
              <a:gd name="T1" fmla="*/ 0 h 1629"/>
              <a:gd name="T2" fmla="*/ 0 w 1120"/>
              <a:gd name="T3" fmla="*/ 560 h 1629"/>
              <a:gd name="T4" fmla="*/ 256 w 1120"/>
              <a:gd name="T5" fmla="*/ 1174 h 1629"/>
              <a:gd name="T6" fmla="*/ 560 w 1120"/>
              <a:gd name="T7" fmla="*/ 1629 h 1629"/>
              <a:gd name="T8" fmla="*/ 864 w 1120"/>
              <a:gd name="T9" fmla="*/ 1175 h 1629"/>
              <a:gd name="T10" fmla="*/ 1120 w 1120"/>
              <a:gd name="T11" fmla="*/ 560 h 1629"/>
              <a:gd name="T12" fmla="*/ 560 w 1120"/>
              <a:gd name="T13" fmla="*/ 0 h 1629"/>
              <a:gd name="T14" fmla="*/ 692 w 1120"/>
              <a:gd name="T15" fmla="*/ 1383 h 1629"/>
              <a:gd name="T16" fmla="*/ 440 w 1120"/>
              <a:gd name="T17" fmla="*/ 1415 h 1629"/>
              <a:gd name="T18" fmla="*/ 409 w 1120"/>
              <a:gd name="T19" fmla="*/ 1319 h 1629"/>
              <a:gd name="T20" fmla="*/ 409 w 1120"/>
              <a:gd name="T21" fmla="*/ 1317 h 1629"/>
              <a:gd name="T22" fmla="*/ 724 w 1120"/>
              <a:gd name="T23" fmla="*/ 1278 h 1629"/>
              <a:gd name="T24" fmla="*/ 710 w 1120"/>
              <a:gd name="T25" fmla="*/ 1323 h 1629"/>
              <a:gd name="T26" fmla="*/ 692 w 1120"/>
              <a:gd name="T27" fmla="*/ 1383 h 1629"/>
              <a:gd name="T28" fmla="*/ 394 w 1120"/>
              <a:gd name="T29" fmla="*/ 1268 h 1629"/>
              <a:gd name="T30" fmla="*/ 363 w 1120"/>
              <a:gd name="T31" fmla="*/ 1171 h 1629"/>
              <a:gd name="T32" fmla="*/ 758 w 1120"/>
              <a:gd name="T33" fmla="*/ 1171 h 1629"/>
              <a:gd name="T34" fmla="*/ 740 w 1120"/>
              <a:gd name="T35" fmla="*/ 1225 h 1629"/>
              <a:gd name="T36" fmla="*/ 394 w 1120"/>
              <a:gd name="T37" fmla="*/ 1268 h 1629"/>
              <a:gd name="T38" fmla="*/ 560 w 1120"/>
              <a:gd name="T39" fmla="*/ 1527 h 1629"/>
              <a:gd name="T40" fmla="*/ 458 w 1120"/>
              <a:gd name="T41" fmla="*/ 1464 h 1629"/>
              <a:gd name="T42" fmla="*/ 674 w 1120"/>
              <a:gd name="T43" fmla="*/ 1437 h 1629"/>
              <a:gd name="T44" fmla="*/ 560 w 1120"/>
              <a:gd name="T45" fmla="*/ 1527 h 1629"/>
              <a:gd name="T46" fmla="*/ 798 w 1120"/>
              <a:gd name="T47" fmla="*/ 1069 h 1629"/>
              <a:gd name="T48" fmla="*/ 323 w 1120"/>
              <a:gd name="T49" fmla="*/ 1069 h 1629"/>
              <a:gd name="T50" fmla="*/ 237 w 1120"/>
              <a:gd name="T51" fmla="*/ 905 h 1629"/>
              <a:gd name="T52" fmla="*/ 102 w 1120"/>
              <a:gd name="T53" fmla="*/ 560 h 1629"/>
              <a:gd name="T54" fmla="*/ 560 w 1120"/>
              <a:gd name="T55" fmla="*/ 102 h 1629"/>
              <a:gd name="T56" fmla="*/ 1018 w 1120"/>
              <a:gd name="T57" fmla="*/ 560 h 1629"/>
              <a:gd name="T58" fmla="*/ 883 w 1120"/>
              <a:gd name="T59" fmla="*/ 906 h 1629"/>
              <a:gd name="T60" fmla="*/ 798 w 1120"/>
              <a:gd name="T61" fmla="*/ 106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0" h="1629">
                <a:moveTo>
                  <a:pt x="560" y="0"/>
                </a:moveTo>
                <a:cubicBezTo>
                  <a:pt x="251" y="0"/>
                  <a:pt x="0" y="251"/>
                  <a:pt x="0" y="560"/>
                </a:cubicBezTo>
                <a:cubicBezTo>
                  <a:pt x="0" y="765"/>
                  <a:pt x="188" y="983"/>
                  <a:pt x="256" y="1174"/>
                </a:cubicBezTo>
                <a:cubicBezTo>
                  <a:pt x="358" y="1459"/>
                  <a:pt x="347" y="1629"/>
                  <a:pt x="560" y="1629"/>
                </a:cubicBezTo>
                <a:cubicBezTo>
                  <a:pt x="776" y="1629"/>
                  <a:pt x="762" y="1459"/>
                  <a:pt x="864" y="1175"/>
                </a:cubicBezTo>
                <a:cubicBezTo>
                  <a:pt x="932" y="983"/>
                  <a:pt x="1120" y="764"/>
                  <a:pt x="1120" y="560"/>
                </a:cubicBezTo>
                <a:cubicBezTo>
                  <a:pt x="1120" y="251"/>
                  <a:pt x="869" y="0"/>
                  <a:pt x="560" y="0"/>
                </a:cubicBezTo>
                <a:close/>
                <a:moveTo>
                  <a:pt x="692" y="1383"/>
                </a:moveTo>
                <a:cubicBezTo>
                  <a:pt x="440" y="1415"/>
                  <a:pt x="440" y="1415"/>
                  <a:pt x="440" y="1415"/>
                </a:cubicBezTo>
                <a:cubicBezTo>
                  <a:pt x="431" y="1389"/>
                  <a:pt x="421" y="1358"/>
                  <a:pt x="409" y="1319"/>
                </a:cubicBezTo>
                <a:cubicBezTo>
                  <a:pt x="409" y="1318"/>
                  <a:pt x="409" y="1318"/>
                  <a:pt x="409" y="1317"/>
                </a:cubicBezTo>
                <a:cubicBezTo>
                  <a:pt x="724" y="1278"/>
                  <a:pt x="724" y="1278"/>
                  <a:pt x="724" y="1278"/>
                </a:cubicBezTo>
                <a:cubicBezTo>
                  <a:pt x="719" y="1293"/>
                  <a:pt x="714" y="1309"/>
                  <a:pt x="710" y="1323"/>
                </a:cubicBezTo>
                <a:cubicBezTo>
                  <a:pt x="704" y="1346"/>
                  <a:pt x="698" y="1365"/>
                  <a:pt x="692" y="1383"/>
                </a:cubicBezTo>
                <a:close/>
                <a:moveTo>
                  <a:pt x="394" y="1268"/>
                </a:moveTo>
                <a:cubicBezTo>
                  <a:pt x="385" y="1237"/>
                  <a:pt x="374" y="1205"/>
                  <a:pt x="363" y="1171"/>
                </a:cubicBezTo>
                <a:cubicBezTo>
                  <a:pt x="758" y="1171"/>
                  <a:pt x="758" y="1171"/>
                  <a:pt x="758" y="1171"/>
                </a:cubicBezTo>
                <a:cubicBezTo>
                  <a:pt x="752" y="1189"/>
                  <a:pt x="745" y="1208"/>
                  <a:pt x="740" y="1225"/>
                </a:cubicBezTo>
                <a:lnTo>
                  <a:pt x="394" y="1268"/>
                </a:lnTo>
                <a:close/>
                <a:moveTo>
                  <a:pt x="560" y="1527"/>
                </a:moveTo>
                <a:cubicBezTo>
                  <a:pt x="508" y="1527"/>
                  <a:pt x="485" y="1521"/>
                  <a:pt x="458" y="1464"/>
                </a:cubicBezTo>
                <a:cubicBezTo>
                  <a:pt x="674" y="1437"/>
                  <a:pt x="674" y="1437"/>
                  <a:pt x="674" y="1437"/>
                </a:cubicBezTo>
                <a:cubicBezTo>
                  <a:pt x="643" y="1521"/>
                  <a:pt x="620" y="1527"/>
                  <a:pt x="560" y="1527"/>
                </a:cubicBezTo>
                <a:close/>
                <a:moveTo>
                  <a:pt x="798" y="1069"/>
                </a:moveTo>
                <a:cubicBezTo>
                  <a:pt x="323" y="1069"/>
                  <a:pt x="323" y="1069"/>
                  <a:pt x="323" y="1069"/>
                </a:cubicBezTo>
                <a:cubicBezTo>
                  <a:pt x="297" y="1014"/>
                  <a:pt x="267" y="959"/>
                  <a:pt x="237" y="905"/>
                </a:cubicBezTo>
                <a:cubicBezTo>
                  <a:pt x="170" y="786"/>
                  <a:pt x="102" y="664"/>
                  <a:pt x="102" y="560"/>
                </a:cubicBezTo>
                <a:cubicBezTo>
                  <a:pt x="102" y="307"/>
                  <a:pt x="307" y="102"/>
                  <a:pt x="560" y="102"/>
                </a:cubicBezTo>
                <a:cubicBezTo>
                  <a:pt x="813" y="102"/>
                  <a:pt x="1018" y="307"/>
                  <a:pt x="1018" y="560"/>
                </a:cubicBezTo>
                <a:cubicBezTo>
                  <a:pt x="1018" y="663"/>
                  <a:pt x="949" y="786"/>
                  <a:pt x="883" y="906"/>
                </a:cubicBezTo>
                <a:cubicBezTo>
                  <a:pt x="853" y="960"/>
                  <a:pt x="823" y="1014"/>
                  <a:pt x="798" y="10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4" tIns="22857" rIns="45714" bIns="22857" numCol="1" anchor="t" anchorCtr="0" compatLnSpc="1"/>
          <a:lstStyle/>
          <a:p>
            <a:pPr defTabSz="608965"/>
            <a:endParaRPr lang="id-ID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00420" y="3137996"/>
            <a:ext cx="2338080" cy="849419"/>
            <a:chOff x="1483792" y="4545064"/>
            <a:chExt cx="2338080" cy="849419"/>
          </a:xfrm>
        </p:grpSpPr>
        <p:sp>
          <p:nvSpPr>
            <p:cNvPr id="29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18250" y="3137996"/>
            <a:ext cx="2338080" cy="849419"/>
            <a:chOff x="1483792" y="4545064"/>
            <a:chExt cx="2338080" cy="849419"/>
          </a:xfrm>
        </p:grpSpPr>
        <p:sp>
          <p:nvSpPr>
            <p:cNvPr id="32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105627" y="3137996"/>
            <a:ext cx="2338080" cy="849419"/>
            <a:chOff x="1483792" y="4545064"/>
            <a:chExt cx="2338080" cy="849419"/>
          </a:xfrm>
        </p:grpSpPr>
        <p:sp>
          <p:nvSpPr>
            <p:cNvPr id="35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68193" y="3137996"/>
            <a:ext cx="2338080" cy="849419"/>
            <a:chOff x="1483792" y="4545064"/>
            <a:chExt cx="2338080" cy="849419"/>
          </a:xfrm>
        </p:grpSpPr>
        <p:sp>
          <p:nvSpPr>
            <p:cNvPr id="38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658151" y="5354272"/>
            <a:ext cx="9022549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1658151" y="5100399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192835" y="285039"/>
            <a:ext cx="7379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送可编辑图标</a:t>
            </a:r>
            <a:endParaRPr lang="zh-CN" altLang="en-US" sz="7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1639760" y="1837296"/>
            <a:ext cx="258763" cy="230188"/>
          </a:xfrm>
          <a:custGeom>
            <a:avLst/>
            <a:gdLst>
              <a:gd name="T0" fmla="*/ 138 w 163"/>
              <a:gd name="T1" fmla="*/ 0 h 145"/>
              <a:gd name="T2" fmla="*/ 24 w 163"/>
              <a:gd name="T3" fmla="*/ 0 h 145"/>
              <a:gd name="T4" fmla="*/ 0 w 163"/>
              <a:gd name="T5" fmla="*/ 65 h 145"/>
              <a:gd name="T6" fmla="*/ 0 w 163"/>
              <a:gd name="T7" fmla="*/ 145 h 145"/>
              <a:gd name="T8" fmla="*/ 163 w 163"/>
              <a:gd name="T9" fmla="*/ 145 h 145"/>
              <a:gd name="T10" fmla="*/ 163 w 163"/>
              <a:gd name="T11" fmla="*/ 65 h 145"/>
              <a:gd name="T12" fmla="*/ 138 w 163"/>
              <a:gd name="T13" fmla="*/ 0 h 145"/>
              <a:gd name="T14" fmla="*/ 22 w 163"/>
              <a:gd name="T15" fmla="*/ 59 h 145"/>
              <a:gd name="T16" fmla="*/ 37 w 163"/>
              <a:gd name="T17" fmla="*/ 11 h 145"/>
              <a:gd name="T18" fmla="*/ 126 w 163"/>
              <a:gd name="T19" fmla="*/ 11 h 145"/>
              <a:gd name="T20" fmla="*/ 142 w 163"/>
              <a:gd name="T21" fmla="*/ 59 h 145"/>
              <a:gd name="T22" fmla="*/ 22 w 163"/>
              <a:gd name="T23" fmla="*/ 5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3" h="145">
                <a:moveTo>
                  <a:pt x="138" y="0"/>
                </a:moveTo>
                <a:lnTo>
                  <a:pt x="24" y="0"/>
                </a:lnTo>
                <a:lnTo>
                  <a:pt x="0" y="65"/>
                </a:lnTo>
                <a:lnTo>
                  <a:pt x="0" y="145"/>
                </a:lnTo>
                <a:lnTo>
                  <a:pt x="163" y="145"/>
                </a:lnTo>
                <a:lnTo>
                  <a:pt x="163" y="65"/>
                </a:lnTo>
                <a:lnTo>
                  <a:pt x="138" y="0"/>
                </a:lnTo>
                <a:close/>
                <a:moveTo>
                  <a:pt x="22" y="59"/>
                </a:moveTo>
                <a:lnTo>
                  <a:pt x="37" y="11"/>
                </a:lnTo>
                <a:lnTo>
                  <a:pt x="126" y="11"/>
                </a:lnTo>
                <a:lnTo>
                  <a:pt x="142" y="59"/>
                </a:lnTo>
                <a:lnTo>
                  <a:pt x="22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6"/>
          <p:cNvSpPr/>
          <p:nvPr/>
        </p:nvSpPr>
        <p:spPr bwMode="auto">
          <a:xfrm>
            <a:off x="1690560" y="1908734"/>
            <a:ext cx="158750" cy="11113"/>
          </a:xfrm>
          <a:custGeom>
            <a:avLst/>
            <a:gdLst>
              <a:gd name="T0" fmla="*/ 100 w 100"/>
              <a:gd name="T1" fmla="*/ 7 h 7"/>
              <a:gd name="T2" fmla="*/ 97 w 100"/>
              <a:gd name="T3" fmla="*/ 0 h 7"/>
              <a:gd name="T4" fmla="*/ 2 w 100"/>
              <a:gd name="T5" fmla="*/ 0 h 7"/>
              <a:gd name="T6" fmla="*/ 0 w 100"/>
              <a:gd name="T7" fmla="*/ 7 h 7"/>
              <a:gd name="T8" fmla="*/ 100 w 100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7">
                <a:moveTo>
                  <a:pt x="100" y="7"/>
                </a:moveTo>
                <a:lnTo>
                  <a:pt x="97" y="0"/>
                </a:lnTo>
                <a:lnTo>
                  <a:pt x="2" y="0"/>
                </a:lnTo>
                <a:lnTo>
                  <a:pt x="0" y="7"/>
                </a:lnTo>
                <a:lnTo>
                  <a:pt x="10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7"/>
          <p:cNvSpPr/>
          <p:nvPr/>
        </p:nvSpPr>
        <p:spPr bwMode="auto">
          <a:xfrm>
            <a:off x="1703260" y="1867459"/>
            <a:ext cx="131763" cy="9525"/>
          </a:xfrm>
          <a:custGeom>
            <a:avLst/>
            <a:gdLst>
              <a:gd name="T0" fmla="*/ 83 w 83"/>
              <a:gd name="T1" fmla="*/ 6 h 6"/>
              <a:gd name="T2" fmla="*/ 81 w 83"/>
              <a:gd name="T3" fmla="*/ 0 h 6"/>
              <a:gd name="T4" fmla="*/ 3 w 83"/>
              <a:gd name="T5" fmla="*/ 0 h 6"/>
              <a:gd name="T6" fmla="*/ 0 w 83"/>
              <a:gd name="T7" fmla="*/ 6 h 6"/>
              <a:gd name="T8" fmla="*/ 83 w 83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6">
                <a:moveTo>
                  <a:pt x="83" y="6"/>
                </a:moveTo>
                <a:lnTo>
                  <a:pt x="81" y="0"/>
                </a:lnTo>
                <a:lnTo>
                  <a:pt x="3" y="0"/>
                </a:lnTo>
                <a:lnTo>
                  <a:pt x="0" y="6"/>
                </a:lnTo>
                <a:lnTo>
                  <a:pt x="83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8"/>
          <p:cNvSpPr/>
          <p:nvPr/>
        </p:nvSpPr>
        <p:spPr bwMode="auto">
          <a:xfrm>
            <a:off x="1696910" y="1886509"/>
            <a:ext cx="144463" cy="11113"/>
          </a:xfrm>
          <a:custGeom>
            <a:avLst/>
            <a:gdLst>
              <a:gd name="T0" fmla="*/ 2 w 91"/>
              <a:gd name="T1" fmla="*/ 0 h 7"/>
              <a:gd name="T2" fmla="*/ 0 w 91"/>
              <a:gd name="T3" fmla="*/ 7 h 7"/>
              <a:gd name="T4" fmla="*/ 91 w 91"/>
              <a:gd name="T5" fmla="*/ 7 h 7"/>
              <a:gd name="T6" fmla="*/ 89 w 91"/>
              <a:gd name="T7" fmla="*/ 0 h 7"/>
              <a:gd name="T8" fmla="*/ 2 w 9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7">
                <a:moveTo>
                  <a:pt x="2" y="0"/>
                </a:moveTo>
                <a:lnTo>
                  <a:pt x="0" y="7"/>
                </a:lnTo>
                <a:lnTo>
                  <a:pt x="91" y="7"/>
                </a:lnTo>
                <a:lnTo>
                  <a:pt x="89" y="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2158872" y="1837296"/>
            <a:ext cx="258763" cy="230188"/>
          </a:xfrm>
          <a:custGeom>
            <a:avLst/>
            <a:gdLst>
              <a:gd name="T0" fmla="*/ 138 w 163"/>
              <a:gd name="T1" fmla="*/ 0 h 145"/>
              <a:gd name="T2" fmla="*/ 24 w 163"/>
              <a:gd name="T3" fmla="*/ 0 h 145"/>
              <a:gd name="T4" fmla="*/ 0 w 163"/>
              <a:gd name="T5" fmla="*/ 65 h 145"/>
              <a:gd name="T6" fmla="*/ 0 w 163"/>
              <a:gd name="T7" fmla="*/ 145 h 145"/>
              <a:gd name="T8" fmla="*/ 163 w 163"/>
              <a:gd name="T9" fmla="*/ 145 h 145"/>
              <a:gd name="T10" fmla="*/ 163 w 163"/>
              <a:gd name="T11" fmla="*/ 65 h 145"/>
              <a:gd name="T12" fmla="*/ 138 w 163"/>
              <a:gd name="T13" fmla="*/ 0 h 145"/>
              <a:gd name="T14" fmla="*/ 21 w 163"/>
              <a:gd name="T15" fmla="*/ 59 h 145"/>
              <a:gd name="T16" fmla="*/ 37 w 163"/>
              <a:gd name="T17" fmla="*/ 11 h 145"/>
              <a:gd name="T18" fmla="*/ 126 w 163"/>
              <a:gd name="T19" fmla="*/ 11 h 145"/>
              <a:gd name="T20" fmla="*/ 142 w 163"/>
              <a:gd name="T21" fmla="*/ 59 h 145"/>
              <a:gd name="T22" fmla="*/ 21 w 163"/>
              <a:gd name="T23" fmla="*/ 5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3" h="145">
                <a:moveTo>
                  <a:pt x="138" y="0"/>
                </a:moveTo>
                <a:lnTo>
                  <a:pt x="24" y="0"/>
                </a:lnTo>
                <a:lnTo>
                  <a:pt x="0" y="65"/>
                </a:lnTo>
                <a:lnTo>
                  <a:pt x="0" y="145"/>
                </a:lnTo>
                <a:lnTo>
                  <a:pt x="163" y="145"/>
                </a:lnTo>
                <a:lnTo>
                  <a:pt x="163" y="65"/>
                </a:lnTo>
                <a:lnTo>
                  <a:pt x="138" y="0"/>
                </a:lnTo>
                <a:close/>
                <a:moveTo>
                  <a:pt x="21" y="59"/>
                </a:moveTo>
                <a:lnTo>
                  <a:pt x="37" y="11"/>
                </a:lnTo>
                <a:lnTo>
                  <a:pt x="126" y="11"/>
                </a:lnTo>
                <a:lnTo>
                  <a:pt x="142" y="59"/>
                </a:lnTo>
                <a:lnTo>
                  <a:pt x="21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6303835" y="2875521"/>
            <a:ext cx="266700" cy="234950"/>
          </a:xfrm>
          <a:custGeom>
            <a:avLst/>
            <a:gdLst>
              <a:gd name="T0" fmla="*/ 148 w 296"/>
              <a:gd name="T1" fmla="*/ 0 h 262"/>
              <a:gd name="T2" fmla="*/ 164 w 296"/>
              <a:gd name="T3" fmla="*/ 8 h 262"/>
              <a:gd name="T4" fmla="*/ 287 w 296"/>
              <a:gd name="T5" fmla="*/ 150 h 262"/>
              <a:gd name="T6" fmla="*/ 278 w 296"/>
              <a:gd name="T7" fmla="*/ 170 h 262"/>
              <a:gd name="T8" fmla="*/ 227 w 296"/>
              <a:gd name="T9" fmla="*/ 170 h 262"/>
              <a:gd name="T10" fmla="*/ 202 w 296"/>
              <a:gd name="T11" fmla="*/ 170 h 262"/>
              <a:gd name="T12" fmla="*/ 202 w 296"/>
              <a:gd name="T13" fmla="*/ 237 h 262"/>
              <a:gd name="T14" fmla="*/ 177 w 296"/>
              <a:gd name="T15" fmla="*/ 262 h 262"/>
              <a:gd name="T16" fmla="*/ 119 w 296"/>
              <a:gd name="T17" fmla="*/ 262 h 262"/>
              <a:gd name="T18" fmla="*/ 94 w 296"/>
              <a:gd name="T19" fmla="*/ 237 h 262"/>
              <a:gd name="T20" fmla="*/ 94 w 296"/>
              <a:gd name="T21" fmla="*/ 170 h 262"/>
              <a:gd name="T22" fmla="*/ 68 w 296"/>
              <a:gd name="T23" fmla="*/ 170 h 262"/>
              <a:gd name="T24" fmla="*/ 18 w 296"/>
              <a:gd name="T25" fmla="*/ 170 h 262"/>
              <a:gd name="T26" fmla="*/ 9 w 296"/>
              <a:gd name="T27" fmla="*/ 150 h 262"/>
              <a:gd name="T28" fmla="*/ 132 w 296"/>
              <a:gd name="T29" fmla="*/ 8 h 262"/>
              <a:gd name="T30" fmla="*/ 148 w 296"/>
              <a:gd name="T31" fmla="*/ 0 h 262"/>
              <a:gd name="T32" fmla="*/ 148 w 296"/>
              <a:gd name="T33" fmla="*/ 19 h 262"/>
              <a:gd name="T34" fmla="*/ 146 w 296"/>
              <a:gd name="T35" fmla="*/ 20 h 262"/>
              <a:gd name="T36" fmla="*/ 146 w 296"/>
              <a:gd name="T37" fmla="*/ 21 h 262"/>
              <a:gd name="T38" fmla="*/ 33 w 296"/>
              <a:gd name="T39" fmla="*/ 151 h 262"/>
              <a:gd name="T40" fmla="*/ 68 w 296"/>
              <a:gd name="T41" fmla="*/ 151 h 262"/>
              <a:gd name="T42" fmla="*/ 94 w 296"/>
              <a:gd name="T43" fmla="*/ 151 h 262"/>
              <a:gd name="T44" fmla="*/ 112 w 296"/>
              <a:gd name="T45" fmla="*/ 170 h 262"/>
              <a:gd name="T46" fmla="*/ 112 w 296"/>
              <a:gd name="T47" fmla="*/ 237 h 262"/>
              <a:gd name="T48" fmla="*/ 119 w 296"/>
              <a:gd name="T49" fmla="*/ 244 h 262"/>
              <a:gd name="T50" fmla="*/ 177 w 296"/>
              <a:gd name="T51" fmla="*/ 244 h 262"/>
              <a:gd name="T52" fmla="*/ 183 w 296"/>
              <a:gd name="T53" fmla="*/ 237 h 262"/>
              <a:gd name="T54" fmla="*/ 183 w 296"/>
              <a:gd name="T55" fmla="*/ 170 h 262"/>
              <a:gd name="T56" fmla="*/ 202 w 296"/>
              <a:gd name="T57" fmla="*/ 151 h 262"/>
              <a:gd name="T58" fmla="*/ 227 w 296"/>
              <a:gd name="T59" fmla="*/ 151 h 262"/>
              <a:gd name="T60" fmla="*/ 263 w 296"/>
              <a:gd name="T61" fmla="*/ 151 h 262"/>
              <a:gd name="T62" fmla="*/ 150 w 296"/>
              <a:gd name="T63" fmla="*/ 21 h 262"/>
              <a:gd name="T64" fmla="*/ 150 w 296"/>
              <a:gd name="T65" fmla="*/ 20 h 262"/>
              <a:gd name="T66" fmla="*/ 148 w 296"/>
              <a:gd name="T67" fmla="*/ 19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6826122" y="2913621"/>
            <a:ext cx="258763" cy="160338"/>
          </a:xfrm>
          <a:custGeom>
            <a:avLst/>
            <a:gdLst>
              <a:gd name="T0" fmla="*/ 273 w 288"/>
              <a:gd name="T1" fmla="*/ 0 h 177"/>
              <a:gd name="T2" fmla="*/ 16 w 288"/>
              <a:gd name="T3" fmla="*/ 0 h 177"/>
              <a:gd name="T4" fmla="*/ 0 w 288"/>
              <a:gd name="T5" fmla="*/ 15 h 177"/>
              <a:gd name="T6" fmla="*/ 0 w 288"/>
              <a:gd name="T7" fmla="*/ 162 h 177"/>
              <a:gd name="T8" fmla="*/ 16 w 288"/>
              <a:gd name="T9" fmla="*/ 177 h 177"/>
              <a:gd name="T10" fmla="*/ 273 w 288"/>
              <a:gd name="T11" fmla="*/ 177 h 177"/>
              <a:gd name="T12" fmla="*/ 288 w 288"/>
              <a:gd name="T13" fmla="*/ 162 h 177"/>
              <a:gd name="T14" fmla="*/ 288 w 288"/>
              <a:gd name="T15" fmla="*/ 15 h 177"/>
              <a:gd name="T16" fmla="*/ 273 w 288"/>
              <a:gd name="T17" fmla="*/ 0 h 177"/>
              <a:gd name="T18" fmla="*/ 273 w 288"/>
              <a:gd name="T19" fmla="*/ 162 h 177"/>
              <a:gd name="T20" fmla="*/ 273 w 288"/>
              <a:gd name="T21" fmla="*/ 162 h 177"/>
              <a:gd name="T22" fmla="*/ 16 w 288"/>
              <a:gd name="T23" fmla="*/ 162 h 177"/>
              <a:gd name="T24" fmla="*/ 15 w 288"/>
              <a:gd name="T25" fmla="*/ 162 h 177"/>
              <a:gd name="T26" fmla="*/ 15 w 288"/>
              <a:gd name="T27" fmla="*/ 15 h 177"/>
              <a:gd name="T28" fmla="*/ 16 w 288"/>
              <a:gd name="T29" fmla="*/ 15 h 177"/>
              <a:gd name="T30" fmla="*/ 273 w 288"/>
              <a:gd name="T31" fmla="*/ 15 h 177"/>
              <a:gd name="T32" fmla="*/ 273 w 288"/>
              <a:gd name="T33" fmla="*/ 15 h 177"/>
              <a:gd name="T34" fmla="*/ 273 w 288"/>
              <a:gd name="T35" fmla="*/ 16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177">
                <a:moveTo>
                  <a:pt x="273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0"/>
                  <a:pt x="7" y="177"/>
                  <a:pt x="16" y="177"/>
                </a:cubicBezTo>
                <a:cubicBezTo>
                  <a:pt x="273" y="177"/>
                  <a:pt x="273" y="177"/>
                  <a:pt x="273" y="177"/>
                </a:cubicBezTo>
                <a:cubicBezTo>
                  <a:pt x="281" y="177"/>
                  <a:pt x="288" y="170"/>
                  <a:pt x="288" y="162"/>
                </a:cubicBezTo>
                <a:cubicBezTo>
                  <a:pt x="288" y="15"/>
                  <a:pt x="288" y="15"/>
                  <a:pt x="288" y="15"/>
                </a:cubicBezTo>
                <a:cubicBezTo>
                  <a:pt x="288" y="7"/>
                  <a:pt x="281" y="0"/>
                  <a:pt x="273" y="0"/>
                </a:cubicBezTo>
                <a:close/>
                <a:moveTo>
                  <a:pt x="273" y="162"/>
                </a:moveTo>
                <a:cubicBezTo>
                  <a:pt x="273" y="162"/>
                  <a:pt x="273" y="162"/>
                  <a:pt x="273" y="162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5" y="162"/>
                  <a:pt x="15" y="162"/>
                  <a:pt x="15" y="162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6" y="15"/>
                </a:cubicBezTo>
                <a:cubicBezTo>
                  <a:pt x="273" y="15"/>
                  <a:pt x="273" y="15"/>
                  <a:pt x="273" y="15"/>
                </a:cubicBezTo>
                <a:cubicBezTo>
                  <a:pt x="273" y="15"/>
                  <a:pt x="273" y="15"/>
                  <a:pt x="273" y="15"/>
                </a:cubicBezTo>
                <a:lnTo>
                  <a:pt x="273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6864222" y="2945371"/>
            <a:ext cx="20638" cy="20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903910" y="2945371"/>
            <a:ext cx="22225" cy="20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6945185" y="2945371"/>
            <a:ext cx="22225" cy="20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6986460" y="2945371"/>
            <a:ext cx="20638" cy="20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7026147" y="2945371"/>
            <a:ext cx="22225" cy="20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6884860" y="2983471"/>
            <a:ext cx="22225" cy="22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6924547" y="2983471"/>
            <a:ext cx="22225" cy="22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Rectangle 19"/>
          <p:cNvSpPr>
            <a:spLocks noChangeArrowheads="1"/>
          </p:cNvSpPr>
          <p:nvPr/>
        </p:nvSpPr>
        <p:spPr bwMode="auto">
          <a:xfrm>
            <a:off x="6965822" y="2983471"/>
            <a:ext cx="22225" cy="22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7007097" y="2983471"/>
            <a:ext cx="20638" cy="22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6903910" y="3021571"/>
            <a:ext cx="103188" cy="22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2"/>
          <p:cNvSpPr>
            <a:spLocks noEditPoints="1"/>
          </p:cNvSpPr>
          <p:nvPr/>
        </p:nvSpPr>
        <p:spPr bwMode="auto">
          <a:xfrm>
            <a:off x="7343647" y="3896284"/>
            <a:ext cx="260350" cy="260350"/>
          </a:xfrm>
          <a:custGeom>
            <a:avLst/>
            <a:gdLst>
              <a:gd name="T0" fmla="*/ 144 w 289"/>
              <a:gd name="T1" fmla="*/ 0 h 288"/>
              <a:gd name="T2" fmla="*/ 0 w 289"/>
              <a:gd name="T3" fmla="*/ 144 h 288"/>
              <a:gd name="T4" fmla="*/ 144 w 289"/>
              <a:gd name="T5" fmla="*/ 288 h 288"/>
              <a:gd name="T6" fmla="*/ 289 w 289"/>
              <a:gd name="T7" fmla="*/ 144 h 288"/>
              <a:gd name="T8" fmla="*/ 144 w 289"/>
              <a:gd name="T9" fmla="*/ 0 h 288"/>
              <a:gd name="T10" fmla="*/ 144 w 289"/>
              <a:gd name="T11" fmla="*/ 252 h 288"/>
              <a:gd name="T12" fmla="*/ 36 w 289"/>
              <a:gd name="T13" fmla="*/ 144 h 288"/>
              <a:gd name="T14" fmla="*/ 144 w 289"/>
              <a:gd name="T15" fmla="*/ 36 h 288"/>
              <a:gd name="T16" fmla="*/ 253 w 289"/>
              <a:gd name="T17" fmla="*/ 144 h 288"/>
              <a:gd name="T18" fmla="*/ 144 w 289"/>
              <a:gd name="T19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9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9" y="223"/>
                  <a:pt x="289" y="144"/>
                </a:cubicBezTo>
                <a:cubicBezTo>
                  <a:pt x="289" y="64"/>
                  <a:pt x="224" y="0"/>
                  <a:pt x="144" y="0"/>
                </a:cubicBezTo>
                <a:close/>
                <a:moveTo>
                  <a:pt x="144" y="252"/>
                </a:moveTo>
                <a:cubicBezTo>
                  <a:pt x="85" y="252"/>
                  <a:pt x="36" y="203"/>
                  <a:pt x="36" y="144"/>
                </a:cubicBezTo>
                <a:cubicBezTo>
                  <a:pt x="36" y="84"/>
                  <a:pt x="85" y="36"/>
                  <a:pt x="144" y="36"/>
                </a:cubicBezTo>
                <a:cubicBezTo>
                  <a:pt x="204" y="36"/>
                  <a:pt x="253" y="84"/>
                  <a:pt x="253" y="144"/>
                </a:cubicBezTo>
                <a:cubicBezTo>
                  <a:pt x="253" y="203"/>
                  <a:pt x="204" y="252"/>
                  <a:pt x="144" y="2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7397622" y="3950259"/>
            <a:ext cx="153988" cy="153988"/>
          </a:xfrm>
          <a:custGeom>
            <a:avLst/>
            <a:gdLst>
              <a:gd name="T0" fmla="*/ 86 w 172"/>
              <a:gd name="T1" fmla="*/ 0 h 172"/>
              <a:gd name="T2" fmla="*/ 0 w 172"/>
              <a:gd name="T3" fmla="*/ 86 h 172"/>
              <a:gd name="T4" fmla="*/ 86 w 172"/>
              <a:gd name="T5" fmla="*/ 172 h 172"/>
              <a:gd name="T6" fmla="*/ 172 w 172"/>
              <a:gd name="T7" fmla="*/ 86 h 172"/>
              <a:gd name="T8" fmla="*/ 86 w 172"/>
              <a:gd name="T9" fmla="*/ 0 h 172"/>
              <a:gd name="T10" fmla="*/ 63 w 172"/>
              <a:gd name="T11" fmla="*/ 58 h 172"/>
              <a:gd name="T12" fmla="*/ 39 w 172"/>
              <a:gd name="T13" fmla="*/ 93 h 172"/>
              <a:gd name="T14" fmla="*/ 24 w 172"/>
              <a:gd name="T15" fmla="*/ 82 h 172"/>
              <a:gd name="T16" fmla="*/ 24 w 172"/>
              <a:gd name="T17" fmla="*/ 79 h 172"/>
              <a:gd name="T18" fmla="*/ 83 w 172"/>
              <a:gd name="T19" fmla="*/ 20 h 172"/>
              <a:gd name="T20" fmla="*/ 87 w 172"/>
              <a:gd name="T21" fmla="*/ 20 h 172"/>
              <a:gd name="T22" fmla="*/ 97 w 172"/>
              <a:gd name="T23" fmla="*/ 34 h 172"/>
              <a:gd name="T24" fmla="*/ 63 w 172"/>
              <a:gd name="T25" fmla="*/ 58 h 172"/>
              <a:gd name="T26" fmla="*/ 112 w 172"/>
              <a:gd name="T27" fmla="*/ 128 h 172"/>
              <a:gd name="T28" fmla="*/ 98 w 172"/>
              <a:gd name="T29" fmla="*/ 114 h 172"/>
              <a:gd name="T30" fmla="*/ 112 w 172"/>
              <a:gd name="T31" fmla="*/ 100 h 172"/>
              <a:gd name="T32" fmla="*/ 126 w 172"/>
              <a:gd name="T33" fmla="*/ 114 h 172"/>
              <a:gd name="T34" fmla="*/ 112 w 172"/>
              <a:gd name="T35" fmla="*/ 128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2" h="172">
                <a:moveTo>
                  <a:pt x="86" y="0"/>
                </a:moveTo>
                <a:cubicBezTo>
                  <a:pt x="38" y="0"/>
                  <a:pt x="0" y="38"/>
                  <a:pt x="0" y="86"/>
                </a:cubicBezTo>
                <a:cubicBezTo>
                  <a:pt x="0" y="133"/>
                  <a:pt x="38" y="172"/>
                  <a:pt x="86" y="172"/>
                </a:cubicBezTo>
                <a:cubicBezTo>
                  <a:pt x="133" y="172"/>
                  <a:pt x="172" y="133"/>
                  <a:pt x="172" y="86"/>
                </a:cubicBezTo>
                <a:cubicBezTo>
                  <a:pt x="172" y="38"/>
                  <a:pt x="133" y="0"/>
                  <a:pt x="86" y="0"/>
                </a:cubicBezTo>
                <a:close/>
                <a:moveTo>
                  <a:pt x="63" y="58"/>
                </a:moveTo>
                <a:cubicBezTo>
                  <a:pt x="53" y="67"/>
                  <a:pt x="43" y="85"/>
                  <a:pt x="39" y="93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81"/>
                  <a:pt x="24" y="80"/>
                  <a:pt x="24" y="79"/>
                </a:cubicBezTo>
                <a:cubicBezTo>
                  <a:pt x="24" y="51"/>
                  <a:pt x="55" y="20"/>
                  <a:pt x="83" y="20"/>
                </a:cubicBezTo>
                <a:cubicBezTo>
                  <a:pt x="84" y="20"/>
                  <a:pt x="86" y="20"/>
                  <a:pt x="87" y="20"/>
                </a:cubicBezTo>
                <a:cubicBezTo>
                  <a:pt x="97" y="34"/>
                  <a:pt x="97" y="34"/>
                  <a:pt x="97" y="34"/>
                </a:cubicBezTo>
                <a:cubicBezTo>
                  <a:pt x="88" y="39"/>
                  <a:pt x="74" y="46"/>
                  <a:pt x="63" y="58"/>
                </a:cubicBezTo>
                <a:close/>
                <a:moveTo>
                  <a:pt x="112" y="128"/>
                </a:moveTo>
                <a:cubicBezTo>
                  <a:pt x="104" y="128"/>
                  <a:pt x="98" y="122"/>
                  <a:pt x="98" y="114"/>
                </a:cubicBezTo>
                <a:cubicBezTo>
                  <a:pt x="98" y="106"/>
                  <a:pt x="104" y="100"/>
                  <a:pt x="112" y="100"/>
                </a:cubicBezTo>
                <a:cubicBezTo>
                  <a:pt x="119" y="100"/>
                  <a:pt x="126" y="106"/>
                  <a:pt x="126" y="114"/>
                </a:cubicBezTo>
                <a:cubicBezTo>
                  <a:pt x="126" y="122"/>
                  <a:pt x="119" y="128"/>
                  <a:pt x="112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4"/>
          <p:cNvSpPr/>
          <p:nvPr/>
        </p:nvSpPr>
        <p:spPr bwMode="auto">
          <a:xfrm>
            <a:off x="4232147" y="1838884"/>
            <a:ext cx="258763" cy="225425"/>
          </a:xfrm>
          <a:custGeom>
            <a:avLst/>
            <a:gdLst>
              <a:gd name="T0" fmla="*/ 251 w 288"/>
              <a:gd name="T1" fmla="*/ 175 h 250"/>
              <a:gd name="T2" fmla="*/ 251 w 288"/>
              <a:gd name="T3" fmla="*/ 60 h 250"/>
              <a:gd name="T4" fmla="*/ 191 w 288"/>
              <a:gd name="T5" fmla="*/ 0 h 250"/>
              <a:gd name="T6" fmla="*/ 190 w 288"/>
              <a:gd name="T7" fmla="*/ 0 h 250"/>
              <a:gd name="T8" fmla="*/ 189 w 288"/>
              <a:gd name="T9" fmla="*/ 0 h 250"/>
              <a:gd name="T10" fmla="*/ 129 w 288"/>
              <a:gd name="T11" fmla="*/ 60 h 250"/>
              <a:gd name="T12" fmla="*/ 129 w 288"/>
              <a:gd name="T13" fmla="*/ 190 h 250"/>
              <a:gd name="T14" fmla="*/ 99 w 288"/>
              <a:gd name="T15" fmla="*/ 220 h 250"/>
              <a:gd name="T16" fmla="*/ 98 w 288"/>
              <a:gd name="T17" fmla="*/ 220 h 250"/>
              <a:gd name="T18" fmla="*/ 97 w 288"/>
              <a:gd name="T19" fmla="*/ 220 h 250"/>
              <a:gd name="T20" fmla="*/ 67 w 288"/>
              <a:gd name="T21" fmla="*/ 190 h 250"/>
              <a:gd name="T22" fmla="*/ 67 w 288"/>
              <a:gd name="T23" fmla="*/ 75 h 250"/>
              <a:gd name="T24" fmla="*/ 105 w 288"/>
              <a:gd name="T25" fmla="*/ 75 h 250"/>
              <a:gd name="T26" fmla="*/ 52 w 288"/>
              <a:gd name="T27" fmla="*/ 19 h 250"/>
              <a:gd name="T28" fmla="*/ 0 w 288"/>
              <a:gd name="T29" fmla="*/ 75 h 250"/>
              <a:gd name="T30" fmla="*/ 37 w 288"/>
              <a:gd name="T31" fmla="*/ 75 h 250"/>
              <a:gd name="T32" fmla="*/ 37 w 288"/>
              <a:gd name="T33" fmla="*/ 190 h 250"/>
              <a:gd name="T34" fmla="*/ 97 w 288"/>
              <a:gd name="T35" fmla="*/ 250 h 250"/>
              <a:gd name="T36" fmla="*/ 98 w 288"/>
              <a:gd name="T37" fmla="*/ 250 h 250"/>
              <a:gd name="T38" fmla="*/ 99 w 288"/>
              <a:gd name="T39" fmla="*/ 250 h 250"/>
              <a:gd name="T40" fmla="*/ 159 w 288"/>
              <a:gd name="T41" fmla="*/ 190 h 250"/>
              <a:gd name="T42" fmla="*/ 159 w 288"/>
              <a:gd name="T43" fmla="*/ 60 h 250"/>
              <a:gd name="T44" fmla="*/ 189 w 288"/>
              <a:gd name="T45" fmla="*/ 30 h 250"/>
              <a:gd name="T46" fmla="*/ 190 w 288"/>
              <a:gd name="T47" fmla="*/ 30 h 250"/>
              <a:gd name="T48" fmla="*/ 191 w 288"/>
              <a:gd name="T49" fmla="*/ 30 h 250"/>
              <a:gd name="T50" fmla="*/ 221 w 288"/>
              <a:gd name="T51" fmla="*/ 60 h 250"/>
              <a:gd name="T52" fmla="*/ 221 w 288"/>
              <a:gd name="T53" fmla="*/ 175 h 250"/>
              <a:gd name="T54" fmla="*/ 184 w 288"/>
              <a:gd name="T55" fmla="*/ 175 h 250"/>
              <a:gd name="T56" fmla="*/ 236 w 288"/>
              <a:gd name="T57" fmla="*/ 231 h 250"/>
              <a:gd name="T58" fmla="*/ 288 w 288"/>
              <a:gd name="T59" fmla="*/ 175 h 250"/>
              <a:gd name="T60" fmla="*/ 251 w 288"/>
              <a:gd name="T61" fmla="*/ 17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50">
                <a:moveTo>
                  <a:pt x="251" y="175"/>
                </a:moveTo>
                <a:cubicBezTo>
                  <a:pt x="251" y="60"/>
                  <a:pt x="251" y="60"/>
                  <a:pt x="251" y="60"/>
                </a:cubicBezTo>
                <a:cubicBezTo>
                  <a:pt x="251" y="27"/>
                  <a:pt x="224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89" y="0"/>
                  <a:pt x="189" y="0"/>
                </a:cubicBezTo>
                <a:cubicBezTo>
                  <a:pt x="156" y="0"/>
                  <a:pt x="129" y="27"/>
                  <a:pt x="129" y="60"/>
                </a:cubicBezTo>
                <a:cubicBezTo>
                  <a:pt x="129" y="190"/>
                  <a:pt x="129" y="190"/>
                  <a:pt x="129" y="190"/>
                </a:cubicBezTo>
                <a:cubicBezTo>
                  <a:pt x="129" y="206"/>
                  <a:pt x="116" y="220"/>
                  <a:pt x="99" y="220"/>
                </a:cubicBezTo>
                <a:cubicBezTo>
                  <a:pt x="99" y="220"/>
                  <a:pt x="98" y="220"/>
                  <a:pt x="98" y="220"/>
                </a:cubicBezTo>
                <a:cubicBezTo>
                  <a:pt x="98" y="220"/>
                  <a:pt x="97" y="220"/>
                  <a:pt x="97" y="220"/>
                </a:cubicBezTo>
                <a:cubicBezTo>
                  <a:pt x="81" y="220"/>
                  <a:pt x="67" y="206"/>
                  <a:pt x="67" y="190"/>
                </a:cubicBezTo>
                <a:cubicBezTo>
                  <a:pt x="67" y="75"/>
                  <a:pt x="67" y="75"/>
                  <a:pt x="67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52" y="19"/>
                  <a:pt x="52" y="19"/>
                  <a:pt x="52" y="19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7" y="190"/>
                  <a:pt x="37" y="190"/>
                  <a:pt x="37" y="190"/>
                </a:cubicBezTo>
                <a:cubicBezTo>
                  <a:pt x="37" y="223"/>
                  <a:pt x="64" y="250"/>
                  <a:pt x="97" y="250"/>
                </a:cubicBezTo>
                <a:cubicBezTo>
                  <a:pt x="98" y="250"/>
                  <a:pt x="98" y="250"/>
                  <a:pt x="98" y="250"/>
                </a:cubicBezTo>
                <a:cubicBezTo>
                  <a:pt x="99" y="250"/>
                  <a:pt x="99" y="250"/>
                  <a:pt x="99" y="250"/>
                </a:cubicBezTo>
                <a:cubicBezTo>
                  <a:pt x="132" y="250"/>
                  <a:pt x="159" y="223"/>
                  <a:pt x="159" y="19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59" y="44"/>
                  <a:pt x="172" y="30"/>
                  <a:pt x="189" y="30"/>
                </a:cubicBezTo>
                <a:cubicBezTo>
                  <a:pt x="189" y="30"/>
                  <a:pt x="190" y="30"/>
                  <a:pt x="190" y="30"/>
                </a:cubicBezTo>
                <a:cubicBezTo>
                  <a:pt x="190" y="30"/>
                  <a:pt x="191" y="30"/>
                  <a:pt x="191" y="30"/>
                </a:cubicBezTo>
                <a:cubicBezTo>
                  <a:pt x="208" y="30"/>
                  <a:pt x="221" y="44"/>
                  <a:pt x="221" y="60"/>
                </a:cubicBezTo>
                <a:cubicBezTo>
                  <a:pt x="221" y="175"/>
                  <a:pt x="221" y="175"/>
                  <a:pt x="221" y="175"/>
                </a:cubicBezTo>
                <a:cubicBezTo>
                  <a:pt x="184" y="175"/>
                  <a:pt x="184" y="175"/>
                  <a:pt x="184" y="175"/>
                </a:cubicBezTo>
                <a:cubicBezTo>
                  <a:pt x="236" y="231"/>
                  <a:pt x="236" y="231"/>
                  <a:pt x="236" y="231"/>
                </a:cubicBezTo>
                <a:cubicBezTo>
                  <a:pt x="288" y="175"/>
                  <a:pt x="288" y="175"/>
                  <a:pt x="288" y="175"/>
                </a:cubicBezTo>
                <a:lnTo>
                  <a:pt x="251" y="1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5"/>
          <p:cNvSpPr/>
          <p:nvPr/>
        </p:nvSpPr>
        <p:spPr bwMode="auto">
          <a:xfrm>
            <a:off x="3193922" y="4932921"/>
            <a:ext cx="261938" cy="261938"/>
          </a:xfrm>
          <a:custGeom>
            <a:avLst/>
            <a:gdLst>
              <a:gd name="T0" fmla="*/ 283 w 291"/>
              <a:gd name="T1" fmla="*/ 157 h 291"/>
              <a:gd name="T2" fmla="*/ 283 w 291"/>
              <a:gd name="T3" fmla="*/ 133 h 291"/>
              <a:gd name="T4" fmla="*/ 283 w 291"/>
              <a:gd name="T5" fmla="*/ 99 h 291"/>
              <a:gd name="T6" fmla="*/ 283 w 291"/>
              <a:gd name="T7" fmla="*/ 75 h 291"/>
              <a:gd name="T8" fmla="*/ 278 w 291"/>
              <a:gd name="T9" fmla="*/ 43 h 291"/>
              <a:gd name="T10" fmla="*/ 285 w 291"/>
              <a:gd name="T11" fmla="*/ 13 h 291"/>
              <a:gd name="T12" fmla="*/ 254 w 291"/>
              <a:gd name="T13" fmla="*/ 6 h 291"/>
              <a:gd name="T14" fmla="*/ 233 w 291"/>
              <a:gd name="T15" fmla="*/ 21 h 291"/>
              <a:gd name="T16" fmla="*/ 204 w 291"/>
              <a:gd name="T17" fmla="*/ 1 h 291"/>
              <a:gd name="T18" fmla="*/ 175 w 291"/>
              <a:gd name="T19" fmla="*/ 21 h 291"/>
              <a:gd name="T20" fmla="*/ 146 w 291"/>
              <a:gd name="T21" fmla="*/ 1 h 291"/>
              <a:gd name="T22" fmla="*/ 117 w 291"/>
              <a:gd name="T23" fmla="*/ 21 h 291"/>
              <a:gd name="T24" fmla="*/ 88 w 291"/>
              <a:gd name="T25" fmla="*/ 1 h 291"/>
              <a:gd name="T26" fmla="*/ 59 w 291"/>
              <a:gd name="T27" fmla="*/ 21 h 291"/>
              <a:gd name="T28" fmla="*/ 37 w 291"/>
              <a:gd name="T29" fmla="*/ 6 h 291"/>
              <a:gd name="T30" fmla="*/ 7 w 291"/>
              <a:gd name="T31" fmla="*/ 13 h 291"/>
              <a:gd name="T32" fmla="*/ 12 w 291"/>
              <a:gd name="T33" fmla="*/ 42 h 291"/>
              <a:gd name="T34" fmla="*/ 9 w 291"/>
              <a:gd name="T35" fmla="*/ 75 h 291"/>
              <a:gd name="T36" fmla="*/ 10 w 291"/>
              <a:gd name="T37" fmla="*/ 99 h 291"/>
              <a:gd name="T38" fmla="*/ 9 w 291"/>
              <a:gd name="T39" fmla="*/ 133 h 291"/>
              <a:gd name="T40" fmla="*/ 10 w 291"/>
              <a:gd name="T41" fmla="*/ 157 h 291"/>
              <a:gd name="T42" fmla="*/ 9 w 291"/>
              <a:gd name="T43" fmla="*/ 191 h 291"/>
              <a:gd name="T44" fmla="*/ 10 w 291"/>
              <a:gd name="T45" fmla="*/ 215 h 291"/>
              <a:gd name="T46" fmla="*/ 12 w 291"/>
              <a:gd name="T47" fmla="*/ 248 h 291"/>
              <a:gd name="T48" fmla="*/ 7 w 291"/>
              <a:gd name="T49" fmla="*/ 278 h 291"/>
              <a:gd name="T50" fmla="*/ 37 w 291"/>
              <a:gd name="T51" fmla="*/ 284 h 291"/>
              <a:gd name="T52" fmla="*/ 59 w 291"/>
              <a:gd name="T53" fmla="*/ 269 h 291"/>
              <a:gd name="T54" fmla="*/ 88 w 291"/>
              <a:gd name="T55" fmla="*/ 289 h 291"/>
              <a:gd name="T56" fmla="*/ 117 w 291"/>
              <a:gd name="T57" fmla="*/ 269 h 291"/>
              <a:gd name="T58" fmla="*/ 146 w 291"/>
              <a:gd name="T59" fmla="*/ 289 h 291"/>
              <a:gd name="T60" fmla="*/ 175 w 291"/>
              <a:gd name="T61" fmla="*/ 269 h 291"/>
              <a:gd name="T62" fmla="*/ 204 w 291"/>
              <a:gd name="T63" fmla="*/ 289 h 291"/>
              <a:gd name="T64" fmla="*/ 233 w 291"/>
              <a:gd name="T65" fmla="*/ 269 h 291"/>
              <a:gd name="T66" fmla="*/ 254 w 291"/>
              <a:gd name="T67" fmla="*/ 284 h 291"/>
              <a:gd name="T68" fmla="*/ 285 w 291"/>
              <a:gd name="T69" fmla="*/ 278 h 291"/>
              <a:gd name="T70" fmla="*/ 277 w 291"/>
              <a:gd name="T71" fmla="*/ 247 h 291"/>
              <a:gd name="T72" fmla="*/ 283 w 291"/>
              <a:gd name="T73" fmla="*/ 215 h 291"/>
              <a:gd name="T74" fmla="*/ 284 w 291"/>
              <a:gd name="T75" fmla="*/ 19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1" h="291">
                <a:moveTo>
                  <a:pt x="270" y="174"/>
                </a:moveTo>
                <a:cubicBezTo>
                  <a:pt x="270" y="167"/>
                  <a:pt x="275" y="160"/>
                  <a:pt x="283" y="157"/>
                </a:cubicBez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6"/>
          <p:cNvSpPr>
            <a:spLocks noEditPoints="1"/>
          </p:cNvSpPr>
          <p:nvPr/>
        </p:nvSpPr>
        <p:spPr bwMode="auto">
          <a:xfrm>
            <a:off x="3711447" y="4932921"/>
            <a:ext cx="261938" cy="261938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7"/>
          <p:cNvSpPr>
            <a:spLocks noEditPoints="1"/>
          </p:cNvSpPr>
          <p:nvPr/>
        </p:nvSpPr>
        <p:spPr bwMode="auto">
          <a:xfrm>
            <a:off x="4230560" y="4932921"/>
            <a:ext cx="261938" cy="261938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68 w 291"/>
              <a:gd name="T77" fmla="*/ 86 h 291"/>
              <a:gd name="T78" fmla="*/ 226 w 291"/>
              <a:gd name="T79" fmla="*/ 86 h 291"/>
              <a:gd name="T80" fmla="*/ 161 w 291"/>
              <a:gd name="T81" fmla="*/ 142 h 291"/>
              <a:gd name="T82" fmla="*/ 131 w 291"/>
              <a:gd name="T83" fmla="*/ 142 h 291"/>
              <a:gd name="T84" fmla="*/ 65 w 291"/>
              <a:gd name="T85" fmla="*/ 86 h 291"/>
              <a:gd name="T86" fmla="*/ 58 w 291"/>
              <a:gd name="T87" fmla="*/ 197 h 291"/>
              <a:gd name="T88" fmla="*/ 58 w 291"/>
              <a:gd name="T89" fmla="*/ 96 h 291"/>
              <a:gd name="T90" fmla="*/ 116 w 291"/>
              <a:gd name="T91" fmla="*/ 142 h 291"/>
              <a:gd name="T92" fmla="*/ 223 w 291"/>
              <a:gd name="T93" fmla="*/ 205 h 291"/>
              <a:gd name="T94" fmla="*/ 65 w 291"/>
              <a:gd name="T95" fmla="*/ 204 h 291"/>
              <a:gd name="T96" fmla="*/ 146 w 291"/>
              <a:gd name="T97" fmla="*/ 167 h 291"/>
              <a:gd name="T98" fmla="*/ 226 w 291"/>
              <a:gd name="T99" fmla="*/ 204 h 291"/>
              <a:gd name="T100" fmla="*/ 234 w 291"/>
              <a:gd name="T101" fmla="*/ 194 h 291"/>
              <a:gd name="T102" fmla="*/ 176 w 291"/>
              <a:gd name="T103" fmla="*/ 142 h 291"/>
              <a:gd name="T104" fmla="*/ 234 w 291"/>
              <a:gd name="T105" fmla="*/ 9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68" y="86"/>
                </a:moveTo>
                <a:cubicBezTo>
                  <a:pt x="223" y="86"/>
                  <a:pt x="223" y="86"/>
                  <a:pt x="223" y="86"/>
                </a:cubicBezTo>
                <a:cubicBezTo>
                  <a:pt x="224" y="86"/>
                  <a:pt x="225" y="86"/>
                  <a:pt x="226" y="86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6"/>
                  <a:pt x="67" y="86"/>
                  <a:pt x="68" y="86"/>
                </a:cubicBezTo>
                <a:close/>
                <a:moveTo>
                  <a:pt x="58" y="197"/>
                </a:moveTo>
                <a:cubicBezTo>
                  <a:pt x="58" y="196"/>
                  <a:pt x="58" y="195"/>
                  <a:pt x="58" y="194"/>
                </a:cubicBezTo>
                <a:cubicBezTo>
                  <a:pt x="58" y="96"/>
                  <a:pt x="58" y="96"/>
                  <a:pt x="58" y="96"/>
                </a:cubicBezTo>
                <a:cubicBezTo>
                  <a:pt x="58" y="95"/>
                  <a:pt x="58" y="94"/>
                  <a:pt x="58" y="93"/>
                </a:cubicBezTo>
                <a:cubicBezTo>
                  <a:pt x="116" y="142"/>
                  <a:pt x="116" y="142"/>
                  <a:pt x="116" y="142"/>
                </a:cubicBezTo>
                <a:lnTo>
                  <a:pt x="58" y="197"/>
                </a:lnTo>
                <a:close/>
                <a:moveTo>
                  <a:pt x="223" y="205"/>
                </a:moveTo>
                <a:cubicBezTo>
                  <a:pt x="68" y="205"/>
                  <a:pt x="68" y="205"/>
                  <a:pt x="68" y="205"/>
                </a:cubicBezTo>
                <a:cubicBezTo>
                  <a:pt x="67" y="205"/>
                  <a:pt x="66" y="204"/>
                  <a:pt x="65" y="204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46" y="167"/>
                  <a:pt x="146" y="167"/>
                  <a:pt x="146" y="167"/>
                </a:cubicBezTo>
                <a:cubicBezTo>
                  <a:pt x="168" y="149"/>
                  <a:pt x="168" y="149"/>
                  <a:pt x="168" y="149"/>
                </a:cubicBezTo>
                <a:cubicBezTo>
                  <a:pt x="226" y="204"/>
                  <a:pt x="226" y="204"/>
                  <a:pt x="226" y="204"/>
                </a:cubicBezTo>
                <a:cubicBezTo>
                  <a:pt x="225" y="204"/>
                  <a:pt x="224" y="205"/>
                  <a:pt x="223" y="205"/>
                </a:cubicBezTo>
                <a:close/>
                <a:moveTo>
                  <a:pt x="234" y="194"/>
                </a:moveTo>
                <a:cubicBezTo>
                  <a:pt x="234" y="195"/>
                  <a:pt x="233" y="196"/>
                  <a:pt x="233" y="197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233" y="93"/>
                  <a:pt x="233" y="93"/>
                  <a:pt x="233" y="93"/>
                </a:cubicBezTo>
                <a:cubicBezTo>
                  <a:pt x="233" y="94"/>
                  <a:pt x="234" y="95"/>
                  <a:pt x="234" y="96"/>
                </a:cubicBezTo>
                <a:lnTo>
                  <a:pt x="234" y="1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8"/>
          <p:cNvSpPr>
            <a:spLocks noEditPoints="1"/>
          </p:cNvSpPr>
          <p:nvPr/>
        </p:nvSpPr>
        <p:spPr bwMode="auto">
          <a:xfrm>
            <a:off x="4749672" y="4934509"/>
            <a:ext cx="261938" cy="258763"/>
          </a:xfrm>
          <a:custGeom>
            <a:avLst/>
            <a:gdLst>
              <a:gd name="T0" fmla="*/ 290 w 291"/>
              <a:gd name="T1" fmla="*/ 144 h 288"/>
              <a:gd name="T2" fmla="*/ 270 w 291"/>
              <a:gd name="T3" fmla="*/ 115 h 288"/>
              <a:gd name="T4" fmla="*/ 290 w 291"/>
              <a:gd name="T5" fmla="*/ 86 h 288"/>
              <a:gd name="T6" fmla="*/ 270 w 291"/>
              <a:gd name="T7" fmla="*/ 57 h 288"/>
              <a:gd name="T8" fmla="*/ 284 w 291"/>
              <a:gd name="T9" fmla="*/ 36 h 288"/>
              <a:gd name="T10" fmla="*/ 278 w 291"/>
              <a:gd name="T11" fmla="*/ 5 h 288"/>
              <a:gd name="T12" fmla="*/ 254 w 291"/>
              <a:gd name="T13" fmla="*/ 5 h 288"/>
              <a:gd name="T14" fmla="*/ 233 w 291"/>
              <a:gd name="T15" fmla="*/ 20 h 288"/>
              <a:gd name="T16" fmla="*/ 204 w 291"/>
              <a:gd name="T17" fmla="*/ 0 h 288"/>
              <a:gd name="T18" fmla="*/ 175 w 291"/>
              <a:gd name="T19" fmla="*/ 20 h 288"/>
              <a:gd name="T20" fmla="*/ 146 w 291"/>
              <a:gd name="T21" fmla="*/ 0 h 288"/>
              <a:gd name="T22" fmla="*/ 117 w 291"/>
              <a:gd name="T23" fmla="*/ 20 h 288"/>
              <a:gd name="T24" fmla="*/ 88 w 291"/>
              <a:gd name="T25" fmla="*/ 0 h 288"/>
              <a:gd name="T26" fmla="*/ 59 w 291"/>
              <a:gd name="T27" fmla="*/ 20 h 288"/>
              <a:gd name="T28" fmla="*/ 37 w 291"/>
              <a:gd name="T29" fmla="*/ 5 h 288"/>
              <a:gd name="T30" fmla="*/ 13 w 291"/>
              <a:gd name="T31" fmla="*/ 5 h 288"/>
              <a:gd name="T32" fmla="*/ 7 w 291"/>
              <a:gd name="T33" fmla="*/ 36 h 288"/>
              <a:gd name="T34" fmla="*/ 23 w 291"/>
              <a:gd name="T35" fmla="*/ 57 h 288"/>
              <a:gd name="T36" fmla="*/ 2 w 291"/>
              <a:gd name="T37" fmla="*/ 86 h 288"/>
              <a:gd name="T38" fmla="*/ 23 w 291"/>
              <a:gd name="T39" fmla="*/ 115 h 288"/>
              <a:gd name="T40" fmla="*/ 2 w 291"/>
              <a:gd name="T41" fmla="*/ 144 h 288"/>
              <a:gd name="T42" fmla="*/ 23 w 291"/>
              <a:gd name="T43" fmla="*/ 173 h 288"/>
              <a:gd name="T44" fmla="*/ 2 w 291"/>
              <a:gd name="T45" fmla="*/ 202 h 288"/>
              <a:gd name="T46" fmla="*/ 23 w 291"/>
              <a:gd name="T47" fmla="*/ 231 h 288"/>
              <a:gd name="T48" fmla="*/ 7 w 291"/>
              <a:gd name="T49" fmla="*/ 253 h 288"/>
              <a:gd name="T50" fmla="*/ 13 w 291"/>
              <a:gd name="T51" fmla="*/ 283 h 288"/>
              <a:gd name="T52" fmla="*/ 37 w 291"/>
              <a:gd name="T53" fmla="*/ 283 h 288"/>
              <a:gd name="T54" fmla="*/ 59 w 291"/>
              <a:gd name="T55" fmla="*/ 268 h 288"/>
              <a:gd name="T56" fmla="*/ 88 w 291"/>
              <a:gd name="T57" fmla="*/ 288 h 288"/>
              <a:gd name="T58" fmla="*/ 117 w 291"/>
              <a:gd name="T59" fmla="*/ 268 h 288"/>
              <a:gd name="T60" fmla="*/ 146 w 291"/>
              <a:gd name="T61" fmla="*/ 288 h 288"/>
              <a:gd name="T62" fmla="*/ 175 w 291"/>
              <a:gd name="T63" fmla="*/ 268 h 288"/>
              <a:gd name="T64" fmla="*/ 204 w 291"/>
              <a:gd name="T65" fmla="*/ 288 h 288"/>
              <a:gd name="T66" fmla="*/ 233 w 291"/>
              <a:gd name="T67" fmla="*/ 268 h 288"/>
              <a:gd name="T68" fmla="*/ 254 w 291"/>
              <a:gd name="T69" fmla="*/ 283 h 288"/>
              <a:gd name="T70" fmla="*/ 278 w 291"/>
              <a:gd name="T71" fmla="*/ 283 h 288"/>
              <a:gd name="T72" fmla="*/ 284 w 291"/>
              <a:gd name="T73" fmla="*/ 253 h 288"/>
              <a:gd name="T74" fmla="*/ 270 w 291"/>
              <a:gd name="T75" fmla="*/ 231 h 288"/>
              <a:gd name="T76" fmla="*/ 290 w 291"/>
              <a:gd name="T77" fmla="*/ 202 h 288"/>
              <a:gd name="T78" fmla="*/ 270 w 291"/>
              <a:gd name="T79" fmla="*/ 173 h 288"/>
              <a:gd name="T80" fmla="*/ 245 w 291"/>
              <a:gd name="T81" fmla="*/ 243 h 288"/>
              <a:gd name="T82" fmla="*/ 47 w 291"/>
              <a:gd name="T83" fmla="*/ 45 h 288"/>
              <a:gd name="T84" fmla="*/ 245 w 291"/>
              <a:gd name="T85" fmla="*/ 24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1" h="288">
                <a:moveTo>
                  <a:pt x="282" y="156"/>
                </a:moveTo>
                <a:cubicBezTo>
                  <a:pt x="287" y="153"/>
                  <a:pt x="290" y="148"/>
                  <a:pt x="290" y="144"/>
                </a:cubicBezTo>
                <a:cubicBezTo>
                  <a:pt x="290" y="140"/>
                  <a:pt x="287" y="136"/>
                  <a:pt x="283" y="132"/>
                </a:cubicBezTo>
                <a:cubicBezTo>
                  <a:pt x="274" y="129"/>
                  <a:pt x="270" y="123"/>
                  <a:pt x="270" y="115"/>
                </a:cubicBezTo>
                <a:cubicBezTo>
                  <a:pt x="270" y="107"/>
                  <a:pt x="274" y="101"/>
                  <a:pt x="282" y="98"/>
                </a:cubicBezTo>
                <a:cubicBezTo>
                  <a:pt x="287" y="95"/>
                  <a:pt x="290" y="91"/>
                  <a:pt x="290" y="86"/>
                </a:cubicBezTo>
                <a:cubicBezTo>
                  <a:pt x="290" y="82"/>
                  <a:pt x="287" y="78"/>
                  <a:pt x="283" y="74"/>
                </a:cubicBezTo>
                <a:cubicBezTo>
                  <a:pt x="274" y="72"/>
                  <a:pt x="270" y="65"/>
                  <a:pt x="270" y="57"/>
                </a:cubicBezTo>
                <a:cubicBezTo>
                  <a:pt x="270" y="51"/>
                  <a:pt x="271" y="46"/>
                  <a:pt x="278" y="42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291" y="29"/>
                  <a:pt x="291" y="19"/>
                  <a:pt x="284" y="12"/>
                </a:cubicBezTo>
                <a:cubicBezTo>
                  <a:pt x="278" y="5"/>
                  <a:pt x="278" y="5"/>
                  <a:pt x="278" y="5"/>
                </a:cubicBezTo>
                <a:cubicBezTo>
                  <a:pt x="274" y="2"/>
                  <a:pt x="270" y="1"/>
                  <a:pt x="266" y="1"/>
                </a:cubicBezTo>
                <a:cubicBezTo>
                  <a:pt x="261" y="1"/>
                  <a:pt x="257" y="2"/>
                  <a:pt x="254" y="5"/>
                </a:cubicBezTo>
                <a:cubicBezTo>
                  <a:pt x="249" y="10"/>
                  <a:pt x="249" y="10"/>
                  <a:pt x="249" y="10"/>
                </a:cubicBezTo>
                <a:cubicBezTo>
                  <a:pt x="246" y="18"/>
                  <a:pt x="240" y="20"/>
                  <a:pt x="233" y="20"/>
                </a:cubicBezTo>
                <a:cubicBezTo>
                  <a:pt x="225" y="20"/>
                  <a:pt x="219" y="16"/>
                  <a:pt x="216" y="7"/>
                </a:cubicBezTo>
                <a:cubicBezTo>
                  <a:pt x="212" y="3"/>
                  <a:pt x="208" y="0"/>
                  <a:pt x="204" y="0"/>
                </a:cubicBezTo>
                <a:cubicBezTo>
                  <a:pt x="200" y="0"/>
                  <a:pt x="196" y="3"/>
                  <a:pt x="192" y="7"/>
                </a:cubicBezTo>
                <a:cubicBezTo>
                  <a:pt x="189" y="16"/>
                  <a:pt x="183" y="20"/>
                  <a:pt x="175" y="20"/>
                </a:cubicBezTo>
                <a:cubicBezTo>
                  <a:pt x="167" y="20"/>
                  <a:pt x="161" y="16"/>
                  <a:pt x="158" y="7"/>
                </a:cubicBezTo>
                <a:cubicBezTo>
                  <a:pt x="155" y="3"/>
                  <a:pt x="151" y="0"/>
                  <a:pt x="146" y="0"/>
                </a:cubicBezTo>
                <a:cubicBezTo>
                  <a:pt x="142" y="0"/>
                  <a:pt x="138" y="3"/>
                  <a:pt x="134" y="7"/>
                </a:cubicBezTo>
                <a:cubicBezTo>
                  <a:pt x="132" y="16"/>
                  <a:pt x="125" y="20"/>
                  <a:pt x="117" y="20"/>
                </a:cubicBezTo>
                <a:cubicBezTo>
                  <a:pt x="109" y="20"/>
                  <a:pt x="103" y="16"/>
                  <a:pt x="100" y="7"/>
                </a:cubicBezTo>
                <a:cubicBezTo>
                  <a:pt x="97" y="3"/>
                  <a:pt x="93" y="0"/>
                  <a:pt x="88" y="0"/>
                </a:cubicBezTo>
                <a:cubicBezTo>
                  <a:pt x="84" y="0"/>
                  <a:pt x="80" y="3"/>
                  <a:pt x="77" y="7"/>
                </a:cubicBezTo>
                <a:cubicBezTo>
                  <a:pt x="74" y="16"/>
                  <a:pt x="67" y="20"/>
                  <a:pt x="59" y="20"/>
                </a:cubicBezTo>
                <a:cubicBezTo>
                  <a:pt x="53" y="20"/>
                  <a:pt x="48" y="19"/>
                  <a:pt x="45" y="13"/>
                </a:cubicBezTo>
                <a:cubicBezTo>
                  <a:pt x="37" y="5"/>
                  <a:pt x="37" y="5"/>
                  <a:pt x="37" y="5"/>
                </a:cubicBezTo>
                <a:cubicBezTo>
                  <a:pt x="34" y="2"/>
                  <a:pt x="29" y="1"/>
                  <a:pt x="25" y="1"/>
                </a:cubicBezTo>
                <a:cubicBezTo>
                  <a:pt x="21" y="1"/>
                  <a:pt x="16" y="2"/>
                  <a:pt x="13" y="5"/>
                </a:cubicBezTo>
                <a:cubicBezTo>
                  <a:pt x="7" y="12"/>
                  <a:pt x="7" y="12"/>
                  <a:pt x="7" y="12"/>
                </a:cubicBezTo>
                <a:cubicBezTo>
                  <a:pt x="0" y="19"/>
                  <a:pt x="0" y="29"/>
                  <a:pt x="7" y="36"/>
                </a:cubicBezTo>
                <a:cubicBezTo>
                  <a:pt x="12" y="41"/>
                  <a:pt x="12" y="41"/>
                  <a:pt x="12" y="41"/>
                </a:cubicBezTo>
                <a:cubicBezTo>
                  <a:pt x="19" y="44"/>
                  <a:pt x="23" y="50"/>
                  <a:pt x="23" y="57"/>
                </a:cubicBezTo>
                <a:cubicBezTo>
                  <a:pt x="23" y="65"/>
                  <a:pt x="18" y="72"/>
                  <a:pt x="9" y="74"/>
                </a:cubicBezTo>
                <a:cubicBezTo>
                  <a:pt x="5" y="78"/>
                  <a:pt x="2" y="82"/>
                  <a:pt x="2" y="86"/>
                </a:cubicBezTo>
                <a:cubicBezTo>
                  <a:pt x="2" y="91"/>
                  <a:pt x="5" y="95"/>
                  <a:pt x="10" y="98"/>
                </a:cubicBezTo>
                <a:cubicBezTo>
                  <a:pt x="18" y="101"/>
                  <a:pt x="23" y="107"/>
                  <a:pt x="23" y="115"/>
                </a:cubicBezTo>
                <a:cubicBezTo>
                  <a:pt x="23" y="123"/>
                  <a:pt x="18" y="130"/>
                  <a:pt x="9" y="132"/>
                </a:cubicBezTo>
                <a:cubicBezTo>
                  <a:pt x="5" y="136"/>
                  <a:pt x="2" y="140"/>
                  <a:pt x="2" y="144"/>
                </a:cubicBezTo>
                <a:cubicBezTo>
                  <a:pt x="2" y="148"/>
                  <a:pt x="5" y="153"/>
                  <a:pt x="10" y="156"/>
                </a:cubicBezTo>
                <a:cubicBezTo>
                  <a:pt x="18" y="159"/>
                  <a:pt x="23" y="165"/>
                  <a:pt x="23" y="173"/>
                </a:cubicBezTo>
                <a:cubicBezTo>
                  <a:pt x="23" y="181"/>
                  <a:pt x="18" y="187"/>
                  <a:pt x="9" y="190"/>
                </a:cubicBezTo>
                <a:cubicBezTo>
                  <a:pt x="5" y="193"/>
                  <a:pt x="2" y="197"/>
                  <a:pt x="2" y="202"/>
                </a:cubicBezTo>
                <a:cubicBezTo>
                  <a:pt x="2" y="206"/>
                  <a:pt x="5" y="211"/>
                  <a:pt x="10" y="214"/>
                </a:cubicBezTo>
                <a:cubicBezTo>
                  <a:pt x="18" y="217"/>
                  <a:pt x="23" y="223"/>
                  <a:pt x="23" y="231"/>
                </a:cubicBezTo>
                <a:cubicBezTo>
                  <a:pt x="23" y="238"/>
                  <a:pt x="20" y="244"/>
                  <a:pt x="12" y="247"/>
                </a:cubicBezTo>
                <a:cubicBezTo>
                  <a:pt x="7" y="253"/>
                  <a:pt x="7" y="253"/>
                  <a:pt x="7" y="253"/>
                </a:cubicBezTo>
                <a:cubicBezTo>
                  <a:pt x="0" y="259"/>
                  <a:pt x="0" y="270"/>
                  <a:pt x="7" y="277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6" y="286"/>
                  <a:pt x="21" y="288"/>
                  <a:pt x="25" y="288"/>
                </a:cubicBezTo>
                <a:cubicBezTo>
                  <a:pt x="29" y="288"/>
                  <a:pt x="34" y="286"/>
                  <a:pt x="37" y="283"/>
                </a:cubicBezTo>
                <a:cubicBezTo>
                  <a:pt x="44" y="276"/>
                  <a:pt x="44" y="276"/>
                  <a:pt x="44" y="276"/>
                </a:cubicBezTo>
                <a:cubicBezTo>
                  <a:pt x="48" y="269"/>
                  <a:pt x="53" y="268"/>
                  <a:pt x="59" y="268"/>
                </a:cubicBezTo>
                <a:cubicBezTo>
                  <a:pt x="67" y="268"/>
                  <a:pt x="73" y="272"/>
                  <a:pt x="76" y="281"/>
                </a:cubicBezTo>
                <a:cubicBezTo>
                  <a:pt x="80" y="285"/>
                  <a:pt x="84" y="288"/>
                  <a:pt x="88" y="288"/>
                </a:cubicBezTo>
                <a:cubicBezTo>
                  <a:pt x="93" y="288"/>
                  <a:pt x="97" y="285"/>
                  <a:pt x="100" y="281"/>
                </a:cubicBezTo>
                <a:cubicBezTo>
                  <a:pt x="103" y="272"/>
                  <a:pt x="110" y="268"/>
                  <a:pt x="117" y="268"/>
                </a:cubicBezTo>
                <a:cubicBezTo>
                  <a:pt x="125" y="268"/>
                  <a:pt x="131" y="272"/>
                  <a:pt x="134" y="281"/>
                </a:cubicBezTo>
                <a:cubicBezTo>
                  <a:pt x="137" y="285"/>
                  <a:pt x="142" y="288"/>
                  <a:pt x="146" y="288"/>
                </a:cubicBezTo>
                <a:cubicBezTo>
                  <a:pt x="151" y="288"/>
                  <a:pt x="155" y="285"/>
                  <a:pt x="158" y="281"/>
                </a:cubicBezTo>
                <a:cubicBezTo>
                  <a:pt x="161" y="272"/>
                  <a:pt x="167" y="268"/>
                  <a:pt x="175" y="268"/>
                </a:cubicBezTo>
                <a:cubicBezTo>
                  <a:pt x="183" y="268"/>
                  <a:pt x="189" y="272"/>
                  <a:pt x="192" y="281"/>
                </a:cubicBezTo>
                <a:cubicBezTo>
                  <a:pt x="195" y="285"/>
                  <a:pt x="200" y="288"/>
                  <a:pt x="204" y="288"/>
                </a:cubicBezTo>
                <a:cubicBezTo>
                  <a:pt x="208" y="288"/>
                  <a:pt x="213" y="285"/>
                  <a:pt x="216" y="281"/>
                </a:cubicBezTo>
                <a:cubicBezTo>
                  <a:pt x="219" y="272"/>
                  <a:pt x="225" y="268"/>
                  <a:pt x="233" y="268"/>
                </a:cubicBezTo>
                <a:cubicBezTo>
                  <a:pt x="240" y="268"/>
                  <a:pt x="246" y="271"/>
                  <a:pt x="249" y="279"/>
                </a:cubicBezTo>
                <a:cubicBezTo>
                  <a:pt x="254" y="283"/>
                  <a:pt x="254" y="283"/>
                  <a:pt x="254" y="283"/>
                </a:cubicBezTo>
                <a:cubicBezTo>
                  <a:pt x="257" y="286"/>
                  <a:pt x="261" y="288"/>
                  <a:pt x="266" y="288"/>
                </a:cubicBezTo>
                <a:cubicBezTo>
                  <a:pt x="270" y="288"/>
                  <a:pt x="274" y="286"/>
                  <a:pt x="278" y="283"/>
                </a:cubicBezTo>
                <a:cubicBezTo>
                  <a:pt x="284" y="277"/>
                  <a:pt x="284" y="277"/>
                  <a:pt x="284" y="277"/>
                </a:cubicBezTo>
                <a:cubicBezTo>
                  <a:pt x="291" y="270"/>
                  <a:pt x="291" y="259"/>
                  <a:pt x="284" y="253"/>
                </a:cubicBezTo>
                <a:cubicBezTo>
                  <a:pt x="277" y="245"/>
                  <a:pt x="277" y="245"/>
                  <a:pt x="277" y="245"/>
                </a:cubicBezTo>
                <a:cubicBezTo>
                  <a:pt x="271" y="242"/>
                  <a:pt x="270" y="237"/>
                  <a:pt x="270" y="231"/>
                </a:cubicBezTo>
                <a:cubicBezTo>
                  <a:pt x="270" y="223"/>
                  <a:pt x="274" y="217"/>
                  <a:pt x="283" y="214"/>
                </a:cubicBezTo>
                <a:cubicBezTo>
                  <a:pt x="287" y="211"/>
                  <a:pt x="290" y="206"/>
                  <a:pt x="290" y="202"/>
                </a:cubicBezTo>
                <a:cubicBezTo>
                  <a:pt x="290" y="197"/>
                  <a:pt x="287" y="193"/>
                  <a:pt x="283" y="190"/>
                </a:cubicBezTo>
                <a:cubicBezTo>
                  <a:pt x="275" y="187"/>
                  <a:pt x="270" y="181"/>
                  <a:pt x="270" y="173"/>
                </a:cubicBezTo>
                <a:cubicBezTo>
                  <a:pt x="270" y="165"/>
                  <a:pt x="274" y="159"/>
                  <a:pt x="282" y="156"/>
                </a:cubicBezTo>
                <a:close/>
                <a:moveTo>
                  <a:pt x="245" y="243"/>
                </a:moveTo>
                <a:cubicBezTo>
                  <a:pt x="47" y="243"/>
                  <a:pt x="47" y="243"/>
                  <a:pt x="47" y="243"/>
                </a:cubicBezTo>
                <a:cubicBezTo>
                  <a:pt x="47" y="45"/>
                  <a:pt x="47" y="45"/>
                  <a:pt x="47" y="45"/>
                </a:cubicBezTo>
                <a:cubicBezTo>
                  <a:pt x="245" y="45"/>
                  <a:pt x="245" y="45"/>
                  <a:pt x="245" y="45"/>
                </a:cubicBezTo>
                <a:lnTo>
                  <a:pt x="245" y="2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9"/>
          <p:cNvSpPr>
            <a:spLocks noEditPoints="1"/>
          </p:cNvSpPr>
          <p:nvPr/>
        </p:nvSpPr>
        <p:spPr bwMode="auto">
          <a:xfrm>
            <a:off x="7408735" y="3378759"/>
            <a:ext cx="127000" cy="260350"/>
          </a:xfrm>
          <a:custGeom>
            <a:avLst/>
            <a:gdLst>
              <a:gd name="T0" fmla="*/ 47 w 80"/>
              <a:gd name="T1" fmla="*/ 82 h 164"/>
              <a:gd name="T2" fmla="*/ 46 w 80"/>
              <a:gd name="T3" fmla="*/ 81 h 164"/>
              <a:gd name="T4" fmla="*/ 80 w 80"/>
              <a:gd name="T5" fmla="*/ 48 h 164"/>
              <a:gd name="T6" fmla="*/ 33 w 80"/>
              <a:gd name="T7" fmla="*/ 0 h 164"/>
              <a:gd name="T8" fmla="*/ 33 w 80"/>
              <a:gd name="T9" fmla="*/ 68 h 164"/>
              <a:gd name="T10" fmla="*/ 8 w 80"/>
              <a:gd name="T11" fmla="*/ 43 h 164"/>
              <a:gd name="T12" fmla="*/ 0 w 80"/>
              <a:gd name="T13" fmla="*/ 51 h 164"/>
              <a:gd name="T14" fmla="*/ 30 w 80"/>
              <a:gd name="T15" fmla="*/ 82 h 164"/>
              <a:gd name="T16" fmla="*/ 0 w 80"/>
              <a:gd name="T17" fmla="*/ 113 h 164"/>
              <a:gd name="T18" fmla="*/ 8 w 80"/>
              <a:gd name="T19" fmla="*/ 121 h 164"/>
              <a:gd name="T20" fmla="*/ 33 w 80"/>
              <a:gd name="T21" fmla="*/ 96 h 164"/>
              <a:gd name="T22" fmla="*/ 33 w 80"/>
              <a:gd name="T23" fmla="*/ 164 h 164"/>
              <a:gd name="T24" fmla="*/ 80 w 80"/>
              <a:gd name="T25" fmla="*/ 116 h 164"/>
              <a:gd name="T26" fmla="*/ 46 w 80"/>
              <a:gd name="T27" fmla="*/ 82 h 164"/>
              <a:gd name="T28" fmla="*/ 47 w 80"/>
              <a:gd name="T29" fmla="*/ 82 h 164"/>
              <a:gd name="T30" fmla="*/ 44 w 80"/>
              <a:gd name="T31" fmla="*/ 28 h 164"/>
              <a:gd name="T32" fmla="*/ 64 w 80"/>
              <a:gd name="T33" fmla="*/ 48 h 164"/>
              <a:gd name="T34" fmla="*/ 44 w 80"/>
              <a:gd name="T35" fmla="*/ 68 h 164"/>
              <a:gd name="T36" fmla="*/ 44 w 80"/>
              <a:gd name="T37" fmla="*/ 28 h 164"/>
              <a:gd name="T38" fmla="*/ 44 w 80"/>
              <a:gd name="T39" fmla="*/ 136 h 164"/>
              <a:gd name="T40" fmla="*/ 44 w 80"/>
              <a:gd name="T41" fmla="*/ 96 h 164"/>
              <a:gd name="T42" fmla="*/ 64 w 80"/>
              <a:gd name="T43" fmla="*/ 116 h 164"/>
              <a:gd name="T44" fmla="*/ 44 w 80"/>
              <a:gd name="T45" fmla="*/ 13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" h="164">
                <a:moveTo>
                  <a:pt x="47" y="82"/>
                </a:moveTo>
                <a:lnTo>
                  <a:pt x="46" y="81"/>
                </a:lnTo>
                <a:lnTo>
                  <a:pt x="80" y="48"/>
                </a:lnTo>
                <a:lnTo>
                  <a:pt x="33" y="0"/>
                </a:lnTo>
                <a:lnTo>
                  <a:pt x="33" y="68"/>
                </a:lnTo>
                <a:lnTo>
                  <a:pt x="8" y="43"/>
                </a:lnTo>
                <a:lnTo>
                  <a:pt x="0" y="51"/>
                </a:lnTo>
                <a:lnTo>
                  <a:pt x="30" y="82"/>
                </a:lnTo>
                <a:lnTo>
                  <a:pt x="0" y="113"/>
                </a:lnTo>
                <a:lnTo>
                  <a:pt x="8" y="121"/>
                </a:lnTo>
                <a:lnTo>
                  <a:pt x="33" y="96"/>
                </a:lnTo>
                <a:lnTo>
                  <a:pt x="33" y="164"/>
                </a:lnTo>
                <a:lnTo>
                  <a:pt x="80" y="116"/>
                </a:lnTo>
                <a:lnTo>
                  <a:pt x="46" y="82"/>
                </a:lnTo>
                <a:lnTo>
                  <a:pt x="47" y="82"/>
                </a:lnTo>
                <a:close/>
                <a:moveTo>
                  <a:pt x="44" y="28"/>
                </a:moveTo>
                <a:lnTo>
                  <a:pt x="64" y="48"/>
                </a:lnTo>
                <a:lnTo>
                  <a:pt x="44" y="68"/>
                </a:lnTo>
                <a:lnTo>
                  <a:pt x="44" y="28"/>
                </a:lnTo>
                <a:close/>
                <a:moveTo>
                  <a:pt x="44" y="136"/>
                </a:moveTo>
                <a:lnTo>
                  <a:pt x="44" y="96"/>
                </a:lnTo>
                <a:lnTo>
                  <a:pt x="64" y="116"/>
                </a:lnTo>
                <a:lnTo>
                  <a:pt x="44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0"/>
          <p:cNvSpPr/>
          <p:nvPr/>
        </p:nvSpPr>
        <p:spPr bwMode="auto">
          <a:xfrm>
            <a:off x="2728785" y="5452034"/>
            <a:ext cx="92075" cy="258763"/>
          </a:xfrm>
          <a:custGeom>
            <a:avLst/>
            <a:gdLst>
              <a:gd name="T0" fmla="*/ 71 w 102"/>
              <a:gd name="T1" fmla="*/ 97 h 288"/>
              <a:gd name="T2" fmla="*/ 71 w 102"/>
              <a:gd name="T3" fmla="*/ 13 h 288"/>
              <a:gd name="T4" fmla="*/ 60 w 102"/>
              <a:gd name="T5" fmla="*/ 0 h 288"/>
              <a:gd name="T6" fmla="*/ 42 w 102"/>
              <a:gd name="T7" fmla="*/ 0 h 288"/>
              <a:gd name="T8" fmla="*/ 31 w 102"/>
              <a:gd name="T9" fmla="*/ 13 h 288"/>
              <a:gd name="T10" fmla="*/ 31 w 102"/>
              <a:gd name="T11" fmla="*/ 97 h 288"/>
              <a:gd name="T12" fmla="*/ 0 w 102"/>
              <a:gd name="T13" fmla="*/ 142 h 288"/>
              <a:gd name="T14" fmla="*/ 0 w 102"/>
              <a:gd name="T15" fmla="*/ 269 h 288"/>
              <a:gd name="T16" fmla="*/ 19 w 102"/>
              <a:gd name="T17" fmla="*/ 288 h 288"/>
              <a:gd name="T18" fmla="*/ 83 w 102"/>
              <a:gd name="T19" fmla="*/ 288 h 288"/>
              <a:gd name="T20" fmla="*/ 102 w 102"/>
              <a:gd name="T21" fmla="*/ 269 h 288"/>
              <a:gd name="T22" fmla="*/ 102 w 102"/>
              <a:gd name="T23" fmla="*/ 142 h 288"/>
              <a:gd name="T24" fmla="*/ 71 w 102"/>
              <a:gd name="T25" fmla="*/ 9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88">
                <a:moveTo>
                  <a:pt x="71" y="97"/>
                </a:moveTo>
                <a:cubicBezTo>
                  <a:pt x="71" y="13"/>
                  <a:pt x="71" y="13"/>
                  <a:pt x="71" y="13"/>
                </a:cubicBezTo>
                <a:cubicBezTo>
                  <a:pt x="71" y="6"/>
                  <a:pt x="68" y="0"/>
                  <a:pt x="6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4" y="0"/>
                  <a:pt x="31" y="6"/>
                  <a:pt x="31" y="13"/>
                </a:cubicBezTo>
                <a:cubicBezTo>
                  <a:pt x="31" y="97"/>
                  <a:pt x="31" y="97"/>
                  <a:pt x="31" y="97"/>
                </a:cubicBezTo>
                <a:cubicBezTo>
                  <a:pt x="21" y="98"/>
                  <a:pt x="0" y="116"/>
                  <a:pt x="0" y="142"/>
                </a:cubicBezTo>
                <a:cubicBezTo>
                  <a:pt x="0" y="269"/>
                  <a:pt x="0" y="269"/>
                  <a:pt x="0" y="269"/>
                </a:cubicBezTo>
                <a:cubicBezTo>
                  <a:pt x="0" y="279"/>
                  <a:pt x="9" y="288"/>
                  <a:pt x="19" y="288"/>
                </a:cubicBezTo>
                <a:cubicBezTo>
                  <a:pt x="83" y="288"/>
                  <a:pt x="83" y="288"/>
                  <a:pt x="83" y="288"/>
                </a:cubicBezTo>
                <a:cubicBezTo>
                  <a:pt x="94" y="288"/>
                  <a:pt x="102" y="279"/>
                  <a:pt x="102" y="269"/>
                </a:cubicBezTo>
                <a:cubicBezTo>
                  <a:pt x="102" y="142"/>
                  <a:pt x="102" y="142"/>
                  <a:pt x="102" y="142"/>
                </a:cubicBezTo>
                <a:cubicBezTo>
                  <a:pt x="102" y="115"/>
                  <a:pt x="81" y="97"/>
                  <a:pt x="71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1"/>
          <p:cNvSpPr>
            <a:spLocks noEditPoints="1"/>
          </p:cNvSpPr>
          <p:nvPr/>
        </p:nvSpPr>
        <p:spPr bwMode="auto">
          <a:xfrm>
            <a:off x="3279647" y="5452034"/>
            <a:ext cx="92075" cy="258763"/>
          </a:xfrm>
          <a:custGeom>
            <a:avLst/>
            <a:gdLst>
              <a:gd name="T0" fmla="*/ 70 w 102"/>
              <a:gd name="T1" fmla="*/ 97 h 288"/>
              <a:gd name="T2" fmla="*/ 70 w 102"/>
              <a:gd name="T3" fmla="*/ 13 h 288"/>
              <a:gd name="T4" fmla="*/ 60 w 102"/>
              <a:gd name="T5" fmla="*/ 0 h 288"/>
              <a:gd name="T6" fmla="*/ 41 w 102"/>
              <a:gd name="T7" fmla="*/ 0 h 288"/>
              <a:gd name="T8" fmla="*/ 31 w 102"/>
              <a:gd name="T9" fmla="*/ 13 h 288"/>
              <a:gd name="T10" fmla="*/ 31 w 102"/>
              <a:gd name="T11" fmla="*/ 97 h 288"/>
              <a:gd name="T12" fmla="*/ 0 w 102"/>
              <a:gd name="T13" fmla="*/ 142 h 288"/>
              <a:gd name="T14" fmla="*/ 0 w 102"/>
              <a:gd name="T15" fmla="*/ 269 h 288"/>
              <a:gd name="T16" fmla="*/ 19 w 102"/>
              <a:gd name="T17" fmla="*/ 288 h 288"/>
              <a:gd name="T18" fmla="*/ 83 w 102"/>
              <a:gd name="T19" fmla="*/ 288 h 288"/>
              <a:gd name="T20" fmla="*/ 102 w 102"/>
              <a:gd name="T21" fmla="*/ 269 h 288"/>
              <a:gd name="T22" fmla="*/ 102 w 102"/>
              <a:gd name="T23" fmla="*/ 142 h 288"/>
              <a:gd name="T24" fmla="*/ 70 w 102"/>
              <a:gd name="T25" fmla="*/ 97 h 288"/>
              <a:gd name="T26" fmla="*/ 90 w 102"/>
              <a:gd name="T27" fmla="*/ 228 h 288"/>
              <a:gd name="T28" fmla="*/ 11 w 102"/>
              <a:gd name="T29" fmla="*/ 228 h 288"/>
              <a:gd name="T30" fmla="*/ 11 w 102"/>
              <a:gd name="T31" fmla="*/ 171 h 288"/>
              <a:gd name="T32" fmla="*/ 90 w 102"/>
              <a:gd name="T33" fmla="*/ 171 h 288"/>
              <a:gd name="T34" fmla="*/ 90 w 102"/>
              <a:gd name="T35" fmla="*/ 22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2" h="288">
                <a:moveTo>
                  <a:pt x="70" y="97"/>
                </a:moveTo>
                <a:cubicBezTo>
                  <a:pt x="70" y="13"/>
                  <a:pt x="70" y="13"/>
                  <a:pt x="70" y="13"/>
                </a:cubicBezTo>
                <a:cubicBezTo>
                  <a:pt x="70" y="6"/>
                  <a:pt x="67" y="0"/>
                  <a:pt x="6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4" y="0"/>
                  <a:pt x="31" y="6"/>
                  <a:pt x="31" y="13"/>
                </a:cubicBezTo>
                <a:cubicBezTo>
                  <a:pt x="31" y="97"/>
                  <a:pt x="31" y="97"/>
                  <a:pt x="31" y="97"/>
                </a:cubicBezTo>
                <a:cubicBezTo>
                  <a:pt x="20" y="98"/>
                  <a:pt x="0" y="116"/>
                  <a:pt x="0" y="142"/>
                </a:cubicBezTo>
                <a:cubicBezTo>
                  <a:pt x="0" y="269"/>
                  <a:pt x="0" y="269"/>
                  <a:pt x="0" y="269"/>
                </a:cubicBezTo>
                <a:cubicBezTo>
                  <a:pt x="0" y="279"/>
                  <a:pt x="8" y="288"/>
                  <a:pt x="19" y="288"/>
                </a:cubicBezTo>
                <a:cubicBezTo>
                  <a:pt x="83" y="288"/>
                  <a:pt x="83" y="288"/>
                  <a:pt x="83" y="288"/>
                </a:cubicBezTo>
                <a:cubicBezTo>
                  <a:pt x="93" y="288"/>
                  <a:pt x="102" y="279"/>
                  <a:pt x="102" y="269"/>
                </a:cubicBezTo>
                <a:cubicBezTo>
                  <a:pt x="102" y="142"/>
                  <a:pt x="102" y="142"/>
                  <a:pt x="102" y="142"/>
                </a:cubicBezTo>
                <a:cubicBezTo>
                  <a:pt x="102" y="115"/>
                  <a:pt x="81" y="97"/>
                  <a:pt x="70" y="97"/>
                </a:cubicBezTo>
                <a:close/>
                <a:moveTo>
                  <a:pt x="90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171"/>
                  <a:pt x="11" y="171"/>
                  <a:pt x="11" y="171"/>
                </a:cubicBezTo>
                <a:cubicBezTo>
                  <a:pt x="90" y="171"/>
                  <a:pt x="90" y="171"/>
                  <a:pt x="90" y="171"/>
                </a:cubicBezTo>
                <a:lnTo>
                  <a:pt x="90" y="2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2"/>
          <p:cNvSpPr/>
          <p:nvPr/>
        </p:nvSpPr>
        <p:spPr bwMode="auto">
          <a:xfrm>
            <a:off x="3738435" y="5452034"/>
            <a:ext cx="207963" cy="258763"/>
          </a:xfrm>
          <a:custGeom>
            <a:avLst/>
            <a:gdLst>
              <a:gd name="T0" fmla="*/ 231 w 231"/>
              <a:gd name="T1" fmla="*/ 0 h 288"/>
              <a:gd name="T2" fmla="*/ 0 w 231"/>
              <a:gd name="T3" fmla="*/ 0 h 288"/>
              <a:gd name="T4" fmla="*/ 99 w 231"/>
              <a:gd name="T5" fmla="*/ 114 h 288"/>
              <a:gd name="T6" fmla="*/ 99 w 231"/>
              <a:gd name="T7" fmla="*/ 243 h 288"/>
              <a:gd name="T8" fmla="*/ 46 w 231"/>
              <a:gd name="T9" fmla="*/ 288 h 288"/>
              <a:gd name="T10" fmla="*/ 185 w 231"/>
              <a:gd name="T11" fmla="*/ 288 h 288"/>
              <a:gd name="T12" fmla="*/ 132 w 231"/>
              <a:gd name="T13" fmla="*/ 243 h 288"/>
              <a:gd name="T14" fmla="*/ 132 w 231"/>
              <a:gd name="T15" fmla="*/ 114 h 288"/>
              <a:gd name="T16" fmla="*/ 231 w 231"/>
              <a:gd name="T1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Line 33"/>
          <p:cNvSpPr>
            <a:spLocks noChangeShapeType="1"/>
          </p:cNvSpPr>
          <p:nvPr/>
        </p:nvSpPr>
        <p:spPr bwMode="auto">
          <a:xfrm>
            <a:off x="7389685" y="182300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Line 34"/>
          <p:cNvSpPr>
            <a:spLocks noChangeShapeType="1"/>
          </p:cNvSpPr>
          <p:nvPr/>
        </p:nvSpPr>
        <p:spPr bwMode="auto">
          <a:xfrm>
            <a:off x="7389685" y="182300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5"/>
          <p:cNvSpPr/>
          <p:nvPr/>
        </p:nvSpPr>
        <p:spPr bwMode="auto">
          <a:xfrm>
            <a:off x="7389685" y="1823009"/>
            <a:ext cx="161925" cy="258763"/>
          </a:xfrm>
          <a:custGeom>
            <a:avLst/>
            <a:gdLst>
              <a:gd name="T0" fmla="*/ 102 w 102"/>
              <a:gd name="T1" fmla="*/ 92 h 163"/>
              <a:gd name="T2" fmla="*/ 0 w 102"/>
              <a:gd name="T3" fmla="*/ 0 h 163"/>
              <a:gd name="T4" fmla="*/ 0 w 102"/>
              <a:gd name="T5" fmla="*/ 0 h 163"/>
              <a:gd name="T6" fmla="*/ 0 w 102"/>
              <a:gd name="T7" fmla="*/ 0 h 163"/>
              <a:gd name="T8" fmla="*/ 0 w 102"/>
              <a:gd name="T9" fmla="*/ 0 h 163"/>
              <a:gd name="T10" fmla="*/ 0 w 102"/>
              <a:gd name="T11" fmla="*/ 138 h 163"/>
              <a:gd name="T12" fmla="*/ 36 w 102"/>
              <a:gd name="T13" fmla="*/ 114 h 163"/>
              <a:gd name="T14" fmla="*/ 58 w 102"/>
              <a:gd name="T15" fmla="*/ 163 h 163"/>
              <a:gd name="T16" fmla="*/ 83 w 102"/>
              <a:gd name="T17" fmla="*/ 152 h 163"/>
              <a:gd name="T18" fmla="*/ 61 w 102"/>
              <a:gd name="T19" fmla="*/ 103 h 163"/>
              <a:gd name="T20" fmla="*/ 102 w 102"/>
              <a:gd name="T21" fmla="*/ 9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" h="163">
                <a:moveTo>
                  <a:pt x="102" y="92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38"/>
                </a:lnTo>
                <a:lnTo>
                  <a:pt x="36" y="114"/>
                </a:lnTo>
                <a:lnTo>
                  <a:pt x="58" y="163"/>
                </a:lnTo>
                <a:lnTo>
                  <a:pt x="83" y="152"/>
                </a:lnTo>
                <a:lnTo>
                  <a:pt x="61" y="103"/>
                </a:lnTo>
                <a:lnTo>
                  <a:pt x="102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2677985" y="4951971"/>
            <a:ext cx="152400" cy="30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37"/>
          <p:cNvSpPr>
            <a:spLocks noChangeArrowheads="1"/>
          </p:cNvSpPr>
          <p:nvPr/>
        </p:nvSpPr>
        <p:spPr bwMode="auto">
          <a:xfrm>
            <a:off x="2677985" y="5013884"/>
            <a:ext cx="152400" cy="28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8"/>
          <p:cNvSpPr/>
          <p:nvPr/>
        </p:nvSpPr>
        <p:spPr bwMode="auto">
          <a:xfrm>
            <a:off x="2677985" y="5075796"/>
            <a:ext cx="152400" cy="28575"/>
          </a:xfrm>
          <a:custGeom>
            <a:avLst/>
            <a:gdLst>
              <a:gd name="T0" fmla="*/ 169 w 169"/>
              <a:gd name="T1" fmla="*/ 0 h 32"/>
              <a:gd name="T2" fmla="*/ 0 w 169"/>
              <a:gd name="T3" fmla="*/ 0 h 32"/>
              <a:gd name="T4" fmla="*/ 0 w 169"/>
              <a:gd name="T5" fmla="*/ 32 h 32"/>
              <a:gd name="T6" fmla="*/ 130 w 169"/>
              <a:gd name="T7" fmla="*/ 32 h 32"/>
              <a:gd name="T8" fmla="*/ 169 w 169"/>
              <a:gd name="T9" fmla="*/ 18 h 32"/>
              <a:gd name="T10" fmla="*/ 169 w 169"/>
              <a:gd name="T1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" h="32">
                <a:moveTo>
                  <a:pt x="16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130" y="32"/>
                  <a:pt x="130" y="32"/>
                  <a:pt x="130" y="32"/>
                </a:cubicBezTo>
                <a:cubicBezTo>
                  <a:pt x="141" y="25"/>
                  <a:pt x="155" y="20"/>
                  <a:pt x="169" y="18"/>
                </a:cubicBezTo>
                <a:lnTo>
                  <a:pt x="16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39"/>
          <p:cNvSpPr/>
          <p:nvPr/>
        </p:nvSpPr>
        <p:spPr bwMode="auto">
          <a:xfrm>
            <a:off x="2677985" y="5136121"/>
            <a:ext cx="92075" cy="28575"/>
          </a:xfrm>
          <a:custGeom>
            <a:avLst/>
            <a:gdLst>
              <a:gd name="T0" fmla="*/ 103 w 103"/>
              <a:gd name="T1" fmla="*/ 0 h 32"/>
              <a:gd name="T2" fmla="*/ 0 w 103"/>
              <a:gd name="T3" fmla="*/ 0 h 32"/>
              <a:gd name="T4" fmla="*/ 0 w 103"/>
              <a:gd name="T5" fmla="*/ 32 h 32"/>
              <a:gd name="T6" fmla="*/ 102 w 103"/>
              <a:gd name="T7" fmla="*/ 32 h 32"/>
              <a:gd name="T8" fmla="*/ 100 w 103"/>
              <a:gd name="T9" fmla="*/ 18 h 32"/>
              <a:gd name="T10" fmla="*/ 103 w 103"/>
              <a:gd name="T1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32">
                <a:moveTo>
                  <a:pt x="10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1" y="28"/>
                  <a:pt x="100" y="23"/>
                  <a:pt x="100" y="18"/>
                </a:cubicBezTo>
                <a:cubicBezTo>
                  <a:pt x="100" y="12"/>
                  <a:pt x="101" y="6"/>
                  <a:pt x="1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40"/>
          <p:cNvSpPr/>
          <p:nvPr/>
        </p:nvSpPr>
        <p:spPr bwMode="auto">
          <a:xfrm>
            <a:off x="2789110" y="4934509"/>
            <a:ext cx="149225" cy="258763"/>
          </a:xfrm>
          <a:custGeom>
            <a:avLst/>
            <a:gdLst>
              <a:gd name="T0" fmla="*/ 81 w 165"/>
              <a:gd name="T1" fmla="*/ 19 h 287"/>
              <a:gd name="T2" fmla="*/ 81 w 165"/>
              <a:gd name="T3" fmla="*/ 202 h 287"/>
              <a:gd name="T4" fmla="*/ 56 w 165"/>
              <a:gd name="T5" fmla="*/ 197 h 287"/>
              <a:gd name="T6" fmla="*/ 0 w 165"/>
              <a:gd name="T7" fmla="*/ 242 h 287"/>
              <a:gd name="T8" fmla="*/ 56 w 165"/>
              <a:gd name="T9" fmla="*/ 287 h 287"/>
              <a:gd name="T10" fmla="*/ 112 w 165"/>
              <a:gd name="T11" fmla="*/ 243 h 287"/>
              <a:gd name="T12" fmla="*/ 112 w 165"/>
              <a:gd name="T13" fmla="*/ 243 h 287"/>
              <a:gd name="T14" fmla="*/ 112 w 165"/>
              <a:gd name="T15" fmla="*/ 72 h 287"/>
              <a:gd name="T16" fmla="*/ 165 w 165"/>
              <a:gd name="T17" fmla="*/ 59 h 287"/>
              <a:gd name="T18" fmla="*/ 165 w 165"/>
              <a:gd name="T19" fmla="*/ 0 h 287"/>
              <a:gd name="T20" fmla="*/ 82 w 165"/>
              <a:gd name="T21" fmla="*/ 19 h 287"/>
              <a:gd name="T22" fmla="*/ 81 w 165"/>
              <a:gd name="T23" fmla="*/ 1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5" h="287">
                <a:moveTo>
                  <a:pt x="81" y="19"/>
                </a:moveTo>
                <a:cubicBezTo>
                  <a:pt x="81" y="202"/>
                  <a:pt x="81" y="202"/>
                  <a:pt x="81" y="202"/>
                </a:cubicBezTo>
                <a:cubicBezTo>
                  <a:pt x="73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cubicBezTo>
                  <a:pt x="82" y="19"/>
                  <a:pt x="82" y="19"/>
                  <a:pt x="82" y="19"/>
                </a:cubicBezTo>
                <a:lnTo>
                  <a:pt x="8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41"/>
          <p:cNvSpPr/>
          <p:nvPr/>
        </p:nvSpPr>
        <p:spPr bwMode="auto">
          <a:xfrm>
            <a:off x="2157285" y="2945371"/>
            <a:ext cx="90488" cy="90488"/>
          </a:xfrm>
          <a:custGeom>
            <a:avLst/>
            <a:gdLst>
              <a:gd name="T0" fmla="*/ 57 w 57"/>
              <a:gd name="T1" fmla="*/ 24 h 57"/>
              <a:gd name="T2" fmla="*/ 57 w 57"/>
              <a:gd name="T3" fmla="*/ 0 h 57"/>
              <a:gd name="T4" fmla="*/ 0 w 57"/>
              <a:gd name="T5" fmla="*/ 0 h 57"/>
              <a:gd name="T6" fmla="*/ 0 w 57"/>
              <a:gd name="T7" fmla="*/ 57 h 57"/>
              <a:gd name="T8" fmla="*/ 37 w 57"/>
              <a:gd name="T9" fmla="*/ 57 h 57"/>
              <a:gd name="T10" fmla="*/ 40 w 57"/>
              <a:gd name="T11" fmla="*/ 52 h 57"/>
              <a:gd name="T12" fmla="*/ 57 w 57"/>
              <a:gd name="T13" fmla="*/ 2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57">
                <a:moveTo>
                  <a:pt x="57" y="24"/>
                </a:moveTo>
                <a:lnTo>
                  <a:pt x="57" y="0"/>
                </a:lnTo>
                <a:lnTo>
                  <a:pt x="0" y="0"/>
                </a:lnTo>
                <a:lnTo>
                  <a:pt x="0" y="57"/>
                </a:lnTo>
                <a:lnTo>
                  <a:pt x="37" y="57"/>
                </a:lnTo>
                <a:lnTo>
                  <a:pt x="40" y="52"/>
                </a:lnTo>
                <a:lnTo>
                  <a:pt x="57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42"/>
          <p:cNvSpPr/>
          <p:nvPr/>
        </p:nvSpPr>
        <p:spPr bwMode="auto">
          <a:xfrm>
            <a:off x="2328735" y="2945371"/>
            <a:ext cx="90488" cy="90488"/>
          </a:xfrm>
          <a:custGeom>
            <a:avLst/>
            <a:gdLst>
              <a:gd name="T0" fmla="*/ 49 w 100"/>
              <a:gd name="T1" fmla="*/ 0 h 101"/>
              <a:gd name="T2" fmla="*/ 0 w 100"/>
              <a:gd name="T3" fmla="*/ 39 h 101"/>
              <a:gd name="T4" fmla="*/ 32 w 100"/>
              <a:gd name="T5" fmla="*/ 92 h 101"/>
              <a:gd name="T6" fmla="*/ 36 w 100"/>
              <a:gd name="T7" fmla="*/ 100 h 101"/>
              <a:gd name="T8" fmla="*/ 49 w 100"/>
              <a:gd name="T9" fmla="*/ 101 h 101"/>
              <a:gd name="T10" fmla="*/ 100 w 100"/>
              <a:gd name="T11" fmla="*/ 51 h 101"/>
              <a:gd name="T12" fmla="*/ 49 w 100"/>
              <a:gd name="T1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101">
                <a:moveTo>
                  <a:pt x="49" y="0"/>
                </a:moveTo>
                <a:cubicBezTo>
                  <a:pt x="25" y="0"/>
                  <a:pt x="5" y="17"/>
                  <a:pt x="0" y="39"/>
                </a:cubicBezTo>
                <a:cubicBezTo>
                  <a:pt x="32" y="92"/>
                  <a:pt x="32" y="92"/>
                  <a:pt x="32" y="92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40" y="101"/>
                  <a:pt x="45" y="101"/>
                  <a:pt x="49" y="101"/>
                </a:cubicBezTo>
                <a:cubicBezTo>
                  <a:pt x="77" y="101"/>
                  <a:pt x="100" y="79"/>
                  <a:pt x="100" y="51"/>
                </a:cubicBezTo>
                <a:cubicBezTo>
                  <a:pt x="100" y="23"/>
                  <a:pt x="77" y="0"/>
                  <a:pt x="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3"/>
          <p:cNvSpPr/>
          <p:nvPr/>
        </p:nvSpPr>
        <p:spPr bwMode="auto">
          <a:xfrm>
            <a:off x="2233485" y="2945371"/>
            <a:ext cx="109538" cy="90488"/>
          </a:xfrm>
          <a:custGeom>
            <a:avLst/>
            <a:gdLst>
              <a:gd name="T0" fmla="*/ 35 w 69"/>
              <a:gd name="T1" fmla="*/ 0 h 57"/>
              <a:gd name="T2" fmla="*/ 0 w 69"/>
              <a:gd name="T3" fmla="*/ 57 h 57"/>
              <a:gd name="T4" fmla="*/ 69 w 69"/>
              <a:gd name="T5" fmla="*/ 57 h 57"/>
              <a:gd name="T6" fmla="*/ 35 w 69"/>
              <a:gd name="T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57">
                <a:moveTo>
                  <a:pt x="35" y="0"/>
                </a:moveTo>
                <a:lnTo>
                  <a:pt x="0" y="57"/>
                </a:lnTo>
                <a:lnTo>
                  <a:pt x="69" y="57"/>
                </a:lnTo>
                <a:lnTo>
                  <a:pt x="3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4"/>
          <p:cNvSpPr/>
          <p:nvPr/>
        </p:nvSpPr>
        <p:spPr bwMode="auto">
          <a:xfrm>
            <a:off x="10712322" y="2081771"/>
            <a:ext cx="1588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5"/>
          <p:cNvSpPr/>
          <p:nvPr/>
        </p:nvSpPr>
        <p:spPr bwMode="auto">
          <a:xfrm>
            <a:off x="10664697" y="2032559"/>
            <a:ext cx="49213" cy="49213"/>
          </a:xfrm>
          <a:custGeom>
            <a:avLst/>
            <a:gdLst>
              <a:gd name="T0" fmla="*/ 30 w 31"/>
              <a:gd name="T1" fmla="*/ 31 h 31"/>
              <a:gd name="T2" fmla="*/ 31 w 31"/>
              <a:gd name="T3" fmla="*/ 31 h 31"/>
              <a:gd name="T4" fmla="*/ 31 w 31"/>
              <a:gd name="T5" fmla="*/ 0 h 31"/>
              <a:gd name="T6" fmla="*/ 0 w 31"/>
              <a:gd name="T7" fmla="*/ 31 h 31"/>
              <a:gd name="T8" fmla="*/ 30 w 31"/>
              <a:gd name="T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0" y="31"/>
                </a:moveTo>
                <a:lnTo>
                  <a:pt x="31" y="31"/>
                </a:lnTo>
                <a:lnTo>
                  <a:pt x="31" y="0"/>
                </a:lnTo>
                <a:lnTo>
                  <a:pt x="0" y="31"/>
                </a:lnTo>
                <a:lnTo>
                  <a:pt x="30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46"/>
          <p:cNvSpPr/>
          <p:nvPr/>
        </p:nvSpPr>
        <p:spPr bwMode="auto">
          <a:xfrm>
            <a:off x="10559922" y="1927784"/>
            <a:ext cx="153988" cy="153988"/>
          </a:xfrm>
          <a:custGeom>
            <a:avLst/>
            <a:gdLst>
              <a:gd name="T0" fmla="*/ 31 w 97"/>
              <a:gd name="T1" fmla="*/ 97 h 97"/>
              <a:gd name="T2" fmla="*/ 97 w 97"/>
              <a:gd name="T3" fmla="*/ 30 h 97"/>
              <a:gd name="T4" fmla="*/ 97 w 97"/>
              <a:gd name="T5" fmla="*/ 0 h 97"/>
              <a:gd name="T6" fmla="*/ 0 w 97"/>
              <a:gd name="T7" fmla="*/ 97 h 97"/>
              <a:gd name="T8" fmla="*/ 31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31" y="97"/>
                </a:moveTo>
                <a:lnTo>
                  <a:pt x="97" y="30"/>
                </a:lnTo>
                <a:lnTo>
                  <a:pt x="97" y="0"/>
                </a:lnTo>
                <a:lnTo>
                  <a:pt x="0" y="97"/>
                </a:lnTo>
                <a:lnTo>
                  <a:pt x="31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47"/>
          <p:cNvSpPr/>
          <p:nvPr/>
        </p:nvSpPr>
        <p:spPr bwMode="auto">
          <a:xfrm>
            <a:off x="10455147" y="1823009"/>
            <a:ext cx="258763" cy="258763"/>
          </a:xfrm>
          <a:custGeom>
            <a:avLst/>
            <a:gdLst>
              <a:gd name="T0" fmla="*/ 0 w 163"/>
              <a:gd name="T1" fmla="*/ 163 h 163"/>
              <a:gd name="T2" fmla="*/ 30 w 163"/>
              <a:gd name="T3" fmla="*/ 163 h 163"/>
              <a:gd name="T4" fmla="*/ 163 w 163"/>
              <a:gd name="T5" fmla="*/ 31 h 163"/>
              <a:gd name="T6" fmla="*/ 163 w 163"/>
              <a:gd name="T7" fmla="*/ 0 h 163"/>
              <a:gd name="T8" fmla="*/ 0 w 163"/>
              <a:gd name="T9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63">
                <a:moveTo>
                  <a:pt x="0" y="163"/>
                </a:moveTo>
                <a:lnTo>
                  <a:pt x="30" y="163"/>
                </a:lnTo>
                <a:lnTo>
                  <a:pt x="163" y="31"/>
                </a:lnTo>
                <a:lnTo>
                  <a:pt x="163" y="0"/>
                </a:lnTo>
                <a:lnTo>
                  <a:pt x="0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3195510" y="2351646"/>
            <a:ext cx="258763" cy="239713"/>
          </a:xfrm>
          <a:custGeom>
            <a:avLst/>
            <a:gdLst>
              <a:gd name="T0" fmla="*/ 229 w 288"/>
              <a:gd name="T1" fmla="*/ 0 h 266"/>
              <a:gd name="T2" fmla="*/ 58 w 288"/>
              <a:gd name="T3" fmla="*/ 0 h 266"/>
              <a:gd name="T4" fmla="*/ 0 w 288"/>
              <a:gd name="T5" fmla="*/ 59 h 266"/>
              <a:gd name="T6" fmla="*/ 0 w 288"/>
              <a:gd name="T7" fmla="*/ 208 h 266"/>
              <a:gd name="T8" fmla="*/ 58 w 288"/>
              <a:gd name="T9" fmla="*/ 266 h 266"/>
              <a:gd name="T10" fmla="*/ 229 w 288"/>
              <a:gd name="T11" fmla="*/ 266 h 266"/>
              <a:gd name="T12" fmla="*/ 288 w 288"/>
              <a:gd name="T13" fmla="*/ 208 h 266"/>
              <a:gd name="T14" fmla="*/ 288 w 288"/>
              <a:gd name="T15" fmla="*/ 59 h 266"/>
              <a:gd name="T16" fmla="*/ 229 w 288"/>
              <a:gd name="T17" fmla="*/ 0 h 266"/>
              <a:gd name="T18" fmla="*/ 255 w 288"/>
              <a:gd name="T19" fmla="*/ 208 h 266"/>
              <a:gd name="T20" fmla="*/ 229 w 288"/>
              <a:gd name="T21" fmla="*/ 233 h 266"/>
              <a:gd name="T22" fmla="*/ 58 w 288"/>
              <a:gd name="T23" fmla="*/ 233 h 266"/>
              <a:gd name="T24" fmla="*/ 33 w 288"/>
              <a:gd name="T25" fmla="*/ 208 h 266"/>
              <a:gd name="T26" fmla="*/ 33 w 288"/>
              <a:gd name="T27" fmla="*/ 59 h 266"/>
              <a:gd name="T28" fmla="*/ 58 w 288"/>
              <a:gd name="T29" fmla="*/ 33 h 266"/>
              <a:gd name="T30" fmla="*/ 229 w 288"/>
              <a:gd name="T31" fmla="*/ 33 h 266"/>
              <a:gd name="T32" fmla="*/ 255 w 288"/>
              <a:gd name="T33" fmla="*/ 59 h 266"/>
              <a:gd name="T34" fmla="*/ 255 w 288"/>
              <a:gd name="T35" fmla="*/ 20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66">
                <a:moveTo>
                  <a:pt x="229" y="0"/>
                </a:move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7"/>
                  <a:pt x="0" y="59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40"/>
                  <a:pt x="26" y="266"/>
                  <a:pt x="58" y="266"/>
                </a:cubicBezTo>
                <a:cubicBezTo>
                  <a:pt x="229" y="266"/>
                  <a:pt x="229" y="266"/>
                  <a:pt x="229" y="266"/>
                </a:cubicBezTo>
                <a:cubicBezTo>
                  <a:pt x="262" y="266"/>
                  <a:pt x="288" y="240"/>
                  <a:pt x="288" y="208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288" y="27"/>
                  <a:pt x="262" y="0"/>
                  <a:pt x="229" y="0"/>
                </a:cubicBezTo>
                <a:close/>
                <a:moveTo>
                  <a:pt x="255" y="208"/>
                </a:moveTo>
                <a:cubicBezTo>
                  <a:pt x="255" y="222"/>
                  <a:pt x="243" y="233"/>
                  <a:pt x="229" y="233"/>
                </a:cubicBezTo>
                <a:cubicBezTo>
                  <a:pt x="58" y="233"/>
                  <a:pt x="58" y="233"/>
                  <a:pt x="58" y="233"/>
                </a:cubicBezTo>
                <a:cubicBezTo>
                  <a:pt x="44" y="233"/>
                  <a:pt x="33" y="222"/>
                  <a:pt x="33" y="208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45"/>
                  <a:pt x="44" y="33"/>
                  <a:pt x="58" y="33"/>
                </a:cubicBezTo>
                <a:cubicBezTo>
                  <a:pt x="229" y="33"/>
                  <a:pt x="229" y="33"/>
                  <a:pt x="229" y="33"/>
                </a:cubicBezTo>
                <a:cubicBezTo>
                  <a:pt x="243" y="33"/>
                  <a:pt x="255" y="45"/>
                  <a:pt x="255" y="59"/>
                </a:cubicBezTo>
                <a:lnTo>
                  <a:pt x="255" y="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49"/>
          <p:cNvSpPr/>
          <p:nvPr/>
        </p:nvSpPr>
        <p:spPr bwMode="auto">
          <a:xfrm>
            <a:off x="3265360" y="2440546"/>
            <a:ext cx="120650" cy="73025"/>
          </a:xfrm>
          <a:custGeom>
            <a:avLst/>
            <a:gdLst>
              <a:gd name="T0" fmla="*/ 38 w 76"/>
              <a:gd name="T1" fmla="*/ 46 h 46"/>
              <a:gd name="T2" fmla="*/ 76 w 76"/>
              <a:gd name="T3" fmla="*/ 0 h 46"/>
              <a:gd name="T4" fmla="*/ 0 w 76"/>
              <a:gd name="T5" fmla="*/ 0 h 46"/>
              <a:gd name="T6" fmla="*/ 38 w 76"/>
              <a:gd name="T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46">
                <a:moveTo>
                  <a:pt x="38" y="46"/>
                </a:moveTo>
                <a:lnTo>
                  <a:pt x="76" y="0"/>
                </a:lnTo>
                <a:lnTo>
                  <a:pt x="0" y="0"/>
                </a:lnTo>
                <a:lnTo>
                  <a:pt x="38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Rectangle 50"/>
          <p:cNvSpPr>
            <a:spLocks noChangeArrowheads="1"/>
          </p:cNvSpPr>
          <p:nvPr/>
        </p:nvSpPr>
        <p:spPr bwMode="auto">
          <a:xfrm>
            <a:off x="1638172" y="2345296"/>
            <a:ext cx="260350" cy="30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Rectangle 51"/>
          <p:cNvSpPr>
            <a:spLocks noChangeArrowheads="1"/>
          </p:cNvSpPr>
          <p:nvPr/>
        </p:nvSpPr>
        <p:spPr bwMode="auto">
          <a:xfrm>
            <a:off x="1638172" y="2419909"/>
            <a:ext cx="260350" cy="28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Rectangle 52"/>
          <p:cNvSpPr>
            <a:spLocks noChangeArrowheads="1"/>
          </p:cNvSpPr>
          <p:nvPr/>
        </p:nvSpPr>
        <p:spPr bwMode="auto">
          <a:xfrm>
            <a:off x="1638172" y="2492934"/>
            <a:ext cx="260350" cy="28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Rectangle 53"/>
          <p:cNvSpPr>
            <a:spLocks noChangeArrowheads="1"/>
          </p:cNvSpPr>
          <p:nvPr/>
        </p:nvSpPr>
        <p:spPr bwMode="auto">
          <a:xfrm>
            <a:off x="1638172" y="2565959"/>
            <a:ext cx="260350" cy="28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Rectangle 54"/>
          <p:cNvSpPr>
            <a:spLocks noChangeArrowheads="1"/>
          </p:cNvSpPr>
          <p:nvPr/>
        </p:nvSpPr>
        <p:spPr bwMode="auto">
          <a:xfrm>
            <a:off x="2244597" y="2431021"/>
            <a:ext cx="85725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Rectangle 55"/>
          <p:cNvSpPr>
            <a:spLocks noChangeArrowheads="1"/>
          </p:cNvSpPr>
          <p:nvPr/>
        </p:nvSpPr>
        <p:spPr bwMode="auto">
          <a:xfrm>
            <a:off x="2354135" y="2431021"/>
            <a:ext cx="19050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Rectangle 56"/>
          <p:cNvSpPr>
            <a:spLocks noChangeArrowheads="1"/>
          </p:cNvSpPr>
          <p:nvPr/>
        </p:nvSpPr>
        <p:spPr bwMode="auto">
          <a:xfrm>
            <a:off x="2396997" y="2405621"/>
            <a:ext cx="19050" cy="134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Rectangle 57"/>
          <p:cNvSpPr>
            <a:spLocks noChangeArrowheads="1"/>
          </p:cNvSpPr>
          <p:nvPr/>
        </p:nvSpPr>
        <p:spPr bwMode="auto">
          <a:xfrm>
            <a:off x="2200147" y="2431021"/>
            <a:ext cx="19050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Rectangle 58"/>
          <p:cNvSpPr>
            <a:spLocks noChangeArrowheads="1"/>
          </p:cNvSpPr>
          <p:nvPr/>
        </p:nvSpPr>
        <p:spPr bwMode="auto">
          <a:xfrm>
            <a:off x="2157285" y="2405621"/>
            <a:ext cx="19050" cy="134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59"/>
          <p:cNvSpPr>
            <a:spLocks noEditPoints="1"/>
          </p:cNvSpPr>
          <p:nvPr/>
        </p:nvSpPr>
        <p:spPr bwMode="auto">
          <a:xfrm>
            <a:off x="2676397" y="2375459"/>
            <a:ext cx="258763" cy="193675"/>
          </a:xfrm>
          <a:custGeom>
            <a:avLst/>
            <a:gdLst>
              <a:gd name="T0" fmla="*/ 0 w 163"/>
              <a:gd name="T1" fmla="*/ 0 h 122"/>
              <a:gd name="T2" fmla="*/ 0 w 163"/>
              <a:gd name="T3" fmla="*/ 122 h 122"/>
              <a:gd name="T4" fmla="*/ 163 w 163"/>
              <a:gd name="T5" fmla="*/ 122 h 122"/>
              <a:gd name="T6" fmla="*/ 163 w 163"/>
              <a:gd name="T7" fmla="*/ 0 h 122"/>
              <a:gd name="T8" fmla="*/ 0 w 163"/>
              <a:gd name="T9" fmla="*/ 0 h 122"/>
              <a:gd name="T10" fmla="*/ 100 w 163"/>
              <a:gd name="T11" fmla="*/ 13 h 122"/>
              <a:gd name="T12" fmla="*/ 100 w 163"/>
              <a:gd name="T13" fmla="*/ 108 h 122"/>
              <a:gd name="T14" fmla="*/ 63 w 163"/>
              <a:gd name="T15" fmla="*/ 108 h 122"/>
              <a:gd name="T16" fmla="*/ 63 w 163"/>
              <a:gd name="T17" fmla="*/ 13 h 122"/>
              <a:gd name="T18" fmla="*/ 100 w 163"/>
              <a:gd name="T19" fmla="*/ 13 h 122"/>
              <a:gd name="T20" fmla="*/ 13 w 163"/>
              <a:gd name="T21" fmla="*/ 13 h 122"/>
              <a:gd name="T22" fmla="*/ 49 w 163"/>
              <a:gd name="T23" fmla="*/ 13 h 122"/>
              <a:gd name="T24" fmla="*/ 49 w 163"/>
              <a:gd name="T25" fmla="*/ 108 h 122"/>
              <a:gd name="T26" fmla="*/ 13 w 163"/>
              <a:gd name="T27" fmla="*/ 108 h 122"/>
              <a:gd name="T28" fmla="*/ 13 w 163"/>
              <a:gd name="T29" fmla="*/ 13 h 122"/>
              <a:gd name="T30" fmla="*/ 149 w 163"/>
              <a:gd name="T31" fmla="*/ 108 h 122"/>
              <a:gd name="T32" fmla="*/ 114 w 163"/>
              <a:gd name="T33" fmla="*/ 108 h 122"/>
              <a:gd name="T34" fmla="*/ 114 w 163"/>
              <a:gd name="T35" fmla="*/ 13 h 122"/>
              <a:gd name="T36" fmla="*/ 149 w 163"/>
              <a:gd name="T37" fmla="*/ 13 h 122"/>
              <a:gd name="T38" fmla="*/ 149 w 163"/>
              <a:gd name="T39" fmla="*/ 10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3" h="122">
                <a:moveTo>
                  <a:pt x="0" y="0"/>
                </a:moveTo>
                <a:lnTo>
                  <a:pt x="0" y="122"/>
                </a:lnTo>
                <a:lnTo>
                  <a:pt x="163" y="122"/>
                </a:lnTo>
                <a:lnTo>
                  <a:pt x="163" y="0"/>
                </a:lnTo>
                <a:lnTo>
                  <a:pt x="0" y="0"/>
                </a:lnTo>
                <a:close/>
                <a:moveTo>
                  <a:pt x="100" y="13"/>
                </a:moveTo>
                <a:lnTo>
                  <a:pt x="100" y="108"/>
                </a:lnTo>
                <a:lnTo>
                  <a:pt x="63" y="108"/>
                </a:lnTo>
                <a:lnTo>
                  <a:pt x="63" y="13"/>
                </a:lnTo>
                <a:lnTo>
                  <a:pt x="100" y="13"/>
                </a:lnTo>
                <a:close/>
                <a:moveTo>
                  <a:pt x="13" y="13"/>
                </a:moveTo>
                <a:lnTo>
                  <a:pt x="49" y="13"/>
                </a:lnTo>
                <a:lnTo>
                  <a:pt x="49" y="108"/>
                </a:lnTo>
                <a:lnTo>
                  <a:pt x="13" y="108"/>
                </a:lnTo>
                <a:lnTo>
                  <a:pt x="13" y="13"/>
                </a:lnTo>
                <a:close/>
                <a:moveTo>
                  <a:pt x="149" y="108"/>
                </a:moveTo>
                <a:lnTo>
                  <a:pt x="114" y="108"/>
                </a:lnTo>
                <a:lnTo>
                  <a:pt x="114" y="13"/>
                </a:lnTo>
                <a:lnTo>
                  <a:pt x="149" y="13"/>
                </a:lnTo>
                <a:lnTo>
                  <a:pt x="149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60"/>
          <p:cNvSpPr/>
          <p:nvPr/>
        </p:nvSpPr>
        <p:spPr bwMode="auto">
          <a:xfrm>
            <a:off x="8448547" y="1953184"/>
            <a:ext cx="66675" cy="66675"/>
          </a:xfrm>
          <a:custGeom>
            <a:avLst/>
            <a:gdLst>
              <a:gd name="T0" fmla="*/ 0 w 42"/>
              <a:gd name="T1" fmla="*/ 42 h 42"/>
              <a:gd name="T2" fmla="*/ 42 w 42"/>
              <a:gd name="T3" fmla="*/ 0 h 42"/>
              <a:gd name="T4" fmla="*/ 0 w 42"/>
              <a:gd name="T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42">
                <a:moveTo>
                  <a:pt x="0" y="42"/>
                </a:moveTo>
                <a:lnTo>
                  <a:pt x="42" y="0"/>
                </a:lnTo>
                <a:lnTo>
                  <a:pt x="0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Line 61"/>
          <p:cNvSpPr>
            <a:spLocks noChangeShapeType="1"/>
          </p:cNvSpPr>
          <p:nvPr/>
        </p:nvSpPr>
        <p:spPr bwMode="auto">
          <a:xfrm flipV="1">
            <a:off x="8448547" y="1953184"/>
            <a:ext cx="66675" cy="666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Line 62"/>
          <p:cNvSpPr>
            <a:spLocks noChangeShapeType="1"/>
          </p:cNvSpPr>
          <p:nvPr/>
        </p:nvSpPr>
        <p:spPr bwMode="auto">
          <a:xfrm>
            <a:off x="8448547" y="188650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Line 63"/>
          <p:cNvSpPr>
            <a:spLocks noChangeShapeType="1"/>
          </p:cNvSpPr>
          <p:nvPr/>
        </p:nvSpPr>
        <p:spPr bwMode="auto">
          <a:xfrm>
            <a:off x="8448547" y="188650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64"/>
          <p:cNvSpPr/>
          <p:nvPr/>
        </p:nvSpPr>
        <p:spPr bwMode="auto">
          <a:xfrm>
            <a:off x="8448547" y="1824596"/>
            <a:ext cx="130175" cy="258763"/>
          </a:xfrm>
          <a:custGeom>
            <a:avLst/>
            <a:gdLst>
              <a:gd name="T0" fmla="*/ 42 w 82"/>
              <a:gd name="T1" fmla="*/ 81 h 163"/>
              <a:gd name="T2" fmla="*/ 0 w 82"/>
              <a:gd name="T3" fmla="*/ 123 h 163"/>
              <a:gd name="T4" fmla="*/ 0 w 82"/>
              <a:gd name="T5" fmla="*/ 163 h 163"/>
              <a:gd name="T6" fmla="*/ 0 w 82"/>
              <a:gd name="T7" fmla="*/ 163 h 163"/>
              <a:gd name="T8" fmla="*/ 82 w 82"/>
              <a:gd name="T9" fmla="*/ 81 h 163"/>
              <a:gd name="T10" fmla="*/ 0 w 82"/>
              <a:gd name="T11" fmla="*/ 0 h 163"/>
              <a:gd name="T12" fmla="*/ 0 w 82"/>
              <a:gd name="T13" fmla="*/ 0 h 163"/>
              <a:gd name="T14" fmla="*/ 0 w 82"/>
              <a:gd name="T15" fmla="*/ 39 h 163"/>
              <a:gd name="T16" fmla="*/ 42 w 82"/>
              <a:gd name="T17" fmla="*/ 8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163">
                <a:moveTo>
                  <a:pt x="42" y="81"/>
                </a:moveTo>
                <a:lnTo>
                  <a:pt x="0" y="123"/>
                </a:lnTo>
                <a:lnTo>
                  <a:pt x="0" y="163"/>
                </a:lnTo>
                <a:lnTo>
                  <a:pt x="0" y="163"/>
                </a:lnTo>
                <a:lnTo>
                  <a:pt x="82" y="81"/>
                </a:lnTo>
                <a:lnTo>
                  <a:pt x="0" y="0"/>
                </a:lnTo>
                <a:lnTo>
                  <a:pt x="0" y="0"/>
                </a:lnTo>
                <a:lnTo>
                  <a:pt x="0" y="39"/>
                </a:lnTo>
                <a:lnTo>
                  <a:pt x="4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65"/>
          <p:cNvSpPr/>
          <p:nvPr/>
        </p:nvSpPr>
        <p:spPr bwMode="auto">
          <a:xfrm>
            <a:off x="8966072" y="1824596"/>
            <a:ext cx="138113" cy="257175"/>
          </a:xfrm>
          <a:custGeom>
            <a:avLst/>
            <a:gdLst>
              <a:gd name="T0" fmla="*/ 149 w 153"/>
              <a:gd name="T1" fmla="*/ 137 h 286"/>
              <a:gd name="T2" fmla="*/ 16 w 153"/>
              <a:gd name="T3" fmla="*/ 3 h 286"/>
              <a:gd name="T4" fmla="*/ 9 w 153"/>
              <a:gd name="T5" fmla="*/ 0 h 286"/>
              <a:gd name="T6" fmla="*/ 3 w 153"/>
              <a:gd name="T7" fmla="*/ 3 h 286"/>
              <a:gd name="T8" fmla="*/ 2 w 153"/>
              <a:gd name="T9" fmla="*/ 3 h 286"/>
              <a:gd name="T10" fmla="*/ 0 w 153"/>
              <a:gd name="T11" fmla="*/ 10 h 286"/>
              <a:gd name="T12" fmla="*/ 0 w 153"/>
              <a:gd name="T13" fmla="*/ 75 h 286"/>
              <a:gd name="T14" fmla="*/ 2 w 153"/>
              <a:gd name="T15" fmla="*/ 81 h 286"/>
              <a:gd name="T16" fmla="*/ 64 w 153"/>
              <a:gd name="T17" fmla="*/ 143 h 286"/>
              <a:gd name="T18" fmla="*/ 2 w 153"/>
              <a:gd name="T19" fmla="*/ 205 h 286"/>
              <a:gd name="T20" fmla="*/ 0 w 153"/>
              <a:gd name="T21" fmla="*/ 212 h 286"/>
              <a:gd name="T22" fmla="*/ 0 w 153"/>
              <a:gd name="T23" fmla="*/ 277 h 286"/>
              <a:gd name="T24" fmla="*/ 2 w 153"/>
              <a:gd name="T25" fmla="*/ 283 h 286"/>
              <a:gd name="T26" fmla="*/ 3 w 153"/>
              <a:gd name="T27" fmla="*/ 283 h 286"/>
              <a:gd name="T28" fmla="*/ 9 w 153"/>
              <a:gd name="T29" fmla="*/ 286 h 286"/>
              <a:gd name="T30" fmla="*/ 16 w 153"/>
              <a:gd name="T31" fmla="*/ 283 h 286"/>
              <a:gd name="T32" fmla="*/ 149 w 153"/>
              <a:gd name="T33" fmla="*/ 150 h 286"/>
              <a:gd name="T34" fmla="*/ 149 w 153"/>
              <a:gd name="T35" fmla="*/ 137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3" h="286">
                <a:moveTo>
                  <a:pt x="149" y="137"/>
                </a:moveTo>
                <a:cubicBezTo>
                  <a:pt x="16" y="3"/>
                  <a:pt x="16" y="3"/>
                  <a:pt x="16" y="3"/>
                </a:cubicBezTo>
                <a:cubicBezTo>
                  <a:pt x="14" y="1"/>
                  <a:pt x="11" y="0"/>
                  <a:pt x="9" y="0"/>
                </a:cubicBezTo>
                <a:cubicBezTo>
                  <a:pt x="7" y="0"/>
                  <a:pt x="4" y="1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5"/>
                  <a:pt x="0" y="7"/>
                  <a:pt x="0" y="10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7"/>
                  <a:pt x="1" y="79"/>
                  <a:pt x="2" y="81"/>
                </a:cubicBezTo>
                <a:cubicBezTo>
                  <a:pt x="64" y="143"/>
                  <a:pt x="64" y="143"/>
                  <a:pt x="64" y="143"/>
                </a:cubicBezTo>
                <a:cubicBezTo>
                  <a:pt x="2" y="205"/>
                  <a:pt x="2" y="205"/>
                  <a:pt x="2" y="205"/>
                </a:cubicBezTo>
                <a:cubicBezTo>
                  <a:pt x="1" y="207"/>
                  <a:pt x="0" y="209"/>
                  <a:pt x="0" y="212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79"/>
                  <a:pt x="1" y="281"/>
                  <a:pt x="2" y="283"/>
                </a:cubicBezTo>
                <a:cubicBezTo>
                  <a:pt x="3" y="283"/>
                  <a:pt x="3" y="283"/>
                  <a:pt x="3" y="283"/>
                </a:cubicBezTo>
                <a:cubicBezTo>
                  <a:pt x="4" y="285"/>
                  <a:pt x="7" y="286"/>
                  <a:pt x="9" y="286"/>
                </a:cubicBezTo>
                <a:cubicBezTo>
                  <a:pt x="12" y="286"/>
                  <a:pt x="14" y="285"/>
                  <a:pt x="16" y="283"/>
                </a:cubicBezTo>
                <a:cubicBezTo>
                  <a:pt x="149" y="150"/>
                  <a:pt x="149" y="150"/>
                  <a:pt x="149" y="150"/>
                </a:cubicBezTo>
                <a:cubicBezTo>
                  <a:pt x="153" y="146"/>
                  <a:pt x="153" y="140"/>
                  <a:pt x="149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66"/>
          <p:cNvSpPr>
            <a:spLocks noEditPoints="1"/>
          </p:cNvSpPr>
          <p:nvPr/>
        </p:nvSpPr>
        <p:spPr bwMode="auto">
          <a:xfrm>
            <a:off x="9416922" y="1821421"/>
            <a:ext cx="260350" cy="260350"/>
          </a:xfrm>
          <a:custGeom>
            <a:avLst/>
            <a:gdLst>
              <a:gd name="T0" fmla="*/ 144 w 288"/>
              <a:gd name="T1" fmla="*/ 0 h 289"/>
              <a:gd name="T2" fmla="*/ 0 w 288"/>
              <a:gd name="T3" fmla="*/ 145 h 289"/>
              <a:gd name="T4" fmla="*/ 144 w 288"/>
              <a:gd name="T5" fmla="*/ 289 h 289"/>
              <a:gd name="T6" fmla="*/ 288 w 288"/>
              <a:gd name="T7" fmla="*/ 145 h 289"/>
              <a:gd name="T8" fmla="*/ 144 w 288"/>
              <a:gd name="T9" fmla="*/ 0 h 289"/>
              <a:gd name="T10" fmla="*/ 208 w 288"/>
              <a:gd name="T11" fmla="*/ 148 h 289"/>
              <a:gd name="T12" fmla="*/ 117 w 288"/>
              <a:gd name="T13" fmla="*/ 239 h 289"/>
              <a:gd name="T14" fmla="*/ 114 w 288"/>
              <a:gd name="T15" fmla="*/ 240 h 289"/>
              <a:gd name="T16" fmla="*/ 111 w 288"/>
              <a:gd name="T17" fmla="*/ 239 h 289"/>
              <a:gd name="T18" fmla="*/ 111 w 288"/>
              <a:gd name="T19" fmla="*/ 239 h 289"/>
              <a:gd name="T20" fmla="*/ 110 w 288"/>
              <a:gd name="T21" fmla="*/ 236 h 289"/>
              <a:gd name="T22" fmla="*/ 110 w 288"/>
              <a:gd name="T23" fmla="*/ 192 h 289"/>
              <a:gd name="T24" fmla="*/ 111 w 288"/>
              <a:gd name="T25" fmla="*/ 189 h 289"/>
              <a:gd name="T26" fmla="*/ 155 w 288"/>
              <a:gd name="T27" fmla="*/ 145 h 289"/>
              <a:gd name="T28" fmla="*/ 111 w 288"/>
              <a:gd name="T29" fmla="*/ 101 h 289"/>
              <a:gd name="T30" fmla="*/ 110 w 288"/>
              <a:gd name="T31" fmla="*/ 98 h 289"/>
              <a:gd name="T32" fmla="*/ 110 w 288"/>
              <a:gd name="T33" fmla="*/ 54 h 289"/>
              <a:gd name="T34" fmla="*/ 111 w 288"/>
              <a:gd name="T35" fmla="*/ 51 h 289"/>
              <a:gd name="T36" fmla="*/ 111 w 288"/>
              <a:gd name="T37" fmla="*/ 51 h 289"/>
              <a:gd name="T38" fmla="*/ 117 w 288"/>
              <a:gd name="T39" fmla="*/ 51 h 289"/>
              <a:gd name="T40" fmla="*/ 208 w 288"/>
              <a:gd name="T41" fmla="*/ 142 h 289"/>
              <a:gd name="T42" fmla="*/ 209 w 288"/>
              <a:gd name="T43" fmla="*/ 145 h 289"/>
              <a:gd name="T44" fmla="*/ 208 w 288"/>
              <a:gd name="T45" fmla="*/ 14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9">
                <a:moveTo>
                  <a:pt x="144" y="0"/>
                </a:moveTo>
                <a:cubicBezTo>
                  <a:pt x="64" y="0"/>
                  <a:pt x="0" y="65"/>
                  <a:pt x="0" y="145"/>
                </a:cubicBezTo>
                <a:cubicBezTo>
                  <a:pt x="0" y="224"/>
                  <a:pt x="64" y="289"/>
                  <a:pt x="144" y="289"/>
                </a:cubicBezTo>
                <a:cubicBezTo>
                  <a:pt x="224" y="289"/>
                  <a:pt x="288" y="224"/>
                  <a:pt x="288" y="145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08" y="148"/>
                </a:moveTo>
                <a:cubicBezTo>
                  <a:pt x="117" y="239"/>
                  <a:pt x="117" y="239"/>
                  <a:pt x="117" y="239"/>
                </a:cubicBezTo>
                <a:cubicBezTo>
                  <a:pt x="116" y="240"/>
                  <a:pt x="115" y="240"/>
                  <a:pt x="114" y="240"/>
                </a:cubicBezTo>
                <a:cubicBezTo>
                  <a:pt x="113" y="240"/>
                  <a:pt x="112" y="240"/>
                  <a:pt x="111" y="239"/>
                </a:cubicBezTo>
                <a:cubicBezTo>
                  <a:pt x="111" y="239"/>
                  <a:pt x="111" y="239"/>
                  <a:pt x="111" y="239"/>
                </a:cubicBezTo>
                <a:cubicBezTo>
                  <a:pt x="110" y="238"/>
                  <a:pt x="110" y="237"/>
                  <a:pt x="110" y="236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0" y="191"/>
                  <a:pt x="110" y="190"/>
                  <a:pt x="111" y="189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0" y="100"/>
                  <a:pt x="110" y="99"/>
                  <a:pt x="110" y="98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0" y="53"/>
                  <a:pt x="110" y="52"/>
                  <a:pt x="111" y="51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13" y="49"/>
                  <a:pt x="115" y="49"/>
                  <a:pt x="117" y="51"/>
                </a:cubicBezTo>
                <a:cubicBezTo>
                  <a:pt x="208" y="142"/>
                  <a:pt x="208" y="142"/>
                  <a:pt x="208" y="142"/>
                </a:cubicBezTo>
                <a:cubicBezTo>
                  <a:pt x="209" y="143"/>
                  <a:pt x="209" y="144"/>
                  <a:pt x="209" y="145"/>
                </a:cubicBezTo>
                <a:cubicBezTo>
                  <a:pt x="209" y="146"/>
                  <a:pt x="209" y="147"/>
                  <a:pt x="208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67"/>
          <p:cNvSpPr>
            <a:spLocks noEditPoints="1"/>
          </p:cNvSpPr>
          <p:nvPr/>
        </p:nvSpPr>
        <p:spPr bwMode="auto">
          <a:xfrm>
            <a:off x="6307010" y="4934509"/>
            <a:ext cx="258763" cy="258763"/>
          </a:xfrm>
          <a:custGeom>
            <a:avLst/>
            <a:gdLst>
              <a:gd name="T0" fmla="*/ 0 w 163"/>
              <a:gd name="T1" fmla="*/ 0 h 163"/>
              <a:gd name="T2" fmla="*/ 0 w 163"/>
              <a:gd name="T3" fmla="*/ 163 h 163"/>
              <a:gd name="T4" fmla="*/ 163 w 163"/>
              <a:gd name="T5" fmla="*/ 163 h 163"/>
              <a:gd name="T6" fmla="*/ 163 w 163"/>
              <a:gd name="T7" fmla="*/ 0 h 163"/>
              <a:gd name="T8" fmla="*/ 0 w 163"/>
              <a:gd name="T9" fmla="*/ 0 h 163"/>
              <a:gd name="T10" fmla="*/ 13 w 163"/>
              <a:gd name="T11" fmla="*/ 105 h 163"/>
              <a:gd name="T12" fmla="*/ 59 w 163"/>
              <a:gd name="T13" fmla="*/ 150 h 163"/>
              <a:gd name="T14" fmla="*/ 13 w 163"/>
              <a:gd name="T15" fmla="*/ 150 h 163"/>
              <a:gd name="T16" fmla="*/ 13 w 163"/>
              <a:gd name="T17" fmla="*/ 105 h 163"/>
              <a:gd name="T18" fmla="*/ 9 w 163"/>
              <a:gd name="T19" fmla="*/ 81 h 163"/>
              <a:gd name="T20" fmla="*/ 82 w 163"/>
              <a:gd name="T21" fmla="*/ 81 h 163"/>
              <a:gd name="T22" fmla="*/ 82 w 163"/>
              <a:gd name="T23" fmla="*/ 154 h 163"/>
              <a:gd name="T24" fmla="*/ 9 w 163"/>
              <a:gd name="T25" fmla="*/ 8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3" h="163">
                <a:moveTo>
                  <a:pt x="0" y="0"/>
                </a:moveTo>
                <a:lnTo>
                  <a:pt x="0" y="163"/>
                </a:lnTo>
                <a:lnTo>
                  <a:pt x="163" y="163"/>
                </a:lnTo>
                <a:lnTo>
                  <a:pt x="163" y="0"/>
                </a:lnTo>
                <a:lnTo>
                  <a:pt x="0" y="0"/>
                </a:lnTo>
                <a:close/>
                <a:moveTo>
                  <a:pt x="13" y="105"/>
                </a:moveTo>
                <a:lnTo>
                  <a:pt x="59" y="150"/>
                </a:lnTo>
                <a:lnTo>
                  <a:pt x="13" y="150"/>
                </a:lnTo>
                <a:lnTo>
                  <a:pt x="13" y="105"/>
                </a:lnTo>
                <a:close/>
                <a:moveTo>
                  <a:pt x="9" y="81"/>
                </a:moveTo>
                <a:lnTo>
                  <a:pt x="82" y="81"/>
                </a:lnTo>
                <a:lnTo>
                  <a:pt x="82" y="154"/>
                </a:lnTo>
                <a:lnTo>
                  <a:pt x="9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68"/>
          <p:cNvSpPr>
            <a:spLocks noEditPoints="1"/>
          </p:cNvSpPr>
          <p:nvPr/>
        </p:nvSpPr>
        <p:spPr bwMode="auto">
          <a:xfrm>
            <a:off x="1639760" y="2861234"/>
            <a:ext cx="257175" cy="258763"/>
          </a:xfrm>
          <a:custGeom>
            <a:avLst/>
            <a:gdLst>
              <a:gd name="T0" fmla="*/ 286 w 286"/>
              <a:gd name="T1" fmla="*/ 131 h 288"/>
              <a:gd name="T2" fmla="*/ 259 w 286"/>
              <a:gd name="T3" fmla="*/ 131 h 288"/>
              <a:gd name="T4" fmla="*/ 155 w 286"/>
              <a:gd name="T5" fmla="*/ 26 h 288"/>
              <a:gd name="T6" fmla="*/ 155 w 286"/>
              <a:gd name="T7" fmla="*/ 0 h 288"/>
              <a:gd name="T8" fmla="*/ 131 w 286"/>
              <a:gd name="T9" fmla="*/ 0 h 288"/>
              <a:gd name="T10" fmla="*/ 131 w 286"/>
              <a:gd name="T11" fmla="*/ 26 h 288"/>
              <a:gd name="T12" fmla="*/ 27 w 286"/>
              <a:gd name="T13" fmla="*/ 131 h 288"/>
              <a:gd name="T14" fmla="*/ 0 w 286"/>
              <a:gd name="T15" fmla="*/ 131 h 288"/>
              <a:gd name="T16" fmla="*/ 0 w 286"/>
              <a:gd name="T17" fmla="*/ 155 h 288"/>
              <a:gd name="T18" fmla="*/ 28 w 286"/>
              <a:gd name="T19" fmla="*/ 155 h 288"/>
              <a:gd name="T20" fmla="*/ 131 w 286"/>
              <a:gd name="T21" fmla="*/ 258 h 288"/>
              <a:gd name="T22" fmla="*/ 131 w 286"/>
              <a:gd name="T23" fmla="*/ 288 h 288"/>
              <a:gd name="T24" fmla="*/ 155 w 286"/>
              <a:gd name="T25" fmla="*/ 288 h 288"/>
              <a:gd name="T26" fmla="*/ 155 w 286"/>
              <a:gd name="T27" fmla="*/ 258 h 288"/>
              <a:gd name="T28" fmla="*/ 259 w 286"/>
              <a:gd name="T29" fmla="*/ 155 h 288"/>
              <a:gd name="T30" fmla="*/ 286 w 286"/>
              <a:gd name="T31" fmla="*/ 155 h 288"/>
              <a:gd name="T32" fmla="*/ 286 w 286"/>
              <a:gd name="T33" fmla="*/ 131 h 288"/>
              <a:gd name="T34" fmla="*/ 235 w 286"/>
              <a:gd name="T35" fmla="*/ 131 h 288"/>
              <a:gd name="T36" fmla="*/ 155 w 286"/>
              <a:gd name="T37" fmla="*/ 131 h 288"/>
              <a:gd name="T38" fmla="*/ 155 w 286"/>
              <a:gd name="T39" fmla="*/ 50 h 288"/>
              <a:gd name="T40" fmla="*/ 235 w 286"/>
              <a:gd name="T41" fmla="*/ 131 h 288"/>
              <a:gd name="T42" fmla="*/ 131 w 286"/>
              <a:gd name="T43" fmla="*/ 50 h 288"/>
              <a:gd name="T44" fmla="*/ 131 w 286"/>
              <a:gd name="T45" fmla="*/ 131 h 288"/>
              <a:gd name="T46" fmla="*/ 51 w 286"/>
              <a:gd name="T47" fmla="*/ 131 h 288"/>
              <a:gd name="T48" fmla="*/ 131 w 286"/>
              <a:gd name="T49" fmla="*/ 50 h 288"/>
              <a:gd name="T50" fmla="*/ 52 w 286"/>
              <a:gd name="T51" fmla="*/ 155 h 288"/>
              <a:gd name="T52" fmla="*/ 131 w 286"/>
              <a:gd name="T53" fmla="*/ 155 h 288"/>
              <a:gd name="T54" fmla="*/ 131 w 286"/>
              <a:gd name="T55" fmla="*/ 234 h 288"/>
              <a:gd name="T56" fmla="*/ 52 w 286"/>
              <a:gd name="T57" fmla="*/ 155 h 288"/>
              <a:gd name="T58" fmla="*/ 155 w 286"/>
              <a:gd name="T59" fmla="*/ 234 h 288"/>
              <a:gd name="T60" fmla="*/ 155 w 286"/>
              <a:gd name="T61" fmla="*/ 155 h 288"/>
              <a:gd name="T62" fmla="*/ 235 w 286"/>
              <a:gd name="T63" fmla="*/ 155 h 288"/>
              <a:gd name="T64" fmla="*/ 155 w 286"/>
              <a:gd name="T65" fmla="*/ 23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69"/>
          <p:cNvSpPr/>
          <p:nvPr/>
        </p:nvSpPr>
        <p:spPr bwMode="auto">
          <a:xfrm>
            <a:off x="8510460" y="5566334"/>
            <a:ext cx="0" cy="1588"/>
          </a:xfrm>
          <a:custGeom>
            <a:avLst/>
            <a:gdLst>
              <a:gd name="T0" fmla="*/ 1 h 2"/>
              <a:gd name="T1" fmla="*/ 2 h 2"/>
              <a:gd name="T2" fmla="*/ 1 h 2"/>
              <a:gd name="T3" fmla="*/ 0 h 2"/>
              <a:gd name="T4" fmla="*/ 1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2">
                <a:moveTo>
                  <a:pt x="0" y="1"/>
                </a:move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70"/>
          <p:cNvSpPr/>
          <p:nvPr/>
        </p:nvSpPr>
        <p:spPr bwMode="auto">
          <a:xfrm>
            <a:off x="8446960" y="5453621"/>
            <a:ext cx="125413" cy="114300"/>
          </a:xfrm>
          <a:custGeom>
            <a:avLst/>
            <a:gdLst>
              <a:gd name="T0" fmla="*/ 71 w 141"/>
              <a:gd name="T1" fmla="*/ 126 h 126"/>
              <a:gd name="T2" fmla="*/ 71 w 141"/>
              <a:gd name="T3" fmla="*/ 125 h 126"/>
              <a:gd name="T4" fmla="*/ 71 w 141"/>
              <a:gd name="T5" fmla="*/ 126 h 126"/>
              <a:gd name="T6" fmla="*/ 141 w 141"/>
              <a:gd name="T7" fmla="*/ 36 h 126"/>
              <a:gd name="T8" fmla="*/ 71 w 141"/>
              <a:gd name="T9" fmla="*/ 0 h 126"/>
              <a:gd name="T10" fmla="*/ 71 w 141"/>
              <a:gd name="T11" fmla="*/ 0 h 126"/>
              <a:gd name="T12" fmla="*/ 71 w 141"/>
              <a:gd name="T13" fmla="*/ 0 h 126"/>
              <a:gd name="T14" fmla="*/ 70 w 141"/>
              <a:gd name="T15" fmla="*/ 0 h 126"/>
              <a:gd name="T16" fmla="*/ 70 w 141"/>
              <a:gd name="T17" fmla="*/ 0 h 126"/>
              <a:gd name="T18" fmla="*/ 0 w 141"/>
              <a:gd name="T19" fmla="*/ 35 h 126"/>
              <a:gd name="T20" fmla="*/ 71 w 141"/>
              <a:gd name="T21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1" h="126">
                <a:moveTo>
                  <a:pt x="71" y="126"/>
                </a:moveTo>
                <a:cubicBezTo>
                  <a:pt x="71" y="126"/>
                  <a:pt x="71" y="125"/>
                  <a:pt x="71" y="125"/>
                </a:cubicBezTo>
                <a:cubicBezTo>
                  <a:pt x="71" y="125"/>
                  <a:pt x="71" y="126"/>
                  <a:pt x="71" y="126"/>
                </a:cubicBezTo>
                <a:cubicBezTo>
                  <a:pt x="83" y="88"/>
                  <a:pt x="108" y="57"/>
                  <a:pt x="141" y="36"/>
                </a:cubicBezTo>
                <a:cubicBezTo>
                  <a:pt x="122" y="17"/>
                  <a:pt x="98" y="4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44" y="4"/>
                  <a:pt x="19" y="17"/>
                  <a:pt x="0" y="35"/>
                </a:cubicBezTo>
                <a:cubicBezTo>
                  <a:pt x="33" y="56"/>
                  <a:pt x="58" y="88"/>
                  <a:pt x="71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71"/>
          <p:cNvSpPr/>
          <p:nvPr/>
        </p:nvSpPr>
        <p:spPr bwMode="auto">
          <a:xfrm>
            <a:off x="8380285" y="5485371"/>
            <a:ext cx="114300" cy="227013"/>
          </a:xfrm>
          <a:custGeom>
            <a:avLst/>
            <a:gdLst>
              <a:gd name="T0" fmla="*/ 126 w 126"/>
              <a:gd name="T1" fmla="*/ 252 h 252"/>
              <a:gd name="T2" fmla="*/ 126 w 126"/>
              <a:gd name="T3" fmla="*/ 127 h 252"/>
              <a:gd name="T4" fmla="*/ 126 w 126"/>
              <a:gd name="T5" fmla="*/ 127 h 252"/>
              <a:gd name="T6" fmla="*/ 0 w 126"/>
              <a:gd name="T7" fmla="*/ 0 h 252"/>
              <a:gd name="T8" fmla="*/ 0 w 126"/>
              <a:gd name="T9" fmla="*/ 127 h 252"/>
              <a:gd name="T10" fmla="*/ 0 w 126"/>
              <a:gd name="T11" fmla="*/ 127 h 252"/>
              <a:gd name="T12" fmla="*/ 126 w 126"/>
              <a:gd name="T13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" h="252">
                <a:moveTo>
                  <a:pt x="126" y="252"/>
                </a:moveTo>
                <a:cubicBezTo>
                  <a:pt x="126" y="127"/>
                  <a:pt x="126" y="127"/>
                  <a:pt x="126" y="127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18" y="61"/>
                  <a:pt x="66" y="8"/>
                  <a:pt x="0" y="0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9" y="192"/>
                  <a:pt x="61" y="243"/>
                  <a:pt x="126" y="2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72"/>
          <p:cNvSpPr/>
          <p:nvPr/>
        </p:nvSpPr>
        <p:spPr bwMode="auto">
          <a:xfrm>
            <a:off x="8524747" y="5485371"/>
            <a:ext cx="114300" cy="227013"/>
          </a:xfrm>
          <a:custGeom>
            <a:avLst/>
            <a:gdLst>
              <a:gd name="T0" fmla="*/ 127 w 127"/>
              <a:gd name="T1" fmla="*/ 0 h 252"/>
              <a:gd name="T2" fmla="*/ 0 w 127"/>
              <a:gd name="T3" fmla="*/ 127 h 252"/>
              <a:gd name="T4" fmla="*/ 0 w 127"/>
              <a:gd name="T5" fmla="*/ 127 h 252"/>
              <a:gd name="T6" fmla="*/ 0 w 127"/>
              <a:gd name="T7" fmla="*/ 252 h 252"/>
              <a:gd name="T8" fmla="*/ 127 w 127"/>
              <a:gd name="T9" fmla="*/ 127 h 252"/>
              <a:gd name="T10" fmla="*/ 127 w 127"/>
              <a:gd name="T11" fmla="*/ 127 h 252"/>
              <a:gd name="T12" fmla="*/ 127 w 127"/>
              <a:gd name="T1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" h="252">
                <a:moveTo>
                  <a:pt x="127" y="0"/>
                </a:moveTo>
                <a:cubicBezTo>
                  <a:pt x="61" y="8"/>
                  <a:pt x="8" y="61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252"/>
                  <a:pt x="0" y="252"/>
                  <a:pt x="0" y="252"/>
                </a:cubicBezTo>
                <a:cubicBezTo>
                  <a:pt x="66" y="243"/>
                  <a:pt x="118" y="192"/>
                  <a:pt x="127" y="127"/>
                </a:cubicBezTo>
                <a:cubicBezTo>
                  <a:pt x="127" y="127"/>
                  <a:pt x="127" y="127"/>
                  <a:pt x="127" y="127"/>
                </a:cubicBezTo>
                <a:lnTo>
                  <a:pt x="12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73"/>
          <p:cNvSpPr/>
          <p:nvPr/>
        </p:nvSpPr>
        <p:spPr bwMode="auto">
          <a:xfrm>
            <a:off x="2676397" y="6044171"/>
            <a:ext cx="260350" cy="114300"/>
          </a:xfrm>
          <a:custGeom>
            <a:avLst/>
            <a:gdLst>
              <a:gd name="T0" fmla="*/ 255 w 288"/>
              <a:gd name="T1" fmla="*/ 0 h 127"/>
              <a:gd name="T2" fmla="*/ 255 w 288"/>
              <a:gd name="T3" fmla="*/ 0 h 127"/>
              <a:gd name="T4" fmla="*/ 254 w 288"/>
              <a:gd name="T5" fmla="*/ 0 h 127"/>
              <a:gd name="T6" fmla="*/ 222 w 288"/>
              <a:gd name="T7" fmla="*/ 95 h 127"/>
              <a:gd name="T8" fmla="*/ 210 w 288"/>
              <a:gd name="T9" fmla="*/ 106 h 127"/>
              <a:gd name="T10" fmla="*/ 199 w 288"/>
              <a:gd name="T11" fmla="*/ 95 h 127"/>
              <a:gd name="T12" fmla="*/ 166 w 288"/>
              <a:gd name="T13" fmla="*/ 0 h 127"/>
              <a:gd name="T14" fmla="*/ 166 w 288"/>
              <a:gd name="T15" fmla="*/ 0 h 127"/>
              <a:gd name="T16" fmla="*/ 166 w 288"/>
              <a:gd name="T17" fmla="*/ 0 h 127"/>
              <a:gd name="T18" fmla="*/ 133 w 288"/>
              <a:gd name="T19" fmla="*/ 32 h 127"/>
              <a:gd name="T20" fmla="*/ 122 w 288"/>
              <a:gd name="T21" fmla="*/ 106 h 127"/>
              <a:gd name="T22" fmla="*/ 121 w 288"/>
              <a:gd name="T23" fmla="*/ 106 h 127"/>
              <a:gd name="T24" fmla="*/ 110 w 288"/>
              <a:gd name="T25" fmla="*/ 32 h 127"/>
              <a:gd name="T26" fmla="*/ 78 w 288"/>
              <a:gd name="T27" fmla="*/ 0 h 127"/>
              <a:gd name="T28" fmla="*/ 77 w 288"/>
              <a:gd name="T29" fmla="*/ 0 h 127"/>
              <a:gd name="T30" fmla="*/ 77 w 288"/>
              <a:gd name="T31" fmla="*/ 0 h 127"/>
              <a:gd name="T32" fmla="*/ 44 w 288"/>
              <a:gd name="T33" fmla="*/ 95 h 127"/>
              <a:gd name="T34" fmla="*/ 33 w 288"/>
              <a:gd name="T35" fmla="*/ 106 h 127"/>
              <a:gd name="T36" fmla="*/ 21 w 288"/>
              <a:gd name="T37" fmla="*/ 95 h 127"/>
              <a:gd name="T38" fmla="*/ 18 w 288"/>
              <a:gd name="T39" fmla="*/ 59 h 127"/>
              <a:gd name="T40" fmla="*/ 0 w 288"/>
              <a:gd name="T41" fmla="*/ 62 h 127"/>
              <a:gd name="T42" fmla="*/ 32 w 288"/>
              <a:gd name="T43" fmla="*/ 127 h 127"/>
              <a:gd name="T44" fmla="*/ 33 w 288"/>
              <a:gd name="T45" fmla="*/ 127 h 127"/>
              <a:gd name="T46" fmla="*/ 33 w 288"/>
              <a:gd name="T47" fmla="*/ 127 h 127"/>
              <a:gd name="T48" fmla="*/ 33 w 288"/>
              <a:gd name="T49" fmla="*/ 127 h 127"/>
              <a:gd name="T50" fmla="*/ 66 w 288"/>
              <a:gd name="T51" fmla="*/ 32 h 127"/>
              <a:gd name="T52" fmla="*/ 77 w 288"/>
              <a:gd name="T53" fmla="*/ 21 h 127"/>
              <a:gd name="T54" fmla="*/ 89 w 288"/>
              <a:gd name="T55" fmla="*/ 32 h 127"/>
              <a:gd name="T56" fmla="*/ 121 w 288"/>
              <a:gd name="T57" fmla="*/ 127 h 127"/>
              <a:gd name="T58" fmla="*/ 121 w 288"/>
              <a:gd name="T59" fmla="*/ 127 h 127"/>
              <a:gd name="T60" fmla="*/ 122 w 288"/>
              <a:gd name="T61" fmla="*/ 127 h 127"/>
              <a:gd name="T62" fmla="*/ 122 w 288"/>
              <a:gd name="T63" fmla="*/ 127 h 127"/>
              <a:gd name="T64" fmla="*/ 154 w 288"/>
              <a:gd name="T65" fmla="*/ 32 h 127"/>
              <a:gd name="T66" fmla="*/ 166 w 288"/>
              <a:gd name="T67" fmla="*/ 21 h 127"/>
              <a:gd name="T68" fmla="*/ 177 w 288"/>
              <a:gd name="T69" fmla="*/ 32 h 127"/>
              <a:gd name="T70" fmla="*/ 210 w 288"/>
              <a:gd name="T71" fmla="*/ 127 h 127"/>
              <a:gd name="T72" fmla="*/ 210 w 288"/>
              <a:gd name="T73" fmla="*/ 127 h 127"/>
              <a:gd name="T74" fmla="*/ 210 w 288"/>
              <a:gd name="T75" fmla="*/ 127 h 127"/>
              <a:gd name="T76" fmla="*/ 211 w 288"/>
              <a:gd name="T77" fmla="*/ 127 h 127"/>
              <a:gd name="T78" fmla="*/ 243 w 288"/>
              <a:gd name="T79" fmla="*/ 32 h 127"/>
              <a:gd name="T80" fmla="*/ 255 w 288"/>
              <a:gd name="T81" fmla="*/ 21 h 127"/>
              <a:gd name="T82" fmla="*/ 266 w 288"/>
              <a:gd name="T83" fmla="*/ 32 h 127"/>
              <a:gd name="T84" fmla="*/ 270 w 288"/>
              <a:gd name="T85" fmla="*/ 66 h 127"/>
              <a:gd name="T86" fmla="*/ 288 w 288"/>
              <a:gd name="T87" fmla="*/ 62 h 127"/>
              <a:gd name="T88" fmla="*/ 255 w 288"/>
              <a:gd name="T89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127">
                <a:moveTo>
                  <a:pt x="255" y="0"/>
                </a:moveTo>
                <a:cubicBezTo>
                  <a:pt x="255" y="0"/>
                  <a:pt x="255" y="0"/>
                  <a:pt x="255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36" y="0"/>
                  <a:pt x="222" y="14"/>
                  <a:pt x="222" y="32"/>
                </a:cubicBezTo>
                <a:cubicBezTo>
                  <a:pt x="222" y="95"/>
                  <a:pt x="222" y="95"/>
                  <a:pt x="222" y="95"/>
                </a:cubicBezTo>
                <a:cubicBezTo>
                  <a:pt x="222" y="101"/>
                  <a:pt x="217" y="106"/>
                  <a:pt x="211" y="106"/>
                </a:cubicBezTo>
                <a:cubicBezTo>
                  <a:pt x="211" y="106"/>
                  <a:pt x="210" y="106"/>
                  <a:pt x="210" y="106"/>
                </a:cubicBezTo>
                <a:cubicBezTo>
                  <a:pt x="210" y="106"/>
                  <a:pt x="210" y="106"/>
                  <a:pt x="210" y="106"/>
                </a:cubicBezTo>
                <a:cubicBezTo>
                  <a:pt x="204" y="106"/>
                  <a:pt x="199" y="101"/>
                  <a:pt x="199" y="95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9" y="14"/>
                  <a:pt x="184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48" y="0"/>
                  <a:pt x="133" y="14"/>
                  <a:pt x="133" y="32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3" y="101"/>
                  <a:pt x="128" y="106"/>
                  <a:pt x="122" y="106"/>
                </a:cubicBezTo>
                <a:cubicBezTo>
                  <a:pt x="122" y="106"/>
                  <a:pt x="122" y="106"/>
                  <a:pt x="121" y="106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15" y="106"/>
                  <a:pt x="110" y="101"/>
                  <a:pt x="110" y="95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14"/>
                  <a:pt x="96" y="0"/>
                  <a:pt x="7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59" y="0"/>
                  <a:pt x="44" y="14"/>
                  <a:pt x="44" y="32"/>
                </a:cubicBezTo>
                <a:cubicBezTo>
                  <a:pt x="44" y="95"/>
                  <a:pt x="44" y="95"/>
                  <a:pt x="44" y="95"/>
                </a:cubicBezTo>
                <a:cubicBezTo>
                  <a:pt x="44" y="101"/>
                  <a:pt x="39" y="106"/>
                  <a:pt x="33" y="10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33" y="106"/>
                  <a:pt x="32" y="106"/>
                  <a:pt x="32" y="106"/>
                </a:cubicBezTo>
                <a:cubicBezTo>
                  <a:pt x="26" y="106"/>
                  <a:pt x="21" y="101"/>
                  <a:pt x="21" y="95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0"/>
                  <a:pt x="20" y="59"/>
                  <a:pt x="18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2" y="59"/>
                  <a:pt x="0" y="60"/>
                  <a:pt x="0" y="62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13"/>
                  <a:pt x="14" y="127"/>
                  <a:pt x="32" y="127"/>
                </a:cubicBezTo>
                <a:cubicBezTo>
                  <a:pt x="32" y="127"/>
                  <a:pt x="32" y="127"/>
                  <a:pt x="32" y="127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51" y="127"/>
                  <a:pt x="66" y="113"/>
                  <a:pt x="66" y="95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26"/>
                  <a:pt x="71" y="21"/>
                  <a:pt x="77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7" y="21"/>
                  <a:pt x="78" y="21"/>
                  <a:pt x="78" y="21"/>
                </a:cubicBezTo>
                <a:cubicBezTo>
                  <a:pt x="84" y="21"/>
                  <a:pt x="89" y="26"/>
                  <a:pt x="89" y="32"/>
                </a:cubicBezTo>
                <a:cubicBezTo>
                  <a:pt x="89" y="95"/>
                  <a:pt x="89" y="95"/>
                  <a:pt x="89" y="95"/>
                </a:cubicBezTo>
                <a:cubicBezTo>
                  <a:pt x="89" y="113"/>
                  <a:pt x="103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2" y="127"/>
                  <a:pt x="122" y="127"/>
                  <a:pt x="122" y="127"/>
                </a:cubicBezTo>
                <a:cubicBezTo>
                  <a:pt x="122" y="127"/>
                  <a:pt x="122" y="127"/>
                  <a:pt x="122" y="127"/>
                </a:cubicBezTo>
                <a:cubicBezTo>
                  <a:pt x="122" y="127"/>
                  <a:pt x="122" y="127"/>
                  <a:pt x="122" y="127"/>
                </a:cubicBezTo>
                <a:cubicBezTo>
                  <a:pt x="122" y="127"/>
                  <a:pt x="122" y="127"/>
                  <a:pt x="122" y="127"/>
                </a:cubicBezTo>
                <a:cubicBezTo>
                  <a:pt x="140" y="127"/>
                  <a:pt x="154" y="113"/>
                  <a:pt x="154" y="95"/>
                </a:cubicBezTo>
                <a:cubicBezTo>
                  <a:pt x="154" y="32"/>
                  <a:pt x="154" y="32"/>
                  <a:pt x="154" y="32"/>
                </a:cubicBezTo>
                <a:cubicBezTo>
                  <a:pt x="154" y="26"/>
                  <a:pt x="159" y="21"/>
                  <a:pt x="165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72" y="21"/>
                  <a:pt x="177" y="26"/>
                  <a:pt x="177" y="32"/>
                </a:cubicBezTo>
                <a:cubicBezTo>
                  <a:pt x="177" y="95"/>
                  <a:pt x="177" y="95"/>
                  <a:pt x="177" y="95"/>
                </a:cubicBezTo>
                <a:cubicBezTo>
                  <a:pt x="177" y="113"/>
                  <a:pt x="192" y="127"/>
                  <a:pt x="210" y="127"/>
                </a:cubicBezTo>
                <a:cubicBezTo>
                  <a:pt x="210" y="127"/>
                  <a:pt x="210" y="127"/>
                  <a:pt x="210" y="127"/>
                </a:cubicBezTo>
                <a:cubicBezTo>
                  <a:pt x="210" y="127"/>
                  <a:pt x="210" y="127"/>
                  <a:pt x="210" y="127"/>
                </a:cubicBezTo>
                <a:cubicBezTo>
                  <a:pt x="210" y="127"/>
                  <a:pt x="210" y="127"/>
                  <a:pt x="210" y="127"/>
                </a:cubicBezTo>
                <a:cubicBezTo>
                  <a:pt x="210" y="127"/>
                  <a:pt x="210" y="127"/>
                  <a:pt x="210" y="127"/>
                </a:cubicBezTo>
                <a:cubicBezTo>
                  <a:pt x="210" y="127"/>
                  <a:pt x="211" y="127"/>
                  <a:pt x="211" y="127"/>
                </a:cubicBezTo>
                <a:cubicBezTo>
                  <a:pt x="211" y="127"/>
                  <a:pt x="211" y="127"/>
                  <a:pt x="211" y="127"/>
                </a:cubicBezTo>
                <a:cubicBezTo>
                  <a:pt x="229" y="127"/>
                  <a:pt x="243" y="113"/>
                  <a:pt x="243" y="95"/>
                </a:cubicBezTo>
                <a:cubicBezTo>
                  <a:pt x="243" y="32"/>
                  <a:pt x="243" y="32"/>
                  <a:pt x="243" y="32"/>
                </a:cubicBezTo>
                <a:cubicBezTo>
                  <a:pt x="243" y="26"/>
                  <a:pt x="248" y="21"/>
                  <a:pt x="254" y="21"/>
                </a:cubicBezTo>
                <a:cubicBezTo>
                  <a:pt x="254" y="21"/>
                  <a:pt x="255" y="21"/>
                  <a:pt x="255" y="21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61" y="21"/>
                  <a:pt x="266" y="26"/>
                  <a:pt x="266" y="32"/>
                </a:cubicBezTo>
                <a:cubicBezTo>
                  <a:pt x="266" y="62"/>
                  <a:pt x="266" y="62"/>
                  <a:pt x="266" y="62"/>
                </a:cubicBezTo>
                <a:cubicBezTo>
                  <a:pt x="266" y="64"/>
                  <a:pt x="268" y="66"/>
                  <a:pt x="270" y="66"/>
                </a:cubicBezTo>
                <a:cubicBezTo>
                  <a:pt x="284" y="66"/>
                  <a:pt x="284" y="66"/>
                  <a:pt x="284" y="66"/>
                </a:cubicBezTo>
                <a:cubicBezTo>
                  <a:pt x="286" y="66"/>
                  <a:pt x="288" y="64"/>
                  <a:pt x="288" y="62"/>
                </a:cubicBezTo>
                <a:cubicBezTo>
                  <a:pt x="288" y="32"/>
                  <a:pt x="288" y="32"/>
                  <a:pt x="288" y="32"/>
                </a:cubicBezTo>
                <a:cubicBezTo>
                  <a:pt x="288" y="14"/>
                  <a:pt x="273" y="0"/>
                  <a:pt x="2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6840410" y="5452034"/>
            <a:ext cx="231775" cy="258763"/>
            <a:chOff x="6016626" y="5110164"/>
            <a:chExt cx="231775" cy="258763"/>
          </a:xfrm>
          <a:solidFill>
            <a:schemeClr val="bg1"/>
          </a:solidFill>
        </p:grpSpPr>
        <p:sp>
          <p:nvSpPr>
            <p:cNvPr id="80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5"/>
            <p:cNvSpPr/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Freeform 77"/>
          <p:cNvSpPr/>
          <p:nvPr/>
        </p:nvSpPr>
        <p:spPr bwMode="auto">
          <a:xfrm>
            <a:off x="7403972" y="5452034"/>
            <a:ext cx="177800" cy="149225"/>
          </a:xfrm>
          <a:custGeom>
            <a:avLst/>
            <a:gdLst>
              <a:gd name="T0" fmla="*/ 134 w 196"/>
              <a:gd name="T1" fmla="*/ 102 h 167"/>
              <a:gd name="T2" fmla="*/ 196 w 196"/>
              <a:gd name="T3" fmla="*/ 34 h 167"/>
              <a:gd name="T4" fmla="*/ 76 w 196"/>
              <a:gd name="T5" fmla="*/ 22 h 167"/>
              <a:gd name="T6" fmla="*/ 0 w 196"/>
              <a:gd name="T7" fmla="*/ 2 h 167"/>
              <a:gd name="T8" fmla="*/ 0 w 196"/>
              <a:gd name="T9" fmla="*/ 137 h 167"/>
              <a:gd name="T10" fmla="*/ 39 w 196"/>
              <a:gd name="T11" fmla="*/ 135 h 167"/>
              <a:gd name="T12" fmla="*/ 191 w 196"/>
              <a:gd name="T13" fmla="*/ 160 h 167"/>
              <a:gd name="T14" fmla="*/ 134 w 196"/>
              <a:gd name="T15" fmla="*/ 10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167">
                <a:moveTo>
                  <a:pt x="134" y="102"/>
                </a:moveTo>
                <a:cubicBezTo>
                  <a:pt x="134" y="87"/>
                  <a:pt x="196" y="34"/>
                  <a:pt x="196" y="34"/>
                </a:cubicBezTo>
                <a:cubicBezTo>
                  <a:pt x="164" y="48"/>
                  <a:pt x="117" y="44"/>
                  <a:pt x="76" y="22"/>
                </a:cubicBezTo>
                <a:cubicBezTo>
                  <a:pt x="35" y="0"/>
                  <a:pt x="0" y="2"/>
                  <a:pt x="0" y="2"/>
                </a:cubicBezTo>
                <a:cubicBezTo>
                  <a:pt x="0" y="137"/>
                  <a:pt x="0" y="137"/>
                  <a:pt x="0" y="137"/>
                </a:cubicBezTo>
                <a:cubicBezTo>
                  <a:pt x="2" y="136"/>
                  <a:pt x="11" y="133"/>
                  <a:pt x="39" y="135"/>
                </a:cubicBezTo>
                <a:cubicBezTo>
                  <a:pt x="73" y="139"/>
                  <a:pt x="160" y="167"/>
                  <a:pt x="191" y="160"/>
                </a:cubicBezTo>
                <a:cubicBezTo>
                  <a:pt x="191" y="160"/>
                  <a:pt x="134" y="112"/>
                  <a:pt x="13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Rectangle 78"/>
          <p:cNvSpPr>
            <a:spLocks noChangeArrowheads="1"/>
          </p:cNvSpPr>
          <p:nvPr/>
        </p:nvSpPr>
        <p:spPr bwMode="auto">
          <a:xfrm>
            <a:off x="7361110" y="5453621"/>
            <a:ext cx="22225" cy="257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79"/>
          <p:cNvSpPr/>
          <p:nvPr/>
        </p:nvSpPr>
        <p:spPr bwMode="auto">
          <a:xfrm>
            <a:off x="3824160" y="2340534"/>
            <a:ext cx="150813" cy="149225"/>
          </a:xfrm>
          <a:custGeom>
            <a:avLst/>
            <a:gdLst>
              <a:gd name="T0" fmla="*/ 47 w 95"/>
              <a:gd name="T1" fmla="*/ 0 h 94"/>
              <a:gd name="T2" fmla="*/ 0 w 95"/>
              <a:gd name="T3" fmla="*/ 47 h 94"/>
              <a:gd name="T4" fmla="*/ 47 w 95"/>
              <a:gd name="T5" fmla="*/ 94 h 94"/>
              <a:gd name="T6" fmla="*/ 95 w 95"/>
              <a:gd name="T7" fmla="*/ 47 h 94"/>
              <a:gd name="T8" fmla="*/ 47 w 95"/>
              <a:gd name="T9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4">
                <a:moveTo>
                  <a:pt x="47" y="0"/>
                </a:moveTo>
                <a:lnTo>
                  <a:pt x="0" y="47"/>
                </a:lnTo>
                <a:lnTo>
                  <a:pt x="47" y="94"/>
                </a:lnTo>
                <a:lnTo>
                  <a:pt x="95" y="47"/>
                </a:lnTo>
                <a:lnTo>
                  <a:pt x="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80"/>
          <p:cNvSpPr>
            <a:spLocks noEditPoints="1"/>
          </p:cNvSpPr>
          <p:nvPr/>
        </p:nvSpPr>
        <p:spPr bwMode="auto">
          <a:xfrm>
            <a:off x="3714622" y="2438959"/>
            <a:ext cx="158750" cy="161925"/>
          </a:xfrm>
          <a:custGeom>
            <a:avLst/>
            <a:gdLst>
              <a:gd name="T0" fmla="*/ 25 w 178"/>
              <a:gd name="T1" fmla="*/ 71 h 179"/>
              <a:gd name="T2" fmla="*/ 0 w 178"/>
              <a:gd name="T3" fmla="*/ 152 h 179"/>
              <a:gd name="T4" fmla="*/ 27 w 178"/>
              <a:gd name="T5" fmla="*/ 179 h 179"/>
              <a:gd name="T6" fmla="*/ 108 w 178"/>
              <a:gd name="T7" fmla="*/ 153 h 179"/>
              <a:gd name="T8" fmla="*/ 178 w 178"/>
              <a:gd name="T9" fmla="*/ 57 h 179"/>
              <a:gd name="T10" fmla="*/ 121 w 178"/>
              <a:gd name="T11" fmla="*/ 0 h 179"/>
              <a:gd name="T12" fmla="*/ 25 w 178"/>
              <a:gd name="T13" fmla="*/ 71 h 179"/>
              <a:gd name="T14" fmla="*/ 81 w 178"/>
              <a:gd name="T15" fmla="*/ 120 h 179"/>
              <a:gd name="T16" fmla="*/ 59 w 178"/>
              <a:gd name="T17" fmla="*/ 120 h 179"/>
              <a:gd name="T18" fmla="*/ 59 w 178"/>
              <a:gd name="T19" fmla="*/ 98 h 179"/>
              <a:gd name="T20" fmla="*/ 81 w 178"/>
              <a:gd name="T21" fmla="*/ 98 h 179"/>
              <a:gd name="T22" fmla="*/ 81 w 178"/>
              <a:gd name="T23" fmla="*/ 12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" h="179">
                <a:moveTo>
                  <a:pt x="25" y="71"/>
                </a:moveTo>
                <a:cubicBezTo>
                  <a:pt x="38" y="88"/>
                  <a:pt x="27" y="122"/>
                  <a:pt x="0" y="152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57" y="152"/>
                  <a:pt x="91" y="141"/>
                  <a:pt x="108" y="153"/>
                </a:cubicBezTo>
                <a:cubicBezTo>
                  <a:pt x="178" y="57"/>
                  <a:pt x="178" y="57"/>
                  <a:pt x="178" y="57"/>
                </a:cubicBezTo>
                <a:cubicBezTo>
                  <a:pt x="121" y="0"/>
                  <a:pt x="121" y="0"/>
                  <a:pt x="121" y="0"/>
                </a:cubicBezTo>
                <a:lnTo>
                  <a:pt x="25" y="71"/>
                </a:lnTo>
                <a:close/>
                <a:moveTo>
                  <a:pt x="81" y="120"/>
                </a:moveTo>
                <a:cubicBezTo>
                  <a:pt x="75" y="126"/>
                  <a:pt x="65" y="126"/>
                  <a:pt x="59" y="120"/>
                </a:cubicBezTo>
                <a:cubicBezTo>
                  <a:pt x="53" y="114"/>
                  <a:pt x="53" y="104"/>
                  <a:pt x="59" y="98"/>
                </a:cubicBezTo>
                <a:cubicBezTo>
                  <a:pt x="65" y="91"/>
                  <a:pt x="75" y="91"/>
                  <a:pt x="81" y="98"/>
                </a:cubicBezTo>
                <a:cubicBezTo>
                  <a:pt x="88" y="104"/>
                  <a:pt x="88" y="114"/>
                  <a:pt x="81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81"/>
          <p:cNvSpPr>
            <a:spLocks noEditPoints="1"/>
          </p:cNvSpPr>
          <p:nvPr/>
        </p:nvSpPr>
        <p:spPr bwMode="auto">
          <a:xfrm>
            <a:off x="4232147" y="2508809"/>
            <a:ext cx="92075" cy="92075"/>
          </a:xfrm>
          <a:custGeom>
            <a:avLst/>
            <a:gdLst>
              <a:gd name="T0" fmla="*/ 15 w 102"/>
              <a:gd name="T1" fmla="*/ 40 h 102"/>
              <a:gd name="T2" fmla="*/ 0 w 102"/>
              <a:gd name="T3" fmla="*/ 87 h 102"/>
              <a:gd name="T4" fmla="*/ 15 w 102"/>
              <a:gd name="T5" fmla="*/ 102 h 102"/>
              <a:gd name="T6" fmla="*/ 62 w 102"/>
              <a:gd name="T7" fmla="*/ 87 h 102"/>
              <a:gd name="T8" fmla="*/ 102 w 102"/>
              <a:gd name="T9" fmla="*/ 32 h 102"/>
              <a:gd name="T10" fmla="*/ 69 w 102"/>
              <a:gd name="T11" fmla="*/ 0 h 102"/>
              <a:gd name="T12" fmla="*/ 15 w 102"/>
              <a:gd name="T13" fmla="*/ 40 h 102"/>
              <a:gd name="T14" fmla="*/ 47 w 102"/>
              <a:gd name="T15" fmla="*/ 68 h 102"/>
              <a:gd name="T16" fmla="*/ 34 w 102"/>
              <a:gd name="T17" fmla="*/ 68 h 102"/>
              <a:gd name="T18" fmla="*/ 34 w 102"/>
              <a:gd name="T19" fmla="*/ 55 h 102"/>
              <a:gd name="T20" fmla="*/ 47 w 102"/>
              <a:gd name="T21" fmla="*/ 55 h 102"/>
              <a:gd name="T22" fmla="*/ 47 w 102"/>
              <a:gd name="T23" fmla="*/ 6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" h="102">
                <a:moveTo>
                  <a:pt x="15" y="40"/>
                </a:moveTo>
                <a:cubicBezTo>
                  <a:pt x="22" y="50"/>
                  <a:pt x="16" y="69"/>
                  <a:pt x="0" y="87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32" y="87"/>
                  <a:pt x="52" y="80"/>
                  <a:pt x="62" y="87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69" y="0"/>
                  <a:pt x="69" y="0"/>
                  <a:pt x="69" y="0"/>
                </a:cubicBezTo>
                <a:lnTo>
                  <a:pt x="15" y="40"/>
                </a:lnTo>
                <a:close/>
                <a:moveTo>
                  <a:pt x="47" y="68"/>
                </a:moveTo>
                <a:cubicBezTo>
                  <a:pt x="43" y="72"/>
                  <a:pt x="37" y="72"/>
                  <a:pt x="34" y="68"/>
                </a:cubicBezTo>
                <a:cubicBezTo>
                  <a:pt x="30" y="65"/>
                  <a:pt x="30" y="59"/>
                  <a:pt x="34" y="55"/>
                </a:cubicBezTo>
                <a:cubicBezTo>
                  <a:pt x="37" y="52"/>
                  <a:pt x="43" y="52"/>
                  <a:pt x="47" y="55"/>
                </a:cubicBezTo>
                <a:cubicBezTo>
                  <a:pt x="50" y="59"/>
                  <a:pt x="50" y="65"/>
                  <a:pt x="47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82"/>
          <p:cNvSpPr/>
          <p:nvPr/>
        </p:nvSpPr>
        <p:spPr bwMode="auto">
          <a:xfrm>
            <a:off x="4295647" y="2340534"/>
            <a:ext cx="198438" cy="196850"/>
          </a:xfrm>
          <a:custGeom>
            <a:avLst/>
            <a:gdLst>
              <a:gd name="T0" fmla="*/ 209 w 220"/>
              <a:gd name="T1" fmla="*/ 10 h 220"/>
              <a:gd name="T2" fmla="*/ 171 w 220"/>
              <a:gd name="T3" fmla="*/ 10 h 220"/>
              <a:gd name="T4" fmla="*/ 53 w 220"/>
              <a:gd name="T5" fmla="*/ 129 h 220"/>
              <a:gd name="T6" fmla="*/ 48 w 220"/>
              <a:gd name="T7" fmla="*/ 124 h 220"/>
              <a:gd name="T8" fmla="*/ 0 w 220"/>
              <a:gd name="T9" fmla="*/ 172 h 220"/>
              <a:gd name="T10" fmla="*/ 48 w 220"/>
              <a:gd name="T11" fmla="*/ 220 h 220"/>
              <a:gd name="T12" fmla="*/ 96 w 220"/>
              <a:gd name="T13" fmla="*/ 172 h 220"/>
              <a:gd name="T14" fmla="*/ 91 w 220"/>
              <a:gd name="T15" fmla="*/ 167 h 220"/>
              <a:gd name="T16" fmla="*/ 209 w 220"/>
              <a:gd name="T17" fmla="*/ 49 h 220"/>
              <a:gd name="T18" fmla="*/ 209 w 220"/>
              <a:gd name="T19" fmla="*/ 1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0" h="220">
                <a:moveTo>
                  <a:pt x="209" y="10"/>
                </a:moveTo>
                <a:cubicBezTo>
                  <a:pt x="199" y="0"/>
                  <a:pt x="182" y="0"/>
                  <a:pt x="171" y="10"/>
                </a:cubicBezTo>
                <a:cubicBezTo>
                  <a:pt x="53" y="129"/>
                  <a:pt x="53" y="129"/>
                  <a:pt x="53" y="129"/>
                </a:cubicBezTo>
                <a:cubicBezTo>
                  <a:pt x="48" y="124"/>
                  <a:pt x="48" y="124"/>
                  <a:pt x="48" y="124"/>
                </a:cubicBezTo>
                <a:cubicBezTo>
                  <a:pt x="0" y="172"/>
                  <a:pt x="0" y="172"/>
                  <a:pt x="0" y="172"/>
                </a:cubicBezTo>
                <a:cubicBezTo>
                  <a:pt x="48" y="220"/>
                  <a:pt x="48" y="220"/>
                  <a:pt x="48" y="220"/>
                </a:cubicBezTo>
                <a:cubicBezTo>
                  <a:pt x="96" y="172"/>
                  <a:pt x="96" y="172"/>
                  <a:pt x="96" y="172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209" y="49"/>
                  <a:pt x="209" y="49"/>
                  <a:pt x="209" y="49"/>
                </a:cubicBezTo>
                <a:cubicBezTo>
                  <a:pt x="220" y="38"/>
                  <a:pt x="220" y="21"/>
                  <a:pt x="209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83"/>
          <p:cNvSpPr/>
          <p:nvPr/>
        </p:nvSpPr>
        <p:spPr bwMode="auto">
          <a:xfrm>
            <a:off x="4746497" y="2489759"/>
            <a:ext cx="138113" cy="112713"/>
          </a:xfrm>
          <a:custGeom>
            <a:avLst/>
            <a:gdLst>
              <a:gd name="T0" fmla="*/ 124 w 153"/>
              <a:gd name="T1" fmla="*/ 5 h 125"/>
              <a:gd name="T2" fmla="*/ 114 w 153"/>
              <a:gd name="T3" fmla="*/ 0 h 125"/>
              <a:gd name="T4" fmla="*/ 52 w 153"/>
              <a:gd name="T5" fmla="*/ 48 h 125"/>
              <a:gd name="T6" fmla="*/ 5 w 153"/>
              <a:gd name="T7" fmla="*/ 91 h 125"/>
              <a:gd name="T8" fmla="*/ 46 w 153"/>
              <a:gd name="T9" fmla="*/ 124 h 125"/>
              <a:gd name="T10" fmla="*/ 152 w 153"/>
              <a:gd name="T11" fmla="*/ 41 h 125"/>
              <a:gd name="T12" fmla="*/ 153 w 153"/>
              <a:gd name="T13" fmla="*/ 40 h 125"/>
              <a:gd name="T14" fmla="*/ 124 w 153"/>
              <a:gd name="T15" fmla="*/ 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125">
                <a:moveTo>
                  <a:pt x="124" y="5"/>
                </a:moveTo>
                <a:cubicBezTo>
                  <a:pt x="120" y="3"/>
                  <a:pt x="117" y="2"/>
                  <a:pt x="114" y="0"/>
                </a:cubicBezTo>
                <a:cubicBezTo>
                  <a:pt x="102" y="2"/>
                  <a:pt x="56" y="12"/>
                  <a:pt x="52" y="48"/>
                </a:cubicBezTo>
                <a:cubicBezTo>
                  <a:pt x="46" y="99"/>
                  <a:pt x="12" y="91"/>
                  <a:pt x="5" y="91"/>
                </a:cubicBezTo>
                <a:cubicBezTo>
                  <a:pt x="0" y="92"/>
                  <a:pt x="9" y="122"/>
                  <a:pt x="46" y="124"/>
                </a:cubicBezTo>
                <a:cubicBezTo>
                  <a:pt x="83" y="125"/>
                  <a:pt x="149" y="101"/>
                  <a:pt x="152" y="41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48" y="21"/>
                  <a:pt x="136" y="11"/>
                  <a:pt x="124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84"/>
          <p:cNvSpPr/>
          <p:nvPr/>
        </p:nvSpPr>
        <p:spPr bwMode="auto">
          <a:xfrm>
            <a:off x="4857622" y="2340534"/>
            <a:ext cx="153988" cy="174625"/>
          </a:xfrm>
          <a:custGeom>
            <a:avLst/>
            <a:gdLst>
              <a:gd name="T0" fmla="*/ 163 w 171"/>
              <a:gd name="T1" fmla="*/ 6 h 195"/>
              <a:gd name="T2" fmla="*/ 139 w 171"/>
              <a:gd name="T3" fmla="*/ 8 h 195"/>
              <a:gd name="T4" fmla="*/ 37 w 171"/>
              <a:gd name="T5" fmla="*/ 129 h 195"/>
              <a:gd name="T6" fmla="*/ 15 w 171"/>
              <a:gd name="T7" fmla="*/ 139 h 195"/>
              <a:gd name="T8" fmla="*/ 0 w 171"/>
              <a:gd name="T9" fmla="*/ 157 h 195"/>
              <a:gd name="T10" fmla="*/ 6 w 171"/>
              <a:gd name="T11" fmla="*/ 160 h 195"/>
              <a:gd name="T12" fmla="*/ 39 w 171"/>
              <a:gd name="T13" fmla="*/ 195 h 195"/>
              <a:gd name="T14" fmla="*/ 57 w 171"/>
              <a:gd name="T15" fmla="*/ 174 h 195"/>
              <a:gd name="T16" fmla="*/ 63 w 171"/>
              <a:gd name="T17" fmla="*/ 151 h 195"/>
              <a:gd name="T18" fmla="*/ 165 w 171"/>
              <a:gd name="T19" fmla="*/ 30 h 195"/>
              <a:gd name="T20" fmla="*/ 163 w 171"/>
              <a:gd name="T21" fmla="*/ 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1" h="195">
                <a:moveTo>
                  <a:pt x="163" y="6"/>
                </a:moveTo>
                <a:cubicBezTo>
                  <a:pt x="156" y="0"/>
                  <a:pt x="145" y="1"/>
                  <a:pt x="139" y="8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29" y="129"/>
                  <a:pt x="21" y="132"/>
                  <a:pt x="15" y="139"/>
                </a:cubicBezTo>
                <a:cubicBezTo>
                  <a:pt x="0" y="157"/>
                  <a:pt x="0" y="157"/>
                  <a:pt x="0" y="157"/>
                </a:cubicBezTo>
                <a:cubicBezTo>
                  <a:pt x="2" y="158"/>
                  <a:pt x="4" y="159"/>
                  <a:pt x="6" y="160"/>
                </a:cubicBezTo>
                <a:cubicBezTo>
                  <a:pt x="19" y="166"/>
                  <a:pt x="32" y="178"/>
                  <a:pt x="39" y="195"/>
                </a:cubicBezTo>
                <a:cubicBezTo>
                  <a:pt x="57" y="174"/>
                  <a:pt x="57" y="174"/>
                  <a:pt x="57" y="174"/>
                </a:cubicBezTo>
                <a:cubicBezTo>
                  <a:pt x="63" y="167"/>
                  <a:pt x="64" y="159"/>
                  <a:pt x="63" y="151"/>
                </a:cubicBezTo>
                <a:cubicBezTo>
                  <a:pt x="165" y="30"/>
                  <a:pt x="165" y="30"/>
                  <a:pt x="165" y="30"/>
                </a:cubicBezTo>
                <a:cubicBezTo>
                  <a:pt x="171" y="23"/>
                  <a:pt x="170" y="12"/>
                  <a:pt x="16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85"/>
          <p:cNvSpPr>
            <a:spLocks noEditPoints="1"/>
          </p:cNvSpPr>
          <p:nvPr/>
        </p:nvSpPr>
        <p:spPr bwMode="auto">
          <a:xfrm>
            <a:off x="5435472" y="2508809"/>
            <a:ext cx="92075" cy="92075"/>
          </a:xfrm>
          <a:custGeom>
            <a:avLst/>
            <a:gdLst>
              <a:gd name="T0" fmla="*/ 88 w 103"/>
              <a:gd name="T1" fmla="*/ 40 h 102"/>
              <a:gd name="T2" fmla="*/ 33 w 103"/>
              <a:gd name="T3" fmla="*/ 0 h 102"/>
              <a:gd name="T4" fmla="*/ 0 w 103"/>
              <a:gd name="T5" fmla="*/ 32 h 102"/>
              <a:gd name="T6" fmla="*/ 41 w 103"/>
              <a:gd name="T7" fmla="*/ 87 h 102"/>
              <a:gd name="T8" fmla="*/ 87 w 103"/>
              <a:gd name="T9" fmla="*/ 102 h 102"/>
              <a:gd name="T10" fmla="*/ 103 w 103"/>
              <a:gd name="T11" fmla="*/ 86 h 102"/>
              <a:gd name="T12" fmla="*/ 88 w 103"/>
              <a:gd name="T13" fmla="*/ 40 h 102"/>
              <a:gd name="T14" fmla="*/ 69 w 103"/>
              <a:gd name="T15" fmla="*/ 68 h 102"/>
              <a:gd name="T16" fmla="*/ 56 w 103"/>
              <a:gd name="T17" fmla="*/ 68 h 102"/>
              <a:gd name="T18" fmla="*/ 56 w 103"/>
              <a:gd name="T19" fmla="*/ 55 h 102"/>
              <a:gd name="T20" fmla="*/ 69 w 103"/>
              <a:gd name="T21" fmla="*/ 55 h 102"/>
              <a:gd name="T22" fmla="*/ 69 w 103"/>
              <a:gd name="T23" fmla="*/ 6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" h="102">
                <a:moveTo>
                  <a:pt x="88" y="40"/>
                </a:moveTo>
                <a:cubicBezTo>
                  <a:pt x="33" y="0"/>
                  <a:pt x="33" y="0"/>
                  <a:pt x="33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41" y="87"/>
                  <a:pt x="41" y="87"/>
                  <a:pt x="41" y="87"/>
                </a:cubicBezTo>
                <a:cubicBezTo>
                  <a:pt x="50" y="80"/>
                  <a:pt x="70" y="86"/>
                  <a:pt x="87" y="102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87" y="69"/>
                  <a:pt x="81" y="50"/>
                  <a:pt x="88" y="40"/>
                </a:cubicBezTo>
                <a:close/>
                <a:moveTo>
                  <a:pt x="69" y="68"/>
                </a:moveTo>
                <a:cubicBezTo>
                  <a:pt x="65" y="72"/>
                  <a:pt x="60" y="72"/>
                  <a:pt x="56" y="68"/>
                </a:cubicBezTo>
                <a:cubicBezTo>
                  <a:pt x="52" y="65"/>
                  <a:pt x="52" y="59"/>
                  <a:pt x="56" y="55"/>
                </a:cubicBezTo>
                <a:cubicBezTo>
                  <a:pt x="60" y="52"/>
                  <a:pt x="65" y="52"/>
                  <a:pt x="69" y="55"/>
                </a:cubicBezTo>
                <a:cubicBezTo>
                  <a:pt x="73" y="59"/>
                  <a:pt x="73" y="65"/>
                  <a:pt x="69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86"/>
          <p:cNvSpPr/>
          <p:nvPr/>
        </p:nvSpPr>
        <p:spPr bwMode="auto">
          <a:xfrm>
            <a:off x="5416422" y="2478646"/>
            <a:ext cx="47625" cy="58738"/>
          </a:xfrm>
          <a:custGeom>
            <a:avLst/>
            <a:gdLst>
              <a:gd name="T0" fmla="*/ 36 w 53"/>
              <a:gd name="T1" fmla="*/ 0 h 66"/>
              <a:gd name="T2" fmla="*/ 34 w 53"/>
              <a:gd name="T3" fmla="*/ 2 h 66"/>
              <a:gd name="T4" fmla="*/ 24 w 53"/>
              <a:gd name="T5" fmla="*/ 30 h 66"/>
              <a:gd name="T6" fmla="*/ 0 w 53"/>
              <a:gd name="T7" fmla="*/ 59 h 66"/>
              <a:gd name="T8" fmla="*/ 0 w 53"/>
              <a:gd name="T9" fmla="*/ 60 h 66"/>
              <a:gd name="T10" fmla="*/ 6 w 53"/>
              <a:gd name="T11" fmla="*/ 66 h 66"/>
              <a:gd name="T12" fmla="*/ 53 w 53"/>
              <a:gd name="T13" fmla="*/ 18 h 66"/>
              <a:gd name="T14" fmla="*/ 36 w 53"/>
              <a:gd name="T15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66">
                <a:moveTo>
                  <a:pt x="36" y="0"/>
                </a:moveTo>
                <a:cubicBezTo>
                  <a:pt x="34" y="2"/>
                  <a:pt x="34" y="2"/>
                  <a:pt x="34" y="2"/>
                </a:cubicBezTo>
                <a:cubicBezTo>
                  <a:pt x="35" y="12"/>
                  <a:pt x="31" y="22"/>
                  <a:pt x="24" y="3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60"/>
                  <a:pt x="0" y="60"/>
                </a:cubicBezTo>
                <a:cubicBezTo>
                  <a:pt x="6" y="66"/>
                  <a:pt x="6" y="66"/>
                  <a:pt x="6" y="66"/>
                </a:cubicBezTo>
                <a:cubicBezTo>
                  <a:pt x="53" y="18"/>
                  <a:pt x="53" y="18"/>
                  <a:pt x="53" y="18"/>
                </a:cubicBezTo>
                <a:lnTo>
                  <a:pt x="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87"/>
          <p:cNvSpPr/>
          <p:nvPr/>
        </p:nvSpPr>
        <p:spPr bwMode="auto">
          <a:xfrm>
            <a:off x="5265610" y="2340534"/>
            <a:ext cx="136525" cy="131763"/>
          </a:xfrm>
          <a:custGeom>
            <a:avLst/>
            <a:gdLst>
              <a:gd name="T0" fmla="*/ 109 w 152"/>
              <a:gd name="T1" fmla="*/ 147 h 147"/>
              <a:gd name="T2" fmla="*/ 125 w 152"/>
              <a:gd name="T3" fmla="*/ 128 h 147"/>
              <a:gd name="T4" fmla="*/ 151 w 152"/>
              <a:gd name="T5" fmla="*/ 114 h 147"/>
              <a:gd name="T6" fmla="*/ 152 w 152"/>
              <a:gd name="T7" fmla="*/ 113 h 147"/>
              <a:gd name="T8" fmla="*/ 49 w 152"/>
              <a:gd name="T9" fmla="*/ 10 h 147"/>
              <a:gd name="T10" fmla="*/ 11 w 152"/>
              <a:gd name="T11" fmla="*/ 10 h 147"/>
              <a:gd name="T12" fmla="*/ 11 w 152"/>
              <a:gd name="T13" fmla="*/ 49 h 147"/>
              <a:gd name="T14" fmla="*/ 109 w 152"/>
              <a:gd name="T15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" h="147">
                <a:moveTo>
                  <a:pt x="109" y="147"/>
                </a:moveTo>
                <a:cubicBezTo>
                  <a:pt x="125" y="128"/>
                  <a:pt x="125" y="128"/>
                  <a:pt x="125" y="128"/>
                </a:cubicBezTo>
                <a:cubicBezTo>
                  <a:pt x="132" y="120"/>
                  <a:pt x="141" y="115"/>
                  <a:pt x="151" y="114"/>
                </a:cubicBezTo>
                <a:cubicBezTo>
                  <a:pt x="152" y="113"/>
                  <a:pt x="152" y="113"/>
                  <a:pt x="152" y="113"/>
                </a:cubicBezTo>
                <a:cubicBezTo>
                  <a:pt x="49" y="10"/>
                  <a:pt x="49" y="10"/>
                  <a:pt x="49" y="10"/>
                </a:cubicBezTo>
                <a:cubicBezTo>
                  <a:pt x="39" y="0"/>
                  <a:pt x="22" y="0"/>
                  <a:pt x="11" y="10"/>
                </a:cubicBezTo>
                <a:cubicBezTo>
                  <a:pt x="0" y="21"/>
                  <a:pt x="0" y="38"/>
                  <a:pt x="11" y="49"/>
                </a:cubicBezTo>
                <a:lnTo>
                  <a:pt x="109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88"/>
          <p:cNvSpPr/>
          <p:nvPr/>
        </p:nvSpPr>
        <p:spPr bwMode="auto">
          <a:xfrm>
            <a:off x="5265610" y="2489759"/>
            <a:ext cx="136525" cy="112713"/>
          </a:xfrm>
          <a:custGeom>
            <a:avLst/>
            <a:gdLst>
              <a:gd name="T0" fmla="*/ 124 w 153"/>
              <a:gd name="T1" fmla="*/ 5 h 125"/>
              <a:gd name="T2" fmla="*/ 114 w 153"/>
              <a:gd name="T3" fmla="*/ 0 h 125"/>
              <a:gd name="T4" fmla="*/ 52 w 153"/>
              <a:gd name="T5" fmla="*/ 48 h 125"/>
              <a:gd name="T6" fmla="*/ 5 w 153"/>
              <a:gd name="T7" fmla="*/ 91 h 125"/>
              <a:gd name="T8" fmla="*/ 46 w 153"/>
              <a:gd name="T9" fmla="*/ 124 h 125"/>
              <a:gd name="T10" fmla="*/ 152 w 153"/>
              <a:gd name="T11" fmla="*/ 41 h 125"/>
              <a:gd name="T12" fmla="*/ 153 w 153"/>
              <a:gd name="T13" fmla="*/ 40 h 125"/>
              <a:gd name="T14" fmla="*/ 124 w 153"/>
              <a:gd name="T15" fmla="*/ 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125">
                <a:moveTo>
                  <a:pt x="124" y="5"/>
                </a:moveTo>
                <a:cubicBezTo>
                  <a:pt x="120" y="3"/>
                  <a:pt x="117" y="2"/>
                  <a:pt x="114" y="0"/>
                </a:cubicBezTo>
                <a:cubicBezTo>
                  <a:pt x="102" y="2"/>
                  <a:pt x="56" y="12"/>
                  <a:pt x="52" y="48"/>
                </a:cubicBezTo>
                <a:cubicBezTo>
                  <a:pt x="46" y="99"/>
                  <a:pt x="12" y="91"/>
                  <a:pt x="5" y="91"/>
                </a:cubicBezTo>
                <a:cubicBezTo>
                  <a:pt x="0" y="92"/>
                  <a:pt x="9" y="122"/>
                  <a:pt x="46" y="124"/>
                </a:cubicBezTo>
                <a:cubicBezTo>
                  <a:pt x="83" y="125"/>
                  <a:pt x="149" y="101"/>
                  <a:pt x="152" y="41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48" y="21"/>
                  <a:pt x="136" y="11"/>
                  <a:pt x="124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89"/>
          <p:cNvSpPr/>
          <p:nvPr/>
        </p:nvSpPr>
        <p:spPr bwMode="auto">
          <a:xfrm>
            <a:off x="5375147" y="2340534"/>
            <a:ext cx="153988" cy="174625"/>
          </a:xfrm>
          <a:custGeom>
            <a:avLst/>
            <a:gdLst>
              <a:gd name="T0" fmla="*/ 63 w 171"/>
              <a:gd name="T1" fmla="*/ 151 h 195"/>
              <a:gd name="T2" fmla="*/ 165 w 171"/>
              <a:gd name="T3" fmla="*/ 30 h 195"/>
              <a:gd name="T4" fmla="*/ 163 w 171"/>
              <a:gd name="T5" fmla="*/ 6 h 195"/>
              <a:gd name="T6" fmla="*/ 139 w 171"/>
              <a:gd name="T7" fmla="*/ 8 h 195"/>
              <a:gd name="T8" fmla="*/ 37 w 171"/>
              <a:gd name="T9" fmla="*/ 129 h 195"/>
              <a:gd name="T10" fmla="*/ 15 w 171"/>
              <a:gd name="T11" fmla="*/ 139 h 195"/>
              <a:gd name="T12" fmla="*/ 0 w 171"/>
              <a:gd name="T13" fmla="*/ 157 h 195"/>
              <a:gd name="T14" fmla="*/ 6 w 171"/>
              <a:gd name="T15" fmla="*/ 160 h 195"/>
              <a:gd name="T16" fmla="*/ 39 w 171"/>
              <a:gd name="T17" fmla="*/ 195 h 195"/>
              <a:gd name="T18" fmla="*/ 57 w 171"/>
              <a:gd name="T19" fmla="*/ 174 h 195"/>
              <a:gd name="T20" fmla="*/ 63 w 171"/>
              <a:gd name="T21" fmla="*/ 15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1" h="195">
                <a:moveTo>
                  <a:pt x="63" y="151"/>
                </a:moveTo>
                <a:cubicBezTo>
                  <a:pt x="165" y="30"/>
                  <a:pt x="165" y="30"/>
                  <a:pt x="165" y="30"/>
                </a:cubicBezTo>
                <a:cubicBezTo>
                  <a:pt x="171" y="23"/>
                  <a:pt x="170" y="12"/>
                  <a:pt x="163" y="6"/>
                </a:cubicBezTo>
                <a:cubicBezTo>
                  <a:pt x="156" y="0"/>
                  <a:pt x="145" y="1"/>
                  <a:pt x="139" y="8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29" y="129"/>
                  <a:pt x="21" y="132"/>
                  <a:pt x="15" y="139"/>
                </a:cubicBezTo>
                <a:cubicBezTo>
                  <a:pt x="0" y="157"/>
                  <a:pt x="0" y="157"/>
                  <a:pt x="0" y="157"/>
                </a:cubicBezTo>
                <a:cubicBezTo>
                  <a:pt x="2" y="158"/>
                  <a:pt x="4" y="159"/>
                  <a:pt x="6" y="160"/>
                </a:cubicBezTo>
                <a:cubicBezTo>
                  <a:pt x="19" y="166"/>
                  <a:pt x="32" y="178"/>
                  <a:pt x="39" y="195"/>
                </a:cubicBezTo>
                <a:cubicBezTo>
                  <a:pt x="57" y="174"/>
                  <a:pt x="57" y="174"/>
                  <a:pt x="57" y="174"/>
                </a:cubicBezTo>
                <a:cubicBezTo>
                  <a:pt x="63" y="167"/>
                  <a:pt x="64" y="159"/>
                  <a:pt x="63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90"/>
          <p:cNvSpPr>
            <a:spLocks noEditPoints="1"/>
          </p:cNvSpPr>
          <p:nvPr/>
        </p:nvSpPr>
        <p:spPr bwMode="auto">
          <a:xfrm>
            <a:off x="7908797" y="1824596"/>
            <a:ext cx="161925" cy="258763"/>
          </a:xfrm>
          <a:custGeom>
            <a:avLst/>
            <a:gdLst>
              <a:gd name="T0" fmla="*/ 102 w 102"/>
              <a:gd name="T1" fmla="*/ 92 h 163"/>
              <a:gd name="T2" fmla="*/ 0 w 102"/>
              <a:gd name="T3" fmla="*/ 0 h 163"/>
              <a:gd name="T4" fmla="*/ 0 w 102"/>
              <a:gd name="T5" fmla="*/ 0 h 163"/>
              <a:gd name="T6" fmla="*/ 0 w 102"/>
              <a:gd name="T7" fmla="*/ 137 h 163"/>
              <a:gd name="T8" fmla="*/ 36 w 102"/>
              <a:gd name="T9" fmla="*/ 114 h 163"/>
              <a:gd name="T10" fmla="*/ 57 w 102"/>
              <a:gd name="T11" fmla="*/ 163 h 163"/>
              <a:gd name="T12" fmla="*/ 83 w 102"/>
              <a:gd name="T13" fmla="*/ 152 h 163"/>
              <a:gd name="T14" fmla="*/ 61 w 102"/>
              <a:gd name="T15" fmla="*/ 102 h 163"/>
              <a:gd name="T16" fmla="*/ 102 w 102"/>
              <a:gd name="T17" fmla="*/ 92 h 163"/>
              <a:gd name="T18" fmla="*/ 41 w 102"/>
              <a:gd name="T19" fmla="*/ 93 h 163"/>
              <a:gd name="T20" fmla="*/ 28 w 102"/>
              <a:gd name="T21" fmla="*/ 102 h 163"/>
              <a:gd name="T22" fmla="*/ 14 w 102"/>
              <a:gd name="T23" fmla="*/ 111 h 163"/>
              <a:gd name="T24" fmla="*/ 14 w 102"/>
              <a:gd name="T25" fmla="*/ 30 h 163"/>
              <a:gd name="T26" fmla="*/ 74 w 102"/>
              <a:gd name="T27" fmla="*/ 85 h 163"/>
              <a:gd name="T28" fmla="*/ 57 w 102"/>
              <a:gd name="T29" fmla="*/ 89 h 163"/>
              <a:gd name="T30" fmla="*/ 41 w 102"/>
              <a:gd name="T31" fmla="*/ 9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2" h="163">
                <a:moveTo>
                  <a:pt x="102" y="92"/>
                </a:moveTo>
                <a:lnTo>
                  <a:pt x="0" y="0"/>
                </a:lnTo>
                <a:lnTo>
                  <a:pt x="0" y="0"/>
                </a:lnTo>
                <a:lnTo>
                  <a:pt x="0" y="137"/>
                </a:lnTo>
                <a:lnTo>
                  <a:pt x="36" y="114"/>
                </a:lnTo>
                <a:lnTo>
                  <a:pt x="57" y="163"/>
                </a:lnTo>
                <a:lnTo>
                  <a:pt x="83" y="152"/>
                </a:lnTo>
                <a:lnTo>
                  <a:pt x="61" y="102"/>
                </a:lnTo>
                <a:lnTo>
                  <a:pt x="102" y="92"/>
                </a:lnTo>
                <a:close/>
                <a:moveTo>
                  <a:pt x="41" y="93"/>
                </a:moveTo>
                <a:lnTo>
                  <a:pt x="28" y="102"/>
                </a:lnTo>
                <a:lnTo>
                  <a:pt x="14" y="111"/>
                </a:lnTo>
                <a:lnTo>
                  <a:pt x="14" y="30"/>
                </a:lnTo>
                <a:lnTo>
                  <a:pt x="74" y="85"/>
                </a:lnTo>
                <a:lnTo>
                  <a:pt x="57" y="89"/>
                </a:lnTo>
                <a:lnTo>
                  <a:pt x="41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91"/>
          <p:cNvSpPr/>
          <p:nvPr/>
        </p:nvSpPr>
        <p:spPr bwMode="auto">
          <a:xfrm>
            <a:off x="4814760" y="2861234"/>
            <a:ext cx="130175" cy="258763"/>
          </a:xfrm>
          <a:custGeom>
            <a:avLst/>
            <a:gdLst>
              <a:gd name="T0" fmla="*/ 144 w 144"/>
              <a:gd name="T1" fmla="*/ 72 h 288"/>
              <a:gd name="T2" fmla="*/ 72 w 144"/>
              <a:gd name="T3" fmla="*/ 0 h 288"/>
              <a:gd name="T4" fmla="*/ 0 w 144"/>
              <a:gd name="T5" fmla="*/ 72 h 288"/>
              <a:gd name="T6" fmla="*/ 36 w 144"/>
              <a:gd name="T7" fmla="*/ 134 h 288"/>
              <a:gd name="T8" fmla="*/ 0 w 144"/>
              <a:gd name="T9" fmla="*/ 288 h 288"/>
              <a:gd name="T10" fmla="*/ 144 w 144"/>
              <a:gd name="T11" fmla="*/ 288 h 288"/>
              <a:gd name="T12" fmla="*/ 109 w 144"/>
              <a:gd name="T13" fmla="*/ 134 h 288"/>
              <a:gd name="T14" fmla="*/ 144 w 144"/>
              <a:gd name="T15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92"/>
          <p:cNvSpPr>
            <a:spLocks noEditPoints="1"/>
          </p:cNvSpPr>
          <p:nvPr/>
        </p:nvSpPr>
        <p:spPr bwMode="auto">
          <a:xfrm>
            <a:off x="3195510" y="2859646"/>
            <a:ext cx="258763" cy="260350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85 w 288"/>
              <a:gd name="T11" fmla="*/ 226 h 288"/>
              <a:gd name="T12" fmla="*/ 104 w 288"/>
              <a:gd name="T13" fmla="*/ 226 h 288"/>
              <a:gd name="T14" fmla="*/ 124 w 288"/>
              <a:gd name="T15" fmla="*/ 139 h 288"/>
              <a:gd name="T16" fmla="*/ 104 w 288"/>
              <a:gd name="T17" fmla="*/ 104 h 288"/>
              <a:gd name="T18" fmla="*/ 145 w 288"/>
              <a:gd name="T19" fmla="*/ 63 h 288"/>
              <a:gd name="T20" fmla="*/ 185 w 288"/>
              <a:gd name="T21" fmla="*/ 104 h 288"/>
              <a:gd name="T22" fmla="*/ 165 w 288"/>
              <a:gd name="T23" fmla="*/ 139 h 288"/>
              <a:gd name="T24" fmla="*/ 185 w 288"/>
              <a:gd name="T25" fmla="*/ 2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5" y="226"/>
                </a:moveTo>
                <a:cubicBezTo>
                  <a:pt x="104" y="226"/>
                  <a:pt x="104" y="226"/>
                  <a:pt x="104" y="226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32"/>
                  <a:pt x="104" y="119"/>
                  <a:pt x="104" y="104"/>
                </a:cubicBezTo>
                <a:cubicBezTo>
                  <a:pt x="104" y="81"/>
                  <a:pt x="122" y="63"/>
                  <a:pt x="145" y="63"/>
                </a:cubicBezTo>
                <a:cubicBezTo>
                  <a:pt x="167" y="63"/>
                  <a:pt x="185" y="81"/>
                  <a:pt x="185" y="104"/>
                </a:cubicBezTo>
                <a:cubicBezTo>
                  <a:pt x="185" y="119"/>
                  <a:pt x="177" y="132"/>
                  <a:pt x="165" y="139"/>
                </a:cubicBezTo>
                <a:lnTo>
                  <a:pt x="185" y="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93"/>
          <p:cNvSpPr>
            <a:spLocks noEditPoints="1"/>
          </p:cNvSpPr>
          <p:nvPr/>
        </p:nvSpPr>
        <p:spPr bwMode="auto">
          <a:xfrm>
            <a:off x="3747960" y="2859646"/>
            <a:ext cx="193675" cy="260350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94"/>
          <p:cNvSpPr>
            <a:spLocks noEditPoints="1"/>
          </p:cNvSpPr>
          <p:nvPr/>
        </p:nvSpPr>
        <p:spPr bwMode="auto">
          <a:xfrm>
            <a:off x="4232147" y="2869171"/>
            <a:ext cx="258763" cy="241300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95"/>
          <p:cNvSpPr/>
          <p:nvPr/>
        </p:nvSpPr>
        <p:spPr bwMode="auto">
          <a:xfrm>
            <a:off x="10455147" y="2496109"/>
            <a:ext cx="258763" cy="53975"/>
          </a:xfrm>
          <a:custGeom>
            <a:avLst/>
            <a:gdLst>
              <a:gd name="T0" fmla="*/ 47 w 163"/>
              <a:gd name="T1" fmla="*/ 34 h 34"/>
              <a:gd name="T2" fmla="*/ 163 w 163"/>
              <a:gd name="T3" fmla="*/ 34 h 34"/>
              <a:gd name="T4" fmla="*/ 137 w 163"/>
              <a:gd name="T5" fmla="*/ 15 h 34"/>
              <a:gd name="T6" fmla="*/ 47 w 163"/>
              <a:gd name="T7" fmla="*/ 15 h 34"/>
              <a:gd name="T8" fmla="*/ 43 w 163"/>
              <a:gd name="T9" fmla="*/ 15 h 34"/>
              <a:gd name="T10" fmla="*/ 39 w 163"/>
              <a:gd name="T11" fmla="*/ 13 h 34"/>
              <a:gd name="T12" fmla="*/ 21 w 163"/>
              <a:gd name="T13" fmla="*/ 0 h 34"/>
              <a:gd name="T14" fmla="*/ 0 w 163"/>
              <a:gd name="T15" fmla="*/ 0 h 34"/>
              <a:gd name="T16" fmla="*/ 47 w 163"/>
              <a:gd name="T1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3" h="34">
                <a:moveTo>
                  <a:pt x="47" y="34"/>
                </a:moveTo>
                <a:lnTo>
                  <a:pt x="163" y="34"/>
                </a:lnTo>
                <a:lnTo>
                  <a:pt x="137" y="15"/>
                </a:lnTo>
                <a:lnTo>
                  <a:pt x="47" y="15"/>
                </a:lnTo>
                <a:lnTo>
                  <a:pt x="43" y="15"/>
                </a:lnTo>
                <a:lnTo>
                  <a:pt x="39" y="13"/>
                </a:lnTo>
                <a:lnTo>
                  <a:pt x="21" y="0"/>
                </a:lnTo>
                <a:lnTo>
                  <a:pt x="0" y="0"/>
                </a:lnTo>
                <a:lnTo>
                  <a:pt x="47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96"/>
          <p:cNvSpPr/>
          <p:nvPr/>
        </p:nvSpPr>
        <p:spPr bwMode="auto">
          <a:xfrm>
            <a:off x="10455147" y="2445309"/>
            <a:ext cx="258763" cy="53975"/>
          </a:xfrm>
          <a:custGeom>
            <a:avLst/>
            <a:gdLst>
              <a:gd name="T0" fmla="*/ 163 w 163"/>
              <a:gd name="T1" fmla="*/ 34 h 34"/>
              <a:gd name="T2" fmla="*/ 137 w 163"/>
              <a:gd name="T3" fmla="*/ 16 h 34"/>
              <a:gd name="T4" fmla="*/ 47 w 163"/>
              <a:gd name="T5" fmla="*/ 16 h 34"/>
              <a:gd name="T6" fmla="*/ 43 w 163"/>
              <a:gd name="T7" fmla="*/ 16 h 34"/>
              <a:gd name="T8" fmla="*/ 39 w 163"/>
              <a:gd name="T9" fmla="*/ 13 h 34"/>
              <a:gd name="T10" fmla="*/ 21 w 163"/>
              <a:gd name="T11" fmla="*/ 0 h 34"/>
              <a:gd name="T12" fmla="*/ 0 w 163"/>
              <a:gd name="T13" fmla="*/ 0 h 34"/>
              <a:gd name="T14" fmla="*/ 47 w 163"/>
              <a:gd name="T15" fmla="*/ 34 h 34"/>
              <a:gd name="T16" fmla="*/ 163 w 163"/>
              <a:gd name="T1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3" h="34">
                <a:moveTo>
                  <a:pt x="163" y="34"/>
                </a:moveTo>
                <a:lnTo>
                  <a:pt x="137" y="16"/>
                </a:lnTo>
                <a:lnTo>
                  <a:pt x="47" y="16"/>
                </a:lnTo>
                <a:lnTo>
                  <a:pt x="43" y="16"/>
                </a:lnTo>
                <a:lnTo>
                  <a:pt x="39" y="13"/>
                </a:lnTo>
                <a:lnTo>
                  <a:pt x="21" y="0"/>
                </a:lnTo>
                <a:lnTo>
                  <a:pt x="0" y="0"/>
                </a:lnTo>
                <a:lnTo>
                  <a:pt x="47" y="34"/>
                </a:lnTo>
                <a:lnTo>
                  <a:pt x="163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97"/>
          <p:cNvSpPr/>
          <p:nvPr/>
        </p:nvSpPr>
        <p:spPr bwMode="auto">
          <a:xfrm>
            <a:off x="10455147" y="2394509"/>
            <a:ext cx="258763" cy="53975"/>
          </a:xfrm>
          <a:custGeom>
            <a:avLst/>
            <a:gdLst>
              <a:gd name="T0" fmla="*/ 163 w 163"/>
              <a:gd name="T1" fmla="*/ 34 h 34"/>
              <a:gd name="T2" fmla="*/ 115 w 163"/>
              <a:gd name="T3" fmla="*/ 0 h 34"/>
              <a:gd name="T4" fmla="*/ 0 w 163"/>
              <a:gd name="T5" fmla="*/ 0 h 34"/>
              <a:gd name="T6" fmla="*/ 47 w 163"/>
              <a:gd name="T7" fmla="*/ 34 h 34"/>
              <a:gd name="T8" fmla="*/ 163 w 163"/>
              <a:gd name="T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34">
                <a:moveTo>
                  <a:pt x="163" y="34"/>
                </a:moveTo>
                <a:lnTo>
                  <a:pt x="115" y="0"/>
                </a:lnTo>
                <a:lnTo>
                  <a:pt x="0" y="0"/>
                </a:lnTo>
                <a:lnTo>
                  <a:pt x="47" y="34"/>
                </a:lnTo>
                <a:lnTo>
                  <a:pt x="163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98"/>
          <p:cNvSpPr>
            <a:spLocks noEditPoints="1"/>
          </p:cNvSpPr>
          <p:nvPr/>
        </p:nvSpPr>
        <p:spPr bwMode="auto">
          <a:xfrm>
            <a:off x="5270372" y="4953559"/>
            <a:ext cx="258763" cy="219075"/>
          </a:xfrm>
          <a:custGeom>
            <a:avLst/>
            <a:gdLst>
              <a:gd name="T0" fmla="*/ 262 w 288"/>
              <a:gd name="T1" fmla="*/ 36 h 244"/>
              <a:gd name="T2" fmla="*/ 262 w 288"/>
              <a:gd name="T3" fmla="*/ 0 h 244"/>
              <a:gd name="T4" fmla="*/ 144 w 288"/>
              <a:gd name="T5" fmla="*/ 35 h 244"/>
              <a:gd name="T6" fmla="*/ 26 w 288"/>
              <a:gd name="T7" fmla="*/ 0 h 244"/>
              <a:gd name="T8" fmla="*/ 26 w 288"/>
              <a:gd name="T9" fmla="*/ 36 h 244"/>
              <a:gd name="T10" fmla="*/ 0 w 288"/>
              <a:gd name="T11" fmla="*/ 35 h 244"/>
              <a:gd name="T12" fmla="*/ 0 w 288"/>
              <a:gd name="T13" fmla="*/ 219 h 244"/>
              <a:gd name="T14" fmla="*/ 119 w 288"/>
              <a:gd name="T15" fmla="*/ 231 h 244"/>
              <a:gd name="T16" fmla="*/ 144 w 288"/>
              <a:gd name="T17" fmla="*/ 244 h 244"/>
              <a:gd name="T18" fmla="*/ 169 w 288"/>
              <a:gd name="T19" fmla="*/ 231 h 244"/>
              <a:gd name="T20" fmla="*/ 288 w 288"/>
              <a:gd name="T21" fmla="*/ 219 h 244"/>
              <a:gd name="T22" fmla="*/ 288 w 288"/>
              <a:gd name="T23" fmla="*/ 35 h 244"/>
              <a:gd name="T24" fmla="*/ 262 w 288"/>
              <a:gd name="T25" fmla="*/ 36 h 244"/>
              <a:gd name="T26" fmla="*/ 39 w 288"/>
              <a:gd name="T27" fmla="*/ 13 h 244"/>
              <a:gd name="T28" fmla="*/ 132 w 288"/>
              <a:gd name="T29" fmla="*/ 41 h 244"/>
              <a:gd name="T30" fmla="*/ 135 w 288"/>
              <a:gd name="T31" fmla="*/ 48 h 244"/>
              <a:gd name="T32" fmla="*/ 135 w 288"/>
              <a:gd name="T33" fmla="*/ 207 h 244"/>
              <a:gd name="T34" fmla="*/ 40 w 288"/>
              <a:gd name="T35" fmla="*/ 188 h 244"/>
              <a:gd name="T36" fmla="*/ 39 w 288"/>
              <a:gd name="T37" fmla="*/ 188 h 244"/>
              <a:gd name="T38" fmla="*/ 39 w 288"/>
              <a:gd name="T39" fmla="*/ 13 h 244"/>
              <a:gd name="T40" fmla="*/ 248 w 288"/>
              <a:gd name="T41" fmla="*/ 13 h 244"/>
              <a:gd name="T42" fmla="*/ 248 w 288"/>
              <a:gd name="T43" fmla="*/ 188 h 244"/>
              <a:gd name="T44" fmla="*/ 247 w 288"/>
              <a:gd name="T45" fmla="*/ 188 h 244"/>
              <a:gd name="T46" fmla="*/ 152 w 288"/>
              <a:gd name="T47" fmla="*/ 207 h 244"/>
              <a:gd name="T48" fmla="*/ 152 w 288"/>
              <a:gd name="T49" fmla="*/ 49 h 244"/>
              <a:gd name="T50" fmla="*/ 156 w 288"/>
              <a:gd name="T51" fmla="*/ 41 h 244"/>
              <a:gd name="T52" fmla="*/ 248 w 288"/>
              <a:gd name="T53" fmla="*/ 13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44">
                <a:moveTo>
                  <a:pt x="262" y="36"/>
                </a:moveTo>
                <a:cubicBezTo>
                  <a:pt x="262" y="0"/>
                  <a:pt x="262" y="0"/>
                  <a:pt x="262" y="0"/>
                </a:cubicBezTo>
                <a:cubicBezTo>
                  <a:pt x="160" y="0"/>
                  <a:pt x="145" y="33"/>
                  <a:pt x="144" y="35"/>
                </a:cubicBezTo>
                <a:cubicBezTo>
                  <a:pt x="143" y="33"/>
                  <a:pt x="127" y="0"/>
                  <a:pt x="26" y="0"/>
                </a:cubicBezTo>
                <a:cubicBezTo>
                  <a:pt x="26" y="36"/>
                  <a:pt x="26" y="36"/>
                  <a:pt x="26" y="36"/>
                </a:cubicBezTo>
                <a:cubicBezTo>
                  <a:pt x="18" y="35"/>
                  <a:pt x="9" y="35"/>
                  <a:pt x="0" y="35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19"/>
                  <a:pt x="79" y="210"/>
                  <a:pt x="119" y="231"/>
                </a:cubicBezTo>
                <a:cubicBezTo>
                  <a:pt x="126" y="235"/>
                  <a:pt x="133" y="244"/>
                  <a:pt x="144" y="244"/>
                </a:cubicBezTo>
                <a:cubicBezTo>
                  <a:pt x="155" y="244"/>
                  <a:pt x="162" y="235"/>
                  <a:pt x="169" y="231"/>
                </a:cubicBezTo>
                <a:cubicBezTo>
                  <a:pt x="208" y="210"/>
                  <a:pt x="288" y="219"/>
                  <a:pt x="288" y="219"/>
                </a:cubicBezTo>
                <a:cubicBezTo>
                  <a:pt x="288" y="35"/>
                  <a:pt x="288" y="35"/>
                  <a:pt x="288" y="35"/>
                </a:cubicBezTo>
                <a:cubicBezTo>
                  <a:pt x="278" y="35"/>
                  <a:pt x="270" y="35"/>
                  <a:pt x="262" y="36"/>
                </a:cubicBezTo>
                <a:close/>
                <a:moveTo>
                  <a:pt x="39" y="13"/>
                </a:moveTo>
                <a:cubicBezTo>
                  <a:pt x="117" y="16"/>
                  <a:pt x="131" y="39"/>
                  <a:pt x="132" y="41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5" y="207"/>
                  <a:pt x="135" y="207"/>
                  <a:pt x="135" y="207"/>
                </a:cubicBezTo>
                <a:cubicBezTo>
                  <a:pt x="107" y="191"/>
                  <a:pt x="66" y="188"/>
                  <a:pt x="40" y="188"/>
                </a:cubicBezTo>
                <a:cubicBezTo>
                  <a:pt x="40" y="188"/>
                  <a:pt x="39" y="188"/>
                  <a:pt x="39" y="188"/>
                </a:cubicBezTo>
                <a:lnTo>
                  <a:pt x="39" y="13"/>
                </a:lnTo>
                <a:close/>
                <a:moveTo>
                  <a:pt x="248" y="13"/>
                </a:moveTo>
                <a:cubicBezTo>
                  <a:pt x="248" y="188"/>
                  <a:pt x="248" y="188"/>
                  <a:pt x="248" y="188"/>
                </a:cubicBezTo>
                <a:cubicBezTo>
                  <a:pt x="248" y="188"/>
                  <a:pt x="248" y="188"/>
                  <a:pt x="247" y="188"/>
                </a:cubicBezTo>
                <a:cubicBezTo>
                  <a:pt x="221" y="188"/>
                  <a:pt x="180" y="191"/>
                  <a:pt x="152" y="207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6" y="41"/>
                  <a:pt x="156" y="41"/>
                  <a:pt x="156" y="41"/>
                </a:cubicBezTo>
                <a:cubicBezTo>
                  <a:pt x="156" y="39"/>
                  <a:pt x="171" y="16"/>
                  <a:pt x="248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99"/>
          <p:cNvSpPr/>
          <p:nvPr/>
        </p:nvSpPr>
        <p:spPr bwMode="auto">
          <a:xfrm>
            <a:off x="5403722" y="1943659"/>
            <a:ext cx="92075" cy="138113"/>
          </a:xfrm>
          <a:custGeom>
            <a:avLst/>
            <a:gdLst>
              <a:gd name="T0" fmla="*/ 39 w 102"/>
              <a:gd name="T1" fmla="*/ 0 h 154"/>
              <a:gd name="T2" fmla="*/ 57 w 102"/>
              <a:gd name="T3" fmla="*/ 23 h 154"/>
              <a:gd name="T4" fmla="*/ 71 w 102"/>
              <a:gd name="T5" fmla="*/ 64 h 154"/>
              <a:gd name="T6" fmla="*/ 71 w 102"/>
              <a:gd name="T7" fmla="*/ 94 h 154"/>
              <a:gd name="T8" fmla="*/ 102 w 102"/>
              <a:gd name="T9" fmla="*/ 94 h 154"/>
              <a:gd name="T10" fmla="*/ 51 w 102"/>
              <a:gd name="T11" fmla="*/ 154 h 154"/>
              <a:gd name="T12" fmla="*/ 0 w 102"/>
              <a:gd name="T13" fmla="*/ 94 h 154"/>
              <a:gd name="T14" fmla="*/ 33 w 102"/>
              <a:gd name="T15" fmla="*/ 94 h 154"/>
              <a:gd name="T16" fmla="*/ 33 w 102"/>
              <a:gd name="T17" fmla="*/ 64 h 154"/>
              <a:gd name="T18" fmla="*/ 19 w 102"/>
              <a:gd name="T19" fmla="*/ 35 h 154"/>
              <a:gd name="T20" fmla="*/ 11 w 102"/>
              <a:gd name="T21" fmla="*/ 26 h 154"/>
              <a:gd name="T22" fmla="*/ 23 w 102"/>
              <a:gd name="T23" fmla="*/ 15 h 154"/>
              <a:gd name="T24" fmla="*/ 39 w 102"/>
              <a:gd name="T2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154">
                <a:moveTo>
                  <a:pt x="39" y="0"/>
                </a:moveTo>
                <a:cubicBezTo>
                  <a:pt x="46" y="7"/>
                  <a:pt x="52" y="15"/>
                  <a:pt x="57" y="23"/>
                </a:cubicBezTo>
                <a:cubicBezTo>
                  <a:pt x="65" y="35"/>
                  <a:pt x="71" y="48"/>
                  <a:pt x="71" y="64"/>
                </a:cubicBezTo>
                <a:cubicBezTo>
                  <a:pt x="71" y="79"/>
                  <a:pt x="71" y="86"/>
                  <a:pt x="71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51" y="154"/>
                  <a:pt x="51" y="154"/>
                  <a:pt x="51" y="154"/>
                </a:cubicBezTo>
                <a:cubicBezTo>
                  <a:pt x="0" y="94"/>
                  <a:pt x="0" y="94"/>
                  <a:pt x="0" y="94"/>
                </a:cubicBezTo>
                <a:cubicBezTo>
                  <a:pt x="33" y="94"/>
                  <a:pt x="33" y="94"/>
                  <a:pt x="33" y="94"/>
                </a:cubicBezTo>
                <a:cubicBezTo>
                  <a:pt x="33" y="86"/>
                  <a:pt x="33" y="79"/>
                  <a:pt x="33" y="64"/>
                </a:cubicBezTo>
                <a:cubicBezTo>
                  <a:pt x="33" y="57"/>
                  <a:pt x="29" y="47"/>
                  <a:pt x="19" y="35"/>
                </a:cubicBezTo>
                <a:cubicBezTo>
                  <a:pt x="16" y="32"/>
                  <a:pt x="14" y="29"/>
                  <a:pt x="11" y="26"/>
                </a:cubicBezTo>
                <a:cubicBezTo>
                  <a:pt x="15" y="23"/>
                  <a:pt x="19" y="19"/>
                  <a:pt x="23" y="15"/>
                </a:cubicBezTo>
                <a:cubicBezTo>
                  <a:pt x="28" y="10"/>
                  <a:pt x="34" y="5"/>
                  <a:pt x="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100"/>
          <p:cNvSpPr/>
          <p:nvPr/>
        </p:nvSpPr>
        <p:spPr bwMode="auto">
          <a:xfrm>
            <a:off x="5300535" y="1824596"/>
            <a:ext cx="168275" cy="257175"/>
          </a:xfrm>
          <a:custGeom>
            <a:avLst/>
            <a:gdLst>
              <a:gd name="T0" fmla="*/ 71 w 187"/>
              <a:gd name="T1" fmla="*/ 196 h 287"/>
              <a:gd name="T2" fmla="*/ 71 w 187"/>
              <a:gd name="T3" fmla="*/ 196 h 287"/>
              <a:gd name="T4" fmla="*/ 71 w 187"/>
              <a:gd name="T5" fmla="*/ 227 h 287"/>
              <a:gd name="T6" fmla="*/ 102 w 187"/>
              <a:gd name="T7" fmla="*/ 227 h 287"/>
              <a:gd name="T8" fmla="*/ 51 w 187"/>
              <a:gd name="T9" fmla="*/ 287 h 287"/>
              <a:gd name="T10" fmla="*/ 0 w 187"/>
              <a:gd name="T11" fmla="*/ 227 h 287"/>
              <a:gd name="T12" fmla="*/ 32 w 187"/>
              <a:gd name="T13" fmla="*/ 227 h 287"/>
              <a:gd name="T14" fmla="*/ 32 w 187"/>
              <a:gd name="T15" fmla="*/ 196 h 287"/>
              <a:gd name="T16" fmla="*/ 55 w 187"/>
              <a:gd name="T17" fmla="*/ 144 h 287"/>
              <a:gd name="T18" fmla="*/ 118 w 187"/>
              <a:gd name="T19" fmla="*/ 82 h 287"/>
              <a:gd name="T20" fmla="*/ 141 w 187"/>
              <a:gd name="T21" fmla="*/ 54 h 287"/>
              <a:gd name="T22" fmla="*/ 149 w 187"/>
              <a:gd name="T23" fmla="*/ 34 h 287"/>
              <a:gd name="T24" fmla="*/ 149 w 187"/>
              <a:gd name="T25" fmla="*/ 34 h 287"/>
              <a:gd name="T26" fmla="*/ 149 w 187"/>
              <a:gd name="T27" fmla="*/ 0 h 287"/>
              <a:gd name="T28" fmla="*/ 187 w 187"/>
              <a:gd name="T29" fmla="*/ 0 h 287"/>
              <a:gd name="T30" fmla="*/ 187 w 187"/>
              <a:gd name="T31" fmla="*/ 34 h 287"/>
              <a:gd name="T32" fmla="*/ 165 w 187"/>
              <a:gd name="T33" fmla="*/ 87 h 287"/>
              <a:gd name="T34" fmla="*/ 102 w 187"/>
              <a:gd name="T35" fmla="*/ 150 h 287"/>
              <a:gd name="T36" fmla="*/ 78 w 187"/>
              <a:gd name="T37" fmla="*/ 177 h 287"/>
              <a:gd name="T38" fmla="*/ 71 w 187"/>
              <a:gd name="T39" fmla="*/ 19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287">
                <a:moveTo>
                  <a:pt x="71" y="196"/>
                </a:moveTo>
                <a:cubicBezTo>
                  <a:pt x="71" y="196"/>
                  <a:pt x="71" y="196"/>
                  <a:pt x="71" y="196"/>
                </a:cubicBezTo>
                <a:cubicBezTo>
                  <a:pt x="71" y="212"/>
                  <a:pt x="71" y="219"/>
                  <a:pt x="71" y="227"/>
                </a:cubicBezTo>
                <a:cubicBezTo>
                  <a:pt x="102" y="227"/>
                  <a:pt x="102" y="227"/>
                  <a:pt x="102" y="227"/>
                </a:cubicBezTo>
                <a:cubicBezTo>
                  <a:pt x="51" y="287"/>
                  <a:pt x="51" y="287"/>
                  <a:pt x="51" y="287"/>
                </a:cubicBezTo>
                <a:cubicBezTo>
                  <a:pt x="0" y="227"/>
                  <a:pt x="0" y="227"/>
                  <a:pt x="0" y="22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32" y="219"/>
                  <a:pt x="32" y="212"/>
                  <a:pt x="32" y="196"/>
                </a:cubicBezTo>
                <a:cubicBezTo>
                  <a:pt x="32" y="176"/>
                  <a:pt x="43" y="159"/>
                  <a:pt x="55" y="144"/>
                </a:cubicBezTo>
                <a:cubicBezTo>
                  <a:pt x="73" y="121"/>
                  <a:pt x="98" y="101"/>
                  <a:pt x="118" y="82"/>
                </a:cubicBezTo>
                <a:cubicBezTo>
                  <a:pt x="127" y="72"/>
                  <a:pt x="136" y="63"/>
                  <a:pt x="141" y="54"/>
                </a:cubicBezTo>
                <a:cubicBezTo>
                  <a:pt x="146" y="46"/>
                  <a:pt x="149" y="39"/>
                  <a:pt x="149" y="34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49" y="19"/>
                  <a:pt x="149" y="8"/>
                  <a:pt x="149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8"/>
                  <a:pt x="187" y="19"/>
                  <a:pt x="187" y="34"/>
                </a:cubicBezTo>
                <a:cubicBezTo>
                  <a:pt x="187" y="55"/>
                  <a:pt x="177" y="72"/>
                  <a:pt x="165" y="87"/>
                </a:cubicBezTo>
                <a:cubicBezTo>
                  <a:pt x="147" y="110"/>
                  <a:pt x="122" y="130"/>
                  <a:pt x="102" y="150"/>
                </a:cubicBezTo>
                <a:cubicBezTo>
                  <a:pt x="92" y="159"/>
                  <a:pt x="84" y="169"/>
                  <a:pt x="78" y="177"/>
                </a:cubicBezTo>
                <a:cubicBezTo>
                  <a:pt x="73" y="185"/>
                  <a:pt x="71" y="192"/>
                  <a:pt x="71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101"/>
          <p:cNvSpPr/>
          <p:nvPr/>
        </p:nvSpPr>
        <p:spPr bwMode="auto">
          <a:xfrm>
            <a:off x="5787897" y="1840471"/>
            <a:ext cx="258763" cy="222250"/>
          </a:xfrm>
          <a:custGeom>
            <a:avLst/>
            <a:gdLst>
              <a:gd name="T0" fmla="*/ 261 w 288"/>
              <a:gd name="T1" fmla="*/ 195 h 247"/>
              <a:gd name="T2" fmla="*/ 261 w 288"/>
              <a:gd name="T3" fmla="*/ 169 h 247"/>
              <a:gd name="T4" fmla="*/ 241 w 288"/>
              <a:gd name="T5" fmla="*/ 124 h 247"/>
              <a:gd name="T6" fmla="*/ 187 w 288"/>
              <a:gd name="T7" fmla="*/ 70 h 247"/>
              <a:gd name="T8" fmla="*/ 167 w 288"/>
              <a:gd name="T9" fmla="*/ 47 h 247"/>
              <a:gd name="T10" fmla="*/ 161 w 288"/>
              <a:gd name="T11" fmla="*/ 29 h 247"/>
              <a:gd name="T12" fmla="*/ 161 w 288"/>
              <a:gd name="T13" fmla="*/ 29 h 247"/>
              <a:gd name="T14" fmla="*/ 161 w 288"/>
              <a:gd name="T15" fmla="*/ 0 h 247"/>
              <a:gd name="T16" fmla="*/ 128 w 288"/>
              <a:gd name="T17" fmla="*/ 0 h 247"/>
              <a:gd name="T18" fmla="*/ 128 w 288"/>
              <a:gd name="T19" fmla="*/ 0 h 247"/>
              <a:gd name="T20" fmla="*/ 128 w 288"/>
              <a:gd name="T21" fmla="*/ 0 h 247"/>
              <a:gd name="T22" fmla="*/ 128 w 288"/>
              <a:gd name="T23" fmla="*/ 29 h 247"/>
              <a:gd name="T24" fmla="*/ 128 w 288"/>
              <a:gd name="T25" fmla="*/ 29 h 247"/>
              <a:gd name="T26" fmla="*/ 121 w 288"/>
              <a:gd name="T27" fmla="*/ 47 h 247"/>
              <a:gd name="T28" fmla="*/ 101 w 288"/>
              <a:gd name="T29" fmla="*/ 70 h 247"/>
              <a:gd name="T30" fmla="*/ 47 w 288"/>
              <a:gd name="T31" fmla="*/ 124 h 247"/>
              <a:gd name="T32" fmla="*/ 28 w 288"/>
              <a:gd name="T33" fmla="*/ 169 h 247"/>
              <a:gd name="T34" fmla="*/ 28 w 288"/>
              <a:gd name="T35" fmla="*/ 195 h 247"/>
              <a:gd name="T36" fmla="*/ 0 w 288"/>
              <a:gd name="T37" fmla="*/ 195 h 247"/>
              <a:gd name="T38" fmla="*/ 44 w 288"/>
              <a:gd name="T39" fmla="*/ 247 h 247"/>
              <a:gd name="T40" fmla="*/ 88 w 288"/>
              <a:gd name="T41" fmla="*/ 195 h 247"/>
              <a:gd name="T42" fmla="*/ 61 w 288"/>
              <a:gd name="T43" fmla="*/ 195 h 247"/>
              <a:gd name="T44" fmla="*/ 61 w 288"/>
              <a:gd name="T45" fmla="*/ 169 h 247"/>
              <a:gd name="T46" fmla="*/ 61 w 288"/>
              <a:gd name="T47" fmla="*/ 169 h 247"/>
              <a:gd name="T48" fmla="*/ 67 w 288"/>
              <a:gd name="T49" fmla="*/ 152 h 247"/>
              <a:gd name="T50" fmla="*/ 88 w 288"/>
              <a:gd name="T51" fmla="*/ 129 h 247"/>
              <a:gd name="T52" fmla="*/ 127 w 288"/>
              <a:gd name="T53" fmla="*/ 91 h 247"/>
              <a:gd name="T54" fmla="*/ 127 w 288"/>
              <a:gd name="T55" fmla="*/ 195 h 247"/>
              <a:gd name="T56" fmla="*/ 101 w 288"/>
              <a:gd name="T57" fmla="*/ 195 h 247"/>
              <a:gd name="T58" fmla="*/ 144 w 288"/>
              <a:gd name="T59" fmla="*/ 247 h 247"/>
              <a:gd name="T60" fmla="*/ 188 w 288"/>
              <a:gd name="T61" fmla="*/ 195 h 247"/>
              <a:gd name="T62" fmla="*/ 161 w 288"/>
              <a:gd name="T63" fmla="*/ 195 h 247"/>
              <a:gd name="T64" fmla="*/ 161 w 288"/>
              <a:gd name="T65" fmla="*/ 90 h 247"/>
              <a:gd name="T66" fmla="*/ 201 w 288"/>
              <a:gd name="T67" fmla="*/ 129 h 247"/>
              <a:gd name="T68" fmla="*/ 221 w 288"/>
              <a:gd name="T69" fmla="*/ 152 h 247"/>
              <a:gd name="T70" fmla="*/ 227 w 288"/>
              <a:gd name="T71" fmla="*/ 169 h 247"/>
              <a:gd name="T72" fmla="*/ 227 w 288"/>
              <a:gd name="T73" fmla="*/ 169 h 247"/>
              <a:gd name="T74" fmla="*/ 227 w 288"/>
              <a:gd name="T75" fmla="*/ 195 h 247"/>
              <a:gd name="T76" fmla="*/ 201 w 288"/>
              <a:gd name="T77" fmla="*/ 195 h 247"/>
              <a:gd name="T78" fmla="*/ 244 w 288"/>
              <a:gd name="T79" fmla="*/ 247 h 247"/>
              <a:gd name="T80" fmla="*/ 288 w 288"/>
              <a:gd name="T81" fmla="*/ 195 h 247"/>
              <a:gd name="T82" fmla="*/ 261 w 288"/>
              <a:gd name="T83" fmla="*/ 19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8" h="247">
                <a:moveTo>
                  <a:pt x="261" y="195"/>
                </a:moveTo>
                <a:cubicBezTo>
                  <a:pt x="261" y="188"/>
                  <a:pt x="261" y="182"/>
                  <a:pt x="261" y="169"/>
                </a:cubicBezTo>
                <a:cubicBezTo>
                  <a:pt x="260" y="151"/>
                  <a:pt x="252" y="136"/>
                  <a:pt x="241" y="124"/>
                </a:cubicBezTo>
                <a:cubicBezTo>
                  <a:pt x="226" y="104"/>
                  <a:pt x="204" y="87"/>
                  <a:pt x="187" y="70"/>
                </a:cubicBezTo>
                <a:cubicBezTo>
                  <a:pt x="179" y="62"/>
                  <a:pt x="172" y="54"/>
                  <a:pt x="167" y="47"/>
                </a:cubicBezTo>
                <a:cubicBezTo>
                  <a:pt x="163" y="40"/>
                  <a:pt x="161" y="34"/>
                  <a:pt x="161" y="29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61" y="16"/>
                  <a:pt x="161" y="7"/>
                  <a:pt x="161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7"/>
                  <a:pt x="128" y="16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4"/>
                  <a:pt x="126" y="40"/>
                  <a:pt x="121" y="47"/>
                </a:cubicBezTo>
                <a:cubicBezTo>
                  <a:pt x="116" y="54"/>
                  <a:pt x="109" y="62"/>
                  <a:pt x="101" y="70"/>
                </a:cubicBezTo>
                <a:cubicBezTo>
                  <a:pt x="84" y="87"/>
                  <a:pt x="63" y="104"/>
                  <a:pt x="47" y="124"/>
                </a:cubicBezTo>
                <a:cubicBezTo>
                  <a:pt x="37" y="136"/>
                  <a:pt x="28" y="151"/>
                  <a:pt x="28" y="169"/>
                </a:cubicBezTo>
                <a:cubicBezTo>
                  <a:pt x="28" y="182"/>
                  <a:pt x="28" y="188"/>
                  <a:pt x="28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44" y="247"/>
                  <a:pt x="44" y="247"/>
                  <a:pt x="44" y="247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61" y="195"/>
                  <a:pt x="61" y="195"/>
                  <a:pt x="61" y="195"/>
                </a:cubicBezTo>
                <a:cubicBezTo>
                  <a:pt x="61" y="188"/>
                  <a:pt x="61" y="182"/>
                  <a:pt x="61" y="169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1" y="165"/>
                  <a:pt x="63" y="159"/>
                  <a:pt x="67" y="152"/>
                </a:cubicBezTo>
                <a:cubicBezTo>
                  <a:pt x="72" y="145"/>
                  <a:pt x="79" y="137"/>
                  <a:pt x="88" y="129"/>
                </a:cubicBezTo>
                <a:cubicBezTo>
                  <a:pt x="100" y="116"/>
                  <a:pt x="114" y="104"/>
                  <a:pt x="127" y="91"/>
                </a:cubicBezTo>
                <a:cubicBezTo>
                  <a:pt x="127" y="195"/>
                  <a:pt x="127" y="195"/>
                  <a:pt x="12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88" y="195"/>
                  <a:pt x="188" y="195"/>
                  <a:pt x="188" y="195"/>
                </a:cubicBezTo>
                <a:cubicBezTo>
                  <a:pt x="161" y="195"/>
                  <a:pt x="161" y="195"/>
                  <a:pt x="161" y="195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74" y="104"/>
                  <a:pt x="189" y="116"/>
                  <a:pt x="201" y="129"/>
                </a:cubicBezTo>
                <a:cubicBezTo>
                  <a:pt x="209" y="137"/>
                  <a:pt x="216" y="145"/>
                  <a:pt x="221" y="152"/>
                </a:cubicBezTo>
                <a:cubicBezTo>
                  <a:pt x="226" y="159"/>
                  <a:pt x="227" y="164"/>
                  <a:pt x="227" y="169"/>
                </a:cubicBezTo>
                <a:cubicBezTo>
                  <a:pt x="227" y="169"/>
                  <a:pt x="227" y="169"/>
                  <a:pt x="227" y="169"/>
                </a:cubicBezTo>
                <a:cubicBezTo>
                  <a:pt x="227" y="182"/>
                  <a:pt x="227" y="188"/>
                  <a:pt x="227" y="195"/>
                </a:cubicBezTo>
                <a:cubicBezTo>
                  <a:pt x="201" y="195"/>
                  <a:pt x="201" y="195"/>
                  <a:pt x="201" y="195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88" y="195"/>
                  <a:pt x="288" y="195"/>
                  <a:pt x="288" y="195"/>
                </a:cubicBezTo>
                <a:lnTo>
                  <a:pt x="261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102"/>
          <p:cNvSpPr>
            <a:spLocks noEditPoints="1"/>
          </p:cNvSpPr>
          <p:nvPr/>
        </p:nvSpPr>
        <p:spPr bwMode="auto">
          <a:xfrm>
            <a:off x="7365872" y="2861234"/>
            <a:ext cx="217488" cy="258763"/>
          </a:xfrm>
          <a:custGeom>
            <a:avLst/>
            <a:gdLst>
              <a:gd name="T0" fmla="*/ 139 w 242"/>
              <a:gd name="T1" fmla="*/ 47 h 287"/>
              <a:gd name="T2" fmla="*/ 139 w 242"/>
              <a:gd name="T3" fmla="*/ 23 h 287"/>
              <a:gd name="T4" fmla="*/ 152 w 242"/>
              <a:gd name="T5" fmla="*/ 23 h 287"/>
              <a:gd name="T6" fmla="*/ 163 w 242"/>
              <a:gd name="T7" fmla="*/ 11 h 287"/>
              <a:gd name="T8" fmla="*/ 152 w 242"/>
              <a:gd name="T9" fmla="*/ 0 h 287"/>
              <a:gd name="T10" fmla="*/ 91 w 242"/>
              <a:gd name="T11" fmla="*/ 0 h 287"/>
              <a:gd name="T12" fmla="*/ 79 w 242"/>
              <a:gd name="T13" fmla="*/ 11 h 287"/>
              <a:gd name="T14" fmla="*/ 91 w 242"/>
              <a:gd name="T15" fmla="*/ 23 h 287"/>
              <a:gd name="T16" fmla="*/ 103 w 242"/>
              <a:gd name="T17" fmla="*/ 23 h 287"/>
              <a:gd name="T18" fmla="*/ 103 w 242"/>
              <a:gd name="T19" fmla="*/ 47 h 287"/>
              <a:gd name="T20" fmla="*/ 0 w 242"/>
              <a:gd name="T21" fmla="*/ 166 h 287"/>
              <a:gd name="T22" fmla="*/ 121 w 242"/>
              <a:gd name="T23" fmla="*/ 287 h 287"/>
              <a:gd name="T24" fmla="*/ 242 w 242"/>
              <a:gd name="T25" fmla="*/ 166 h 287"/>
              <a:gd name="T26" fmla="*/ 139 w 242"/>
              <a:gd name="T27" fmla="*/ 47 h 287"/>
              <a:gd name="T28" fmla="*/ 121 w 242"/>
              <a:gd name="T29" fmla="*/ 257 h 287"/>
              <a:gd name="T30" fmla="*/ 30 w 242"/>
              <a:gd name="T31" fmla="*/ 166 h 287"/>
              <a:gd name="T32" fmla="*/ 121 w 242"/>
              <a:gd name="T33" fmla="*/ 75 h 287"/>
              <a:gd name="T34" fmla="*/ 212 w 242"/>
              <a:gd name="T35" fmla="*/ 166 h 287"/>
              <a:gd name="T36" fmla="*/ 121 w 242"/>
              <a:gd name="T37" fmla="*/ 25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2" h="287">
                <a:moveTo>
                  <a:pt x="139" y="47"/>
                </a:moveTo>
                <a:cubicBezTo>
                  <a:pt x="139" y="23"/>
                  <a:pt x="139" y="23"/>
                  <a:pt x="139" y="23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8" y="23"/>
                  <a:pt x="163" y="18"/>
                  <a:pt x="163" y="11"/>
                </a:cubicBezTo>
                <a:cubicBezTo>
                  <a:pt x="163" y="5"/>
                  <a:pt x="158" y="0"/>
                  <a:pt x="15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84" y="0"/>
                  <a:pt x="79" y="5"/>
                  <a:pt x="79" y="11"/>
                </a:cubicBezTo>
                <a:cubicBezTo>
                  <a:pt x="79" y="18"/>
                  <a:pt x="84" y="23"/>
                  <a:pt x="91" y="23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45" y="55"/>
                  <a:pt x="0" y="106"/>
                  <a:pt x="0" y="166"/>
                </a:cubicBezTo>
                <a:cubicBezTo>
                  <a:pt x="0" y="233"/>
                  <a:pt x="54" y="287"/>
                  <a:pt x="121" y="287"/>
                </a:cubicBezTo>
                <a:cubicBezTo>
                  <a:pt x="188" y="287"/>
                  <a:pt x="242" y="233"/>
                  <a:pt x="242" y="166"/>
                </a:cubicBezTo>
                <a:cubicBezTo>
                  <a:pt x="242" y="105"/>
                  <a:pt x="197" y="55"/>
                  <a:pt x="139" y="47"/>
                </a:cubicBezTo>
                <a:close/>
                <a:moveTo>
                  <a:pt x="121" y="257"/>
                </a:moveTo>
                <a:cubicBezTo>
                  <a:pt x="71" y="257"/>
                  <a:pt x="30" y="216"/>
                  <a:pt x="30" y="166"/>
                </a:cubicBezTo>
                <a:cubicBezTo>
                  <a:pt x="30" y="116"/>
                  <a:pt x="71" y="75"/>
                  <a:pt x="121" y="75"/>
                </a:cubicBezTo>
                <a:cubicBezTo>
                  <a:pt x="171" y="75"/>
                  <a:pt x="212" y="116"/>
                  <a:pt x="212" y="166"/>
                </a:cubicBezTo>
                <a:cubicBezTo>
                  <a:pt x="212" y="216"/>
                  <a:pt x="171" y="257"/>
                  <a:pt x="121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103"/>
          <p:cNvSpPr/>
          <p:nvPr/>
        </p:nvSpPr>
        <p:spPr bwMode="auto">
          <a:xfrm>
            <a:off x="7464297" y="2950134"/>
            <a:ext cx="66675" cy="103188"/>
          </a:xfrm>
          <a:custGeom>
            <a:avLst/>
            <a:gdLst>
              <a:gd name="T0" fmla="*/ 71 w 74"/>
              <a:gd name="T1" fmla="*/ 93 h 114"/>
              <a:gd name="T2" fmla="*/ 23 w 74"/>
              <a:gd name="T3" fmla="*/ 61 h 114"/>
              <a:gd name="T4" fmla="*/ 23 w 74"/>
              <a:gd name="T5" fmla="*/ 5 h 114"/>
              <a:gd name="T6" fmla="*/ 21 w 74"/>
              <a:gd name="T7" fmla="*/ 2 h 114"/>
              <a:gd name="T8" fmla="*/ 18 w 74"/>
              <a:gd name="T9" fmla="*/ 0 h 114"/>
              <a:gd name="T10" fmla="*/ 5 w 74"/>
              <a:gd name="T11" fmla="*/ 0 h 114"/>
              <a:gd name="T12" fmla="*/ 1 w 74"/>
              <a:gd name="T13" fmla="*/ 2 h 114"/>
              <a:gd name="T14" fmla="*/ 0 w 74"/>
              <a:gd name="T15" fmla="*/ 5 h 114"/>
              <a:gd name="T16" fmla="*/ 0 w 74"/>
              <a:gd name="T17" fmla="*/ 71 h 114"/>
              <a:gd name="T18" fmla="*/ 1 w 74"/>
              <a:gd name="T19" fmla="*/ 75 h 114"/>
              <a:gd name="T20" fmla="*/ 2 w 74"/>
              <a:gd name="T21" fmla="*/ 75 h 114"/>
              <a:gd name="T22" fmla="*/ 58 w 74"/>
              <a:gd name="T23" fmla="*/ 113 h 114"/>
              <a:gd name="T24" fmla="*/ 61 w 74"/>
              <a:gd name="T25" fmla="*/ 114 h 114"/>
              <a:gd name="T26" fmla="*/ 62 w 74"/>
              <a:gd name="T27" fmla="*/ 114 h 114"/>
              <a:gd name="T28" fmla="*/ 65 w 74"/>
              <a:gd name="T29" fmla="*/ 111 h 114"/>
              <a:gd name="T30" fmla="*/ 72 w 74"/>
              <a:gd name="T31" fmla="*/ 100 h 114"/>
              <a:gd name="T32" fmla="*/ 71 w 74"/>
              <a:gd name="T3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4" h="114">
                <a:moveTo>
                  <a:pt x="71" y="93"/>
                </a:moveTo>
                <a:cubicBezTo>
                  <a:pt x="23" y="61"/>
                  <a:pt x="23" y="61"/>
                  <a:pt x="23" y="61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2" y="3"/>
                  <a:pt x="21" y="2"/>
                </a:cubicBezTo>
                <a:cubicBezTo>
                  <a:pt x="21" y="1"/>
                  <a:pt x="19" y="0"/>
                  <a:pt x="18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1" y="2"/>
                </a:cubicBezTo>
                <a:cubicBezTo>
                  <a:pt x="0" y="3"/>
                  <a:pt x="0" y="4"/>
                  <a:pt x="0" y="5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2"/>
                  <a:pt x="0" y="74"/>
                  <a:pt x="1" y="75"/>
                </a:cubicBezTo>
                <a:cubicBezTo>
                  <a:pt x="1" y="75"/>
                  <a:pt x="2" y="75"/>
                  <a:pt x="2" y="75"/>
                </a:cubicBezTo>
                <a:cubicBezTo>
                  <a:pt x="58" y="113"/>
                  <a:pt x="58" y="113"/>
                  <a:pt x="58" y="113"/>
                </a:cubicBezTo>
                <a:cubicBezTo>
                  <a:pt x="59" y="113"/>
                  <a:pt x="60" y="114"/>
                  <a:pt x="61" y="114"/>
                </a:cubicBezTo>
                <a:cubicBezTo>
                  <a:pt x="61" y="114"/>
                  <a:pt x="62" y="114"/>
                  <a:pt x="62" y="114"/>
                </a:cubicBezTo>
                <a:cubicBezTo>
                  <a:pt x="63" y="113"/>
                  <a:pt x="64" y="112"/>
                  <a:pt x="65" y="111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4" y="98"/>
                  <a:pt x="73" y="95"/>
                  <a:pt x="71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104"/>
          <p:cNvSpPr>
            <a:spLocks noEditPoints="1"/>
          </p:cNvSpPr>
          <p:nvPr/>
        </p:nvSpPr>
        <p:spPr bwMode="auto">
          <a:xfrm>
            <a:off x="7883397" y="2859646"/>
            <a:ext cx="219075" cy="260350"/>
          </a:xfrm>
          <a:custGeom>
            <a:avLst/>
            <a:gdLst>
              <a:gd name="T0" fmla="*/ 140 w 243"/>
              <a:gd name="T1" fmla="*/ 47 h 288"/>
              <a:gd name="T2" fmla="*/ 140 w 243"/>
              <a:gd name="T3" fmla="*/ 24 h 288"/>
              <a:gd name="T4" fmla="*/ 152 w 243"/>
              <a:gd name="T5" fmla="*/ 24 h 288"/>
              <a:gd name="T6" fmla="*/ 164 w 243"/>
              <a:gd name="T7" fmla="*/ 12 h 288"/>
              <a:gd name="T8" fmla="*/ 152 w 243"/>
              <a:gd name="T9" fmla="*/ 0 h 288"/>
              <a:gd name="T10" fmla="*/ 91 w 243"/>
              <a:gd name="T11" fmla="*/ 0 h 288"/>
              <a:gd name="T12" fmla="*/ 79 w 243"/>
              <a:gd name="T13" fmla="*/ 12 h 288"/>
              <a:gd name="T14" fmla="*/ 91 w 243"/>
              <a:gd name="T15" fmla="*/ 24 h 288"/>
              <a:gd name="T16" fmla="*/ 103 w 243"/>
              <a:gd name="T17" fmla="*/ 24 h 288"/>
              <a:gd name="T18" fmla="*/ 103 w 243"/>
              <a:gd name="T19" fmla="*/ 47 h 288"/>
              <a:gd name="T20" fmla="*/ 0 w 243"/>
              <a:gd name="T21" fmla="*/ 167 h 288"/>
              <a:gd name="T22" fmla="*/ 122 w 243"/>
              <a:gd name="T23" fmla="*/ 288 h 288"/>
              <a:gd name="T24" fmla="*/ 243 w 243"/>
              <a:gd name="T25" fmla="*/ 167 h 288"/>
              <a:gd name="T26" fmla="*/ 140 w 243"/>
              <a:gd name="T27" fmla="*/ 47 h 288"/>
              <a:gd name="T28" fmla="*/ 122 w 243"/>
              <a:gd name="T29" fmla="*/ 258 h 288"/>
              <a:gd name="T30" fmla="*/ 31 w 243"/>
              <a:gd name="T31" fmla="*/ 167 h 288"/>
              <a:gd name="T32" fmla="*/ 122 w 243"/>
              <a:gd name="T33" fmla="*/ 76 h 288"/>
              <a:gd name="T34" fmla="*/ 213 w 243"/>
              <a:gd name="T35" fmla="*/ 167 h 288"/>
              <a:gd name="T36" fmla="*/ 122 w 243"/>
              <a:gd name="T37" fmla="*/ 2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3" h="288">
                <a:moveTo>
                  <a:pt x="140" y="47"/>
                </a:move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9" y="24"/>
                  <a:pt x="164" y="18"/>
                  <a:pt x="164" y="12"/>
                </a:cubicBezTo>
                <a:cubicBezTo>
                  <a:pt x="164" y="5"/>
                  <a:pt x="159" y="0"/>
                  <a:pt x="15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85" y="0"/>
                  <a:pt x="79" y="5"/>
                  <a:pt x="79" y="12"/>
                </a:cubicBezTo>
                <a:cubicBezTo>
                  <a:pt x="79" y="18"/>
                  <a:pt x="85" y="24"/>
                  <a:pt x="91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45" y="56"/>
                  <a:pt x="0" y="106"/>
                  <a:pt x="0" y="167"/>
                </a:cubicBezTo>
                <a:cubicBezTo>
                  <a:pt x="0" y="234"/>
                  <a:pt x="55" y="288"/>
                  <a:pt x="122" y="288"/>
                </a:cubicBezTo>
                <a:cubicBezTo>
                  <a:pt x="189" y="288"/>
                  <a:pt x="243" y="234"/>
                  <a:pt x="243" y="167"/>
                </a:cubicBezTo>
                <a:cubicBezTo>
                  <a:pt x="243" y="106"/>
                  <a:pt x="198" y="56"/>
                  <a:pt x="140" y="47"/>
                </a:cubicBezTo>
                <a:close/>
                <a:moveTo>
                  <a:pt x="122" y="258"/>
                </a:moveTo>
                <a:cubicBezTo>
                  <a:pt x="71" y="258"/>
                  <a:pt x="31" y="217"/>
                  <a:pt x="31" y="167"/>
                </a:cubicBezTo>
                <a:cubicBezTo>
                  <a:pt x="31" y="117"/>
                  <a:pt x="71" y="76"/>
                  <a:pt x="122" y="76"/>
                </a:cubicBezTo>
                <a:cubicBezTo>
                  <a:pt x="172" y="76"/>
                  <a:pt x="213" y="117"/>
                  <a:pt x="213" y="167"/>
                </a:cubicBezTo>
                <a:cubicBezTo>
                  <a:pt x="213" y="217"/>
                  <a:pt x="172" y="258"/>
                  <a:pt x="122" y="2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105"/>
          <p:cNvSpPr/>
          <p:nvPr/>
        </p:nvSpPr>
        <p:spPr bwMode="auto">
          <a:xfrm>
            <a:off x="7945310" y="2961246"/>
            <a:ext cx="96838" cy="98425"/>
          </a:xfrm>
          <a:custGeom>
            <a:avLst/>
            <a:gdLst>
              <a:gd name="T0" fmla="*/ 47 w 61"/>
              <a:gd name="T1" fmla="*/ 0 h 62"/>
              <a:gd name="T2" fmla="*/ 30 w 61"/>
              <a:gd name="T3" fmla="*/ 17 h 62"/>
              <a:gd name="T4" fmla="*/ 13 w 61"/>
              <a:gd name="T5" fmla="*/ 0 h 62"/>
              <a:gd name="T6" fmla="*/ 0 w 61"/>
              <a:gd name="T7" fmla="*/ 14 h 62"/>
              <a:gd name="T8" fmla="*/ 17 w 61"/>
              <a:gd name="T9" fmla="*/ 31 h 62"/>
              <a:gd name="T10" fmla="*/ 0 w 61"/>
              <a:gd name="T11" fmla="*/ 48 h 62"/>
              <a:gd name="T12" fmla="*/ 13 w 61"/>
              <a:gd name="T13" fmla="*/ 62 h 62"/>
              <a:gd name="T14" fmla="*/ 30 w 61"/>
              <a:gd name="T15" fmla="*/ 45 h 62"/>
              <a:gd name="T16" fmla="*/ 47 w 61"/>
              <a:gd name="T17" fmla="*/ 62 h 62"/>
              <a:gd name="T18" fmla="*/ 61 w 61"/>
              <a:gd name="T19" fmla="*/ 48 h 62"/>
              <a:gd name="T20" fmla="*/ 44 w 61"/>
              <a:gd name="T21" fmla="*/ 31 h 62"/>
              <a:gd name="T22" fmla="*/ 61 w 61"/>
              <a:gd name="T23" fmla="*/ 14 h 62"/>
              <a:gd name="T24" fmla="*/ 47 w 61"/>
              <a:gd name="T25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62">
                <a:moveTo>
                  <a:pt x="47" y="0"/>
                </a:moveTo>
                <a:lnTo>
                  <a:pt x="30" y="17"/>
                </a:lnTo>
                <a:lnTo>
                  <a:pt x="13" y="0"/>
                </a:lnTo>
                <a:lnTo>
                  <a:pt x="0" y="14"/>
                </a:lnTo>
                <a:lnTo>
                  <a:pt x="17" y="31"/>
                </a:lnTo>
                <a:lnTo>
                  <a:pt x="0" y="48"/>
                </a:lnTo>
                <a:lnTo>
                  <a:pt x="13" y="62"/>
                </a:lnTo>
                <a:lnTo>
                  <a:pt x="30" y="45"/>
                </a:lnTo>
                <a:lnTo>
                  <a:pt x="47" y="62"/>
                </a:lnTo>
                <a:lnTo>
                  <a:pt x="61" y="48"/>
                </a:lnTo>
                <a:lnTo>
                  <a:pt x="44" y="31"/>
                </a:lnTo>
                <a:lnTo>
                  <a:pt x="61" y="14"/>
                </a:lnTo>
                <a:lnTo>
                  <a:pt x="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106"/>
          <p:cNvSpPr/>
          <p:nvPr/>
        </p:nvSpPr>
        <p:spPr bwMode="auto">
          <a:xfrm>
            <a:off x="6329235" y="1824596"/>
            <a:ext cx="215900" cy="258763"/>
          </a:xfrm>
          <a:custGeom>
            <a:avLst/>
            <a:gdLst>
              <a:gd name="T0" fmla="*/ 184 w 240"/>
              <a:gd name="T1" fmla="*/ 0 h 288"/>
              <a:gd name="T2" fmla="*/ 128 w 240"/>
              <a:gd name="T3" fmla="*/ 67 h 288"/>
              <a:gd name="T4" fmla="*/ 163 w 240"/>
              <a:gd name="T5" fmla="*/ 67 h 288"/>
              <a:gd name="T6" fmla="*/ 163 w 240"/>
              <a:gd name="T7" fmla="*/ 100 h 288"/>
              <a:gd name="T8" fmla="*/ 163 w 240"/>
              <a:gd name="T9" fmla="*/ 101 h 288"/>
              <a:gd name="T10" fmla="*/ 154 w 240"/>
              <a:gd name="T11" fmla="*/ 122 h 288"/>
              <a:gd name="T12" fmla="*/ 128 w 240"/>
              <a:gd name="T13" fmla="*/ 152 h 288"/>
              <a:gd name="T14" fmla="*/ 120 w 240"/>
              <a:gd name="T15" fmla="*/ 160 h 288"/>
              <a:gd name="T16" fmla="*/ 112 w 240"/>
              <a:gd name="T17" fmla="*/ 152 h 288"/>
              <a:gd name="T18" fmla="*/ 86 w 240"/>
              <a:gd name="T19" fmla="*/ 122 h 288"/>
              <a:gd name="T20" fmla="*/ 78 w 240"/>
              <a:gd name="T21" fmla="*/ 101 h 288"/>
              <a:gd name="T22" fmla="*/ 78 w 240"/>
              <a:gd name="T23" fmla="*/ 100 h 288"/>
              <a:gd name="T24" fmla="*/ 78 w 240"/>
              <a:gd name="T25" fmla="*/ 67 h 288"/>
              <a:gd name="T26" fmla="*/ 112 w 240"/>
              <a:gd name="T27" fmla="*/ 67 h 288"/>
              <a:gd name="T28" fmla="*/ 56 w 240"/>
              <a:gd name="T29" fmla="*/ 0 h 288"/>
              <a:gd name="T30" fmla="*/ 0 w 240"/>
              <a:gd name="T31" fmla="*/ 67 h 288"/>
              <a:gd name="T32" fmla="*/ 35 w 240"/>
              <a:gd name="T33" fmla="*/ 67 h 288"/>
              <a:gd name="T34" fmla="*/ 35 w 240"/>
              <a:gd name="T35" fmla="*/ 100 h 288"/>
              <a:gd name="T36" fmla="*/ 60 w 240"/>
              <a:gd name="T37" fmla="*/ 158 h 288"/>
              <a:gd name="T38" fmla="*/ 89 w 240"/>
              <a:gd name="T39" fmla="*/ 189 h 288"/>
              <a:gd name="T40" fmla="*/ 89 w 240"/>
              <a:gd name="T41" fmla="*/ 189 h 288"/>
              <a:gd name="T42" fmla="*/ 89 w 240"/>
              <a:gd name="T43" fmla="*/ 288 h 288"/>
              <a:gd name="T44" fmla="*/ 152 w 240"/>
              <a:gd name="T45" fmla="*/ 288 h 288"/>
              <a:gd name="T46" fmla="*/ 152 w 240"/>
              <a:gd name="T47" fmla="*/ 188 h 288"/>
              <a:gd name="T48" fmla="*/ 180 w 240"/>
              <a:gd name="T49" fmla="*/ 158 h 288"/>
              <a:gd name="T50" fmla="*/ 205 w 240"/>
              <a:gd name="T51" fmla="*/ 100 h 288"/>
              <a:gd name="T52" fmla="*/ 205 w 240"/>
              <a:gd name="T53" fmla="*/ 67 h 288"/>
              <a:gd name="T54" fmla="*/ 240 w 240"/>
              <a:gd name="T55" fmla="*/ 67 h 288"/>
              <a:gd name="T56" fmla="*/ 184 w 240"/>
              <a:gd name="T5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40" h="288">
                <a:moveTo>
                  <a:pt x="184" y="0"/>
                </a:moveTo>
                <a:cubicBezTo>
                  <a:pt x="128" y="67"/>
                  <a:pt x="128" y="67"/>
                  <a:pt x="128" y="67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76"/>
                  <a:pt x="163" y="83"/>
                  <a:pt x="163" y="100"/>
                </a:cubicBezTo>
                <a:cubicBezTo>
                  <a:pt x="163" y="101"/>
                  <a:pt x="163" y="101"/>
                  <a:pt x="163" y="101"/>
                </a:cubicBezTo>
                <a:cubicBezTo>
                  <a:pt x="163" y="106"/>
                  <a:pt x="160" y="113"/>
                  <a:pt x="154" y="122"/>
                </a:cubicBezTo>
                <a:cubicBezTo>
                  <a:pt x="148" y="131"/>
                  <a:pt x="139" y="141"/>
                  <a:pt x="128" y="152"/>
                </a:cubicBezTo>
                <a:cubicBezTo>
                  <a:pt x="126" y="155"/>
                  <a:pt x="123" y="157"/>
                  <a:pt x="120" y="160"/>
                </a:cubicBezTo>
                <a:cubicBezTo>
                  <a:pt x="117" y="157"/>
                  <a:pt x="114" y="155"/>
                  <a:pt x="112" y="152"/>
                </a:cubicBezTo>
                <a:cubicBezTo>
                  <a:pt x="101" y="141"/>
                  <a:pt x="92" y="131"/>
                  <a:pt x="86" y="122"/>
                </a:cubicBezTo>
                <a:cubicBezTo>
                  <a:pt x="80" y="113"/>
                  <a:pt x="78" y="106"/>
                  <a:pt x="78" y="101"/>
                </a:cubicBezTo>
                <a:cubicBezTo>
                  <a:pt x="78" y="101"/>
                  <a:pt x="78" y="101"/>
                  <a:pt x="78" y="100"/>
                </a:cubicBezTo>
                <a:cubicBezTo>
                  <a:pt x="78" y="83"/>
                  <a:pt x="78" y="76"/>
                  <a:pt x="78" y="67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56" y="0"/>
                  <a:pt x="56" y="0"/>
                  <a:pt x="56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76"/>
                  <a:pt x="35" y="83"/>
                  <a:pt x="35" y="100"/>
                </a:cubicBezTo>
                <a:cubicBezTo>
                  <a:pt x="35" y="123"/>
                  <a:pt x="47" y="142"/>
                  <a:pt x="60" y="158"/>
                </a:cubicBezTo>
                <a:cubicBezTo>
                  <a:pt x="69" y="169"/>
                  <a:pt x="79" y="179"/>
                  <a:pt x="89" y="189"/>
                </a:cubicBezTo>
                <a:cubicBezTo>
                  <a:pt x="89" y="189"/>
                  <a:pt x="89" y="189"/>
                  <a:pt x="89" y="189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152" y="288"/>
                  <a:pt x="152" y="288"/>
                  <a:pt x="152" y="2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62" y="179"/>
                  <a:pt x="172" y="169"/>
                  <a:pt x="180" y="158"/>
                </a:cubicBezTo>
                <a:cubicBezTo>
                  <a:pt x="194" y="142"/>
                  <a:pt x="205" y="123"/>
                  <a:pt x="205" y="100"/>
                </a:cubicBezTo>
                <a:cubicBezTo>
                  <a:pt x="205" y="83"/>
                  <a:pt x="205" y="76"/>
                  <a:pt x="205" y="67"/>
                </a:cubicBezTo>
                <a:cubicBezTo>
                  <a:pt x="240" y="67"/>
                  <a:pt x="240" y="67"/>
                  <a:pt x="240" y="67"/>
                </a:cubicBezTo>
                <a:lnTo>
                  <a:pt x="1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107"/>
          <p:cNvSpPr/>
          <p:nvPr/>
        </p:nvSpPr>
        <p:spPr bwMode="auto">
          <a:xfrm>
            <a:off x="6873747" y="1824596"/>
            <a:ext cx="158750" cy="258763"/>
          </a:xfrm>
          <a:custGeom>
            <a:avLst/>
            <a:gdLst>
              <a:gd name="T0" fmla="*/ 146 w 175"/>
              <a:gd name="T1" fmla="*/ 196 h 288"/>
              <a:gd name="T2" fmla="*/ 119 w 175"/>
              <a:gd name="T3" fmla="*/ 166 h 288"/>
              <a:gd name="T4" fmla="*/ 118 w 175"/>
              <a:gd name="T5" fmla="*/ 166 h 288"/>
              <a:gd name="T6" fmla="*/ 118 w 175"/>
              <a:gd name="T7" fmla="*/ 93 h 288"/>
              <a:gd name="T8" fmla="*/ 175 w 175"/>
              <a:gd name="T9" fmla="*/ 93 h 288"/>
              <a:gd name="T10" fmla="*/ 88 w 175"/>
              <a:gd name="T11" fmla="*/ 0 h 288"/>
              <a:gd name="T12" fmla="*/ 0 w 175"/>
              <a:gd name="T13" fmla="*/ 93 h 288"/>
              <a:gd name="T14" fmla="*/ 59 w 175"/>
              <a:gd name="T15" fmla="*/ 93 h 288"/>
              <a:gd name="T16" fmla="*/ 59 w 175"/>
              <a:gd name="T17" fmla="*/ 167 h 288"/>
              <a:gd name="T18" fmla="*/ 31 w 175"/>
              <a:gd name="T19" fmla="*/ 196 h 288"/>
              <a:gd name="T20" fmla="*/ 8 w 175"/>
              <a:gd name="T21" fmla="*/ 251 h 288"/>
              <a:gd name="T22" fmla="*/ 8 w 175"/>
              <a:gd name="T23" fmla="*/ 288 h 288"/>
              <a:gd name="T24" fmla="*/ 48 w 175"/>
              <a:gd name="T25" fmla="*/ 288 h 288"/>
              <a:gd name="T26" fmla="*/ 48 w 175"/>
              <a:gd name="T27" fmla="*/ 251 h 288"/>
              <a:gd name="T28" fmla="*/ 48 w 175"/>
              <a:gd name="T29" fmla="*/ 251 h 288"/>
              <a:gd name="T30" fmla="*/ 56 w 175"/>
              <a:gd name="T31" fmla="*/ 230 h 288"/>
              <a:gd name="T32" fmla="*/ 81 w 175"/>
              <a:gd name="T33" fmla="*/ 202 h 288"/>
              <a:gd name="T34" fmla="*/ 89 w 175"/>
              <a:gd name="T35" fmla="*/ 194 h 288"/>
              <a:gd name="T36" fmla="*/ 97 w 175"/>
              <a:gd name="T37" fmla="*/ 202 h 288"/>
              <a:gd name="T38" fmla="*/ 121 w 175"/>
              <a:gd name="T39" fmla="*/ 230 h 288"/>
              <a:gd name="T40" fmla="*/ 129 w 175"/>
              <a:gd name="T41" fmla="*/ 251 h 288"/>
              <a:gd name="T42" fmla="*/ 129 w 175"/>
              <a:gd name="T43" fmla="*/ 251 h 288"/>
              <a:gd name="T44" fmla="*/ 129 w 175"/>
              <a:gd name="T45" fmla="*/ 288 h 288"/>
              <a:gd name="T46" fmla="*/ 170 w 175"/>
              <a:gd name="T47" fmla="*/ 288 h 288"/>
              <a:gd name="T48" fmla="*/ 170 w 175"/>
              <a:gd name="T49" fmla="*/ 251 h 288"/>
              <a:gd name="T50" fmla="*/ 146 w 175"/>
              <a:gd name="T51" fmla="*/ 19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5" h="288">
                <a:moveTo>
                  <a:pt x="146" y="196"/>
                </a:moveTo>
                <a:cubicBezTo>
                  <a:pt x="138" y="186"/>
                  <a:pt x="128" y="176"/>
                  <a:pt x="119" y="166"/>
                </a:cubicBezTo>
                <a:cubicBezTo>
                  <a:pt x="118" y="166"/>
                  <a:pt x="118" y="166"/>
                  <a:pt x="118" y="166"/>
                </a:cubicBezTo>
                <a:cubicBezTo>
                  <a:pt x="118" y="166"/>
                  <a:pt x="118" y="101"/>
                  <a:pt x="118" y="93"/>
                </a:cubicBezTo>
                <a:cubicBezTo>
                  <a:pt x="175" y="93"/>
                  <a:pt x="175" y="93"/>
                  <a:pt x="175" y="93"/>
                </a:cubicBezTo>
                <a:cubicBezTo>
                  <a:pt x="88" y="0"/>
                  <a:pt x="88" y="0"/>
                  <a:pt x="88" y="0"/>
                </a:cubicBezTo>
                <a:cubicBezTo>
                  <a:pt x="0" y="93"/>
                  <a:pt x="0" y="93"/>
                  <a:pt x="0" y="93"/>
                </a:cubicBezTo>
                <a:cubicBezTo>
                  <a:pt x="59" y="93"/>
                  <a:pt x="59" y="93"/>
                  <a:pt x="59" y="93"/>
                </a:cubicBezTo>
                <a:cubicBezTo>
                  <a:pt x="59" y="105"/>
                  <a:pt x="59" y="167"/>
                  <a:pt x="59" y="167"/>
                </a:cubicBezTo>
                <a:cubicBezTo>
                  <a:pt x="49" y="176"/>
                  <a:pt x="39" y="186"/>
                  <a:pt x="31" y="196"/>
                </a:cubicBezTo>
                <a:cubicBezTo>
                  <a:pt x="19" y="211"/>
                  <a:pt x="8" y="229"/>
                  <a:pt x="8" y="251"/>
                </a:cubicBezTo>
                <a:cubicBezTo>
                  <a:pt x="8" y="267"/>
                  <a:pt x="8" y="280"/>
                  <a:pt x="8" y="288"/>
                </a:cubicBezTo>
                <a:cubicBezTo>
                  <a:pt x="48" y="288"/>
                  <a:pt x="48" y="288"/>
                  <a:pt x="48" y="288"/>
                </a:cubicBezTo>
                <a:cubicBezTo>
                  <a:pt x="48" y="280"/>
                  <a:pt x="48" y="267"/>
                  <a:pt x="48" y="251"/>
                </a:cubicBezTo>
                <a:cubicBezTo>
                  <a:pt x="48" y="251"/>
                  <a:pt x="48" y="251"/>
                  <a:pt x="48" y="251"/>
                </a:cubicBezTo>
                <a:cubicBezTo>
                  <a:pt x="48" y="246"/>
                  <a:pt x="51" y="239"/>
                  <a:pt x="56" y="230"/>
                </a:cubicBezTo>
                <a:cubicBezTo>
                  <a:pt x="62" y="222"/>
                  <a:pt x="71" y="212"/>
                  <a:pt x="81" y="202"/>
                </a:cubicBezTo>
                <a:cubicBezTo>
                  <a:pt x="84" y="199"/>
                  <a:pt x="86" y="197"/>
                  <a:pt x="89" y="194"/>
                </a:cubicBezTo>
                <a:cubicBezTo>
                  <a:pt x="92" y="197"/>
                  <a:pt x="94" y="199"/>
                  <a:pt x="97" y="202"/>
                </a:cubicBezTo>
                <a:cubicBezTo>
                  <a:pt x="107" y="212"/>
                  <a:pt x="116" y="222"/>
                  <a:pt x="121" y="230"/>
                </a:cubicBezTo>
                <a:cubicBezTo>
                  <a:pt x="127" y="239"/>
                  <a:pt x="129" y="246"/>
                  <a:pt x="129" y="251"/>
                </a:cubicBezTo>
                <a:cubicBezTo>
                  <a:pt x="129" y="251"/>
                  <a:pt x="129" y="251"/>
                  <a:pt x="129" y="251"/>
                </a:cubicBezTo>
                <a:cubicBezTo>
                  <a:pt x="129" y="267"/>
                  <a:pt x="129" y="280"/>
                  <a:pt x="129" y="288"/>
                </a:cubicBezTo>
                <a:cubicBezTo>
                  <a:pt x="170" y="288"/>
                  <a:pt x="170" y="288"/>
                  <a:pt x="170" y="288"/>
                </a:cubicBezTo>
                <a:cubicBezTo>
                  <a:pt x="170" y="280"/>
                  <a:pt x="170" y="267"/>
                  <a:pt x="170" y="251"/>
                </a:cubicBezTo>
                <a:cubicBezTo>
                  <a:pt x="170" y="229"/>
                  <a:pt x="159" y="211"/>
                  <a:pt x="146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108"/>
          <p:cNvSpPr/>
          <p:nvPr/>
        </p:nvSpPr>
        <p:spPr bwMode="auto">
          <a:xfrm>
            <a:off x="9605835" y="3378759"/>
            <a:ext cx="7938" cy="0"/>
          </a:xfrm>
          <a:custGeom>
            <a:avLst/>
            <a:gdLst>
              <a:gd name="T0" fmla="*/ 0 w 5"/>
              <a:gd name="T1" fmla="*/ 5 w 5"/>
              <a:gd name="T2" fmla="*/ 0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">
                <a:moveTo>
                  <a:pt x="0" y="0"/>
                </a:moveTo>
                <a:lnTo>
                  <a:pt x="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Line 109"/>
          <p:cNvSpPr>
            <a:spLocks noChangeShapeType="1"/>
          </p:cNvSpPr>
          <p:nvPr/>
        </p:nvSpPr>
        <p:spPr bwMode="auto">
          <a:xfrm>
            <a:off x="9605835" y="3378759"/>
            <a:ext cx="7938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110"/>
          <p:cNvSpPr>
            <a:spLocks noEditPoints="1"/>
          </p:cNvSpPr>
          <p:nvPr/>
        </p:nvSpPr>
        <p:spPr bwMode="auto">
          <a:xfrm>
            <a:off x="9467722" y="3378759"/>
            <a:ext cx="157163" cy="260350"/>
          </a:xfrm>
          <a:custGeom>
            <a:avLst/>
            <a:gdLst>
              <a:gd name="T0" fmla="*/ 155 w 176"/>
              <a:gd name="T1" fmla="*/ 0 h 289"/>
              <a:gd name="T2" fmla="*/ 22 w 176"/>
              <a:gd name="T3" fmla="*/ 0 h 289"/>
              <a:gd name="T4" fmla="*/ 0 w 176"/>
              <a:gd name="T5" fmla="*/ 21 h 289"/>
              <a:gd name="T6" fmla="*/ 0 w 176"/>
              <a:gd name="T7" fmla="*/ 267 h 289"/>
              <a:gd name="T8" fmla="*/ 22 w 176"/>
              <a:gd name="T9" fmla="*/ 289 h 289"/>
              <a:gd name="T10" fmla="*/ 155 w 176"/>
              <a:gd name="T11" fmla="*/ 289 h 289"/>
              <a:gd name="T12" fmla="*/ 176 w 176"/>
              <a:gd name="T13" fmla="*/ 267 h 289"/>
              <a:gd name="T14" fmla="*/ 176 w 176"/>
              <a:gd name="T15" fmla="*/ 21 h 289"/>
              <a:gd name="T16" fmla="*/ 155 w 176"/>
              <a:gd name="T17" fmla="*/ 0 h 289"/>
              <a:gd name="T18" fmla="*/ 88 w 176"/>
              <a:gd name="T19" fmla="*/ 274 h 289"/>
              <a:gd name="T20" fmla="*/ 75 w 176"/>
              <a:gd name="T21" fmla="*/ 261 h 289"/>
              <a:gd name="T22" fmla="*/ 88 w 176"/>
              <a:gd name="T23" fmla="*/ 247 h 289"/>
              <a:gd name="T24" fmla="*/ 102 w 176"/>
              <a:gd name="T25" fmla="*/ 261 h 289"/>
              <a:gd name="T26" fmla="*/ 88 w 176"/>
              <a:gd name="T27" fmla="*/ 274 h 289"/>
              <a:gd name="T28" fmla="*/ 160 w 176"/>
              <a:gd name="T29" fmla="*/ 233 h 289"/>
              <a:gd name="T30" fmla="*/ 16 w 176"/>
              <a:gd name="T31" fmla="*/ 233 h 289"/>
              <a:gd name="T32" fmla="*/ 16 w 176"/>
              <a:gd name="T33" fmla="*/ 56 h 289"/>
              <a:gd name="T34" fmla="*/ 160 w 176"/>
              <a:gd name="T35" fmla="*/ 56 h 289"/>
              <a:gd name="T36" fmla="*/ 160 w 176"/>
              <a:gd name="T37" fmla="*/ 23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6" h="289">
                <a:moveTo>
                  <a:pt x="1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9"/>
                  <a:pt x="0" y="21"/>
                </a:cubicBezTo>
                <a:cubicBezTo>
                  <a:pt x="0" y="267"/>
                  <a:pt x="0" y="267"/>
                  <a:pt x="0" y="267"/>
                </a:cubicBezTo>
                <a:cubicBezTo>
                  <a:pt x="0" y="279"/>
                  <a:pt x="10" y="289"/>
                  <a:pt x="22" y="289"/>
                </a:cubicBezTo>
                <a:cubicBezTo>
                  <a:pt x="155" y="289"/>
                  <a:pt x="155" y="289"/>
                  <a:pt x="155" y="289"/>
                </a:cubicBezTo>
                <a:cubicBezTo>
                  <a:pt x="167" y="289"/>
                  <a:pt x="176" y="279"/>
                  <a:pt x="176" y="267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6" y="9"/>
                  <a:pt x="167" y="0"/>
                  <a:pt x="155" y="0"/>
                </a:cubicBezTo>
                <a:close/>
                <a:moveTo>
                  <a:pt x="88" y="274"/>
                </a:moveTo>
                <a:cubicBezTo>
                  <a:pt x="81" y="274"/>
                  <a:pt x="75" y="268"/>
                  <a:pt x="75" y="261"/>
                </a:cubicBezTo>
                <a:cubicBezTo>
                  <a:pt x="75" y="253"/>
                  <a:pt x="81" y="247"/>
                  <a:pt x="88" y="247"/>
                </a:cubicBezTo>
                <a:cubicBezTo>
                  <a:pt x="96" y="247"/>
                  <a:pt x="102" y="253"/>
                  <a:pt x="102" y="261"/>
                </a:cubicBezTo>
                <a:cubicBezTo>
                  <a:pt x="102" y="268"/>
                  <a:pt x="96" y="274"/>
                  <a:pt x="88" y="274"/>
                </a:cubicBezTo>
                <a:close/>
                <a:moveTo>
                  <a:pt x="160" y="233"/>
                </a:moveTo>
                <a:cubicBezTo>
                  <a:pt x="16" y="233"/>
                  <a:pt x="16" y="233"/>
                  <a:pt x="16" y="233"/>
                </a:cubicBezTo>
                <a:cubicBezTo>
                  <a:pt x="16" y="56"/>
                  <a:pt x="16" y="56"/>
                  <a:pt x="16" y="56"/>
                </a:cubicBezTo>
                <a:cubicBezTo>
                  <a:pt x="160" y="56"/>
                  <a:pt x="160" y="56"/>
                  <a:pt x="160" y="56"/>
                </a:cubicBezTo>
                <a:lnTo>
                  <a:pt x="160" y="2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111"/>
          <p:cNvSpPr>
            <a:spLocks noEditPoints="1"/>
          </p:cNvSpPr>
          <p:nvPr/>
        </p:nvSpPr>
        <p:spPr bwMode="auto">
          <a:xfrm>
            <a:off x="9967785" y="3378759"/>
            <a:ext cx="193675" cy="260350"/>
          </a:xfrm>
          <a:custGeom>
            <a:avLst/>
            <a:gdLst>
              <a:gd name="T0" fmla="*/ 194 w 216"/>
              <a:gd name="T1" fmla="*/ 0 h 288"/>
              <a:gd name="T2" fmla="*/ 21 w 216"/>
              <a:gd name="T3" fmla="*/ 0 h 288"/>
              <a:gd name="T4" fmla="*/ 0 w 216"/>
              <a:gd name="T5" fmla="*/ 21 h 288"/>
              <a:gd name="T6" fmla="*/ 0 w 216"/>
              <a:gd name="T7" fmla="*/ 267 h 288"/>
              <a:gd name="T8" fmla="*/ 21 w 216"/>
              <a:gd name="T9" fmla="*/ 288 h 288"/>
              <a:gd name="T10" fmla="*/ 194 w 216"/>
              <a:gd name="T11" fmla="*/ 288 h 288"/>
              <a:gd name="T12" fmla="*/ 216 w 216"/>
              <a:gd name="T13" fmla="*/ 267 h 288"/>
              <a:gd name="T14" fmla="*/ 216 w 216"/>
              <a:gd name="T15" fmla="*/ 21 h 288"/>
              <a:gd name="T16" fmla="*/ 194 w 216"/>
              <a:gd name="T17" fmla="*/ 0 h 288"/>
              <a:gd name="T18" fmla="*/ 108 w 216"/>
              <a:gd name="T19" fmla="*/ 279 h 288"/>
              <a:gd name="T20" fmla="*/ 101 w 216"/>
              <a:gd name="T21" fmla="*/ 272 h 288"/>
              <a:gd name="T22" fmla="*/ 108 w 216"/>
              <a:gd name="T23" fmla="*/ 265 h 288"/>
              <a:gd name="T24" fmla="*/ 116 w 216"/>
              <a:gd name="T25" fmla="*/ 272 h 288"/>
              <a:gd name="T26" fmla="*/ 108 w 216"/>
              <a:gd name="T27" fmla="*/ 279 h 288"/>
              <a:gd name="T28" fmla="*/ 184 w 216"/>
              <a:gd name="T29" fmla="*/ 256 h 288"/>
              <a:gd name="T30" fmla="*/ 32 w 216"/>
              <a:gd name="T31" fmla="*/ 256 h 288"/>
              <a:gd name="T32" fmla="*/ 32 w 216"/>
              <a:gd name="T33" fmla="*/ 32 h 288"/>
              <a:gd name="T34" fmla="*/ 184 w 216"/>
              <a:gd name="T35" fmla="*/ 32 h 288"/>
              <a:gd name="T36" fmla="*/ 184 w 216"/>
              <a:gd name="T37" fmla="*/ 2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6" h="288">
                <a:moveTo>
                  <a:pt x="194" y="0"/>
                </a:move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9"/>
                  <a:pt x="0" y="21"/>
                </a:cubicBezTo>
                <a:cubicBezTo>
                  <a:pt x="0" y="267"/>
                  <a:pt x="0" y="267"/>
                  <a:pt x="0" y="267"/>
                </a:cubicBezTo>
                <a:cubicBezTo>
                  <a:pt x="0" y="278"/>
                  <a:pt x="10" y="288"/>
                  <a:pt x="21" y="288"/>
                </a:cubicBezTo>
                <a:cubicBezTo>
                  <a:pt x="194" y="288"/>
                  <a:pt x="194" y="288"/>
                  <a:pt x="194" y="288"/>
                </a:cubicBezTo>
                <a:cubicBezTo>
                  <a:pt x="206" y="288"/>
                  <a:pt x="216" y="278"/>
                  <a:pt x="216" y="267"/>
                </a:cubicBezTo>
                <a:cubicBezTo>
                  <a:pt x="216" y="21"/>
                  <a:pt x="216" y="21"/>
                  <a:pt x="216" y="21"/>
                </a:cubicBezTo>
                <a:cubicBezTo>
                  <a:pt x="216" y="9"/>
                  <a:pt x="206" y="0"/>
                  <a:pt x="194" y="0"/>
                </a:cubicBezTo>
                <a:close/>
                <a:moveTo>
                  <a:pt x="108" y="279"/>
                </a:moveTo>
                <a:cubicBezTo>
                  <a:pt x="105" y="279"/>
                  <a:pt x="101" y="276"/>
                  <a:pt x="101" y="272"/>
                </a:cubicBezTo>
                <a:cubicBezTo>
                  <a:pt x="101" y="268"/>
                  <a:pt x="105" y="265"/>
                  <a:pt x="108" y="265"/>
                </a:cubicBezTo>
                <a:cubicBezTo>
                  <a:pt x="112" y="265"/>
                  <a:pt x="116" y="268"/>
                  <a:pt x="116" y="272"/>
                </a:cubicBezTo>
                <a:cubicBezTo>
                  <a:pt x="116" y="276"/>
                  <a:pt x="112" y="279"/>
                  <a:pt x="108" y="279"/>
                </a:cubicBezTo>
                <a:close/>
                <a:moveTo>
                  <a:pt x="184" y="256"/>
                </a:moveTo>
                <a:cubicBezTo>
                  <a:pt x="32" y="256"/>
                  <a:pt x="32" y="256"/>
                  <a:pt x="32" y="256"/>
                </a:cubicBezTo>
                <a:cubicBezTo>
                  <a:pt x="32" y="32"/>
                  <a:pt x="32" y="32"/>
                  <a:pt x="32" y="32"/>
                </a:cubicBezTo>
                <a:cubicBezTo>
                  <a:pt x="184" y="32"/>
                  <a:pt x="184" y="32"/>
                  <a:pt x="184" y="32"/>
                </a:cubicBezTo>
                <a:lnTo>
                  <a:pt x="184" y="2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112"/>
          <p:cNvSpPr>
            <a:spLocks noEditPoints="1"/>
          </p:cNvSpPr>
          <p:nvPr/>
        </p:nvSpPr>
        <p:spPr bwMode="auto">
          <a:xfrm>
            <a:off x="5270372" y="2859646"/>
            <a:ext cx="258763" cy="260350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113"/>
          <p:cNvSpPr>
            <a:spLocks noEditPoints="1"/>
          </p:cNvSpPr>
          <p:nvPr/>
        </p:nvSpPr>
        <p:spPr bwMode="auto">
          <a:xfrm>
            <a:off x="5832347" y="2859646"/>
            <a:ext cx="173038" cy="260350"/>
          </a:xfrm>
          <a:custGeom>
            <a:avLst/>
            <a:gdLst>
              <a:gd name="T0" fmla="*/ 174 w 192"/>
              <a:gd name="T1" fmla="*/ 107 h 289"/>
              <a:gd name="T2" fmla="*/ 187 w 192"/>
              <a:gd name="T3" fmla="*/ 75 h 289"/>
              <a:gd name="T4" fmla="*/ 165 w 192"/>
              <a:gd name="T5" fmla="*/ 23 h 289"/>
              <a:gd name="T6" fmla="*/ 104 w 192"/>
              <a:gd name="T7" fmla="*/ 0 h 289"/>
              <a:gd name="T8" fmla="*/ 25 w 192"/>
              <a:gd name="T9" fmla="*/ 61 h 289"/>
              <a:gd name="T10" fmla="*/ 36 w 192"/>
              <a:gd name="T11" fmla="*/ 100 h 289"/>
              <a:gd name="T12" fmla="*/ 34 w 192"/>
              <a:gd name="T13" fmla="*/ 164 h 289"/>
              <a:gd name="T14" fmla="*/ 36 w 192"/>
              <a:gd name="T15" fmla="*/ 201 h 289"/>
              <a:gd name="T16" fmla="*/ 14 w 192"/>
              <a:gd name="T17" fmla="*/ 210 h 289"/>
              <a:gd name="T18" fmla="*/ 0 w 192"/>
              <a:gd name="T19" fmla="*/ 241 h 289"/>
              <a:gd name="T20" fmla="*/ 11 w 192"/>
              <a:gd name="T21" fmla="*/ 270 h 289"/>
              <a:gd name="T22" fmla="*/ 11 w 192"/>
              <a:gd name="T23" fmla="*/ 270 h 289"/>
              <a:gd name="T24" fmla="*/ 66 w 192"/>
              <a:gd name="T25" fmla="*/ 203 h 289"/>
              <a:gd name="T26" fmla="*/ 64 w 192"/>
              <a:gd name="T27" fmla="*/ 196 h 289"/>
              <a:gd name="T28" fmla="*/ 55 w 192"/>
              <a:gd name="T29" fmla="*/ 180 h 289"/>
              <a:gd name="T30" fmla="*/ 55 w 192"/>
              <a:gd name="T31" fmla="*/ 91 h 289"/>
              <a:gd name="T32" fmla="*/ 55 w 192"/>
              <a:gd name="T33" fmla="*/ 86 h 289"/>
              <a:gd name="T34" fmla="*/ 45 w 192"/>
              <a:gd name="T35" fmla="*/ 66 h 289"/>
              <a:gd name="T36" fmla="*/ 63 w 192"/>
              <a:gd name="T37" fmla="*/ 33 h 289"/>
              <a:gd name="T38" fmla="*/ 104 w 192"/>
              <a:gd name="T39" fmla="*/ 20 h 289"/>
              <a:gd name="T40" fmla="*/ 152 w 192"/>
              <a:gd name="T41" fmla="*/ 37 h 289"/>
              <a:gd name="T42" fmla="*/ 168 w 192"/>
              <a:gd name="T43" fmla="*/ 73 h 289"/>
              <a:gd name="T44" fmla="*/ 158 w 192"/>
              <a:gd name="T45" fmla="*/ 95 h 289"/>
              <a:gd name="T46" fmla="*/ 143 w 192"/>
              <a:gd name="T47" fmla="*/ 91 h 289"/>
              <a:gd name="T48" fmla="*/ 150 w 192"/>
              <a:gd name="T49" fmla="*/ 103 h 289"/>
              <a:gd name="T50" fmla="*/ 134 w 192"/>
              <a:gd name="T51" fmla="*/ 101 h 289"/>
              <a:gd name="T52" fmla="*/ 64 w 192"/>
              <a:gd name="T53" fmla="*/ 101 h 289"/>
              <a:gd name="T54" fmla="*/ 77 w 192"/>
              <a:gd name="T55" fmla="*/ 180 h 289"/>
              <a:gd name="T56" fmla="*/ 94 w 192"/>
              <a:gd name="T57" fmla="*/ 213 h 289"/>
              <a:gd name="T58" fmla="*/ 77 w 192"/>
              <a:gd name="T59" fmla="*/ 230 h 289"/>
              <a:gd name="T60" fmla="*/ 77 w 192"/>
              <a:gd name="T61" fmla="*/ 264 h 289"/>
              <a:gd name="T62" fmla="*/ 99 w 192"/>
              <a:gd name="T63" fmla="*/ 287 h 289"/>
              <a:gd name="T64" fmla="*/ 99 w 192"/>
              <a:gd name="T65" fmla="*/ 287 h 289"/>
              <a:gd name="T66" fmla="*/ 121 w 192"/>
              <a:gd name="T67" fmla="*/ 180 h 289"/>
              <a:gd name="T68" fmla="*/ 148 w 192"/>
              <a:gd name="T69" fmla="*/ 127 h 289"/>
              <a:gd name="T70" fmla="*/ 162 w 192"/>
              <a:gd name="T71" fmla="*/ 136 h 289"/>
              <a:gd name="T72" fmla="*/ 134 w 192"/>
              <a:gd name="T73" fmla="*/ 188 h 289"/>
              <a:gd name="T74" fmla="*/ 141 w 192"/>
              <a:gd name="T75" fmla="*/ 271 h 289"/>
              <a:gd name="T76" fmla="*/ 167 w 192"/>
              <a:gd name="T77" fmla="*/ 289 h 289"/>
              <a:gd name="T78" fmla="*/ 184 w 192"/>
              <a:gd name="T79" fmla="*/ 263 h 289"/>
              <a:gd name="T80" fmla="*/ 164 w 192"/>
              <a:gd name="T81" fmla="*/ 249 h 289"/>
              <a:gd name="T82" fmla="*/ 178 w 192"/>
              <a:gd name="T83" fmla="*/ 229 h 289"/>
              <a:gd name="T84" fmla="*/ 171 w 192"/>
              <a:gd name="T85" fmla="*/ 196 h 289"/>
              <a:gd name="T86" fmla="*/ 179 w 192"/>
              <a:gd name="T87" fmla="*/ 169 h 289"/>
              <a:gd name="T88" fmla="*/ 99 w 192"/>
              <a:gd name="T89" fmla="*/ 138 h 289"/>
              <a:gd name="T90" fmla="*/ 87 w 192"/>
              <a:gd name="T91" fmla="*/ 109 h 289"/>
              <a:gd name="T92" fmla="*/ 111 w 192"/>
              <a:gd name="T93" fmla="*/ 10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14"/>
          <p:cNvSpPr>
            <a:spLocks noEditPoints="1"/>
          </p:cNvSpPr>
          <p:nvPr/>
        </p:nvSpPr>
        <p:spPr bwMode="auto">
          <a:xfrm>
            <a:off x="9416922" y="2338946"/>
            <a:ext cx="261938" cy="261938"/>
          </a:xfrm>
          <a:custGeom>
            <a:avLst/>
            <a:gdLst>
              <a:gd name="T0" fmla="*/ 32 w 292"/>
              <a:gd name="T1" fmla="*/ 289 h 291"/>
              <a:gd name="T2" fmla="*/ 54 w 292"/>
              <a:gd name="T3" fmla="*/ 267 h 291"/>
              <a:gd name="T4" fmla="*/ 75 w 292"/>
              <a:gd name="T5" fmla="*/ 266 h 291"/>
              <a:gd name="T6" fmla="*/ 201 w 292"/>
              <a:gd name="T7" fmla="*/ 140 h 291"/>
              <a:gd name="T8" fmla="*/ 212 w 292"/>
              <a:gd name="T9" fmla="*/ 151 h 291"/>
              <a:gd name="T10" fmla="*/ 247 w 292"/>
              <a:gd name="T11" fmla="*/ 149 h 291"/>
              <a:gd name="T12" fmla="*/ 250 w 292"/>
              <a:gd name="T13" fmla="*/ 114 h 291"/>
              <a:gd name="T14" fmla="*/ 238 w 292"/>
              <a:gd name="T15" fmla="*/ 103 h 291"/>
              <a:gd name="T16" fmla="*/ 278 w 292"/>
              <a:gd name="T17" fmla="*/ 63 h 291"/>
              <a:gd name="T18" fmla="*/ 278 w 292"/>
              <a:gd name="T19" fmla="*/ 63 h 291"/>
              <a:gd name="T20" fmla="*/ 278 w 292"/>
              <a:gd name="T21" fmla="*/ 14 h 291"/>
              <a:gd name="T22" fmla="*/ 228 w 292"/>
              <a:gd name="T23" fmla="*/ 14 h 291"/>
              <a:gd name="T24" fmla="*/ 189 w 292"/>
              <a:gd name="T25" fmla="*/ 53 h 291"/>
              <a:gd name="T26" fmla="*/ 177 w 292"/>
              <a:gd name="T27" fmla="*/ 41 h 291"/>
              <a:gd name="T28" fmla="*/ 142 w 292"/>
              <a:gd name="T29" fmla="*/ 44 h 291"/>
              <a:gd name="T30" fmla="*/ 139 w 292"/>
              <a:gd name="T31" fmla="*/ 78 h 291"/>
              <a:gd name="T32" fmla="*/ 151 w 292"/>
              <a:gd name="T33" fmla="*/ 90 h 291"/>
              <a:gd name="T34" fmla="*/ 25 w 292"/>
              <a:gd name="T35" fmla="*/ 216 h 291"/>
              <a:gd name="T36" fmla="*/ 21 w 292"/>
              <a:gd name="T37" fmla="*/ 228 h 291"/>
              <a:gd name="T38" fmla="*/ 24 w 292"/>
              <a:gd name="T39" fmla="*/ 237 h 291"/>
              <a:gd name="T40" fmla="*/ 2 w 292"/>
              <a:gd name="T41" fmla="*/ 260 h 291"/>
              <a:gd name="T42" fmla="*/ 0 w 292"/>
              <a:gd name="T43" fmla="*/ 265 h 291"/>
              <a:gd name="T44" fmla="*/ 2 w 292"/>
              <a:gd name="T45" fmla="*/ 271 h 291"/>
              <a:gd name="T46" fmla="*/ 21 w 292"/>
              <a:gd name="T47" fmla="*/ 289 h 291"/>
              <a:gd name="T48" fmla="*/ 26 w 292"/>
              <a:gd name="T49" fmla="*/ 291 h 291"/>
              <a:gd name="T50" fmla="*/ 32 w 292"/>
              <a:gd name="T51" fmla="*/ 289 h 291"/>
              <a:gd name="T52" fmla="*/ 162 w 292"/>
              <a:gd name="T53" fmla="*/ 101 h 291"/>
              <a:gd name="T54" fmla="*/ 190 w 292"/>
              <a:gd name="T55" fmla="*/ 129 h 291"/>
              <a:gd name="T56" fmla="*/ 64 w 292"/>
              <a:gd name="T57" fmla="*/ 255 h 291"/>
              <a:gd name="T58" fmla="*/ 36 w 292"/>
              <a:gd name="T59" fmla="*/ 228 h 291"/>
              <a:gd name="T60" fmla="*/ 162 w 292"/>
              <a:gd name="T61" fmla="*/ 101 h 291"/>
              <a:gd name="T62" fmla="*/ 19 w 292"/>
              <a:gd name="T63" fmla="*/ 265 h 291"/>
              <a:gd name="T64" fmla="*/ 34 w 292"/>
              <a:gd name="T65" fmla="*/ 250 h 291"/>
              <a:gd name="T66" fmla="*/ 41 w 292"/>
              <a:gd name="T67" fmla="*/ 258 h 291"/>
              <a:gd name="T68" fmla="*/ 26 w 292"/>
              <a:gd name="T69" fmla="*/ 272 h 291"/>
              <a:gd name="T70" fmla="*/ 19 w 292"/>
              <a:gd name="T71" fmla="*/ 265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92" h="291">
                <a:moveTo>
                  <a:pt x="32" y="289"/>
                </a:moveTo>
                <a:cubicBezTo>
                  <a:pt x="54" y="267"/>
                  <a:pt x="54" y="267"/>
                  <a:pt x="54" y="267"/>
                </a:cubicBezTo>
                <a:cubicBezTo>
                  <a:pt x="60" y="272"/>
                  <a:pt x="69" y="272"/>
                  <a:pt x="75" y="266"/>
                </a:cubicBezTo>
                <a:cubicBezTo>
                  <a:pt x="201" y="140"/>
                  <a:pt x="201" y="140"/>
                  <a:pt x="201" y="140"/>
                </a:cubicBezTo>
                <a:cubicBezTo>
                  <a:pt x="212" y="151"/>
                  <a:pt x="212" y="151"/>
                  <a:pt x="212" y="151"/>
                </a:cubicBezTo>
                <a:cubicBezTo>
                  <a:pt x="221" y="160"/>
                  <a:pt x="237" y="159"/>
                  <a:pt x="247" y="149"/>
                </a:cubicBezTo>
                <a:cubicBezTo>
                  <a:pt x="257" y="138"/>
                  <a:pt x="258" y="123"/>
                  <a:pt x="250" y="114"/>
                </a:cubicBezTo>
                <a:cubicBezTo>
                  <a:pt x="238" y="103"/>
                  <a:pt x="238" y="103"/>
                  <a:pt x="238" y="103"/>
                </a:cubicBezTo>
                <a:cubicBezTo>
                  <a:pt x="278" y="63"/>
                  <a:pt x="278" y="63"/>
                  <a:pt x="278" y="63"/>
                </a:cubicBezTo>
                <a:cubicBezTo>
                  <a:pt x="278" y="63"/>
                  <a:pt x="278" y="63"/>
                  <a:pt x="278" y="63"/>
                </a:cubicBezTo>
                <a:cubicBezTo>
                  <a:pt x="292" y="50"/>
                  <a:pt x="292" y="27"/>
                  <a:pt x="278" y="14"/>
                </a:cubicBezTo>
                <a:cubicBezTo>
                  <a:pt x="264" y="0"/>
                  <a:pt x="242" y="0"/>
                  <a:pt x="228" y="14"/>
                </a:cubicBezTo>
                <a:cubicBezTo>
                  <a:pt x="189" y="53"/>
                  <a:pt x="189" y="53"/>
                  <a:pt x="189" y="53"/>
                </a:cubicBezTo>
                <a:cubicBezTo>
                  <a:pt x="177" y="41"/>
                  <a:pt x="177" y="41"/>
                  <a:pt x="177" y="41"/>
                </a:cubicBezTo>
                <a:cubicBezTo>
                  <a:pt x="168" y="32"/>
                  <a:pt x="152" y="33"/>
                  <a:pt x="142" y="44"/>
                </a:cubicBezTo>
                <a:cubicBezTo>
                  <a:pt x="132" y="54"/>
                  <a:pt x="130" y="70"/>
                  <a:pt x="139" y="78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25" y="216"/>
                  <a:pt x="25" y="216"/>
                  <a:pt x="25" y="216"/>
                </a:cubicBezTo>
                <a:cubicBezTo>
                  <a:pt x="22" y="219"/>
                  <a:pt x="21" y="223"/>
                  <a:pt x="21" y="228"/>
                </a:cubicBezTo>
                <a:cubicBezTo>
                  <a:pt x="21" y="231"/>
                  <a:pt x="22" y="235"/>
                  <a:pt x="24" y="237"/>
                </a:cubicBezTo>
                <a:cubicBezTo>
                  <a:pt x="2" y="260"/>
                  <a:pt x="2" y="260"/>
                  <a:pt x="2" y="260"/>
                </a:cubicBezTo>
                <a:cubicBezTo>
                  <a:pt x="1" y="261"/>
                  <a:pt x="0" y="263"/>
                  <a:pt x="0" y="265"/>
                </a:cubicBezTo>
                <a:cubicBezTo>
                  <a:pt x="0" y="267"/>
                  <a:pt x="1" y="269"/>
                  <a:pt x="2" y="271"/>
                </a:cubicBezTo>
                <a:cubicBezTo>
                  <a:pt x="21" y="289"/>
                  <a:pt x="21" y="289"/>
                  <a:pt x="21" y="289"/>
                </a:cubicBezTo>
                <a:cubicBezTo>
                  <a:pt x="22" y="291"/>
                  <a:pt x="24" y="291"/>
                  <a:pt x="26" y="291"/>
                </a:cubicBezTo>
                <a:cubicBezTo>
                  <a:pt x="28" y="291"/>
                  <a:pt x="30" y="291"/>
                  <a:pt x="32" y="289"/>
                </a:cubicBezTo>
                <a:close/>
                <a:moveTo>
                  <a:pt x="162" y="101"/>
                </a:moveTo>
                <a:cubicBezTo>
                  <a:pt x="190" y="129"/>
                  <a:pt x="190" y="129"/>
                  <a:pt x="190" y="129"/>
                </a:cubicBezTo>
                <a:cubicBezTo>
                  <a:pt x="64" y="255"/>
                  <a:pt x="64" y="255"/>
                  <a:pt x="64" y="255"/>
                </a:cubicBezTo>
                <a:cubicBezTo>
                  <a:pt x="36" y="228"/>
                  <a:pt x="36" y="228"/>
                  <a:pt x="36" y="228"/>
                </a:cubicBezTo>
                <a:lnTo>
                  <a:pt x="162" y="101"/>
                </a:lnTo>
                <a:close/>
                <a:moveTo>
                  <a:pt x="19" y="265"/>
                </a:moveTo>
                <a:cubicBezTo>
                  <a:pt x="34" y="250"/>
                  <a:pt x="34" y="250"/>
                  <a:pt x="34" y="250"/>
                </a:cubicBezTo>
                <a:cubicBezTo>
                  <a:pt x="41" y="258"/>
                  <a:pt x="41" y="258"/>
                  <a:pt x="41" y="258"/>
                </a:cubicBezTo>
                <a:cubicBezTo>
                  <a:pt x="26" y="272"/>
                  <a:pt x="26" y="272"/>
                  <a:pt x="26" y="272"/>
                </a:cubicBezTo>
                <a:lnTo>
                  <a:pt x="19" y="2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115"/>
          <p:cNvSpPr>
            <a:spLocks noEditPoints="1"/>
          </p:cNvSpPr>
          <p:nvPr/>
        </p:nvSpPr>
        <p:spPr bwMode="auto">
          <a:xfrm>
            <a:off x="2676397" y="2861234"/>
            <a:ext cx="260350" cy="258763"/>
          </a:xfrm>
          <a:custGeom>
            <a:avLst/>
            <a:gdLst>
              <a:gd name="T0" fmla="*/ 195 w 288"/>
              <a:gd name="T1" fmla="*/ 73 h 288"/>
              <a:gd name="T2" fmla="*/ 195 w 288"/>
              <a:gd name="T3" fmla="*/ 0 h 288"/>
              <a:gd name="T4" fmla="*/ 0 w 288"/>
              <a:gd name="T5" fmla="*/ 0 h 288"/>
              <a:gd name="T6" fmla="*/ 0 w 288"/>
              <a:gd name="T7" fmla="*/ 195 h 288"/>
              <a:gd name="T8" fmla="*/ 73 w 288"/>
              <a:gd name="T9" fmla="*/ 195 h 288"/>
              <a:gd name="T10" fmla="*/ 180 w 288"/>
              <a:gd name="T11" fmla="*/ 288 h 288"/>
              <a:gd name="T12" fmla="*/ 288 w 288"/>
              <a:gd name="T13" fmla="*/ 180 h 288"/>
              <a:gd name="T14" fmla="*/ 195 w 288"/>
              <a:gd name="T15" fmla="*/ 73 h 288"/>
              <a:gd name="T16" fmla="*/ 72 w 288"/>
              <a:gd name="T17" fmla="*/ 171 h 288"/>
              <a:gd name="T18" fmla="*/ 24 w 288"/>
              <a:gd name="T19" fmla="*/ 171 h 288"/>
              <a:gd name="T20" fmla="*/ 24 w 288"/>
              <a:gd name="T21" fmla="*/ 24 h 288"/>
              <a:gd name="T22" fmla="*/ 171 w 288"/>
              <a:gd name="T23" fmla="*/ 24 h 288"/>
              <a:gd name="T24" fmla="*/ 171 w 288"/>
              <a:gd name="T25" fmla="*/ 72 h 288"/>
              <a:gd name="T26" fmla="*/ 72 w 288"/>
              <a:gd name="T27" fmla="*/ 171 h 288"/>
              <a:gd name="T28" fmla="*/ 180 w 288"/>
              <a:gd name="T29" fmla="*/ 264 h 288"/>
              <a:gd name="T30" fmla="*/ 97 w 288"/>
              <a:gd name="T31" fmla="*/ 195 h 288"/>
              <a:gd name="T32" fmla="*/ 195 w 288"/>
              <a:gd name="T33" fmla="*/ 195 h 288"/>
              <a:gd name="T34" fmla="*/ 195 w 288"/>
              <a:gd name="T35" fmla="*/ 97 h 288"/>
              <a:gd name="T36" fmla="*/ 264 w 288"/>
              <a:gd name="T37" fmla="*/ 180 h 288"/>
              <a:gd name="T38" fmla="*/ 180 w 288"/>
              <a:gd name="T39" fmla="*/ 26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88">
                <a:moveTo>
                  <a:pt x="195" y="73"/>
                </a:moveTo>
                <a:cubicBezTo>
                  <a:pt x="195" y="0"/>
                  <a:pt x="195" y="0"/>
                  <a:pt x="1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5"/>
                  <a:pt x="0" y="195"/>
                  <a:pt x="0" y="195"/>
                </a:cubicBezTo>
                <a:cubicBezTo>
                  <a:pt x="73" y="195"/>
                  <a:pt x="73" y="195"/>
                  <a:pt x="73" y="195"/>
                </a:cubicBezTo>
                <a:cubicBezTo>
                  <a:pt x="80" y="247"/>
                  <a:pt x="125" y="288"/>
                  <a:pt x="180" y="288"/>
                </a:cubicBezTo>
                <a:cubicBezTo>
                  <a:pt x="240" y="288"/>
                  <a:pt x="288" y="239"/>
                  <a:pt x="288" y="180"/>
                </a:cubicBezTo>
                <a:cubicBezTo>
                  <a:pt x="288" y="125"/>
                  <a:pt x="248" y="80"/>
                  <a:pt x="195" y="73"/>
                </a:cubicBezTo>
                <a:close/>
                <a:moveTo>
                  <a:pt x="72" y="171"/>
                </a:moveTo>
                <a:cubicBezTo>
                  <a:pt x="24" y="171"/>
                  <a:pt x="24" y="171"/>
                  <a:pt x="24" y="171"/>
                </a:cubicBezTo>
                <a:cubicBezTo>
                  <a:pt x="24" y="24"/>
                  <a:pt x="24" y="24"/>
                  <a:pt x="24" y="24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1" y="72"/>
                  <a:pt x="171" y="72"/>
                  <a:pt x="171" y="72"/>
                </a:cubicBezTo>
                <a:cubicBezTo>
                  <a:pt x="119" y="76"/>
                  <a:pt x="77" y="118"/>
                  <a:pt x="72" y="171"/>
                </a:cubicBezTo>
                <a:close/>
                <a:moveTo>
                  <a:pt x="180" y="264"/>
                </a:moveTo>
                <a:cubicBezTo>
                  <a:pt x="139" y="264"/>
                  <a:pt x="105" y="234"/>
                  <a:pt x="97" y="195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5" y="97"/>
                  <a:pt x="195" y="97"/>
                  <a:pt x="195" y="97"/>
                </a:cubicBezTo>
                <a:cubicBezTo>
                  <a:pt x="234" y="104"/>
                  <a:pt x="264" y="138"/>
                  <a:pt x="264" y="180"/>
                </a:cubicBezTo>
                <a:cubicBezTo>
                  <a:pt x="264" y="226"/>
                  <a:pt x="226" y="264"/>
                  <a:pt x="180" y="2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116"/>
          <p:cNvSpPr/>
          <p:nvPr/>
        </p:nvSpPr>
        <p:spPr bwMode="auto">
          <a:xfrm>
            <a:off x="2865310" y="3435909"/>
            <a:ext cx="71438" cy="144463"/>
          </a:xfrm>
          <a:custGeom>
            <a:avLst/>
            <a:gdLst>
              <a:gd name="T0" fmla="*/ 0 w 45"/>
              <a:gd name="T1" fmla="*/ 0 h 91"/>
              <a:gd name="T2" fmla="*/ 0 w 45"/>
              <a:gd name="T3" fmla="*/ 0 h 91"/>
              <a:gd name="T4" fmla="*/ 0 w 45"/>
              <a:gd name="T5" fmla="*/ 22 h 91"/>
              <a:gd name="T6" fmla="*/ 23 w 45"/>
              <a:gd name="T7" fmla="*/ 45 h 91"/>
              <a:gd name="T8" fmla="*/ 0 w 45"/>
              <a:gd name="T9" fmla="*/ 69 h 91"/>
              <a:gd name="T10" fmla="*/ 0 w 45"/>
              <a:gd name="T11" fmla="*/ 91 h 91"/>
              <a:gd name="T12" fmla="*/ 0 w 45"/>
              <a:gd name="T13" fmla="*/ 91 h 91"/>
              <a:gd name="T14" fmla="*/ 45 w 45"/>
              <a:gd name="T15" fmla="*/ 45 h 91"/>
              <a:gd name="T16" fmla="*/ 0 w 45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91">
                <a:moveTo>
                  <a:pt x="0" y="0"/>
                </a:moveTo>
                <a:lnTo>
                  <a:pt x="0" y="0"/>
                </a:lnTo>
                <a:lnTo>
                  <a:pt x="0" y="22"/>
                </a:lnTo>
                <a:lnTo>
                  <a:pt x="23" y="45"/>
                </a:lnTo>
                <a:lnTo>
                  <a:pt x="0" y="69"/>
                </a:lnTo>
                <a:lnTo>
                  <a:pt x="0" y="91"/>
                </a:lnTo>
                <a:lnTo>
                  <a:pt x="0" y="91"/>
                </a:lnTo>
                <a:lnTo>
                  <a:pt x="45" y="4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117"/>
          <p:cNvSpPr/>
          <p:nvPr/>
        </p:nvSpPr>
        <p:spPr bwMode="auto">
          <a:xfrm>
            <a:off x="2677985" y="3435909"/>
            <a:ext cx="71438" cy="144463"/>
          </a:xfrm>
          <a:custGeom>
            <a:avLst/>
            <a:gdLst>
              <a:gd name="T0" fmla="*/ 45 w 45"/>
              <a:gd name="T1" fmla="*/ 22 h 91"/>
              <a:gd name="T2" fmla="*/ 45 w 45"/>
              <a:gd name="T3" fmla="*/ 0 h 91"/>
              <a:gd name="T4" fmla="*/ 45 w 45"/>
              <a:gd name="T5" fmla="*/ 0 h 91"/>
              <a:gd name="T6" fmla="*/ 0 w 45"/>
              <a:gd name="T7" fmla="*/ 45 h 91"/>
              <a:gd name="T8" fmla="*/ 45 w 45"/>
              <a:gd name="T9" fmla="*/ 91 h 91"/>
              <a:gd name="T10" fmla="*/ 45 w 45"/>
              <a:gd name="T11" fmla="*/ 91 h 91"/>
              <a:gd name="T12" fmla="*/ 45 w 45"/>
              <a:gd name="T13" fmla="*/ 69 h 91"/>
              <a:gd name="T14" fmla="*/ 22 w 45"/>
              <a:gd name="T15" fmla="*/ 45 h 91"/>
              <a:gd name="T16" fmla="*/ 45 w 45"/>
              <a:gd name="T17" fmla="*/ 2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91">
                <a:moveTo>
                  <a:pt x="45" y="22"/>
                </a:moveTo>
                <a:lnTo>
                  <a:pt x="45" y="0"/>
                </a:lnTo>
                <a:lnTo>
                  <a:pt x="45" y="0"/>
                </a:lnTo>
                <a:lnTo>
                  <a:pt x="0" y="45"/>
                </a:lnTo>
                <a:lnTo>
                  <a:pt x="45" y="91"/>
                </a:lnTo>
                <a:lnTo>
                  <a:pt x="45" y="91"/>
                </a:lnTo>
                <a:lnTo>
                  <a:pt x="45" y="69"/>
                </a:lnTo>
                <a:lnTo>
                  <a:pt x="22" y="45"/>
                </a:lnTo>
                <a:lnTo>
                  <a:pt x="45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Rectangle 118"/>
          <p:cNvSpPr>
            <a:spLocks noChangeArrowheads="1"/>
          </p:cNvSpPr>
          <p:nvPr/>
        </p:nvSpPr>
        <p:spPr bwMode="auto">
          <a:xfrm>
            <a:off x="2749422" y="3496234"/>
            <a:ext cx="25400" cy="2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Rectangle 119"/>
          <p:cNvSpPr>
            <a:spLocks noChangeArrowheads="1"/>
          </p:cNvSpPr>
          <p:nvPr/>
        </p:nvSpPr>
        <p:spPr bwMode="auto">
          <a:xfrm>
            <a:off x="2795460" y="3496234"/>
            <a:ext cx="23813" cy="2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Rectangle 120"/>
          <p:cNvSpPr>
            <a:spLocks noChangeArrowheads="1"/>
          </p:cNvSpPr>
          <p:nvPr/>
        </p:nvSpPr>
        <p:spPr bwMode="auto">
          <a:xfrm>
            <a:off x="2839910" y="3496234"/>
            <a:ext cx="25400" cy="2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121"/>
          <p:cNvSpPr>
            <a:spLocks noEditPoints="1"/>
          </p:cNvSpPr>
          <p:nvPr/>
        </p:nvSpPr>
        <p:spPr bwMode="auto">
          <a:xfrm>
            <a:off x="9415335" y="2859646"/>
            <a:ext cx="260350" cy="260350"/>
          </a:xfrm>
          <a:custGeom>
            <a:avLst/>
            <a:gdLst>
              <a:gd name="T0" fmla="*/ 266 w 288"/>
              <a:gd name="T1" fmla="*/ 85 h 288"/>
              <a:gd name="T2" fmla="*/ 260 w 288"/>
              <a:gd name="T3" fmla="*/ 86 h 288"/>
              <a:gd name="T4" fmla="*/ 203 w 288"/>
              <a:gd name="T5" fmla="*/ 26 h 288"/>
              <a:gd name="T6" fmla="*/ 144 w 288"/>
              <a:gd name="T7" fmla="*/ 0 h 288"/>
              <a:gd name="T8" fmla="*/ 86 w 288"/>
              <a:gd name="T9" fmla="*/ 26 h 288"/>
              <a:gd name="T10" fmla="*/ 28 w 288"/>
              <a:gd name="T11" fmla="*/ 86 h 288"/>
              <a:gd name="T12" fmla="*/ 22 w 288"/>
              <a:gd name="T13" fmla="*/ 85 h 288"/>
              <a:gd name="T14" fmla="*/ 0 w 288"/>
              <a:gd name="T15" fmla="*/ 144 h 288"/>
              <a:gd name="T16" fmla="*/ 22 w 288"/>
              <a:gd name="T17" fmla="*/ 203 h 288"/>
              <a:gd name="T18" fmla="*/ 28 w 288"/>
              <a:gd name="T19" fmla="*/ 202 h 288"/>
              <a:gd name="T20" fmla="*/ 86 w 288"/>
              <a:gd name="T21" fmla="*/ 262 h 288"/>
              <a:gd name="T22" fmla="*/ 144 w 288"/>
              <a:gd name="T23" fmla="*/ 288 h 288"/>
              <a:gd name="T24" fmla="*/ 203 w 288"/>
              <a:gd name="T25" fmla="*/ 262 h 288"/>
              <a:gd name="T26" fmla="*/ 260 w 288"/>
              <a:gd name="T27" fmla="*/ 202 h 288"/>
              <a:gd name="T28" fmla="*/ 266 w 288"/>
              <a:gd name="T29" fmla="*/ 203 h 288"/>
              <a:gd name="T30" fmla="*/ 288 w 288"/>
              <a:gd name="T31" fmla="*/ 144 h 288"/>
              <a:gd name="T32" fmla="*/ 266 w 288"/>
              <a:gd name="T33" fmla="*/ 189 h 288"/>
              <a:gd name="T34" fmla="*/ 216 w 288"/>
              <a:gd name="T35" fmla="*/ 144 h 288"/>
              <a:gd name="T36" fmla="*/ 266 w 288"/>
              <a:gd name="T37" fmla="*/ 100 h 288"/>
              <a:gd name="T38" fmla="*/ 266 w 288"/>
              <a:gd name="T39" fmla="*/ 189 h 288"/>
              <a:gd name="T40" fmla="*/ 144 w 288"/>
              <a:gd name="T41" fmla="*/ 274 h 288"/>
              <a:gd name="T42" fmla="*/ 114 w 288"/>
              <a:gd name="T43" fmla="*/ 209 h 288"/>
              <a:gd name="T44" fmla="*/ 175 w 288"/>
              <a:gd name="T45" fmla="*/ 209 h 288"/>
              <a:gd name="T46" fmla="*/ 181 w 288"/>
              <a:gd name="T47" fmla="*/ 196 h 288"/>
              <a:gd name="T48" fmla="*/ 168 w 288"/>
              <a:gd name="T49" fmla="*/ 196 h 288"/>
              <a:gd name="T50" fmla="*/ 120 w 288"/>
              <a:gd name="T51" fmla="*/ 196 h 288"/>
              <a:gd name="T52" fmla="*/ 107 w 288"/>
              <a:gd name="T53" fmla="*/ 196 h 288"/>
              <a:gd name="T54" fmla="*/ 86 w 288"/>
              <a:gd name="T55" fmla="*/ 187 h 288"/>
              <a:gd name="T56" fmla="*/ 92 w 288"/>
              <a:gd name="T57" fmla="*/ 168 h 288"/>
              <a:gd name="T58" fmla="*/ 92 w 288"/>
              <a:gd name="T59" fmla="*/ 120 h 288"/>
              <a:gd name="T60" fmla="*/ 86 w 288"/>
              <a:gd name="T61" fmla="*/ 101 h 288"/>
              <a:gd name="T62" fmla="*/ 107 w 288"/>
              <a:gd name="T63" fmla="*/ 92 h 288"/>
              <a:gd name="T64" fmla="*/ 120 w 288"/>
              <a:gd name="T65" fmla="*/ 92 h 288"/>
              <a:gd name="T66" fmla="*/ 168 w 288"/>
              <a:gd name="T67" fmla="*/ 92 h 288"/>
              <a:gd name="T68" fmla="*/ 181 w 288"/>
              <a:gd name="T69" fmla="*/ 92 h 288"/>
              <a:gd name="T70" fmla="*/ 202 w 288"/>
              <a:gd name="T71" fmla="*/ 101 h 288"/>
              <a:gd name="T72" fmla="*/ 196 w 288"/>
              <a:gd name="T73" fmla="*/ 120 h 288"/>
              <a:gd name="T74" fmla="*/ 196 w 288"/>
              <a:gd name="T75" fmla="*/ 168 h 288"/>
              <a:gd name="T76" fmla="*/ 202 w 288"/>
              <a:gd name="T77" fmla="*/ 187 h 288"/>
              <a:gd name="T78" fmla="*/ 181 w 288"/>
              <a:gd name="T79" fmla="*/ 196 h 288"/>
              <a:gd name="T80" fmla="*/ 22 w 288"/>
              <a:gd name="T81" fmla="*/ 100 h 288"/>
              <a:gd name="T82" fmla="*/ 72 w 288"/>
              <a:gd name="T83" fmla="*/ 144 h 288"/>
              <a:gd name="T84" fmla="*/ 22 w 288"/>
              <a:gd name="T85" fmla="*/ 189 h 288"/>
              <a:gd name="T86" fmla="*/ 144 w 288"/>
              <a:gd name="T87" fmla="*/ 14 h 288"/>
              <a:gd name="T88" fmla="*/ 175 w 288"/>
              <a:gd name="T89" fmla="*/ 79 h 288"/>
              <a:gd name="T90" fmla="*/ 114 w 288"/>
              <a:gd name="T91" fmla="*/ 79 h 288"/>
              <a:gd name="T92" fmla="*/ 144 w 288"/>
              <a:gd name="T9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8" h="288">
                <a:moveTo>
                  <a:pt x="279" y="95"/>
                </a:moveTo>
                <a:cubicBezTo>
                  <a:pt x="277" y="89"/>
                  <a:pt x="272" y="85"/>
                  <a:pt x="266" y="85"/>
                </a:cubicBezTo>
                <a:cubicBezTo>
                  <a:pt x="265" y="85"/>
                  <a:pt x="263" y="85"/>
                  <a:pt x="262" y="86"/>
                </a:cubicBezTo>
                <a:cubicBezTo>
                  <a:pt x="260" y="86"/>
                  <a:pt x="260" y="86"/>
                  <a:pt x="260" y="86"/>
                </a:cubicBezTo>
                <a:cubicBezTo>
                  <a:pt x="247" y="61"/>
                  <a:pt x="227" y="41"/>
                  <a:pt x="202" y="28"/>
                </a:cubicBezTo>
                <a:cubicBezTo>
                  <a:pt x="203" y="26"/>
                  <a:pt x="203" y="26"/>
                  <a:pt x="203" y="26"/>
                </a:cubicBezTo>
                <a:cubicBezTo>
                  <a:pt x="204" y="19"/>
                  <a:pt x="200" y="11"/>
                  <a:pt x="194" y="9"/>
                </a:cubicBezTo>
                <a:cubicBezTo>
                  <a:pt x="178" y="3"/>
                  <a:pt x="161" y="0"/>
                  <a:pt x="144" y="0"/>
                </a:cubicBezTo>
                <a:cubicBezTo>
                  <a:pt x="127" y="0"/>
                  <a:pt x="110" y="3"/>
                  <a:pt x="95" y="9"/>
                </a:cubicBezTo>
                <a:cubicBezTo>
                  <a:pt x="88" y="11"/>
                  <a:pt x="84" y="19"/>
                  <a:pt x="86" y="26"/>
                </a:cubicBezTo>
                <a:cubicBezTo>
                  <a:pt x="86" y="28"/>
                  <a:pt x="86" y="28"/>
                  <a:pt x="86" y="28"/>
                </a:cubicBezTo>
                <a:cubicBezTo>
                  <a:pt x="61" y="41"/>
                  <a:pt x="41" y="61"/>
                  <a:pt x="28" y="86"/>
                </a:cubicBezTo>
                <a:cubicBezTo>
                  <a:pt x="26" y="86"/>
                  <a:pt x="26" y="86"/>
                  <a:pt x="26" y="86"/>
                </a:cubicBezTo>
                <a:cubicBezTo>
                  <a:pt x="25" y="85"/>
                  <a:pt x="23" y="85"/>
                  <a:pt x="22" y="85"/>
                </a:cubicBezTo>
                <a:cubicBezTo>
                  <a:pt x="16" y="85"/>
                  <a:pt x="11" y="89"/>
                  <a:pt x="9" y="95"/>
                </a:cubicBezTo>
                <a:cubicBezTo>
                  <a:pt x="3" y="110"/>
                  <a:pt x="0" y="127"/>
                  <a:pt x="0" y="144"/>
                </a:cubicBezTo>
                <a:cubicBezTo>
                  <a:pt x="0" y="161"/>
                  <a:pt x="3" y="178"/>
                  <a:pt x="9" y="194"/>
                </a:cubicBezTo>
                <a:cubicBezTo>
                  <a:pt x="11" y="199"/>
                  <a:pt x="16" y="203"/>
                  <a:pt x="22" y="203"/>
                </a:cubicBezTo>
                <a:cubicBezTo>
                  <a:pt x="23" y="203"/>
                  <a:pt x="25" y="203"/>
                  <a:pt x="26" y="203"/>
                </a:cubicBezTo>
                <a:cubicBezTo>
                  <a:pt x="28" y="202"/>
                  <a:pt x="28" y="202"/>
                  <a:pt x="28" y="202"/>
                </a:cubicBezTo>
                <a:cubicBezTo>
                  <a:pt x="41" y="227"/>
                  <a:pt x="61" y="247"/>
                  <a:pt x="86" y="260"/>
                </a:cubicBezTo>
                <a:cubicBezTo>
                  <a:pt x="86" y="262"/>
                  <a:pt x="86" y="262"/>
                  <a:pt x="86" y="262"/>
                </a:cubicBezTo>
                <a:cubicBezTo>
                  <a:pt x="84" y="269"/>
                  <a:pt x="88" y="277"/>
                  <a:pt x="95" y="279"/>
                </a:cubicBezTo>
                <a:cubicBezTo>
                  <a:pt x="110" y="285"/>
                  <a:pt x="127" y="288"/>
                  <a:pt x="144" y="288"/>
                </a:cubicBezTo>
                <a:cubicBezTo>
                  <a:pt x="161" y="288"/>
                  <a:pt x="178" y="285"/>
                  <a:pt x="194" y="279"/>
                </a:cubicBezTo>
                <a:cubicBezTo>
                  <a:pt x="200" y="277"/>
                  <a:pt x="204" y="269"/>
                  <a:pt x="203" y="262"/>
                </a:cubicBezTo>
                <a:cubicBezTo>
                  <a:pt x="202" y="260"/>
                  <a:pt x="202" y="260"/>
                  <a:pt x="202" y="260"/>
                </a:cubicBezTo>
                <a:cubicBezTo>
                  <a:pt x="227" y="247"/>
                  <a:pt x="247" y="227"/>
                  <a:pt x="260" y="202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3" y="203"/>
                  <a:pt x="265" y="203"/>
                  <a:pt x="266" y="203"/>
                </a:cubicBezTo>
                <a:cubicBezTo>
                  <a:pt x="272" y="203"/>
                  <a:pt x="277" y="199"/>
                  <a:pt x="279" y="194"/>
                </a:cubicBezTo>
                <a:cubicBezTo>
                  <a:pt x="285" y="178"/>
                  <a:pt x="288" y="161"/>
                  <a:pt x="288" y="144"/>
                </a:cubicBezTo>
                <a:cubicBezTo>
                  <a:pt x="288" y="127"/>
                  <a:pt x="285" y="110"/>
                  <a:pt x="279" y="95"/>
                </a:cubicBezTo>
                <a:close/>
                <a:moveTo>
                  <a:pt x="266" y="189"/>
                </a:moveTo>
                <a:cubicBezTo>
                  <a:pt x="209" y="175"/>
                  <a:pt x="209" y="175"/>
                  <a:pt x="209" y="175"/>
                </a:cubicBezTo>
                <a:cubicBezTo>
                  <a:pt x="213" y="165"/>
                  <a:pt x="216" y="155"/>
                  <a:pt x="216" y="144"/>
                </a:cubicBezTo>
                <a:cubicBezTo>
                  <a:pt x="216" y="133"/>
                  <a:pt x="214" y="123"/>
                  <a:pt x="209" y="113"/>
                </a:cubicBezTo>
                <a:cubicBezTo>
                  <a:pt x="266" y="100"/>
                  <a:pt x="266" y="100"/>
                  <a:pt x="266" y="100"/>
                </a:cubicBezTo>
                <a:cubicBezTo>
                  <a:pt x="271" y="113"/>
                  <a:pt x="274" y="128"/>
                  <a:pt x="274" y="144"/>
                </a:cubicBezTo>
                <a:cubicBezTo>
                  <a:pt x="274" y="160"/>
                  <a:pt x="271" y="175"/>
                  <a:pt x="266" y="189"/>
                </a:cubicBezTo>
                <a:close/>
                <a:moveTo>
                  <a:pt x="189" y="266"/>
                </a:moveTo>
                <a:cubicBezTo>
                  <a:pt x="175" y="271"/>
                  <a:pt x="160" y="274"/>
                  <a:pt x="144" y="274"/>
                </a:cubicBezTo>
                <a:cubicBezTo>
                  <a:pt x="128" y="274"/>
                  <a:pt x="113" y="271"/>
                  <a:pt x="100" y="266"/>
                </a:cubicBezTo>
                <a:cubicBezTo>
                  <a:pt x="114" y="209"/>
                  <a:pt x="114" y="209"/>
                  <a:pt x="114" y="209"/>
                </a:cubicBezTo>
                <a:cubicBezTo>
                  <a:pt x="123" y="213"/>
                  <a:pt x="133" y="216"/>
                  <a:pt x="144" y="216"/>
                </a:cubicBezTo>
                <a:cubicBezTo>
                  <a:pt x="155" y="216"/>
                  <a:pt x="165" y="213"/>
                  <a:pt x="175" y="209"/>
                </a:cubicBezTo>
                <a:lnTo>
                  <a:pt x="189" y="266"/>
                </a:lnTo>
                <a:close/>
                <a:moveTo>
                  <a:pt x="181" y="196"/>
                </a:moveTo>
                <a:cubicBezTo>
                  <a:pt x="179" y="195"/>
                  <a:pt x="177" y="195"/>
                  <a:pt x="175" y="195"/>
                </a:cubicBezTo>
                <a:cubicBezTo>
                  <a:pt x="173" y="195"/>
                  <a:pt x="170" y="195"/>
                  <a:pt x="168" y="196"/>
                </a:cubicBezTo>
                <a:cubicBezTo>
                  <a:pt x="161" y="200"/>
                  <a:pt x="153" y="202"/>
                  <a:pt x="144" y="202"/>
                </a:cubicBezTo>
                <a:cubicBezTo>
                  <a:pt x="136" y="202"/>
                  <a:pt x="127" y="200"/>
                  <a:pt x="120" y="196"/>
                </a:cubicBezTo>
                <a:cubicBezTo>
                  <a:pt x="118" y="195"/>
                  <a:pt x="116" y="195"/>
                  <a:pt x="114" y="195"/>
                </a:cubicBezTo>
                <a:cubicBezTo>
                  <a:pt x="111" y="195"/>
                  <a:pt x="109" y="195"/>
                  <a:pt x="107" y="196"/>
                </a:cubicBezTo>
                <a:cubicBezTo>
                  <a:pt x="105" y="197"/>
                  <a:pt x="103" y="199"/>
                  <a:pt x="101" y="202"/>
                </a:cubicBezTo>
                <a:cubicBezTo>
                  <a:pt x="96" y="198"/>
                  <a:pt x="91" y="193"/>
                  <a:pt x="86" y="187"/>
                </a:cubicBezTo>
                <a:cubicBezTo>
                  <a:pt x="89" y="185"/>
                  <a:pt x="91" y="183"/>
                  <a:pt x="92" y="181"/>
                </a:cubicBezTo>
                <a:cubicBezTo>
                  <a:pt x="94" y="177"/>
                  <a:pt x="94" y="172"/>
                  <a:pt x="92" y="168"/>
                </a:cubicBezTo>
                <a:cubicBezTo>
                  <a:pt x="88" y="161"/>
                  <a:pt x="86" y="152"/>
                  <a:pt x="86" y="144"/>
                </a:cubicBezTo>
                <a:cubicBezTo>
                  <a:pt x="86" y="136"/>
                  <a:pt x="88" y="127"/>
                  <a:pt x="92" y="120"/>
                </a:cubicBezTo>
                <a:cubicBezTo>
                  <a:pt x="94" y="116"/>
                  <a:pt x="94" y="111"/>
                  <a:pt x="92" y="107"/>
                </a:cubicBezTo>
                <a:cubicBezTo>
                  <a:pt x="91" y="105"/>
                  <a:pt x="89" y="103"/>
                  <a:pt x="86" y="101"/>
                </a:cubicBezTo>
                <a:cubicBezTo>
                  <a:pt x="90" y="95"/>
                  <a:pt x="96" y="90"/>
                  <a:pt x="101" y="86"/>
                </a:cubicBezTo>
                <a:cubicBezTo>
                  <a:pt x="103" y="89"/>
                  <a:pt x="105" y="91"/>
                  <a:pt x="107" y="92"/>
                </a:cubicBezTo>
                <a:cubicBezTo>
                  <a:pt x="109" y="93"/>
                  <a:pt x="111" y="93"/>
                  <a:pt x="114" y="93"/>
                </a:cubicBezTo>
                <a:cubicBezTo>
                  <a:pt x="116" y="93"/>
                  <a:pt x="118" y="93"/>
                  <a:pt x="120" y="92"/>
                </a:cubicBezTo>
                <a:cubicBezTo>
                  <a:pt x="127" y="88"/>
                  <a:pt x="136" y="86"/>
                  <a:pt x="144" y="86"/>
                </a:cubicBezTo>
                <a:cubicBezTo>
                  <a:pt x="152" y="86"/>
                  <a:pt x="161" y="88"/>
                  <a:pt x="168" y="92"/>
                </a:cubicBezTo>
                <a:cubicBezTo>
                  <a:pt x="170" y="93"/>
                  <a:pt x="172" y="93"/>
                  <a:pt x="175" y="93"/>
                </a:cubicBezTo>
                <a:cubicBezTo>
                  <a:pt x="177" y="93"/>
                  <a:pt x="179" y="93"/>
                  <a:pt x="181" y="92"/>
                </a:cubicBezTo>
                <a:cubicBezTo>
                  <a:pt x="183" y="91"/>
                  <a:pt x="185" y="89"/>
                  <a:pt x="187" y="86"/>
                </a:cubicBezTo>
                <a:cubicBezTo>
                  <a:pt x="193" y="91"/>
                  <a:pt x="198" y="96"/>
                  <a:pt x="202" y="101"/>
                </a:cubicBezTo>
                <a:cubicBezTo>
                  <a:pt x="199" y="103"/>
                  <a:pt x="197" y="105"/>
                  <a:pt x="196" y="107"/>
                </a:cubicBezTo>
                <a:cubicBezTo>
                  <a:pt x="194" y="111"/>
                  <a:pt x="194" y="116"/>
                  <a:pt x="196" y="120"/>
                </a:cubicBezTo>
                <a:cubicBezTo>
                  <a:pt x="200" y="127"/>
                  <a:pt x="202" y="136"/>
                  <a:pt x="202" y="144"/>
                </a:cubicBezTo>
                <a:cubicBezTo>
                  <a:pt x="202" y="152"/>
                  <a:pt x="200" y="161"/>
                  <a:pt x="196" y="168"/>
                </a:cubicBezTo>
                <a:cubicBezTo>
                  <a:pt x="194" y="172"/>
                  <a:pt x="194" y="177"/>
                  <a:pt x="196" y="181"/>
                </a:cubicBezTo>
                <a:cubicBezTo>
                  <a:pt x="197" y="183"/>
                  <a:pt x="199" y="185"/>
                  <a:pt x="202" y="187"/>
                </a:cubicBezTo>
                <a:cubicBezTo>
                  <a:pt x="198" y="193"/>
                  <a:pt x="193" y="198"/>
                  <a:pt x="187" y="202"/>
                </a:cubicBezTo>
                <a:cubicBezTo>
                  <a:pt x="185" y="199"/>
                  <a:pt x="183" y="197"/>
                  <a:pt x="181" y="196"/>
                </a:cubicBezTo>
                <a:close/>
                <a:moveTo>
                  <a:pt x="14" y="144"/>
                </a:moveTo>
                <a:cubicBezTo>
                  <a:pt x="14" y="128"/>
                  <a:pt x="17" y="113"/>
                  <a:pt x="22" y="100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5" y="123"/>
                  <a:pt x="72" y="133"/>
                  <a:pt x="72" y="144"/>
                </a:cubicBezTo>
                <a:cubicBezTo>
                  <a:pt x="72" y="155"/>
                  <a:pt x="75" y="165"/>
                  <a:pt x="79" y="175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75"/>
                  <a:pt x="14" y="160"/>
                  <a:pt x="14" y="144"/>
                </a:cubicBezTo>
                <a:close/>
                <a:moveTo>
                  <a:pt x="144" y="14"/>
                </a:moveTo>
                <a:cubicBezTo>
                  <a:pt x="160" y="14"/>
                  <a:pt x="175" y="17"/>
                  <a:pt x="189" y="22"/>
                </a:cubicBezTo>
                <a:cubicBezTo>
                  <a:pt x="175" y="79"/>
                  <a:pt x="175" y="79"/>
                  <a:pt x="175" y="79"/>
                </a:cubicBezTo>
                <a:cubicBezTo>
                  <a:pt x="165" y="75"/>
                  <a:pt x="155" y="72"/>
                  <a:pt x="144" y="72"/>
                </a:cubicBezTo>
                <a:cubicBezTo>
                  <a:pt x="133" y="72"/>
                  <a:pt x="123" y="75"/>
                  <a:pt x="114" y="79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13" y="17"/>
                  <a:pt x="128" y="14"/>
                  <a:pt x="144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122"/>
          <p:cNvSpPr/>
          <p:nvPr/>
        </p:nvSpPr>
        <p:spPr bwMode="auto">
          <a:xfrm>
            <a:off x="9415335" y="4412221"/>
            <a:ext cx="261938" cy="261938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123"/>
          <p:cNvSpPr/>
          <p:nvPr/>
        </p:nvSpPr>
        <p:spPr bwMode="auto">
          <a:xfrm>
            <a:off x="1752472" y="3378759"/>
            <a:ext cx="33338" cy="80963"/>
          </a:xfrm>
          <a:custGeom>
            <a:avLst/>
            <a:gdLst>
              <a:gd name="T0" fmla="*/ 18 w 36"/>
              <a:gd name="T1" fmla="*/ 0 h 91"/>
              <a:gd name="T2" fmla="*/ 0 w 36"/>
              <a:gd name="T3" fmla="*/ 14 h 91"/>
              <a:gd name="T4" fmla="*/ 0 w 36"/>
              <a:gd name="T5" fmla="*/ 77 h 91"/>
              <a:gd name="T6" fmla="*/ 18 w 36"/>
              <a:gd name="T7" fmla="*/ 91 h 91"/>
              <a:gd name="T8" fmla="*/ 36 w 36"/>
              <a:gd name="T9" fmla="*/ 77 h 91"/>
              <a:gd name="T10" fmla="*/ 36 w 36"/>
              <a:gd name="T11" fmla="*/ 14 h 91"/>
              <a:gd name="T12" fmla="*/ 18 w 36"/>
              <a:gd name="T1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91">
                <a:moveTo>
                  <a:pt x="18" y="0"/>
                </a:moveTo>
                <a:cubicBezTo>
                  <a:pt x="8" y="0"/>
                  <a:pt x="0" y="6"/>
                  <a:pt x="0" y="14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5"/>
                  <a:pt x="8" y="91"/>
                  <a:pt x="18" y="91"/>
                </a:cubicBezTo>
                <a:cubicBezTo>
                  <a:pt x="28" y="91"/>
                  <a:pt x="36" y="85"/>
                  <a:pt x="36" y="77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6"/>
                  <a:pt x="28" y="0"/>
                  <a:pt x="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124"/>
          <p:cNvSpPr/>
          <p:nvPr/>
        </p:nvSpPr>
        <p:spPr bwMode="auto">
          <a:xfrm>
            <a:off x="1752472" y="3556559"/>
            <a:ext cx="33338" cy="80963"/>
          </a:xfrm>
          <a:custGeom>
            <a:avLst/>
            <a:gdLst>
              <a:gd name="T0" fmla="*/ 18 w 36"/>
              <a:gd name="T1" fmla="*/ 0 h 91"/>
              <a:gd name="T2" fmla="*/ 0 w 36"/>
              <a:gd name="T3" fmla="*/ 14 h 91"/>
              <a:gd name="T4" fmla="*/ 0 w 36"/>
              <a:gd name="T5" fmla="*/ 77 h 91"/>
              <a:gd name="T6" fmla="*/ 18 w 36"/>
              <a:gd name="T7" fmla="*/ 91 h 91"/>
              <a:gd name="T8" fmla="*/ 36 w 36"/>
              <a:gd name="T9" fmla="*/ 77 h 91"/>
              <a:gd name="T10" fmla="*/ 36 w 36"/>
              <a:gd name="T11" fmla="*/ 14 h 91"/>
              <a:gd name="T12" fmla="*/ 18 w 36"/>
              <a:gd name="T1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91">
                <a:moveTo>
                  <a:pt x="18" y="0"/>
                </a:moveTo>
                <a:cubicBezTo>
                  <a:pt x="8" y="0"/>
                  <a:pt x="0" y="7"/>
                  <a:pt x="0" y="14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5"/>
                  <a:pt x="8" y="91"/>
                  <a:pt x="18" y="91"/>
                </a:cubicBezTo>
                <a:cubicBezTo>
                  <a:pt x="28" y="91"/>
                  <a:pt x="36" y="85"/>
                  <a:pt x="36" y="77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7"/>
                  <a:pt x="28" y="0"/>
                  <a:pt x="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125"/>
          <p:cNvSpPr/>
          <p:nvPr/>
        </p:nvSpPr>
        <p:spPr bwMode="auto">
          <a:xfrm>
            <a:off x="1817560" y="3491471"/>
            <a:ext cx="80963" cy="33338"/>
          </a:xfrm>
          <a:custGeom>
            <a:avLst/>
            <a:gdLst>
              <a:gd name="T0" fmla="*/ 77 w 91"/>
              <a:gd name="T1" fmla="*/ 0 h 36"/>
              <a:gd name="T2" fmla="*/ 14 w 91"/>
              <a:gd name="T3" fmla="*/ 0 h 36"/>
              <a:gd name="T4" fmla="*/ 0 w 91"/>
              <a:gd name="T5" fmla="*/ 18 h 36"/>
              <a:gd name="T6" fmla="*/ 14 w 91"/>
              <a:gd name="T7" fmla="*/ 36 h 36"/>
              <a:gd name="T8" fmla="*/ 77 w 91"/>
              <a:gd name="T9" fmla="*/ 36 h 36"/>
              <a:gd name="T10" fmla="*/ 91 w 91"/>
              <a:gd name="T11" fmla="*/ 18 h 36"/>
              <a:gd name="T12" fmla="*/ 77 w 91"/>
              <a:gd name="T1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36">
                <a:moveTo>
                  <a:pt x="77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9"/>
                  <a:pt x="0" y="18"/>
                </a:cubicBezTo>
                <a:cubicBezTo>
                  <a:pt x="0" y="28"/>
                  <a:pt x="7" y="36"/>
                  <a:pt x="14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85" y="36"/>
                  <a:pt x="91" y="28"/>
                  <a:pt x="91" y="18"/>
                </a:cubicBezTo>
                <a:cubicBezTo>
                  <a:pt x="91" y="9"/>
                  <a:pt x="85" y="0"/>
                  <a:pt x="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126"/>
          <p:cNvSpPr/>
          <p:nvPr/>
        </p:nvSpPr>
        <p:spPr bwMode="auto">
          <a:xfrm>
            <a:off x="1639760" y="3491471"/>
            <a:ext cx="82550" cy="33338"/>
          </a:xfrm>
          <a:custGeom>
            <a:avLst/>
            <a:gdLst>
              <a:gd name="T0" fmla="*/ 91 w 91"/>
              <a:gd name="T1" fmla="*/ 18 h 36"/>
              <a:gd name="T2" fmla="*/ 77 w 91"/>
              <a:gd name="T3" fmla="*/ 0 h 36"/>
              <a:gd name="T4" fmla="*/ 14 w 91"/>
              <a:gd name="T5" fmla="*/ 0 h 36"/>
              <a:gd name="T6" fmla="*/ 0 w 91"/>
              <a:gd name="T7" fmla="*/ 18 h 36"/>
              <a:gd name="T8" fmla="*/ 14 w 91"/>
              <a:gd name="T9" fmla="*/ 36 h 36"/>
              <a:gd name="T10" fmla="*/ 77 w 91"/>
              <a:gd name="T11" fmla="*/ 36 h 36"/>
              <a:gd name="T12" fmla="*/ 91 w 91"/>
              <a:gd name="T13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36">
                <a:moveTo>
                  <a:pt x="91" y="18"/>
                </a:moveTo>
                <a:cubicBezTo>
                  <a:pt x="91" y="9"/>
                  <a:pt x="84" y="0"/>
                  <a:pt x="7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9"/>
                  <a:pt x="0" y="18"/>
                </a:cubicBezTo>
                <a:cubicBezTo>
                  <a:pt x="0" y="28"/>
                  <a:pt x="6" y="36"/>
                  <a:pt x="14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84" y="36"/>
                  <a:pt x="91" y="28"/>
                  <a:pt x="91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Freeform 127"/>
          <p:cNvSpPr/>
          <p:nvPr/>
        </p:nvSpPr>
        <p:spPr bwMode="auto">
          <a:xfrm>
            <a:off x="1795335" y="3408921"/>
            <a:ext cx="73025" cy="73025"/>
          </a:xfrm>
          <a:custGeom>
            <a:avLst/>
            <a:gdLst>
              <a:gd name="T0" fmla="*/ 31 w 81"/>
              <a:gd name="T1" fmla="*/ 75 h 81"/>
              <a:gd name="T2" fmla="*/ 76 w 81"/>
              <a:gd name="T3" fmla="*/ 31 h 81"/>
              <a:gd name="T4" fmla="*/ 73 w 81"/>
              <a:gd name="T5" fmla="*/ 8 h 81"/>
              <a:gd name="T6" fmla="*/ 50 w 81"/>
              <a:gd name="T7" fmla="*/ 5 h 81"/>
              <a:gd name="T8" fmla="*/ 6 w 81"/>
              <a:gd name="T9" fmla="*/ 50 h 81"/>
              <a:gd name="T10" fmla="*/ 9 w 81"/>
              <a:gd name="T11" fmla="*/ 72 h 81"/>
              <a:gd name="T12" fmla="*/ 31 w 81"/>
              <a:gd name="T13" fmla="*/ 7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81">
                <a:moveTo>
                  <a:pt x="31" y="75"/>
                </a:moveTo>
                <a:cubicBezTo>
                  <a:pt x="76" y="31"/>
                  <a:pt x="76" y="31"/>
                  <a:pt x="76" y="31"/>
                </a:cubicBezTo>
                <a:cubicBezTo>
                  <a:pt x="81" y="25"/>
                  <a:pt x="80" y="15"/>
                  <a:pt x="73" y="8"/>
                </a:cubicBezTo>
                <a:cubicBezTo>
                  <a:pt x="66" y="1"/>
                  <a:pt x="56" y="0"/>
                  <a:pt x="50" y="5"/>
                </a:cubicBezTo>
                <a:cubicBezTo>
                  <a:pt x="6" y="50"/>
                  <a:pt x="6" y="50"/>
                  <a:pt x="6" y="50"/>
                </a:cubicBezTo>
                <a:cubicBezTo>
                  <a:pt x="0" y="55"/>
                  <a:pt x="2" y="65"/>
                  <a:pt x="9" y="72"/>
                </a:cubicBezTo>
                <a:cubicBezTo>
                  <a:pt x="16" y="79"/>
                  <a:pt x="26" y="81"/>
                  <a:pt x="31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128"/>
          <p:cNvSpPr/>
          <p:nvPr/>
        </p:nvSpPr>
        <p:spPr bwMode="auto">
          <a:xfrm>
            <a:off x="1669922" y="3534334"/>
            <a:ext cx="73025" cy="73025"/>
          </a:xfrm>
          <a:custGeom>
            <a:avLst/>
            <a:gdLst>
              <a:gd name="T0" fmla="*/ 50 w 81"/>
              <a:gd name="T1" fmla="*/ 5 h 80"/>
              <a:gd name="T2" fmla="*/ 5 w 81"/>
              <a:gd name="T3" fmla="*/ 49 h 80"/>
              <a:gd name="T4" fmla="*/ 8 w 81"/>
              <a:gd name="T5" fmla="*/ 72 h 80"/>
              <a:gd name="T6" fmla="*/ 31 w 81"/>
              <a:gd name="T7" fmla="*/ 75 h 80"/>
              <a:gd name="T8" fmla="*/ 75 w 81"/>
              <a:gd name="T9" fmla="*/ 30 h 80"/>
              <a:gd name="T10" fmla="*/ 72 w 81"/>
              <a:gd name="T11" fmla="*/ 8 h 80"/>
              <a:gd name="T12" fmla="*/ 50 w 81"/>
              <a:gd name="T13" fmla="*/ 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80">
                <a:moveTo>
                  <a:pt x="50" y="5"/>
                </a:moveTo>
                <a:cubicBezTo>
                  <a:pt x="5" y="49"/>
                  <a:pt x="5" y="49"/>
                  <a:pt x="5" y="49"/>
                </a:cubicBezTo>
                <a:cubicBezTo>
                  <a:pt x="0" y="55"/>
                  <a:pt x="1" y="65"/>
                  <a:pt x="8" y="72"/>
                </a:cubicBezTo>
                <a:cubicBezTo>
                  <a:pt x="15" y="79"/>
                  <a:pt x="25" y="80"/>
                  <a:pt x="31" y="75"/>
                </a:cubicBezTo>
                <a:cubicBezTo>
                  <a:pt x="75" y="30"/>
                  <a:pt x="75" y="30"/>
                  <a:pt x="75" y="30"/>
                </a:cubicBezTo>
                <a:cubicBezTo>
                  <a:pt x="81" y="25"/>
                  <a:pt x="79" y="15"/>
                  <a:pt x="72" y="8"/>
                </a:cubicBezTo>
                <a:cubicBezTo>
                  <a:pt x="65" y="1"/>
                  <a:pt x="55" y="0"/>
                  <a:pt x="50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129"/>
          <p:cNvSpPr/>
          <p:nvPr/>
        </p:nvSpPr>
        <p:spPr bwMode="auto">
          <a:xfrm>
            <a:off x="1795335" y="3534334"/>
            <a:ext cx="73025" cy="73025"/>
          </a:xfrm>
          <a:custGeom>
            <a:avLst/>
            <a:gdLst>
              <a:gd name="T0" fmla="*/ 31 w 81"/>
              <a:gd name="T1" fmla="*/ 5 h 81"/>
              <a:gd name="T2" fmla="*/ 9 w 81"/>
              <a:gd name="T3" fmla="*/ 8 h 81"/>
              <a:gd name="T4" fmla="*/ 6 w 81"/>
              <a:gd name="T5" fmla="*/ 31 h 81"/>
              <a:gd name="T6" fmla="*/ 50 w 81"/>
              <a:gd name="T7" fmla="*/ 75 h 81"/>
              <a:gd name="T8" fmla="*/ 73 w 81"/>
              <a:gd name="T9" fmla="*/ 72 h 81"/>
              <a:gd name="T10" fmla="*/ 76 w 81"/>
              <a:gd name="T11" fmla="*/ 50 h 81"/>
              <a:gd name="T12" fmla="*/ 31 w 81"/>
              <a:gd name="T13" fmla="*/ 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81">
                <a:moveTo>
                  <a:pt x="31" y="5"/>
                </a:moveTo>
                <a:cubicBezTo>
                  <a:pt x="26" y="0"/>
                  <a:pt x="16" y="1"/>
                  <a:pt x="9" y="8"/>
                </a:cubicBezTo>
                <a:cubicBezTo>
                  <a:pt x="1" y="15"/>
                  <a:pt x="0" y="25"/>
                  <a:pt x="6" y="31"/>
                </a:cubicBezTo>
                <a:cubicBezTo>
                  <a:pt x="50" y="75"/>
                  <a:pt x="50" y="75"/>
                  <a:pt x="50" y="75"/>
                </a:cubicBezTo>
                <a:cubicBezTo>
                  <a:pt x="55" y="81"/>
                  <a:pt x="66" y="79"/>
                  <a:pt x="73" y="72"/>
                </a:cubicBezTo>
                <a:cubicBezTo>
                  <a:pt x="80" y="65"/>
                  <a:pt x="81" y="55"/>
                  <a:pt x="76" y="50"/>
                </a:cubicBezTo>
                <a:lnTo>
                  <a:pt x="31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130"/>
          <p:cNvSpPr/>
          <p:nvPr/>
        </p:nvSpPr>
        <p:spPr bwMode="auto">
          <a:xfrm>
            <a:off x="1669922" y="3408921"/>
            <a:ext cx="73025" cy="73025"/>
          </a:xfrm>
          <a:custGeom>
            <a:avLst/>
            <a:gdLst>
              <a:gd name="T0" fmla="*/ 50 w 80"/>
              <a:gd name="T1" fmla="*/ 76 h 81"/>
              <a:gd name="T2" fmla="*/ 72 w 80"/>
              <a:gd name="T3" fmla="*/ 73 h 81"/>
              <a:gd name="T4" fmla="*/ 75 w 80"/>
              <a:gd name="T5" fmla="*/ 50 h 81"/>
              <a:gd name="T6" fmla="*/ 30 w 80"/>
              <a:gd name="T7" fmla="*/ 6 h 81"/>
              <a:gd name="T8" fmla="*/ 8 w 80"/>
              <a:gd name="T9" fmla="*/ 9 h 81"/>
              <a:gd name="T10" fmla="*/ 5 w 80"/>
              <a:gd name="T11" fmla="*/ 31 h 81"/>
              <a:gd name="T12" fmla="*/ 50 w 80"/>
              <a:gd name="T13" fmla="*/ 7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81">
                <a:moveTo>
                  <a:pt x="50" y="76"/>
                </a:moveTo>
                <a:cubicBezTo>
                  <a:pt x="55" y="81"/>
                  <a:pt x="65" y="80"/>
                  <a:pt x="72" y="73"/>
                </a:cubicBezTo>
                <a:cubicBezTo>
                  <a:pt x="79" y="66"/>
                  <a:pt x="80" y="56"/>
                  <a:pt x="75" y="50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0"/>
                  <a:pt x="15" y="2"/>
                  <a:pt x="8" y="9"/>
                </a:cubicBezTo>
                <a:cubicBezTo>
                  <a:pt x="1" y="16"/>
                  <a:pt x="0" y="26"/>
                  <a:pt x="5" y="31"/>
                </a:cubicBezTo>
                <a:lnTo>
                  <a:pt x="5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131"/>
          <p:cNvSpPr/>
          <p:nvPr/>
        </p:nvSpPr>
        <p:spPr bwMode="auto">
          <a:xfrm>
            <a:off x="2277935" y="3378759"/>
            <a:ext cx="20638" cy="73025"/>
          </a:xfrm>
          <a:custGeom>
            <a:avLst/>
            <a:gdLst>
              <a:gd name="T0" fmla="*/ 21 w 24"/>
              <a:gd name="T1" fmla="*/ 3 h 81"/>
              <a:gd name="T2" fmla="*/ 12 w 24"/>
              <a:gd name="T3" fmla="*/ 0 h 81"/>
              <a:gd name="T4" fmla="*/ 11 w 24"/>
              <a:gd name="T5" fmla="*/ 0 h 81"/>
              <a:gd name="T6" fmla="*/ 3 w 24"/>
              <a:gd name="T7" fmla="*/ 3 h 81"/>
              <a:gd name="T8" fmla="*/ 0 w 24"/>
              <a:gd name="T9" fmla="*/ 7 h 81"/>
              <a:gd name="T10" fmla="*/ 0 w 24"/>
              <a:gd name="T11" fmla="*/ 73 h 81"/>
              <a:gd name="T12" fmla="*/ 3 w 24"/>
              <a:gd name="T13" fmla="*/ 78 h 81"/>
              <a:gd name="T14" fmla="*/ 12 w 24"/>
              <a:gd name="T15" fmla="*/ 81 h 81"/>
              <a:gd name="T16" fmla="*/ 21 w 24"/>
              <a:gd name="T17" fmla="*/ 78 h 81"/>
              <a:gd name="T18" fmla="*/ 24 w 24"/>
              <a:gd name="T19" fmla="*/ 73 h 81"/>
              <a:gd name="T20" fmla="*/ 24 w 24"/>
              <a:gd name="T21" fmla="*/ 7 h 81"/>
              <a:gd name="T22" fmla="*/ 21 w 24"/>
              <a:gd name="T23" fmla="*/ 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81">
                <a:moveTo>
                  <a:pt x="21" y="3"/>
                </a:moveTo>
                <a:cubicBezTo>
                  <a:pt x="19" y="1"/>
                  <a:pt x="15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5" y="1"/>
                  <a:pt x="3" y="3"/>
                </a:cubicBezTo>
                <a:cubicBezTo>
                  <a:pt x="1" y="4"/>
                  <a:pt x="0" y="6"/>
                  <a:pt x="0" y="7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5"/>
                  <a:pt x="1" y="77"/>
                  <a:pt x="3" y="78"/>
                </a:cubicBezTo>
                <a:cubicBezTo>
                  <a:pt x="5" y="80"/>
                  <a:pt x="8" y="81"/>
                  <a:pt x="12" y="81"/>
                </a:cubicBezTo>
                <a:cubicBezTo>
                  <a:pt x="15" y="81"/>
                  <a:pt x="19" y="80"/>
                  <a:pt x="21" y="78"/>
                </a:cubicBezTo>
                <a:cubicBezTo>
                  <a:pt x="23" y="77"/>
                  <a:pt x="24" y="75"/>
                  <a:pt x="24" y="73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6"/>
                  <a:pt x="23" y="4"/>
                  <a:pt x="2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132"/>
          <p:cNvSpPr/>
          <p:nvPr/>
        </p:nvSpPr>
        <p:spPr bwMode="auto">
          <a:xfrm>
            <a:off x="2277935" y="3564496"/>
            <a:ext cx="20638" cy="73025"/>
          </a:xfrm>
          <a:custGeom>
            <a:avLst/>
            <a:gdLst>
              <a:gd name="T0" fmla="*/ 21 w 24"/>
              <a:gd name="T1" fmla="*/ 3 h 81"/>
              <a:gd name="T2" fmla="*/ 12 w 24"/>
              <a:gd name="T3" fmla="*/ 0 h 81"/>
              <a:gd name="T4" fmla="*/ 3 w 24"/>
              <a:gd name="T5" fmla="*/ 3 h 81"/>
              <a:gd name="T6" fmla="*/ 0 w 24"/>
              <a:gd name="T7" fmla="*/ 8 h 81"/>
              <a:gd name="T8" fmla="*/ 0 w 24"/>
              <a:gd name="T9" fmla="*/ 74 h 81"/>
              <a:gd name="T10" fmla="*/ 3 w 24"/>
              <a:gd name="T11" fmla="*/ 78 h 81"/>
              <a:gd name="T12" fmla="*/ 12 w 24"/>
              <a:gd name="T13" fmla="*/ 81 h 81"/>
              <a:gd name="T14" fmla="*/ 21 w 24"/>
              <a:gd name="T15" fmla="*/ 78 h 81"/>
              <a:gd name="T16" fmla="*/ 24 w 24"/>
              <a:gd name="T17" fmla="*/ 74 h 81"/>
              <a:gd name="T18" fmla="*/ 24 w 24"/>
              <a:gd name="T19" fmla="*/ 8 h 81"/>
              <a:gd name="T20" fmla="*/ 21 w 24"/>
              <a:gd name="T21" fmla="*/ 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81">
                <a:moveTo>
                  <a:pt x="21" y="3"/>
                </a:moveTo>
                <a:cubicBezTo>
                  <a:pt x="19" y="1"/>
                  <a:pt x="15" y="0"/>
                  <a:pt x="12" y="0"/>
                </a:cubicBezTo>
                <a:cubicBezTo>
                  <a:pt x="8" y="0"/>
                  <a:pt x="5" y="1"/>
                  <a:pt x="3" y="3"/>
                </a:cubicBezTo>
                <a:cubicBezTo>
                  <a:pt x="1" y="4"/>
                  <a:pt x="0" y="6"/>
                  <a:pt x="0" y="8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7"/>
                  <a:pt x="3" y="78"/>
                </a:cubicBezTo>
                <a:cubicBezTo>
                  <a:pt x="5" y="80"/>
                  <a:pt x="8" y="81"/>
                  <a:pt x="12" y="81"/>
                </a:cubicBezTo>
                <a:cubicBezTo>
                  <a:pt x="15" y="81"/>
                  <a:pt x="19" y="80"/>
                  <a:pt x="21" y="78"/>
                </a:cubicBezTo>
                <a:cubicBezTo>
                  <a:pt x="23" y="77"/>
                  <a:pt x="24" y="75"/>
                  <a:pt x="24" y="74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3" y="4"/>
                  <a:pt x="2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133"/>
          <p:cNvSpPr/>
          <p:nvPr/>
        </p:nvSpPr>
        <p:spPr bwMode="auto">
          <a:xfrm>
            <a:off x="2346197" y="3497821"/>
            <a:ext cx="71438" cy="20638"/>
          </a:xfrm>
          <a:custGeom>
            <a:avLst/>
            <a:gdLst>
              <a:gd name="T0" fmla="*/ 78 w 80"/>
              <a:gd name="T1" fmla="*/ 3 h 24"/>
              <a:gd name="T2" fmla="*/ 73 w 80"/>
              <a:gd name="T3" fmla="*/ 0 h 24"/>
              <a:gd name="T4" fmla="*/ 7 w 80"/>
              <a:gd name="T5" fmla="*/ 0 h 24"/>
              <a:gd name="T6" fmla="*/ 2 w 80"/>
              <a:gd name="T7" fmla="*/ 3 h 24"/>
              <a:gd name="T8" fmla="*/ 0 w 80"/>
              <a:gd name="T9" fmla="*/ 12 h 24"/>
              <a:gd name="T10" fmla="*/ 2 w 80"/>
              <a:gd name="T11" fmla="*/ 21 h 24"/>
              <a:gd name="T12" fmla="*/ 7 w 80"/>
              <a:gd name="T13" fmla="*/ 24 h 24"/>
              <a:gd name="T14" fmla="*/ 73 w 80"/>
              <a:gd name="T15" fmla="*/ 24 h 24"/>
              <a:gd name="T16" fmla="*/ 78 w 80"/>
              <a:gd name="T17" fmla="*/ 21 h 24"/>
              <a:gd name="T18" fmla="*/ 80 w 80"/>
              <a:gd name="T19" fmla="*/ 12 h 24"/>
              <a:gd name="T20" fmla="*/ 80 w 80"/>
              <a:gd name="T21" fmla="*/ 12 h 24"/>
              <a:gd name="T22" fmla="*/ 78 w 80"/>
              <a:gd name="T23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" h="24">
                <a:moveTo>
                  <a:pt x="78" y="3"/>
                </a:moveTo>
                <a:cubicBezTo>
                  <a:pt x="76" y="1"/>
                  <a:pt x="74" y="0"/>
                  <a:pt x="73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4" y="1"/>
                  <a:pt x="2" y="3"/>
                </a:cubicBezTo>
                <a:cubicBezTo>
                  <a:pt x="1" y="5"/>
                  <a:pt x="0" y="8"/>
                  <a:pt x="0" y="12"/>
                </a:cubicBezTo>
                <a:cubicBezTo>
                  <a:pt x="0" y="16"/>
                  <a:pt x="1" y="19"/>
                  <a:pt x="2" y="21"/>
                </a:cubicBezTo>
                <a:cubicBezTo>
                  <a:pt x="4" y="23"/>
                  <a:pt x="5" y="24"/>
                  <a:pt x="7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4" y="24"/>
                  <a:pt x="76" y="23"/>
                  <a:pt x="78" y="21"/>
                </a:cubicBezTo>
                <a:cubicBezTo>
                  <a:pt x="79" y="19"/>
                  <a:pt x="80" y="16"/>
                  <a:pt x="80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8"/>
                  <a:pt x="79" y="5"/>
                  <a:pt x="78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134"/>
          <p:cNvSpPr/>
          <p:nvPr/>
        </p:nvSpPr>
        <p:spPr bwMode="auto">
          <a:xfrm>
            <a:off x="2158872" y="3497821"/>
            <a:ext cx="73025" cy="20638"/>
          </a:xfrm>
          <a:custGeom>
            <a:avLst/>
            <a:gdLst>
              <a:gd name="T0" fmla="*/ 78 w 81"/>
              <a:gd name="T1" fmla="*/ 21 h 24"/>
              <a:gd name="T2" fmla="*/ 81 w 81"/>
              <a:gd name="T3" fmla="*/ 12 h 24"/>
              <a:gd name="T4" fmla="*/ 78 w 81"/>
              <a:gd name="T5" fmla="*/ 3 h 24"/>
              <a:gd name="T6" fmla="*/ 73 w 81"/>
              <a:gd name="T7" fmla="*/ 0 h 24"/>
              <a:gd name="T8" fmla="*/ 7 w 81"/>
              <a:gd name="T9" fmla="*/ 0 h 24"/>
              <a:gd name="T10" fmla="*/ 3 w 81"/>
              <a:gd name="T11" fmla="*/ 3 h 24"/>
              <a:gd name="T12" fmla="*/ 0 w 81"/>
              <a:gd name="T13" fmla="*/ 12 h 24"/>
              <a:gd name="T14" fmla="*/ 3 w 81"/>
              <a:gd name="T15" fmla="*/ 21 h 24"/>
              <a:gd name="T16" fmla="*/ 7 w 81"/>
              <a:gd name="T17" fmla="*/ 24 h 24"/>
              <a:gd name="T18" fmla="*/ 73 w 81"/>
              <a:gd name="T19" fmla="*/ 24 h 24"/>
              <a:gd name="T20" fmla="*/ 78 w 81"/>
              <a:gd name="T21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" h="24">
                <a:moveTo>
                  <a:pt x="78" y="21"/>
                </a:moveTo>
                <a:cubicBezTo>
                  <a:pt x="79" y="19"/>
                  <a:pt x="81" y="16"/>
                  <a:pt x="81" y="12"/>
                </a:cubicBezTo>
                <a:cubicBezTo>
                  <a:pt x="81" y="8"/>
                  <a:pt x="79" y="5"/>
                  <a:pt x="78" y="3"/>
                </a:cubicBezTo>
                <a:cubicBezTo>
                  <a:pt x="77" y="1"/>
                  <a:pt x="75" y="0"/>
                  <a:pt x="73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4" y="1"/>
                  <a:pt x="3" y="3"/>
                </a:cubicBezTo>
                <a:cubicBezTo>
                  <a:pt x="1" y="5"/>
                  <a:pt x="0" y="8"/>
                  <a:pt x="0" y="12"/>
                </a:cubicBezTo>
                <a:cubicBezTo>
                  <a:pt x="0" y="16"/>
                  <a:pt x="1" y="19"/>
                  <a:pt x="3" y="21"/>
                </a:cubicBezTo>
                <a:cubicBezTo>
                  <a:pt x="4" y="23"/>
                  <a:pt x="6" y="24"/>
                  <a:pt x="7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5" y="24"/>
                  <a:pt x="77" y="23"/>
                  <a:pt x="78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135"/>
          <p:cNvSpPr/>
          <p:nvPr/>
        </p:nvSpPr>
        <p:spPr bwMode="auto">
          <a:xfrm>
            <a:off x="2335085" y="3437496"/>
            <a:ext cx="66675" cy="47625"/>
          </a:xfrm>
          <a:custGeom>
            <a:avLst/>
            <a:gdLst>
              <a:gd name="T0" fmla="*/ 0 w 74"/>
              <a:gd name="T1" fmla="*/ 40 h 54"/>
              <a:gd name="T2" fmla="*/ 2 w 74"/>
              <a:gd name="T3" fmla="*/ 47 h 54"/>
              <a:gd name="T4" fmla="*/ 12 w 74"/>
              <a:gd name="T5" fmla="*/ 54 h 54"/>
              <a:gd name="T6" fmla="*/ 14 w 74"/>
              <a:gd name="T7" fmla="*/ 54 h 54"/>
              <a:gd name="T8" fmla="*/ 71 w 74"/>
              <a:gd name="T9" fmla="*/ 21 h 54"/>
              <a:gd name="T10" fmla="*/ 74 w 74"/>
              <a:gd name="T11" fmla="*/ 15 h 54"/>
              <a:gd name="T12" fmla="*/ 72 w 74"/>
              <a:gd name="T13" fmla="*/ 7 h 54"/>
              <a:gd name="T14" fmla="*/ 72 w 74"/>
              <a:gd name="T15" fmla="*/ 6 h 54"/>
              <a:gd name="T16" fmla="*/ 62 w 74"/>
              <a:gd name="T17" fmla="*/ 0 h 54"/>
              <a:gd name="T18" fmla="*/ 62 w 74"/>
              <a:gd name="T19" fmla="*/ 0 h 54"/>
              <a:gd name="T20" fmla="*/ 60 w 74"/>
              <a:gd name="T21" fmla="*/ 0 h 54"/>
              <a:gd name="T22" fmla="*/ 3 w 74"/>
              <a:gd name="T23" fmla="*/ 33 h 54"/>
              <a:gd name="T24" fmla="*/ 0 w 74"/>
              <a:gd name="T25" fmla="*/ 4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54">
                <a:moveTo>
                  <a:pt x="0" y="40"/>
                </a:moveTo>
                <a:cubicBezTo>
                  <a:pt x="0" y="42"/>
                  <a:pt x="1" y="45"/>
                  <a:pt x="2" y="47"/>
                </a:cubicBezTo>
                <a:cubicBezTo>
                  <a:pt x="5" y="52"/>
                  <a:pt x="9" y="54"/>
                  <a:pt x="12" y="54"/>
                </a:cubicBezTo>
                <a:cubicBezTo>
                  <a:pt x="13" y="54"/>
                  <a:pt x="14" y="54"/>
                  <a:pt x="14" y="54"/>
                </a:cubicBezTo>
                <a:cubicBezTo>
                  <a:pt x="71" y="21"/>
                  <a:pt x="71" y="21"/>
                  <a:pt x="71" y="21"/>
                </a:cubicBezTo>
                <a:cubicBezTo>
                  <a:pt x="73" y="20"/>
                  <a:pt x="74" y="18"/>
                  <a:pt x="74" y="15"/>
                </a:cubicBezTo>
                <a:cubicBezTo>
                  <a:pt x="74" y="12"/>
                  <a:pt x="73" y="10"/>
                  <a:pt x="72" y="7"/>
                </a:cubicBezTo>
                <a:cubicBezTo>
                  <a:pt x="72" y="6"/>
                  <a:pt x="72" y="6"/>
                  <a:pt x="72" y="6"/>
                </a:cubicBezTo>
                <a:cubicBezTo>
                  <a:pt x="69" y="2"/>
                  <a:pt x="65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7"/>
                  <a:pt x="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136"/>
          <p:cNvSpPr/>
          <p:nvPr/>
        </p:nvSpPr>
        <p:spPr bwMode="auto">
          <a:xfrm>
            <a:off x="2311272" y="3393046"/>
            <a:ext cx="47625" cy="66675"/>
          </a:xfrm>
          <a:custGeom>
            <a:avLst/>
            <a:gdLst>
              <a:gd name="T0" fmla="*/ 7 w 54"/>
              <a:gd name="T1" fmla="*/ 72 h 74"/>
              <a:gd name="T2" fmla="*/ 14 w 54"/>
              <a:gd name="T3" fmla="*/ 74 h 74"/>
              <a:gd name="T4" fmla="*/ 21 w 54"/>
              <a:gd name="T5" fmla="*/ 71 h 74"/>
              <a:gd name="T6" fmla="*/ 53 w 54"/>
              <a:gd name="T7" fmla="*/ 14 h 74"/>
              <a:gd name="T8" fmla="*/ 54 w 54"/>
              <a:gd name="T9" fmla="*/ 12 h 74"/>
              <a:gd name="T10" fmla="*/ 47 w 54"/>
              <a:gd name="T11" fmla="*/ 2 h 74"/>
              <a:gd name="T12" fmla="*/ 47 w 54"/>
              <a:gd name="T13" fmla="*/ 2 h 74"/>
              <a:gd name="T14" fmla="*/ 39 w 54"/>
              <a:gd name="T15" fmla="*/ 0 h 74"/>
              <a:gd name="T16" fmla="*/ 39 w 54"/>
              <a:gd name="T17" fmla="*/ 0 h 74"/>
              <a:gd name="T18" fmla="*/ 33 w 54"/>
              <a:gd name="T19" fmla="*/ 2 h 74"/>
              <a:gd name="T20" fmla="*/ 0 w 54"/>
              <a:gd name="T21" fmla="*/ 60 h 74"/>
              <a:gd name="T22" fmla="*/ 0 w 54"/>
              <a:gd name="T23" fmla="*/ 62 h 74"/>
              <a:gd name="T24" fmla="*/ 7 w 54"/>
              <a:gd name="T25" fmla="*/ 7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" h="74">
                <a:moveTo>
                  <a:pt x="7" y="72"/>
                </a:moveTo>
                <a:cubicBezTo>
                  <a:pt x="9" y="73"/>
                  <a:pt x="12" y="74"/>
                  <a:pt x="14" y="74"/>
                </a:cubicBezTo>
                <a:cubicBezTo>
                  <a:pt x="17" y="74"/>
                  <a:pt x="20" y="73"/>
                  <a:pt x="21" y="71"/>
                </a:cubicBezTo>
                <a:cubicBezTo>
                  <a:pt x="53" y="14"/>
                  <a:pt x="53" y="14"/>
                  <a:pt x="53" y="14"/>
                </a:cubicBezTo>
                <a:cubicBezTo>
                  <a:pt x="54" y="14"/>
                  <a:pt x="54" y="13"/>
                  <a:pt x="54" y="12"/>
                </a:cubicBezTo>
                <a:cubicBezTo>
                  <a:pt x="54" y="9"/>
                  <a:pt x="52" y="5"/>
                  <a:pt x="47" y="2"/>
                </a:cubicBezTo>
                <a:cubicBezTo>
                  <a:pt x="47" y="2"/>
                  <a:pt x="47" y="2"/>
                  <a:pt x="47" y="2"/>
                </a:cubicBezTo>
                <a:cubicBezTo>
                  <a:pt x="44" y="0"/>
                  <a:pt x="42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6" y="0"/>
                  <a:pt x="34" y="1"/>
                  <a:pt x="33" y="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1"/>
                  <a:pt x="0" y="62"/>
                </a:cubicBezTo>
                <a:cubicBezTo>
                  <a:pt x="0" y="65"/>
                  <a:pt x="2" y="69"/>
                  <a:pt x="7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137"/>
          <p:cNvSpPr/>
          <p:nvPr/>
        </p:nvSpPr>
        <p:spPr bwMode="auto">
          <a:xfrm>
            <a:off x="2217610" y="3393046"/>
            <a:ext cx="47625" cy="66675"/>
          </a:xfrm>
          <a:custGeom>
            <a:avLst/>
            <a:gdLst>
              <a:gd name="T0" fmla="*/ 1 w 54"/>
              <a:gd name="T1" fmla="*/ 14 h 74"/>
              <a:gd name="T2" fmla="*/ 34 w 54"/>
              <a:gd name="T3" fmla="*/ 71 h 74"/>
              <a:gd name="T4" fmla="*/ 40 w 54"/>
              <a:gd name="T5" fmla="*/ 74 h 74"/>
              <a:gd name="T6" fmla="*/ 47 w 54"/>
              <a:gd name="T7" fmla="*/ 72 h 74"/>
              <a:gd name="T8" fmla="*/ 54 w 54"/>
              <a:gd name="T9" fmla="*/ 62 h 74"/>
              <a:gd name="T10" fmla="*/ 54 w 54"/>
              <a:gd name="T11" fmla="*/ 60 h 74"/>
              <a:gd name="T12" fmla="*/ 21 w 54"/>
              <a:gd name="T13" fmla="*/ 3 h 74"/>
              <a:gd name="T14" fmla="*/ 15 w 54"/>
              <a:gd name="T15" fmla="*/ 0 h 74"/>
              <a:gd name="T16" fmla="*/ 7 w 54"/>
              <a:gd name="T17" fmla="*/ 2 h 74"/>
              <a:gd name="T18" fmla="*/ 7 w 54"/>
              <a:gd name="T19" fmla="*/ 2 h 74"/>
              <a:gd name="T20" fmla="*/ 0 w 54"/>
              <a:gd name="T21" fmla="*/ 12 h 74"/>
              <a:gd name="T22" fmla="*/ 0 w 54"/>
              <a:gd name="T23" fmla="*/ 12 h 74"/>
              <a:gd name="T24" fmla="*/ 1 w 54"/>
              <a:gd name="T25" fmla="*/ 1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" h="74">
                <a:moveTo>
                  <a:pt x="1" y="14"/>
                </a:moveTo>
                <a:cubicBezTo>
                  <a:pt x="34" y="71"/>
                  <a:pt x="34" y="71"/>
                  <a:pt x="34" y="71"/>
                </a:cubicBezTo>
                <a:cubicBezTo>
                  <a:pt x="34" y="73"/>
                  <a:pt x="37" y="74"/>
                  <a:pt x="40" y="74"/>
                </a:cubicBezTo>
                <a:cubicBezTo>
                  <a:pt x="42" y="74"/>
                  <a:pt x="45" y="73"/>
                  <a:pt x="47" y="72"/>
                </a:cubicBezTo>
                <a:cubicBezTo>
                  <a:pt x="52" y="69"/>
                  <a:pt x="54" y="65"/>
                  <a:pt x="54" y="62"/>
                </a:cubicBezTo>
                <a:cubicBezTo>
                  <a:pt x="54" y="61"/>
                  <a:pt x="54" y="60"/>
                  <a:pt x="54" y="60"/>
                </a:cubicBezTo>
                <a:cubicBezTo>
                  <a:pt x="21" y="3"/>
                  <a:pt x="21" y="3"/>
                  <a:pt x="21" y="3"/>
                </a:cubicBezTo>
                <a:cubicBezTo>
                  <a:pt x="20" y="1"/>
                  <a:pt x="18" y="0"/>
                  <a:pt x="15" y="0"/>
                </a:cubicBezTo>
                <a:cubicBezTo>
                  <a:pt x="12" y="0"/>
                  <a:pt x="10" y="1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2" y="5"/>
                  <a:pt x="0" y="9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4"/>
                  <a:pt x="1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138"/>
          <p:cNvSpPr/>
          <p:nvPr/>
        </p:nvSpPr>
        <p:spPr bwMode="auto">
          <a:xfrm>
            <a:off x="2173160" y="3437496"/>
            <a:ext cx="66675" cy="47625"/>
          </a:xfrm>
          <a:custGeom>
            <a:avLst/>
            <a:gdLst>
              <a:gd name="T0" fmla="*/ 3 w 74"/>
              <a:gd name="T1" fmla="*/ 21 h 54"/>
              <a:gd name="T2" fmla="*/ 60 w 74"/>
              <a:gd name="T3" fmla="*/ 54 h 54"/>
              <a:gd name="T4" fmla="*/ 62 w 74"/>
              <a:gd name="T5" fmla="*/ 54 h 54"/>
              <a:gd name="T6" fmla="*/ 72 w 74"/>
              <a:gd name="T7" fmla="*/ 47 h 54"/>
              <a:gd name="T8" fmla="*/ 74 w 74"/>
              <a:gd name="T9" fmla="*/ 40 h 54"/>
              <a:gd name="T10" fmla="*/ 71 w 74"/>
              <a:gd name="T11" fmla="*/ 34 h 54"/>
              <a:gd name="T12" fmla="*/ 14 w 74"/>
              <a:gd name="T13" fmla="*/ 1 h 54"/>
              <a:gd name="T14" fmla="*/ 12 w 74"/>
              <a:gd name="T15" fmla="*/ 0 h 54"/>
              <a:gd name="T16" fmla="*/ 2 w 74"/>
              <a:gd name="T17" fmla="*/ 7 h 54"/>
              <a:gd name="T18" fmla="*/ 2 w 74"/>
              <a:gd name="T19" fmla="*/ 7 h 54"/>
              <a:gd name="T20" fmla="*/ 0 w 74"/>
              <a:gd name="T21" fmla="*/ 15 h 54"/>
              <a:gd name="T22" fmla="*/ 0 w 74"/>
              <a:gd name="T23" fmla="*/ 15 h 54"/>
              <a:gd name="T24" fmla="*/ 3 w 74"/>
              <a:gd name="T25" fmla="*/ 2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54">
                <a:moveTo>
                  <a:pt x="3" y="21"/>
                </a:move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1" y="54"/>
                  <a:pt x="62" y="54"/>
                </a:cubicBezTo>
                <a:cubicBezTo>
                  <a:pt x="65" y="54"/>
                  <a:pt x="69" y="52"/>
                  <a:pt x="72" y="47"/>
                </a:cubicBezTo>
                <a:cubicBezTo>
                  <a:pt x="73" y="45"/>
                  <a:pt x="74" y="42"/>
                  <a:pt x="74" y="40"/>
                </a:cubicBezTo>
                <a:cubicBezTo>
                  <a:pt x="74" y="37"/>
                  <a:pt x="73" y="34"/>
                  <a:pt x="71" y="34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3" y="0"/>
                  <a:pt x="12" y="0"/>
                </a:cubicBezTo>
                <a:cubicBezTo>
                  <a:pt x="9" y="0"/>
                  <a:pt x="5" y="2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10"/>
                  <a:pt x="0" y="12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1" y="20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139"/>
          <p:cNvSpPr/>
          <p:nvPr/>
        </p:nvSpPr>
        <p:spPr bwMode="auto">
          <a:xfrm>
            <a:off x="2173160" y="3531159"/>
            <a:ext cx="66675" cy="47625"/>
          </a:xfrm>
          <a:custGeom>
            <a:avLst/>
            <a:gdLst>
              <a:gd name="T0" fmla="*/ 74 w 74"/>
              <a:gd name="T1" fmla="*/ 14 h 54"/>
              <a:gd name="T2" fmla="*/ 72 w 74"/>
              <a:gd name="T3" fmla="*/ 7 h 54"/>
              <a:gd name="T4" fmla="*/ 62 w 74"/>
              <a:gd name="T5" fmla="*/ 0 h 54"/>
              <a:gd name="T6" fmla="*/ 60 w 74"/>
              <a:gd name="T7" fmla="*/ 0 h 54"/>
              <a:gd name="T8" fmla="*/ 3 w 74"/>
              <a:gd name="T9" fmla="*/ 33 h 54"/>
              <a:gd name="T10" fmla="*/ 0 w 74"/>
              <a:gd name="T11" fmla="*/ 39 h 54"/>
              <a:gd name="T12" fmla="*/ 2 w 74"/>
              <a:gd name="T13" fmla="*/ 47 h 54"/>
              <a:gd name="T14" fmla="*/ 2 w 74"/>
              <a:gd name="T15" fmla="*/ 47 h 54"/>
              <a:gd name="T16" fmla="*/ 12 w 74"/>
              <a:gd name="T17" fmla="*/ 54 h 54"/>
              <a:gd name="T18" fmla="*/ 12 w 74"/>
              <a:gd name="T19" fmla="*/ 54 h 54"/>
              <a:gd name="T20" fmla="*/ 14 w 74"/>
              <a:gd name="T21" fmla="*/ 53 h 54"/>
              <a:gd name="T22" fmla="*/ 71 w 74"/>
              <a:gd name="T23" fmla="*/ 20 h 54"/>
              <a:gd name="T24" fmla="*/ 74 w 74"/>
              <a:gd name="T25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54">
                <a:moveTo>
                  <a:pt x="74" y="14"/>
                </a:moveTo>
                <a:cubicBezTo>
                  <a:pt x="74" y="12"/>
                  <a:pt x="73" y="9"/>
                  <a:pt x="72" y="7"/>
                </a:cubicBezTo>
                <a:cubicBezTo>
                  <a:pt x="69" y="2"/>
                  <a:pt x="65" y="0"/>
                  <a:pt x="62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6"/>
                  <a:pt x="0" y="39"/>
                </a:cubicBezTo>
                <a:cubicBezTo>
                  <a:pt x="0" y="42"/>
                  <a:pt x="1" y="44"/>
                  <a:pt x="2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5" y="52"/>
                  <a:pt x="9" y="54"/>
                  <a:pt x="12" y="54"/>
                </a:cubicBezTo>
                <a:cubicBezTo>
                  <a:pt x="12" y="54"/>
                  <a:pt x="12" y="54"/>
                  <a:pt x="12" y="54"/>
                </a:cubicBezTo>
                <a:cubicBezTo>
                  <a:pt x="13" y="54"/>
                  <a:pt x="14" y="54"/>
                  <a:pt x="14" y="53"/>
                </a:cubicBezTo>
                <a:cubicBezTo>
                  <a:pt x="71" y="20"/>
                  <a:pt x="71" y="20"/>
                  <a:pt x="71" y="20"/>
                </a:cubicBezTo>
                <a:cubicBezTo>
                  <a:pt x="73" y="20"/>
                  <a:pt x="74" y="17"/>
                  <a:pt x="74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140"/>
          <p:cNvSpPr/>
          <p:nvPr/>
        </p:nvSpPr>
        <p:spPr bwMode="auto">
          <a:xfrm>
            <a:off x="2217610" y="3556559"/>
            <a:ext cx="47625" cy="65088"/>
          </a:xfrm>
          <a:custGeom>
            <a:avLst/>
            <a:gdLst>
              <a:gd name="T0" fmla="*/ 47 w 54"/>
              <a:gd name="T1" fmla="*/ 2 h 74"/>
              <a:gd name="T2" fmla="*/ 40 w 54"/>
              <a:gd name="T3" fmla="*/ 0 h 74"/>
              <a:gd name="T4" fmla="*/ 34 w 54"/>
              <a:gd name="T5" fmla="*/ 3 h 74"/>
              <a:gd name="T6" fmla="*/ 1 w 54"/>
              <a:gd name="T7" fmla="*/ 60 h 74"/>
              <a:gd name="T8" fmla="*/ 0 w 54"/>
              <a:gd name="T9" fmla="*/ 62 h 74"/>
              <a:gd name="T10" fmla="*/ 7 w 54"/>
              <a:gd name="T11" fmla="*/ 72 h 74"/>
              <a:gd name="T12" fmla="*/ 7 w 54"/>
              <a:gd name="T13" fmla="*/ 72 h 74"/>
              <a:gd name="T14" fmla="*/ 15 w 54"/>
              <a:gd name="T15" fmla="*/ 74 h 74"/>
              <a:gd name="T16" fmla="*/ 15 w 54"/>
              <a:gd name="T17" fmla="*/ 74 h 74"/>
              <a:gd name="T18" fmla="*/ 21 w 54"/>
              <a:gd name="T19" fmla="*/ 71 h 74"/>
              <a:gd name="T20" fmla="*/ 54 w 54"/>
              <a:gd name="T21" fmla="*/ 14 h 74"/>
              <a:gd name="T22" fmla="*/ 54 w 54"/>
              <a:gd name="T23" fmla="*/ 12 h 74"/>
              <a:gd name="T24" fmla="*/ 47 w 54"/>
              <a:gd name="T25" fmla="*/ 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" h="74">
                <a:moveTo>
                  <a:pt x="47" y="2"/>
                </a:moveTo>
                <a:cubicBezTo>
                  <a:pt x="45" y="1"/>
                  <a:pt x="42" y="0"/>
                  <a:pt x="40" y="0"/>
                </a:cubicBezTo>
                <a:cubicBezTo>
                  <a:pt x="37" y="0"/>
                  <a:pt x="34" y="1"/>
                  <a:pt x="34" y="3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60"/>
                  <a:pt x="0" y="61"/>
                  <a:pt x="0" y="62"/>
                </a:cubicBezTo>
                <a:cubicBezTo>
                  <a:pt x="0" y="65"/>
                  <a:pt x="2" y="69"/>
                  <a:pt x="7" y="72"/>
                </a:cubicBezTo>
                <a:cubicBezTo>
                  <a:pt x="7" y="72"/>
                  <a:pt x="7" y="72"/>
                  <a:pt x="7" y="72"/>
                </a:cubicBezTo>
                <a:cubicBezTo>
                  <a:pt x="10" y="73"/>
                  <a:pt x="12" y="74"/>
                  <a:pt x="15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8" y="74"/>
                  <a:pt x="20" y="73"/>
                  <a:pt x="21" y="71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14"/>
                  <a:pt x="54" y="13"/>
                  <a:pt x="54" y="12"/>
                </a:cubicBezTo>
                <a:cubicBezTo>
                  <a:pt x="54" y="9"/>
                  <a:pt x="52" y="5"/>
                  <a:pt x="47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141"/>
          <p:cNvSpPr/>
          <p:nvPr/>
        </p:nvSpPr>
        <p:spPr bwMode="auto">
          <a:xfrm>
            <a:off x="2311272" y="3556559"/>
            <a:ext cx="47625" cy="65088"/>
          </a:xfrm>
          <a:custGeom>
            <a:avLst/>
            <a:gdLst>
              <a:gd name="T0" fmla="*/ 54 w 54"/>
              <a:gd name="T1" fmla="*/ 60 h 74"/>
              <a:gd name="T2" fmla="*/ 21 w 54"/>
              <a:gd name="T3" fmla="*/ 3 h 74"/>
              <a:gd name="T4" fmla="*/ 14 w 54"/>
              <a:gd name="T5" fmla="*/ 0 h 74"/>
              <a:gd name="T6" fmla="*/ 7 w 54"/>
              <a:gd name="T7" fmla="*/ 2 h 74"/>
              <a:gd name="T8" fmla="*/ 0 w 54"/>
              <a:gd name="T9" fmla="*/ 12 h 74"/>
              <a:gd name="T10" fmla="*/ 0 w 54"/>
              <a:gd name="T11" fmla="*/ 14 h 74"/>
              <a:gd name="T12" fmla="*/ 33 w 54"/>
              <a:gd name="T13" fmla="*/ 71 h 74"/>
              <a:gd name="T14" fmla="*/ 39 w 54"/>
              <a:gd name="T15" fmla="*/ 74 h 74"/>
              <a:gd name="T16" fmla="*/ 47 w 54"/>
              <a:gd name="T17" fmla="*/ 72 h 74"/>
              <a:gd name="T18" fmla="*/ 48 w 54"/>
              <a:gd name="T19" fmla="*/ 72 h 74"/>
              <a:gd name="T20" fmla="*/ 54 w 54"/>
              <a:gd name="T21" fmla="*/ 62 h 74"/>
              <a:gd name="T22" fmla="*/ 54 w 54"/>
              <a:gd name="T23" fmla="*/ 62 h 74"/>
              <a:gd name="T24" fmla="*/ 54 w 54"/>
              <a:gd name="T25" fmla="*/ 6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" h="74">
                <a:moveTo>
                  <a:pt x="54" y="60"/>
                </a:moveTo>
                <a:cubicBezTo>
                  <a:pt x="21" y="3"/>
                  <a:pt x="21" y="3"/>
                  <a:pt x="21" y="3"/>
                </a:cubicBezTo>
                <a:cubicBezTo>
                  <a:pt x="20" y="1"/>
                  <a:pt x="18" y="0"/>
                  <a:pt x="14" y="0"/>
                </a:cubicBezTo>
                <a:cubicBezTo>
                  <a:pt x="12" y="0"/>
                  <a:pt x="9" y="1"/>
                  <a:pt x="7" y="2"/>
                </a:cubicBezTo>
                <a:cubicBezTo>
                  <a:pt x="2" y="5"/>
                  <a:pt x="0" y="9"/>
                  <a:pt x="0" y="12"/>
                </a:cubicBezTo>
                <a:cubicBezTo>
                  <a:pt x="0" y="13"/>
                  <a:pt x="0" y="14"/>
                  <a:pt x="0" y="14"/>
                </a:cubicBezTo>
                <a:cubicBezTo>
                  <a:pt x="33" y="71"/>
                  <a:pt x="33" y="71"/>
                  <a:pt x="33" y="71"/>
                </a:cubicBezTo>
                <a:cubicBezTo>
                  <a:pt x="34" y="73"/>
                  <a:pt x="36" y="74"/>
                  <a:pt x="39" y="74"/>
                </a:cubicBezTo>
                <a:cubicBezTo>
                  <a:pt x="42" y="74"/>
                  <a:pt x="44" y="73"/>
                  <a:pt x="47" y="72"/>
                </a:cubicBezTo>
                <a:cubicBezTo>
                  <a:pt x="48" y="72"/>
                  <a:pt x="48" y="72"/>
                  <a:pt x="48" y="72"/>
                </a:cubicBezTo>
                <a:cubicBezTo>
                  <a:pt x="52" y="69"/>
                  <a:pt x="54" y="65"/>
                  <a:pt x="5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61"/>
                  <a:pt x="54" y="60"/>
                  <a:pt x="54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142"/>
          <p:cNvSpPr/>
          <p:nvPr/>
        </p:nvSpPr>
        <p:spPr bwMode="auto">
          <a:xfrm>
            <a:off x="2335085" y="3531159"/>
            <a:ext cx="66675" cy="47625"/>
          </a:xfrm>
          <a:custGeom>
            <a:avLst/>
            <a:gdLst>
              <a:gd name="T0" fmla="*/ 72 w 74"/>
              <a:gd name="T1" fmla="*/ 33 h 54"/>
              <a:gd name="T2" fmla="*/ 14 w 74"/>
              <a:gd name="T3" fmla="*/ 0 h 54"/>
              <a:gd name="T4" fmla="*/ 12 w 74"/>
              <a:gd name="T5" fmla="*/ 0 h 54"/>
              <a:gd name="T6" fmla="*/ 2 w 74"/>
              <a:gd name="T7" fmla="*/ 7 h 54"/>
              <a:gd name="T8" fmla="*/ 0 w 74"/>
              <a:gd name="T9" fmla="*/ 14 h 54"/>
              <a:gd name="T10" fmla="*/ 3 w 74"/>
              <a:gd name="T11" fmla="*/ 20 h 54"/>
              <a:gd name="T12" fmla="*/ 60 w 74"/>
              <a:gd name="T13" fmla="*/ 53 h 54"/>
              <a:gd name="T14" fmla="*/ 62 w 74"/>
              <a:gd name="T15" fmla="*/ 54 h 54"/>
              <a:gd name="T16" fmla="*/ 72 w 74"/>
              <a:gd name="T17" fmla="*/ 47 h 54"/>
              <a:gd name="T18" fmla="*/ 72 w 74"/>
              <a:gd name="T19" fmla="*/ 47 h 54"/>
              <a:gd name="T20" fmla="*/ 74 w 74"/>
              <a:gd name="T21" fmla="*/ 39 h 54"/>
              <a:gd name="T22" fmla="*/ 74 w 74"/>
              <a:gd name="T23" fmla="*/ 39 h 54"/>
              <a:gd name="T24" fmla="*/ 72 w 74"/>
              <a:gd name="T25" fmla="*/ 3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54">
                <a:moveTo>
                  <a:pt x="72" y="33"/>
                </a:move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2" y="0"/>
                </a:cubicBezTo>
                <a:cubicBezTo>
                  <a:pt x="9" y="0"/>
                  <a:pt x="5" y="2"/>
                  <a:pt x="2" y="7"/>
                </a:cubicBezTo>
                <a:cubicBezTo>
                  <a:pt x="1" y="9"/>
                  <a:pt x="0" y="12"/>
                  <a:pt x="0" y="14"/>
                </a:cubicBezTo>
                <a:cubicBezTo>
                  <a:pt x="0" y="17"/>
                  <a:pt x="1" y="20"/>
                  <a:pt x="3" y="20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4"/>
                  <a:pt x="61" y="54"/>
                  <a:pt x="62" y="54"/>
                </a:cubicBezTo>
                <a:cubicBezTo>
                  <a:pt x="65" y="54"/>
                  <a:pt x="69" y="52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4" y="44"/>
                  <a:pt x="74" y="42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6"/>
                  <a:pt x="73" y="34"/>
                  <a:pt x="72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143"/>
          <p:cNvSpPr>
            <a:spLocks noEditPoints="1"/>
          </p:cNvSpPr>
          <p:nvPr/>
        </p:nvSpPr>
        <p:spPr bwMode="auto">
          <a:xfrm>
            <a:off x="8446960" y="2861234"/>
            <a:ext cx="127000" cy="258763"/>
          </a:xfrm>
          <a:custGeom>
            <a:avLst/>
            <a:gdLst>
              <a:gd name="T0" fmla="*/ 119 w 141"/>
              <a:gd name="T1" fmla="*/ 166 h 288"/>
              <a:gd name="T2" fmla="*/ 119 w 141"/>
              <a:gd name="T3" fmla="*/ 49 h 288"/>
              <a:gd name="T4" fmla="*/ 70 w 141"/>
              <a:gd name="T5" fmla="*/ 0 h 288"/>
              <a:gd name="T6" fmla="*/ 22 w 141"/>
              <a:gd name="T7" fmla="*/ 49 h 288"/>
              <a:gd name="T8" fmla="*/ 22 w 141"/>
              <a:gd name="T9" fmla="*/ 166 h 288"/>
              <a:gd name="T10" fmla="*/ 0 w 141"/>
              <a:gd name="T11" fmla="*/ 217 h 288"/>
              <a:gd name="T12" fmla="*/ 70 w 141"/>
              <a:gd name="T13" fmla="*/ 288 h 288"/>
              <a:gd name="T14" fmla="*/ 141 w 141"/>
              <a:gd name="T15" fmla="*/ 217 h 288"/>
              <a:gd name="T16" fmla="*/ 119 w 141"/>
              <a:gd name="T17" fmla="*/ 166 h 288"/>
              <a:gd name="T18" fmla="*/ 70 w 141"/>
              <a:gd name="T19" fmla="*/ 273 h 288"/>
              <a:gd name="T20" fmla="*/ 15 w 141"/>
              <a:gd name="T21" fmla="*/ 217 h 288"/>
              <a:gd name="T22" fmla="*/ 37 w 141"/>
              <a:gd name="T23" fmla="*/ 174 h 288"/>
              <a:gd name="T24" fmla="*/ 37 w 141"/>
              <a:gd name="T25" fmla="*/ 49 h 288"/>
              <a:gd name="T26" fmla="*/ 70 w 141"/>
              <a:gd name="T27" fmla="*/ 15 h 288"/>
              <a:gd name="T28" fmla="*/ 70 w 141"/>
              <a:gd name="T29" fmla="*/ 15 h 288"/>
              <a:gd name="T30" fmla="*/ 70 w 141"/>
              <a:gd name="T31" fmla="*/ 15 h 288"/>
              <a:gd name="T32" fmla="*/ 104 w 141"/>
              <a:gd name="T33" fmla="*/ 49 h 288"/>
              <a:gd name="T34" fmla="*/ 104 w 141"/>
              <a:gd name="T35" fmla="*/ 174 h 288"/>
              <a:gd name="T36" fmla="*/ 126 w 141"/>
              <a:gd name="T37" fmla="*/ 217 h 288"/>
              <a:gd name="T38" fmla="*/ 70 w 141"/>
              <a:gd name="T39" fmla="*/ 27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1" h="288">
                <a:moveTo>
                  <a:pt x="119" y="166"/>
                </a:moveTo>
                <a:cubicBezTo>
                  <a:pt x="119" y="49"/>
                  <a:pt x="119" y="49"/>
                  <a:pt x="119" y="49"/>
                </a:cubicBezTo>
                <a:cubicBezTo>
                  <a:pt x="119" y="22"/>
                  <a:pt x="97" y="0"/>
                  <a:pt x="70" y="0"/>
                </a:cubicBezTo>
                <a:cubicBezTo>
                  <a:pt x="44" y="0"/>
                  <a:pt x="22" y="22"/>
                  <a:pt x="22" y="49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8" y="180"/>
                  <a:pt x="0" y="198"/>
                  <a:pt x="0" y="217"/>
                </a:cubicBezTo>
                <a:cubicBezTo>
                  <a:pt x="0" y="256"/>
                  <a:pt x="32" y="288"/>
                  <a:pt x="70" y="288"/>
                </a:cubicBezTo>
                <a:cubicBezTo>
                  <a:pt x="109" y="288"/>
                  <a:pt x="141" y="256"/>
                  <a:pt x="141" y="217"/>
                </a:cubicBezTo>
                <a:cubicBezTo>
                  <a:pt x="141" y="198"/>
                  <a:pt x="133" y="180"/>
                  <a:pt x="119" y="166"/>
                </a:cubicBezTo>
                <a:close/>
                <a:moveTo>
                  <a:pt x="70" y="273"/>
                </a:moveTo>
                <a:cubicBezTo>
                  <a:pt x="40" y="273"/>
                  <a:pt x="15" y="248"/>
                  <a:pt x="15" y="217"/>
                </a:cubicBezTo>
                <a:cubicBezTo>
                  <a:pt x="15" y="200"/>
                  <a:pt x="23" y="184"/>
                  <a:pt x="37" y="174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0"/>
                  <a:pt x="52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89" y="15"/>
                  <a:pt x="104" y="30"/>
                  <a:pt x="104" y="49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17" y="184"/>
                  <a:pt x="126" y="200"/>
                  <a:pt x="126" y="217"/>
                </a:cubicBezTo>
                <a:cubicBezTo>
                  <a:pt x="126" y="248"/>
                  <a:pt x="101" y="273"/>
                  <a:pt x="70" y="2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144"/>
          <p:cNvSpPr/>
          <p:nvPr/>
        </p:nvSpPr>
        <p:spPr bwMode="auto">
          <a:xfrm>
            <a:off x="8478710" y="2940609"/>
            <a:ext cx="63500" cy="147638"/>
          </a:xfrm>
          <a:custGeom>
            <a:avLst/>
            <a:gdLst>
              <a:gd name="T0" fmla="*/ 35 w 71"/>
              <a:gd name="T1" fmla="*/ 0 h 165"/>
              <a:gd name="T2" fmla="*/ 22 w 71"/>
              <a:gd name="T3" fmla="*/ 13 h 165"/>
              <a:gd name="T4" fmla="*/ 22 w 71"/>
              <a:gd name="T5" fmla="*/ 96 h 165"/>
              <a:gd name="T6" fmla="*/ 18 w 71"/>
              <a:gd name="T7" fmla="*/ 98 h 165"/>
              <a:gd name="T8" fmla="*/ 0 w 71"/>
              <a:gd name="T9" fmla="*/ 129 h 165"/>
              <a:gd name="T10" fmla="*/ 35 w 71"/>
              <a:gd name="T11" fmla="*/ 165 h 165"/>
              <a:gd name="T12" fmla="*/ 71 w 71"/>
              <a:gd name="T13" fmla="*/ 129 h 165"/>
              <a:gd name="T14" fmla="*/ 53 w 71"/>
              <a:gd name="T15" fmla="*/ 98 h 165"/>
              <a:gd name="T16" fmla="*/ 49 w 71"/>
              <a:gd name="T17" fmla="*/ 96 h 165"/>
              <a:gd name="T18" fmla="*/ 49 w 71"/>
              <a:gd name="T19" fmla="*/ 13 h 165"/>
              <a:gd name="T20" fmla="*/ 35 w 71"/>
              <a:gd name="T21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165">
                <a:moveTo>
                  <a:pt x="35" y="0"/>
                </a:moveTo>
                <a:cubicBezTo>
                  <a:pt x="28" y="0"/>
                  <a:pt x="22" y="6"/>
                  <a:pt x="22" y="13"/>
                </a:cubicBezTo>
                <a:cubicBezTo>
                  <a:pt x="22" y="96"/>
                  <a:pt x="22" y="96"/>
                  <a:pt x="22" y="96"/>
                </a:cubicBezTo>
                <a:cubicBezTo>
                  <a:pt x="18" y="98"/>
                  <a:pt x="18" y="98"/>
                  <a:pt x="18" y="98"/>
                </a:cubicBezTo>
                <a:cubicBezTo>
                  <a:pt x="7" y="104"/>
                  <a:pt x="0" y="116"/>
                  <a:pt x="0" y="129"/>
                </a:cubicBezTo>
                <a:cubicBezTo>
                  <a:pt x="0" y="149"/>
                  <a:pt x="16" y="165"/>
                  <a:pt x="35" y="165"/>
                </a:cubicBezTo>
                <a:cubicBezTo>
                  <a:pt x="55" y="165"/>
                  <a:pt x="71" y="149"/>
                  <a:pt x="71" y="129"/>
                </a:cubicBezTo>
                <a:cubicBezTo>
                  <a:pt x="71" y="116"/>
                  <a:pt x="64" y="104"/>
                  <a:pt x="53" y="98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6"/>
                  <a:pt x="43" y="0"/>
                  <a:pt x="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Freeform 145"/>
          <p:cNvSpPr>
            <a:spLocks noEditPoints="1"/>
          </p:cNvSpPr>
          <p:nvPr/>
        </p:nvSpPr>
        <p:spPr bwMode="auto">
          <a:xfrm>
            <a:off x="3714622" y="3378759"/>
            <a:ext cx="258763" cy="258763"/>
          </a:xfrm>
          <a:custGeom>
            <a:avLst/>
            <a:gdLst>
              <a:gd name="T0" fmla="*/ 163 w 163"/>
              <a:gd name="T1" fmla="*/ 63 h 163"/>
              <a:gd name="T2" fmla="*/ 163 w 163"/>
              <a:gd name="T3" fmla="*/ 54 h 163"/>
              <a:gd name="T4" fmla="*/ 119 w 163"/>
              <a:gd name="T5" fmla="*/ 54 h 163"/>
              <a:gd name="T6" fmla="*/ 119 w 163"/>
              <a:gd name="T7" fmla="*/ 44 h 163"/>
              <a:gd name="T8" fmla="*/ 109 w 163"/>
              <a:gd name="T9" fmla="*/ 44 h 163"/>
              <a:gd name="T10" fmla="*/ 109 w 163"/>
              <a:gd name="T11" fmla="*/ 0 h 163"/>
              <a:gd name="T12" fmla="*/ 99 w 163"/>
              <a:gd name="T13" fmla="*/ 0 h 163"/>
              <a:gd name="T14" fmla="*/ 99 w 163"/>
              <a:gd name="T15" fmla="*/ 44 h 163"/>
              <a:gd name="T16" fmla="*/ 86 w 163"/>
              <a:gd name="T17" fmla="*/ 44 h 163"/>
              <a:gd name="T18" fmla="*/ 86 w 163"/>
              <a:gd name="T19" fmla="*/ 0 h 163"/>
              <a:gd name="T20" fmla="*/ 76 w 163"/>
              <a:gd name="T21" fmla="*/ 0 h 163"/>
              <a:gd name="T22" fmla="*/ 76 w 163"/>
              <a:gd name="T23" fmla="*/ 44 h 163"/>
              <a:gd name="T24" fmla="*/ 63 w 163"/>
              <a:gd name="T25" fmla="*/ 44 h 163"/>
              <a:gd name="T26" fmla="*/ 63 w 163"/>
              <a:gd name="T27" fmla="*/ 0 h 163"/>
              <a:gd name="T28" fmla="*/ 53 w 163"/>
              <a:gd name="T29" fmla="*/ 0 h 163"/>
              <a:gd name="T30" fmla="*/ 53 w 163"/>
              <a:gd name="T31" fmla="*/ 44 h 163"/>
              <a:gd name="T32" fmla="*/ 44 w 163"/>
              <a:gd name="T33" fmla="*/ 44 h 163"/>
              <a:gd name="T34" fmla="*/ 44 w 163"/>
              <a:gd name="T35" fmla="*/ 54 h 163"/>
              <a:gd name="T36" fmla="*/ 0 w 163"/>
              <a:gd name="T37" fmla="*/ 54 h 163"/>
              <a:gd name="T38" fmla="*/ 0 w 163"/>
              <a:gd name="T39" fmla="*/ 63 h 163"/>
              <a:gd name="T40" fmla="*/ 44 w 163"/>
              <a:gd name="T41" fmla="*/ 63 h 163"/>
              <a:gd name="T42" fmla="*/ 44 w 163"/>
              <a:gd name="T43" fmla="*/ 76 h 163"/>
              <a:gd name="T44" fmla="*/ 0 w 163"/>
              <a:gd name="T45" fmla="*/ 76 h 163"/>
              <a:gd name="T46" fmla="*/ 0 w 163"/>
              <a:gd name="T47" fmla="*/ 87 h 163"/>
              <a:gd name="T48" fmla="*/ 44 w 163"/>
              <a:gd name="T49" fmla="*/ 87 h 163"/>
              <a:gd name="T50" fmla="*/ 44 w 163"/>
              <a:gd name="T51" fmla="*/ 100 h 163"/>
              <a:gd name="T52" fmla="*/ 0 w 163"/>
              <a:gd name="T53" fmla="*/ 100 h 163"/>
              <a:gd name="T54" fmla="*/ 0 w 163"/>
              <a:gd name="T55" fmla="*/ 110 h 163"/>
              <a:gd name="T56" fmla="*/ 44 w 163"/>
              <a:gd name="T57" fmla="*/ 110 h 163"/>
              <a:gd name="T58" fmla="*/ 44 w 163"/>
              <a:gd name="T59" fmla="*/ 119 h 163"/>
              <a:gd name="T60" fmla="*/ 53 w 163"/>
              <a:gd name="T61" fmla="*/ 119 h 163"/>
              <a:gd name="T62" fmla="*/ 53 w 163"/>
              <a:gd name="T63" fmla="*/ 163 h 163"/>
              <a:gd name="T64" fmla="*/ 63 w 163"/>
              <a:gd name="T65" fmla="*/ 163 h 163"/>
              <a:gd name="T66" fmla="*/ 63 w 163"/>
              <a:gd name="T67" fmla="*/ 119 h 163"/>
              <a:gd name="T68" fmla="*/ 76 w 163"/>
              <a:gd name="T69" fmla="*/ 119 h 163"/>
              <a:gd name="T70" fmla="*/ 76 w 163"/>
              <a:gd name="T71" fmla="*/ 163 h 163"/>
              <a:gd name="T72" fmla="*/ 86 w 163"/>
              <a:gd name="T73" fmla="*/ 163 h 163"/>
              <a:gd name="T74" fmla="*/ 86 w 163"/>
              <a:gd name="T75" fmla="*/ 119 h 163"/>
              <a:gd name="T76" fmla="*/ 99 w 163"/>
              <a:gd name="T77" fmla="*/ 119 h 163"/>
              <a:gd name="T78" fmla="*/ 99 w 163"/>
              <a:gd name="T79" fmla="*/ 163 h 163"/>
              <a:gd name="T80" fmla="*/ 109 w 163"/>
              <a:gd name="T81" fmla="*/ 163 h 163"/>
              <a:gd name="T82" fmla="*/ 109 w 163"/>
              <a:gd name="T83" fmla="*/ 119 h 163"/>
              <a:gd name="T84" fmla="*/ 119 w 163"/>
              <a:gd name="T85" fmla="*/ 119 h 163"/>
              <a:gd name="T86" fmla="*/ 119 w 163"/>
              <a:gd name="T87" fmla="*/ 110 h 163"/>
              <a:gd name="T88" fmla="*/ 163 w 163"/>
              <a:gd name="T89" fmla="*/ 110 h 163"/>
              <a:gd name="T90" fmla="*/ 163 w 163"/>
              <a:gd name="T91" fmla="*/ 100 h 163"/>
              <a:gd name="T92" fmla="*/ 119 w 163"/>
              <a:gd name="T93" fmla="*/ 100 h 163"/>
              <a:gd name="T94" fmla="*/ 119 w 163"/>
              <a:gd name="T95" fmla="*/ 87 h 163"/>
              <a:gd name="T96" fmla="*/ 163 w 163"/>
              <a:gd name="T97" fmla="*/ 87 h 163"/>
              <a:gd name="T98" fmla="*/ 163 w 163"/>
              <a:gd name="T99" fmla="*/ 76 h 163"/>
              <a:gd name="T100" fmla="*/ 119 w 163"/>
              <a:gd name="T101" fmla="*/ 76 h 163"/>
              <a:gd name="T102" fmla="*/ 119 w 163"/>
              <a:gd name="T103" fmla="*/ 63 h 163"/>
              <a:gd name="T104" fmla="*/ 163 w 163"/>
              <a:gd name="T105" fmla="*/ 63 h 163"/>
              <a:gd name="T106" fmla="*/ 93 w 163"/>
              <a:gd name="T107" fmla="*/ 96 h 163"/>
              <a:gd name="T108" fmla="*/ 69 w 163"/>
              <a:gd name="T109" fmla="*/ 96 h 163"/>
              <a:gd name="T110" fmla="*/ 69 w 163"/>
              <a:gd name="T111" fmla="*/ 86 h 163"/>
              <a:gd name="T112" fmla="*/ 93 w 163"/>
              <a:gd name="T113" fmla="*/ 86 h 163"/>
              <a:gd name="T114" fmla="*/ 93 w 163"/>
              <a:gd name="T115" fmla="*/ 96 h 163"/>
              <a:gd name="T116" fmla="*/ 93 w 163"/>
              <a:gd name="T117" fmla="*/ 76 h 163"/>
              <a:gd name="T118" fmla="*/ 69 w 163"/>
              <a:gd name="T119" fmla="*/ 76 h 163"/>
              <a:gd name="T120" fmla="*/ 69 w 163"/>
              <a:gd name="T121" fmla="*/ 67 h 163"/>
              <a:gd name="T122" fmla="*/ 93 w 163"/>
              <a:gd name="T123" fmla="*/ 67 h 163"/>
              <a:gd name="T124" fmla="*/ 93 w 163"/>
              <a:gd name="T125" fmla="*/ 76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3" h="163">
                <a:moveTo>
                  <a:pt x="163" y="63"/>
                </a:moveTo>
                <a:lnTo>
                  <a:pt x="163" y="54"/>
                </a:lnTo>
                <a:lnTo>
                  <a:pt x="119" y="54"/>
                </a:lnTo>
                <a:lnTo>
                  <a:pt x="119" y="44"/>
                </a:lnTo>
                <a:lnTo>
                  <a:pt x="109" y="44"/>
                </a:lnTo>
                <a:lnTo>
                  <a:pt x="109" y="0"/>
                </a:lnTo>
                <a:lnTo>
                  <a:pt x="99" y="0"/>
                </a:lnTo>
                <a:lnTo>
                  <a:pt x="99" y="44"/>
                </a:lnTo>
                <a:lnTo>
                  <a:pt x="86" y="44"/>
                </a:lnTo>
                <a:lnTo>
                  <a:pt x="86" y="0"/>
                </a:lnTo>
                <a:lnTo>
                  <a:pt x="76" y="0"/>
                </a:lnTo>
                <a:lnTo>
                  <a:pt x="76" y="44"/>
                </a:lnTo>
                <a:lnTo>
                  <a:pt x="63" y="44"/>
                </a:lnTo>
                <a:lnTo>
                  <a:pt x="63" y="0"/>
                </a:lnTo>
                <a:lnTo>
                  <a:pt x="53" y="0"/>
                </a:lnTo>
                <a:lnTo>
                  <a:pt x="53" y="44"/>
                </a:lnTo>
                <a:lnTo>
                  <a:pt x="44" y="44"/>
                </a:lnTo>
                <a:lnTo>
                  <a:pt x="44" y="54"/>
                </a:lnTo>
                <a:lnTo>
                  <a:pt x="0" y="54"/>
                </a:lnTo>
                <a:lnTo>
                  <a:pt x="0" y="63"/>
                </a:lnTo>
                <a:lnTo>
                  <a:pt x="44" y="63"/>
                </a:lnTo>
                <a:lnTo>
                  <a:pt x="44" y="76"/>
                </a:lnTo>
                <a:lnTo>
                  <a:pt x="0" y="76"/>
                </a:lnTo>
                <a:lnTo>
                  <a:pt x="0" y="87"/>
                </a:lnTo>
                <a:lnTo>
                  <a:pt x="44" y="87"/>
                </a:lnTo>
                <a:lnTo>
                  <a:pt x="44" y="100"/>
                </a:lnTo>
                <a:lnTo>
                  <a:pt x="0" y="100"/>
                </a:lnTo>
                <a:lnTo>
                  <a:pt x="0" y="110"/>
                </a:lnTo>
                <a:lnTo>
                  <a:pt x="44" y="110"/>
                </a:lnTo>
                <a:lnTo>
                  <a:pt x="44" y="119"/>
                </a:lnTo>
                <a:lnTo>
                  <a:pt x="53" y="119"/>
                </a:lnTo>
                <a:lnTo>
                  <a:pt x="53" y="163"/>
                </a:lnTo>
                <a:lnTo>
                  <a:pt x="63" y="163"/>
                </a:lnTo>
                <a:lnTo>
                  <a:pt x="63" y="119"/>
                </a:lnTo>
                <a:lnTo>
                  <a:pt x="76" y="119"/>
                </a:lnTo>
                <a:lnTo>
                  <a:pt x="76" y="163"/>
                </a:lnTo>
                <a:lnTo>
                  <a:pt x="86" y="163"/>
                </a:lnTo>
                <a:lnTo>
                  <a:pt x="86" y="119"/>
                </a:lnTo>
                <a:lnTo>
                  <a:pt x="99" y="119"/>
                </a:lnTo>
                <a:lnTo>
                  <a:pt x="99" y="163"/>
                </a:lnTo>
                <a:lnTo>
                  <a:pt x="109" y="163"/>
                </a:lnTo>
                <a:lnTo>
                  <a:pt x="109" y="119"/>
                </a:lnTo>
                <a:lnTo>
                  <a:pt x="119" y="119"/>
                </a:lnTo>
                <a:lnTo>
                  <a:pt x="119" y="110"/>
                </a:lnTo>
                <a:lnTo>
                  <a:pt x="163" y="110"/>
                </a:lnTo>
                <a:lnTo>
                  <a:pt x="163" y="100"/>
                </a:lnTo>
                <a:lnTo>
                  <a:pt x="119" y="100"/>
                </a:lnTo>
                <a:lnTo>
                  <a:pt x="119" y="87"/>
                </a:lnTo>
                <a:lnTo>
                  <a:pt x="163" y="87"/>
                </a:lnTo>
                <a:lnTo>
                  <a:pt x="163" y="76"/>
                </a:lnTo>
                <a:lnTo>
                  <a:pt x="119" y="76"/>
                </a:lnTo>
                <a:lnTo>
                  <a:pt x="119" y="63"/>
                </a:lnTo>
                <a:lnTo>
                  <a:pt x="163" y="63"/>
                </a:lnTo>
                <a:close/>
                <a:moveTo>
                  <a:pt x="93" y="96"/>
                </a:moveTo>
                <a:lnTo>
                  <a:pt x="69" y="96"/>
                </a:lnTo>
                <a:lnTo>
                  <a:pt x="69" y="86"/>
                </a:lnTo>
                <a:lnTo>
                  <a:pt x="93" y="86"/>
                </a:lnTo>
                <a:lnTo>
                  <a:pt x="93" y="96"/>
                </a:lnTo>
                <a:close/>
                <a:moveTo>
                  <a:pt x="93" y="76"/>
                </a:moveTo>
                <a:lnTo>
                  <a:pt x="69" y="76"/>
                </a:lnTo>
                <a:lnTo>
                  <a:pt x="69" y="67"/>
                </a:lnTo>
                <a:lnTo>
                  <a:pt x="93" y="67"/>
                </a:lnTo>
                <a:lnTo>
                  <a:pt x="93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146"/>
          <p:cNvSpPr>
            <a:spLocks noEditPoints="1"/>
          </p:cNvSpPr>
          <p:nvPr/>
        </p:nvSpPr>
        <p:spPr bwMode="auto">
          <a:xfrm>
            <a:off x="9975722" y="4470959"/>
            <a:ext cx="179388" cy="150813"/>
          </a:xfrm>
          <a:custGeom>
            <a:avLst/>
            <a:gdLst>
              <a:gd name="T0" fmla="*/ 100 w 200"/>
              <a:gd name="T1" fmla="*/ 0 h 168"/>
              <a:gd name="T2" fmla="*/ 0 w 200"/>
              <a:gd name="T3" fmla="*/ 28 h 168"/>
              <a:gd name="T4" fmla="*/ 0 w 200"/>
              <a:gd name="T5" fmla="*/ 141 h 168"/>
              <a:gd name="T6" fmla="*/ 100 w 200"/>
              <a:gd name="T7" fmla="*/ 168 h 168"/>
              <a:gd name="T8" fmla="*/ 200 w 200"/>
              <a:gd name="T9" fmla="*/ 140 h 168"/>
              <a:gd name="T10" fmla="*/ 200 w 200"/>
              <a:gd name="T11" fmla="*/ 29 h 168"/>
              <a:gd name="T12" fmla="*/ 100 w 200"/>
              <a:gd name="T13" fmla="*/ 0 h 168"/>
              <a:gd name="T14" fmla="*/ 162 w 200"/>
              <a:gd name="T15" fmla="*/ 82 h 168"/>
              <a:gd name="T16" fmla="*/ 146 w 200"/>
              <a:gd name="T17" fmla="*/ 82 h 168"/>
              <a:gd name="T18" fmla="*/ 146 w 200"/>
              <a:gd name="T19" fmla="*/ 60 h 168"/>
              <a:gd name="T20" fmla="*/ 126 w 200"/>
              <a:gd name="T21" fmla="*/ 60 h 168"/>
              <a:gd name="T22" fmla="*/ 126 w 200"/>
              <a:gd name="T23" fmla="*/ 82 h 168"/>
              <a:gd name="T24" fmla="*/ 110 w 200"/>
              <a:gd name="T25" fmla="*/ 82 h 168"/>
              <a:gd name="T26" fmla="*/ 110 w 200"/>
              <a:gd name="T27" fmla="*/ 60 h 168"/>
              <a:gd name="T28" fmla="*/ 90 w 200"/>
              <a:gd name="T29" fmla="*/ 60 h 168"/>
              <a:gd name="T30" fmla="*/ 90 w 200"/>
              <a:gd name="T31" fmla="*/ 82 h 168"/>
              <a:gd name="T32" fmla="*/ 74 w 200"/>
              <a:gd name="T33" fmla="*/ 82 h 168"/>
              <a:gd name="T34" fmla="*/ 74 w 200"/>
              <a:gd name="T35" fmla="*/ 60 h 168"/>
              <a:gd name="T36" fmla="*/ 54 w 200"/>
              <a:gd name="T37" fmla="*/ 60 h 168"/>
              <a:gd name="T38" fmla="*/ 54 w 200"/>
              <a:gd name="T39" fmla="*/ 82 h 168"/>
              <a:gd name="T40" fmla="*/ 38 w 200"/>
              <a:gd name="T41" fmla="*/ 82 h 168"/>
              <a:gd name="T42" fmla="*/ 38 w 200"/>
              <a:gd name="T43" fmla="*/ 60 h 168"/>
              <a:gd name="T44" fmla="*/ 19 w 200"/>
              <a:gd name="T45" fmla="*/ 60 h 168"/>
              <a:gd name="T46" fmla="*/ 19 w 200"/>
              <a:gd name="T47" fmla="*/ 44 h 168"/>
              <a:gd name="T48" fmla="*/ 38 w 200"/>
              <a:gd name="T49" fmla="*/ 44 h 168"/>
              <a:gd name="T50" fmla="*/ 38 w 200"/>
              <a:gd name="T51" fmla="*/ 23 h 168"/>
              <a:gd name="T52" fmla="*/ 54 w 200"/>
              <a:gd name="T53" fmla="*/ 23 h 168"/>
              <a:gd name="T54" fmla="*/ 54 w 200"/>
              <a:gd name="T55" fmla="*/ 44 h 168"/>
              <a:gd name="T56" fmla="*/ 74 w 200"/>
              <a:gd name="T57" fmla="*/ 44 h 168"/>
              <a:gd name="T58" fmla="*/ 74 w 200"/>
              <a:gd name="T59" fmla="*/ 23 h 168"/>
              <a:gd name="T60" fmla="*/ 90 w 200"/>
              <a:gd name="T61" fmla="*/ 23 h 168"/>
              <a:gd name="T62" fmla="*/ 90 w 200"/>
              <a:gd name="T63" fmla="*/ 44 h 168"/>
              <a:gd name="T64" fmla="*/ 110 w 200"/>
              <a:gd name="T65" fmla="*/ 44 h 168"/>
              <a:gd name="T66" fmla="*/ 110 w 200"/>
              <a:gd name="T67" fmla="*/ 23 h 168"/>
              <a:gd name="T68" fmla="*/ 126 w 200"/>
              <a:gd name="T69" fmla="*/ 23 h 168"/>
              <a:gd name="T70" fmla="*/ 126 w 200"/>
              <a:gd name="T71" fmla="*/ 44 h 168"/>
              <a:gd name="T72" fmla="*/ 146 w 200"/>
              <a:gd name="T73" fmla="*/ 44 h 168"/>
              <a:gd name="T74" fmla="*/ 146 w 200"/>
              <a:gd name="T75" fmla="*/ 23 h 168"/>
              <a:gd name="T76" fmla="*/ 162 w 200"/>
              <a:gd name="T77" fmla="*/ 23 h 168"/>
              <a:gd name="T78" fmla="*/ 162 w 200"/>
              <a:gd name="T79" fmla="*/ 44 h 168"/>
              <a:gd name="T80" fmla="*/ 182 w 200"/>
              <a:gd name="T81" fmla="*/ 44 h 168"/>
              <a:gd name="T82" fmla="*/ 182 w 200"/>
              <a:gd name="T83" fmla="*/ 60 h 168"/>
              <a:gd name="T84" fmla="*/ 162 w 200"/>
              <a:gd name="T85" fmla="*/ 60 h 168"/>
              <a:gd name="T86" fmla="*/ 162 w 200"/>
              <a:gd name="T87" fmla="*/ 8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0" h="168">
                <a:moveTo>
                  <a:pt x="100" y="0"/>
                </a:moveTo>
                <a:cubicBezTo>
                  <a:pt x="61" y="0"/>
                  <a:pt x="26" y="12"/>
                  <a:pt x="0" y="28"/>
                </a:cubicBezTo>
                <a:cubicBezTo>
                  <a:pt x="0" y="141"/>
                  <a:pt x="0" y="141"/>
                  <a:pt x="0" y="141"/>
                </a:cubicBezTo>
                <a:cubicBezTo>
                  <a:pt x="26" y="157"/>
                  <a:pt x="61" y="168"/>
                  <a:pt x="100" y="168"/>
                </a:cubicBezTo>
                <a:cubicBezTo>
                  <a:pt x="139" y="168"/>
                  <a:pt x="174" y="156"/>
                  <a:pt x="200" y="140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74" y="12"/>
                  <a:pt x="139" y="0"/>
                  <a:pt x="100" y="0"/>
                </a:cubicBezTo>
                <a:close/>
                <a:moveTo>
                  <a:pt x="162" y="82"/>
                </a:moveTo>
                <a:cubicBezTo>
                  <a:pt x="146" y="82"/>
                  <a:pt x="146" y="82"/>
                  <a:pt x="146" y="82"/>
                </a:cubicBezTo>
                <a:cubicBezTo>
                  <a:pt x="146" y="60"/>
                  <a:pt x="146" y="60"/>
                  <a:pt x="146" y="60"/>
                </a:cubicBezTo>
                <a:cubicBezTo>
                  <a:pt x="126" y="60"/>
                  <a:pt x="126" y="60"/>
                  <a:pt x="126" y="60"/>
                </a:cubicBezTo>
                <a:cubicBezTo>
                  <a:pt x="126" y="82"/>
                  <a:pt x="126" y="82"/>
                  <a:pt x="126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82"/>
                  <a:pt x="90" y="82"/>
                  <a:pt x="90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4" y="60"/>
                  <a:pt x="74" y="60"/>
                  <a:pt x="74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4" y="82"/>
                  <a:pt x="54" y="82"/>
                  <a:pt x="54" y="82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60"/>
                  <a:pt x="38" y="60"/>
                  <a:pt x="38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44"/>
                  <a:pt x="19" y="44"/>
                  <a:pt x="19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23"/>
                  <a:pt x="38" y="23"/>
                  <a:pt x="38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44"/>
                  <a:pt x="54" y="44"/>
                  <a:pt x="54" y="44"/>
                </a:cubicBezTo>
                <a:cubicBezTo>
                  <a:pt x="74" y="44"/>
                  <a:pt x="74" y="44"/>
                  <a:pt x="74" y="44"/>
                </a:cubicBezTo>
                <a:cubicBezTo>
                  <a:pt x="74" y="23"/>
                  <a:pt x="74" y="23"/>
                  <a:pt x="74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44"/>
                  <a:pt x="90" y="44"/>
                  <a:pt x="90" y="44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23"/>
                  <a:pt x="110" y="23"/>
                  <a:pt x="110" y="2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46" y="44"/>
                  <a:pt x="146" y="44"/>
                  <a:pt x="146" y="44"/>
                </a:cubicBezTo>
                <a:cubicBezTo>
                  <a:pt x="146" y="23"/>
                  <a:pt x="146" y="23"/>
                  <a:pt x="146" y="23"/>
                </a:cubicBezTo>
                <a:cubicBezTo>
                  <a:pt x="162" y="23"/>
                  <a:pt x="162" y="23"/>
                  <a:pt x="162" y="23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62" y="60"/>
                  <a:pt x="162" y="60"/>
                  <a:pt x="162" y="60"/>
                </a:cubicBezTo>
                <a:lnTo>
                  <a:pt x="162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147"/>
          <p:cNvSpPr/>
          <p:nvPr/>
        </p:nvSpPr>
        <p:spPr bwMode="auto">
          <a:xfrm>
            <a:off x="10169397" y="4505884"/>
            <a:ext cx="25400" cy="80963"/>
          </a:xfrm>
          <a:custGeom>
            <a:avLst/>
            <a:gdLst>
              <a:gd name="T0" fmla="*/ 28 w 28"/>
              <a:gd name="T1" fmla="*/ 44 h 89"/>
              <a:gd name="T2" fmla="*/ 0 w 28"/>
              <a:gd name="T3" fmla="*/ 0 h 89"/>
              <a:gd name="T4" fmla="*/ 0 w 28"/>
              <a:gd name="T5" fmla="*/ 89 h 89"/>
              <a:gd name="T6" fmla="*/ 28 w 28"/>
              <a:gd name="T7" fmla="*/ 4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89">
                <a:moveTo>
                  <a:pt x="28" y="44"/>
                </a:moveTo>
                <a:cubicBezTo>
                  <a:pt x="28" y="31"/>
                  <a:pt x="18" y="15"/>
                  <a:pt x="0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18" y="74"/>
                  <a:pt x="28" y="58"/>
                  <a:pt x="28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148"/>
          <p:cNvSpPr/>
          <p:nvPr/>
        </p:nvSpPr>
        <p:spPr bwMode="auto">
          <a:xfrm>
            <a:off x="9934447" y="4505884"/>
            <a:ext cx="26988" cy="80963"/>
          </a:xfrm>
          <a:custGeom>
            <a:avLst/>
            <a:gdLst>
              <a:gd name="T0" fmla="*/ 0 w 29"/>
              <a:gd name="T1" fmla="*/ 45 h 91"/>
              <a:gd name="T2" fmla="*/ 29 w 29"/>
              <a:gd name="T3" fmla="*/ 91 h 91"/>
              <a:gd name="T4" fmla="*/ 29 w 29"/>
              <a:gd name="T5" fmla="*/ 0 h 91"/>
              <a:gd name="T6" fmla="*/ 0 w 29"/>
              <a:gd name="T7" fmla="*/ 4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91">
                <a:moveTo>
                  <a:pt x="0" y="45"/>
                </a:moveTo>
                <a:cubicBezTo>
                  <a:pt x="0" y="59"/>
                  <a:pt x="11" y="76"/>
                  <a:pt x="29" y="91"/>
                </a:cubicBezTo>
                <a:cubicBezTo>
                  <a:pt x="29" y="0"/>
                  <a:pt x="29" y="0"/>
                  <a:pt x="29" y="0"/>
                </a:cubicBezTo>
                <a:cubicBezTo>
                  <a:pt x="11" y="15"/>
                  <a:pt x="0" y="31"/>
                  <a:pt x="0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149"/>
          <p:cNvSpPr>
            <a:spLocks noEditPoints="1"/>
          </p:cNvSpPr>
          <p:nvPr/>
        </p:nvSpPr>
        <p:spPr bwMode="auto">
          <a:xfrm>
            <a:off x="10455147" y="4416984"/>
            <a:ext cx="258763" cy="257175"/>
          </a:xfrm>
          <a:custGeom>
            <a:avLst/>
            <a:gdLst>
              <a:gd name="T0" fmla="*/ 286 w 288"/>
              <a:gd name="T1" fmla="*/ 121 h 287"/>
              <a:gd name="T2" fmla="*/ 265 w 288"/>
              <a:gd name="T3" fmla="*/ 66 h 287"/>
              <a:gd name="T4" fmla="*/ 173 w 288"/>
              <a:gd name="T5" fmla="*/ 3 h 287"/>
              <a:gd name="T6" fmla="*/ 144 w 288"/>
              <a:gd name="T7" fmla="*/ 0 h 287"/>
              <a:gd name="T8" fmla="*/ 116 w 288"/>
              <a:gd name="T9" fmla="*/ 3 h 287"/>
              <a:gd name="T10" fmla="*/ 23 w 288"/>
              <a:gd name="T11" fmla="*/ 66 h 287"/>
              <a:gd name="T12" fmla="*/ 2 w 288"/>
              <a:gd name="T13" fmla="*/ 121 h 287"/>
              <a:gd name="T14" fmla="*/ 0 w 288"/>
              <a:gd name="T15" fmla="*/ 143 h 287"/>
              <a:gd name="T16" fmla="*/ 41 w 288"/>
              <a:gd name="T17" fmla="*/ 244 h 287"/>
              <a:gd name="T18" fmla="*/ 97 w 288"/>
              <a:gd name="T19" fmla="*/ 280 h 287"/>
              <a:gd name="T20" fmla="*/ 144 w 288"/>
              <a:gd name="T21" fmla="*/ 287 h 287"/>
              <a:gd name="T22" fmla="*/ 191 w 288"/>
              <a:gd name="T23" fmla="*/ 279 h 287"/>
              <a:gd name="T24" fmla="*/ 247 w 288"/>
              <a:gd name="T25" fmla="*/ 244 h 287"/>
              <a:gd name="T26" fmla="*/ 288 w 288"/>
              <a:gd name="T27" fmla="*/ 143 h 287"/>
              <a:gd name="T28" fmla="*/ 286 w 288"/>
              <a:gd name="T29" fmla="*/ 121 h 287"/>
              <a:gd name="T30" fmla="*/ 241 w 288"/>
              <a:gd name="T31" fmla="*/ 225 h 287"/>
              <a:gd name="T32" fmla="*/ 239 w 288"/>
              <a:gd name="T33" fmla="*/ 218 h 287"/>
              <a:gd name="T34" fmla="*/ 188 w 288"/>
              <a:gd name="T35" fmla="*/ 218 h 287"/>
              <a:gd name="T36" fmla="*/ 172 w 288"/>
              <a:gd name="T37" fmla="*/ 266 h 287"/>
              <a:gd name="T38" fmla="*/ 174 w 288"/>
              <a:gd name="T39" fmla="*/ 267 h 287"/>
              <a:gd name="T40" fmla="*/ 144 w 288"/>
              <a:gd name="T41" fmla="*/ 270 h 287"/>
              <a:gd name="T42" fmla="*/ 115 w 288"/>
              <a:gd name="T43" fmla="*/ 267 h 287"/>
              <a:gd name="T44" fmla="*/ 116 w 288"/>
              <a:gd name="T45" fmla="*/ 266 h 287"/>
              <a:gd name="T46" fmla="*/ 101 w 288"/>
              <a:gd name="T47" fmla="*/ 218 h 287"/>
              <a:gd name="T48" fmla="*/ 50 w 288"/>
              <a:gd name="T49" fmla="*/ 218 h 287"/>
              <a:gd name="T50" fmla="*/ 48 w 288"/>
              <a:gd name="T51" fmla="*/ 226 h 287"/>
              <a:gd name="T52" fmla="*/ 17 w 288"/>
              <a:gd name="T53" fmla="*/ 143 h 287"/>
              <a:gd name="T54" fmla="*/ 18 w 288"/>
              <a:gd name="T55" fmla="*/ 132 h 287"/>
              <a:gd name="T56" fmla="*/ 34 w 288"/>
              <a:gd name="T57" fmla="*/ 144 h 287"/>
              <a:gd name="T58" fmla="*/ 75 w 288"/>
              <a:gd name="T59" fmla="*/ 114 h 287"/>
              <a:gd name="T60" fmla="*/ 60 w 288"/>
              <a:gd name="T61" fmla="*/ 66 h 287"/>
              <a:gd name="T62" fmla="*/ 43 w 288"/>
              <a:gd name="T63" fmla="*/ 66 h 287"/>
              <a:gd name="T64" fmla="*/ 110 w 288"/>
              <a:gd name="T65" fmla="*/ 21 h 287"/>
              <a:gd name="T66" fmla="*/ 104 w 288"/>
              <a:gd name="T67" fmla="*/ 40 h 287"/>
              <a:gd name="T68" fmla="*/ 145 w 288"/>
              <a:gd name="T69" fmla="*/ 69 h 287"/>
              <a:gd name="T70" fmla="*/ 185 w 288"/>
              <a:gd name="T71" fmla="*/ 40 h 287"/>
              <a:gd name="T72" fmla="*/ 180 w 288"/>
              <a:gd name="T73" fmla="*/ 22 h 287"/>
              <a:gd name="T74" fmla="*/ 245 w 288"/>
              <a:gd name="T75" fmla="*/ 66 h 287"/>
              <a:gd name="T76" fmla="*/ 229 w 288"/>
              <a:gd name="T77" fmla="*/ 66 h 287"/>
              <a:gd name="T78" fmla="*/ 213 w 288"/>
              <a:gd name="T79" fmla="*/ 114 h 287"/>
              <a:gd name="T80" fmla="*/ 254 w 288"/>
              <a:gd name="T81" fmla="*/ 144 h 287"/>
              <a:gd name="T82" fmla="*/ 270 w 288"/>
              <a:gd name="T83" fmla="*/ 132 h 287"/>
              <a:gd name="T84" fmla="*/ 271 w 288"/>
              <a:gd name="T85" fmla="*/ 143 h 287"/>
              <a:gd name="T86" fmla="*/ 241 w 288"/>
              <a:gd name="T87" fmla="*/ 22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8" h="287">
                <a:moveTo>
                  <a:pt x="286" y="121"/>
                </a:moveTo>
                <a:cubicBezTo>
                  <a:pt x="283" y="101"/>
                  <a:pt x="276" y="83"/>
                  <a:pt x="265" y="66"/>
                </a:cubicBezTo>
                <a:cubicBezTo>
                  <a:pt x="245" y="34"/>
                  <a:pt x="212" y="11"/>
                  <a:pt x="173" y="3"/>
                </a:cubicBezTo>
                <a:cubicBezTo>
                  <a:pt x="164" y="1"/>
                  <a:pt x="154" y="0"/>
                  <a:pt x="144" y="0"/>
                </a:cubicBezTo>
                <a:cubicBezTo>
                  <a:pt x="134" y="0"/>
                  <a:pt x="125" y="1"/>
                  <a:pt x="116" y="3"/>
                </a:cubicBezTo>
                <a:cubicBezTo>
                  <a:pt x="77" y="10"/>
                  <a:pt x="43" y="34"/>
                  <a:pt x="23" y="66"/>
                </a:cubicBezTo>
                <a:cubicBezTo>
                  <a:pt x="12" y="83"/>
                  <a:pt x="5" y="101"/>
                  <a:pt x="2" y="121"/>
                </a:cubicBezTo>
                <a:cubicBezTo>
                  <a:pt x="1" y="128"/>
                  <a:pt x="0" y="136"/>
                  <a:pt x="0" y="143"/>
                </a:cubicBezTo>
                <a:cubicBezTo>
                  <a:pt x="0" y="183"/>
                  <a:pt x="16" y="218"/>
                  <a:pt x="41" y="244"/>
                </a:cubicBezTo>
                <a:cubicBezTo>
                  <a:pt x="57" y="260"/>
                  <a:pt x="76" y="272"/>
                  <a:pt x="97" y="280"/>
                </a:cubicBezTo>
                <a:cubicBezTo>
                  <a:pt x="112" y="285"/>
                  <a:pt x="128" y="287"/>
                  <a:pt x="144" y="287"/>
                </a:cubicBezTo>
                <a:cubicBezTo>
                  <a:pt x="160" y="287"/>
                  <a:pt x="176" y="284"/>
                  <a:pt x="191" y="279"/>
                </a:cubicBezTo>
                <a:cubicBezTo>
                  <a:pt x="212" y="272"/>
                  <a:pt x="232" y="260"/>
                  <a:pt x="247" y="244"/>
                </a:cubicBezTo>
                <a:cubicBezTo>
                  <a:pt x="272" y="218"/>
                  <a:pt x="288" y="182"/>
                  <a:pt x="288" y="143"/>
                </a:cubicBezTo>
                <a:cubicBezTo>
                  <a:pt x="288" y="136"/>
                  <a:pt x="287" y="128"/>
                  <a:pt x="286" y="121"/>
                </a:cubicBezTo>
                <a:close/>
                <a:moveTo>
                  <a:pt x="241" y="225"/>
                </a:moveTo>
                <a:cubicBezTo>
                  <a:pt x="239" y="218"/>
                  <a:pt x="239" y="218"/>
                  <a:pt x="239" y="218"/>
                </a:cubicBezTo>
                <a:cubicBezTo>
                  <a:pt x="188" y="218"/>
                  <a:pt x="188" y="218"/>
                  <a:pt x="188" y="218"/>
                </a:cubicBezTo>
                <a:cubicBezTo>
                  <a:pt x="172" y="266"/>
                  <a:pt x="172" y="266"/>
                  <a:pt x="172" y="266"/>
                </a:cubicBezTo>
                <a:cubicBezTo>
                  <a:pt x="174" y="267"/>
                  <a:pt x="174" y="267"/>
                  <a:pt x="174" y="267"/>
                </a:cubicBezTo>
                <a:cubicBezTo>
                  <a:pt x="164" y="269"/>
                  <a:pt x="154" y="270"/>
                  <a:pt x="144" y="270"/>
                </a:cubicBezTo>
                <a:cubicBezTo>
                  <a:pt x="134" y="270"/>
                  <a:pt x="124" y="269"/>
                  <a:pt x="115" y="267"/>
                </a:cubicBezTo>
                <a:cubicBezTo>
                  <a:pt x="116" y="266"/>
                  <a:pt x="116" y="266"/>
                  <a:pt x="116" y="266"/>
                </a:cubicBezTo>
                <a:cubicBezTo>
                  <a:pt x="101" y="218"/>
                  <a:pt x="101" y="218"/>
                  <a:pt x="101" y="218"/>
                </a:cubicBezTo>
                <a:cubicBezTo>
                  <a:pt x="50" y="218"/>
                  <a:pt x="50" y="218"/>
                  <a:pt x="50" y="218"/>
                </a:cubicBezTo>
                <a:cubicBezTo>
                  <a:pt x="48" y="226"/>
                  <a:pt x="48" y="226"/>
                  <a:pt x="48" y="226"/>
                </a:cubicBezTo>
                <a:cubicBezTo>
                  <a:pt x="29" y="204"/>
                  <a:pt x="17" y="175"/>
                  <a:pt x="17" y="143"/>
                </a:cubicBezTo>
                <a:cubicBezTo>
                  <a:pt x="17" y="140"/>
                  <a:pt x="17" y="136"/>
                  <a:pt x="18" y="132"/>
                </a:cubicBezTo>
                <a:cubicBezTo>
                  <a:pt x="34" y="144"/>
                  <a:pt x="34" y="144"/>
                  <a:pt x="34" y="144"/>
                </a:cubicBezTo>
                <a:cubicBezTo>
                  <a:pt x="75" y="114"/>
                  <a:pt x="75" y="114"/>
                  <a:pt x="75" y="114"/>
                </a:cubicBezTo>
                <a:cubicBezTo>
                  <a:pt x="60" y="66"/>
                  <a:pt x="60" y="66"/>
                  <a:pt x="60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60" y="45"/>
                  <a:pt x="83" y="29"/>
                  <a:pt x="110" y="21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85" y="40"/>
                  <a:pt x="185" y="40"/>
                  <a:pt x="185" y="40"/>
                </a:cubicBezTo>
                <a:cubicBezTo>
                  <a:pt x="180" y="22"/>
                  <a:pt x="180" y="22"/>
                  <a:pt x="180" y="22"/>
                </a:cubicBezTo>
                <a:cubicBezTo>
                  <a:pt x="206" y="29"/>
                  <a:pt x="228" y="45"/>
                  <a:pt x="245" y="66"/>
                </a:cubicBezTo>
                <a:cubicBezTo>
                  <a:pt x="229" y="66"/>
                  <a:pt x="229" y="66"/>
                  <a:pt x="229" y="66"/>
                </a:cubicBezTo>
                <a:cubicBezTo>
                  <a:pt x="213" y="114"/>
                  <a:pt x="213" y="114"/>
                  <a:pt x="213" y="114"/>
                </a:cubicBezTo>
                <a:cubicBezTo>
                  <a:pt x="254" y="144"/>
                  <a:pt x="254" y="144"/>
                  <a:pt x="254" y="144"/>
                </a:cubicBezTo>
                <a:cubicBezTo>
                  <a:pt x="270" y="132"/>
                  <a:pt x="270" y="132"/>
                  <a:pt x="270" y="132"/>
                </a:cubicBezTo>
                <a:cubicBezTo>
                  <a:pt x="271" y="136"/>
                  <a:pt x="271" y="140"/>
                  <a:pt x="271" y="143"/>
                </a:cubicBezTo>
                <a:cubicBezTo>
                  <a:pt x="271" y="175"/>
                  <a:pt x="260" y="203"/>
                  <a:pt x="241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150"/>
          <p:cNvSpPr/>
          <p:nvPr/>
        </p:nvSpPr>
        <p:spPr bwMode="auto">
          <a:xfrm>
            <a:off x="10542460" y="4513821"/>
            <a:ext cx="85725" cy="80963"/>
          </a:xfrm>
          <a:custGeom>
            <a:avLst/>
            <a:gdLst>
              <a:gd name="T0" fmla="*/ 0 w 54"/>
              <a:gd name="T1" fmla="*/ 20 h 51"/>
              <a:gd name="T2" fmla="*/ 10 w 54"/>
              <a:gd name="T3" fmla="*/ 51 h 51"/>
              <a:gd name="T4" fmla="*/ 43 w 54"/>
              <a:gd name="T5" fmla="*/ 51 h 51"/>
              <a:gd name="T6" fmla="*/ 54 w 54"/>
              <a:gd name="T7" fmla="*/ 20 h 51"/>
              <a:gd name="T8" fmla="*/ 27 w 54"/>
              <a:gd name="T9" fmla="*/ 0 h 51"/>
              <a:gd name="T10" fmla="*/ 0 w 54"/>
              <a:gd name="T11" fmla="*/ 2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51">
                <a:moveTo>
                  <a:pt x="0" y="20"/>
                </a:moveTo>
                <a:lnTo>
                  <a:pt x="10" y="51"/>
                </a:lnTo>
                <a:lnTo>
                  <a:pt x="43" y="51"/>
                </a:lnTo>
                <a:lnTo>
                  <a:pt x="54" y="20"/>
                </a:lnTo>
                <a:lnTo>
                  <a:pt x="27" y="0"/>
                </a:lnTo>
                <a:lnTo>
                  <a:pt x="0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151"/>
          <p:cNvSpPr/>
          <p:nvPr/>
        </p:nvSpPr>
        <p:spPr bwMode="auto">
          <a:xfrm>
            <a:off x="3271710" y="3453371"/>
            <a:ext cx="107950" cy="107950"/>
          </a:xfrm>
          <a:custGeom>
            <a:avLst/>
            <a:gdLst>
              <a:gd name="T0" fmla="*/ 120 w 120"/>
              <a:gd name="T1" fmla="*/ 0 h 120"/>
              <a:gd name="T2" fmla="*/ 119 w 120"/>
              <a:gd name="T3" fmla="*/ 0 h 120"/>
              <a:gd name="T4" fmla="*/ 115 w 120"/>
              <a:gd name="T5" fmla="*/ 0 h 120"/>
              <a:gd name="T6" fmla="*/ 5 w 120"/>
              <a:gd name="T7" fmla="*/ 0 h 120"/>
              <a:gd name="T8" fmla="*/ 1 w 120"/>
              <a:gd name="T9" fmla="*/ 0 h 120"/>
              <a:gd name="T10" fmla="*/ 0 w 120"/>
              <a:gd name="T11" fmla="*/ 0 h 120"/>
              <a:gd name="T12" fmla="*/ 0 w 120"/>
              <a:gd name="T13" fmla="*/ 1 h 120"/>
              <a:gd name="T14" fmla="*/ 0 w 120"/>
              <a:gd name="T15" fmla="*/ 5 h 120"/>
              <a:gd name="T16" fmla="*/ 0 w 120"/>
              <a:gd name="T17" fmla="*/ 115 h 120"/>
              <a:gd name="T18" fmla="*/ 0 w 120"/>
              <a:gd name="T19" fmla="*/ 119 h 120"/>
              <a:gd name="T20" fmla="*/ 0 w 120"/>
              <a:gd name="T21" fmla="*/ 120 h 120"/>
              <a:gd name="T22" fmla="*/ 1 w 120"/>
              <a:gd name="T23" fmla="*/ 120 h 120"/>
              <a:gd name="T24" fmla="*/ 5 w 120"/>
              <a:gd name="T25" fmla="*/ 120 h 120"/>
              <a:gd name="T26" fmla="*/ 115 w 120"/>
              <a:gd name="T27" fmla="*/ 120 h 120"/>
              <a:gd name="T28" fmla="*/ 119 w 120"/>
              <a:gd name="T29" fmla="*/ 120 h 120"/>
              <a:gd name="T30" fmla="*/ 120 w 120"/>
              <a:gd name="T31" fmla="*/ 120 h 120"/>
              <a:gd name="T32" fmla="*/ 120 w 120"/>
              <a:gd name="T33" fmla="*/ 119 h 120"/>
              <a:gd name="T34" fmla="*/ 120 w 120"/>
              <a:gd name="T35" fmla="*/ 115 h 120"/>
              <a:gd name="T36" fmla="*/ 120 w 120"/>
              <a:gd name="T37" fmla="*/ 5 h 120"/>
              <a:gd name="T38" fmla="*/ 120 w 120"/>
              <a:gd name="T39" fmla="*/ 1 h 120"/>
              <a:gd name="T40" fmla="*/ 120 w 120"/>
              <a:gd name="T41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0" h="120">
                <a:moveTo>
                  <a:pt x="120" y="0"/>
                </a:moveTo>
                <a:cubicBezTo>
                  <a:pt x="120" y="0"/>
                  <a:pt x="120" y="0"/>
                  <a:pt x="119" y="0"/>
                </a:cubicBezTo>
                <a:cubicBezTo>
                  <a:pt x="119" y="0"/>
                  <a:pt x="117" y="0"/>
                  <a:pt x="115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7"/>
                  <a:pt x="0" y="118"/>
                  <a:pt x="0" y="119"/>
                </a:cubicBezTo>
                <a:cubicBezTo>
                  <a:pt x="0" y="119"/>
                  <a:pt x="0" y="120"/>
                  <a:pt x="0" y="120"/>
                </a:cubicBezTo>
                <a:cubicBezTo>
                  <a:pt x="1" y="120"/>
                  <a:pt x="1" y="120"/>
                  <a:pt x="1" y="120"/>
                </a:cubicBezTo>
                <a:cubicBezTo>
                  <a:pt x="1" y="120"/>
                  <a:pt x="3" y="120"/>
                  <a:pt x="5" y="120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7" y="120"/>
                  <a:pt x="118" y="120"/>
                  <a:pt x="119" y="120"/>
                </a:cubicBezTo>
                <a:cubicBezTo>
                  <a:pt x="119" y="120"/>
                  <a:pt x="120" y="120"/>
                  <a:pt x="120" y="120"/>
                </a:cubicBezTo>
                <a:cubicBezTo>
                  <a:pt x="120" y="120"/>
                  <a:pt x="120" y="120"/>
                  <a:pt x="120" y="119"/>
                </a:cubicBezTo>
                <a:cubicBezTo>
                  <a:pt x="120" y="119"/>
                  <a:pt x="120" y="117"/>
                  <a:pt x="120" y="115"/>
                </a:cubicBezTo>
                <a:cubicBezTo>
                  <a:pt x="120" y="5"/>
                  <a:pt x="120" y="5"/>
                  <a:pt x="120" y="5"/>
                </a:cubicBezTo>
                <a:cubicBezTo>
                  <a:pt x="120" y="3"/>
                  <a:pt x="120" y="2"/>
                  <a:pt x="120" y="1"/>
                </a:cubicBezTo>
                <a:cubicBezTo>
                  <a:pt x="120" y="1"/>
                  <a:pt x="120" y="0"/>
                  <a:pt x="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152"/>
          <p:cNvSpPr>
            <a:spLocks noEditPoints="1"/>
          </p:cNvSpPr>
          <p:nvPr/>
        </p:nvSpPr>
        <p:spPr bwMode="auto">
          <a:xfrm>
            <a:off x="3195510" y="3378759"/>
            <a:ext cx="258763" cy="258763"/>
          </a:xfrm>
          <a:custGeom>
            <a:avLst/>
            <a:gdLst>
              <a:gd name="T0" fmla="*/ 248 w 288"/>
              <a:gd name="T1" fmla="*/ 0 h 288"/>
              <a:gd name="T2" fmla="*/ 40 w 288"/>
              <a:gd name="T3" fmla="*/ 0 h 288"/>
              <a:gd name="T4" fmla="*/ 0 w 288"/>
              <a:gd name="T5" fmla="*/ 40 h 288"/>
              <a:gd name="T6" fmla="*/ 0 w 288"/>
              <a:gd name="T7" fmla="*/ 248 h 288"/>
              <a:gd name="T8" fmla="*/ 40 w 288"/>
              <a:gd name="T9" fmla="*/ 288 h 288"/>
              <a:gd name="T10" fmla="*/ 248 w 288"/>
              <a:gd name="T11" fmla="*/ 288 h 288"/>
              <a:gd name="T12" fmla="*/ 288 w 288"/>
              <a:gd name="T13" fmla="*/ 248 h 288"/>
              <a:gd name="T14" fmla="*/ 288 w 288"/>
              <a:gd name="T15" fmla="*/ 40 h 288"/>
              <a:gd name="T16" fmla="*/ 248 w 288"/>
              <a:gd name="T17" fmla="*/ 0 h 288"/>
              <a:gd name="T18" fmla="*/ 24 w 288"/>
              <a:gd name="T19" fmla="*/ 159 h 288"/>
              <a:gd name="T20" fmla="*/ 9 w 288"/>
              <a:gd name="T21" fmla="*/ 144 h 288"/>
              <a:gd name="T22" fmla="*/ 24 w 288"/>
              <a:gd name="T23" fmla="*/ 129 h 288"/>
              <a:gd name="T24" fmla="*/ 39 w 288"/>
              <a:gd name="T25" fmla="*/ 144 h 288"/>
              <a:gd name="T26" fmla="*/ 24 w 288"/>
              <a:gd name="T27" fmla="*/ 159 h 288"/>
              <a:gd name="T28" fmla="*/ 64 w 288"/>
              <a:gd name="T29" fmla="*/ 13 h 288"/>
              <a:gd name="T30" fmla="*/ 79 w 288"/>
              <a:gd name="T31" fmla="*/ 28 h 288"/>
              <a:gd name="T32" fmla="*/ 64 w 288"/>
              <a:gd name="T33" fmla="*/ 43 h 288"/>
              <a:gd name="T34" fmla="*/ 49 w 288"/>
              <a:gd name="T35" fmla="*/ 28 h 288"/>
              <a:gd name="T36" fmla="*/ 64 w 288"/>
              <a:gd name="T37" fmla="*/ 13 h 288"/>
              <a:gd name="T38" fmla="*/ 64 w 288"/>
              <a:gd name="T39" fmla="*/ 275 h 288"/>
              <a:gd name="T40" fmla="*/ 49 w 288"/>
              <a:gd name="T41" fmla="*/ 260 h 288"/>
              <a:gd name="T42" fmla="*/ 64 w 288"/>
              <a:gd name="T43" fmla="*/ 245 h 288"/>
              <a:gd name="T44" fmla="*/ 79 w 288"/>
              <a:gd name="T45" fmla="*/ 260 h 288"/>
              <a:gd name="T46" fmla="*/ 64 w 288"/>
              <a:gd name="T47" fmla="*/ 275 h 288"/>
              <a:gd name="T48" fmla="*/ 199 w 288"/>
              <a:gd name="T49" fmla="*/ 236 h 288"/>
              <a:gd name="T50" fmla="*/ 89 w 288"/>
              <a:gd name="T51" fmla="*/ 236 h 288"/>
              <a:gd name="T52" fmla="*/ 62 w 288"/>
              <a:gd name="T53" fmla="*/ 226 h 288"/>
              <a:gd name="T54" fmla="*/ 52 w 288"/>
              <a:gd name="T55" fmla="*/ 199 h 288"/>
              <a:gd name="T56" fmla="*/ 52 w 288"/>
              <a:gd name="T57" fmla="*/ 89 h 288"/>
              <a:gd name="T58" fmla="*/ 62 w 288"/>
              <a:gd name="T59" fmla="*/ 62 h 288"/>
              <a:gd name="T60" fmla="*/ 89 w 288"/>
              <a:gd name="T61" fmla="*/ 52 h 288"/>
              <a:gd name="T62" fmla="*/ 199 w 288"/>
              <a:gd name="T63" fmla="*/ 52 h 288"/>
              <a:gd name="T64" fmla="*/ 226 w 288"/>
              <a:gd name="T65" fmla="*/ 62 h 288"/>
              <a:gd name="T66" fmla="*/ 236 w 288"/>
              <a:gd name="T67" fmla="*/ 89 h 288"/>
              <a:gd name="T68" fmla="*/ 236 w 288"/>
              <a:gd name="T69" fmla="*/ 199 h 288"/>
              <a:gd name="T70" fmla="*/ 226 w 288"/>
              <a:gd name="T71" fmla="*/ 226 h 288"/>
              <a:gd name="T72" fmla="*/ 200 w 288"/>
              <a:gd name="T73" fmla="*/ 236 h 288"/>
              <a:gd name="T74" fmla="*/ 199 w 288"/>
              <a:gd name="T75" fmla="*/ 236 h 288"/>
              <a:gd name="T76" fmla="*/ 223 w 288"/>
              <a:gd name="T77" fmla="*/ 275 h 288"/>
              <a:gd name="T78" fmla="*/ 208 w 288"/>
              <a:gd name="T79" fmla="*/ 260 h 288"/>
              <a:gd name="T80" fmla="*/ 223 w 288"/>
              <a:gd name="T81" fmla="*/ 245 h 288"/>
              <a:gd name="T82" fmla="*/ 238 w 288"/>
              <a:gd name="T83" fmla="*/ 260 h 288"/>
              <a:gd name="T84" fmla="*/ 223 w 288"/>
              <a:gd name="T85" fmla="*/ 275 h 288"/>
              <a:gd name="T86" fmla="*/ 223 w 288"/>
              <a:gd name="T87" fmla="*/ 43 h 288"/>
              <a:gd name="T88" fmla="*/ 208 w 288"/>
              <a:gd name="T89" fmla="*/ 28 h 288"/>
              <a:gd name="T90" fmla="*/ 223 w 288"/>
              <a:gd name="T91" fmla="*/ 13 h 288"/>
              <a:gd name="T92" fmla="*/ 238 w 288"/>
              <a:gd name="T93" fmla="*/ 28 h 288"/>
              <a:gd name="T94" fmla="*/ 223 w 288"/>
              <a:gd name="T95" fmla="*/ 43 h 288"/>
              <a:gd name="T96" fmla="*/ 264 w 288"/>
              <a:gd name="T97" fmla="*/ 159 h 288"/>
              <a:gd name="T98" fmla="*/ 249 w 288"/>
              <a:gd name="T99" fmla="*/ 144 h 288"/>
              <a:gd name="T100" fmla="*/ 264 w 288"/>
              <a:gd name="T101" fmla="*/ 129 h 288"/>
              <a:gd name="T102" fmla="*/ 279 w 288"/>
              <a:gd name="T103" fmla="*/ 144 h 288"/>
              <a:gd name="T104" fmla="*/ 264 w 288"/>
              <a:gd name="T105" fmla="*/ 15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8" h="288">
                <a:moveTo>
                  <a:pt x="248" y="0"/>
                </a:moveTo>
                <a:cubicBezTo>
                  <a:pt x="40" y="0"/>
                  <a:pt x="40" y="0"/>
                  <a:pt x="40" y="0"/>
                </a:cubicBezTo>
                <a:cubicBezTo>
                  <a:pt x="13" y="0"/>
                  <a:pt x="0" y="13"/>
                  <a:pt x="0" y="40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75"/>
                  <a:pt x="13" y="288"/>
                  <a:pt x="40" y="288"/>
                </a:cubicBezTo>
                <a:cubicBezTo>
                  <a:pt x="248" y="288"/>
                  <a:pt x="248" y="288"/>
                  <a:pt x="248" y="288"/>
                </a:cubicBezTo>
                <a:cubicBezTo>
                  <a:pt x="275" y="288"/>
                  <a:pt x="288" y="275"/>
                  <a:pt x="288" y="248"/>
                </a:cubicBezTo>
                <a:cubicBezTo>
                  <a:pt x="288" y="40"/>
                  <a:pt x="288" y="40"/>
                  <a:pt x="288" y="40"/>
                </a:cubicBezTo>
                <a:cubicBezTo>
                  <a:pt x="288" y="13"/>
                  <a:pt x="275" y="0"/>
                  <a:pt x="248" y="0"/>
                </a:cubicBezTo>
                <a:close/>
                <a:moveTo>
                  <a:pt x="24" y="159"/>
                </a:moveTo>
                <a:cubicBezTo>
                  <a:pt x="16" y="159"/>
                  <a:pt x="9" y="153"/>
                  <a:pt x="9" y="144"/>
                </a:cubicBezTo>
                <a:cubicBezTo>
                  <a:pt x="9" y="136"/>
                  <a:pt x="16" y="129"/>
                  <a:pt x="24" y="129"/>
                </a:cubicBezTo>
                <a:cubicBezTo>
                  <a:pt x="32" y="129"/>
                  <a:pt x="39" y="136"/>
                  <a:pt x="39" y="144"/>
                </a:cubicBezTo>
                <a:cubicBezTo>
                  <a:pt x="39" y="153"/>
                  <a:pt x="32" y="159"/>
                  <a:pt x="24" y="159"/>
                </a:cubicBezTo>
                <a:close/>
                <a:moveTo>
                  <a:pt x="64" y="13"/>
                </a:moveTo>
                <a:cubicBezTo>
                  <a:pt x="73" y="13"/>
                  <a:pt x="79" y="20"/>
                  <a:pt x="79" y="28"/>
                </a:cubicBezTo>
                <a:cubicBezTo>
                  <a:pt x="79" y="36"/>
                  <a:pt x="73" y="43"/>
                  <a:pt x="64" y="43"/>
                </a:cubicBezTo>
                <a:cubicBezTo>
                  <a:pt x="56" y="43"/>
                  <a:pt x="50" y="36"/>
                  <a:pt x="49" y="28"/>
                </a:cubicBezTo>
                <a:cubicBezTo>
                  <a:pt x="50" y="20"/>
                  <a:pt x="56" y="13"/>
                  <a:pt x="64" y="13"/>
                </a:cubicBezTo>
                <a:close/>
                <a:moveTo>
                  <a:pt x="64" y="275"/>
                </a:moveTo>
                <a:cubicBezTo>
                  <a:pt x="56" y="275"/>
                  <a:pt x="50" y="268"/>
                  <a:pt x="49" y="260"/>
                </a:cubicBezTo>
                <a:cubicBezTo>
                  <a:pt x="50" y="252"/>
                  <a:pt x="56" y="245"/>
                  <a:pt x="64" y="245"/>
                </a:cubicBezTo>
                <a:cubicBezTo>
                  <a:pt x="73" y="245"/>
                  <a:pt x="79" y="252"/>
                  <a:pt x="79" y="260"/>
                </a:cubicBezTo>
                <a:cubicBezTo>
                  <a:pt x="79" y="268"/>
                  <a:pt x="73" y="275"/>
                  <a:pt x="64" y="275"/>
                </a:cubicBezTo>
                <a:close/>
                <a:moveTo>
                  <a:pt x="199" y="236"/>
                </a:moveTo>
                <a:cubicBezTo>
                  <a:pt x="89" y="236"/>
                  <a:pt x="89" y="236"/>
                  <a:pt x="89" y="236"/>
                </a:cubicBezTo>
                <a:cubicBezTo>
                  <a:pt x="79" y="236"/>
                  <a:pt x="69" y="234"/>
                  <a:pt x="62" y="226"/>
                </a:cubicBezTo>
                <a:cubicBezTo>
                  <a:pt x="54" y="219"/>
                  <a:pt x="52" y="209"/>
                  <a:pt x="52" y="19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79"/>
                  <a:pt x="54" y="69"/>
                  <a:pt x="62" y="62"/>
                </a:cubicBezTo>
                <a:cubicBezTo>
                  <a:pt x="69" y="54"/>
                  <a:pt x="79" y="52"/>
                  <a:pt x="89" y="52"/>
                </a:cubicBezTo>
                <a:cubicBezTo>
                  <a:pt x="199" y="52"/>
                  <a:pt x="199" y="52"/>
                  <a:pt x="199" y="52"/>
                </a:cubicBezTo>
                <a:cubicBezTo>
                  <a:pt x="209" y="52"/>
                  <a:pt x="219" y="54"/>
                  <a:pt x="226" y="62"/>
                </a:cubicBezTo>
                <a:cubicBezTo>
                  <a:pt x="234" y="69"/>
                  <a:pt x="237" y="79"/>
                  <a:pt x="236" y="89"/>
                </a:cubicBezTo>
                <a:cubicBezTo>
                  <a:pt x="236" y="199"/>
                  <a:pt x="236" y="199"/>
                  <a:pt x="236" y="199"/>
                </a:cubicBezTo>
                <a:cubicBezTo>
                  <a:pt x="237" y="209"/>
                  <a:pt x="234" y="219"/>
                  <a:pt x="226" y="226"/>
                </a:cubicBezTo>
                <a:cubicBezTo>
                  <a:pt x="219" y="234"/>
                  <a:pt x="209" y="236"/>
                  <a:pt x="200" y="236"/>
                </a:cubicBezTo>
                <a:cubicBezTo>
                  <a:pt x="199" y="236"/>
                  <a:pt x="199" y="236"/>
                  <a:pt x="199" y="236"/>
                </a:cubicBezTo>
                <a:close/>
                <a:moveTo>
                  <a:pt x="223" y="275"/>
                </a:moveTo>
                <a:cubicBezTo>
                  <a:pt x="215" y="275"/>
                  <a:pt x="208" y="268"/>
                  <a:pt x="208" y="260"/>
                </a:cubicBezTo>
                <a:cubicBezTo>
                  <a:pt x="208" y="252"/>
                  <a:pt x="215" y="245"/>
                  <a:pt x="223" y="245"/>
                </a:cubicBezTo>
                <a:cubicBezTo>
                  <a:pt x="231" y="245"/>
                  <a:pt x="238" y="252"/>
                  <a:pt x="238" y="260"/>
                </a:cubicBezTo>
                <a:cubicBezTo>
                  <a:pt x="238" y="268"/>
                  <a:pt x="231" y="275"/>
                  <a:pt x="223" y="275"/>
                </a:cubicBezTo>
                <a:close/>
                <a:moveTo>
                  <a:pt x="223" y="43"/>
                </a:moveTo>
                <a:cubicBezTo>
                  <a:pt x="215" y="43"/>
                  <a:pt x="208" y="36"/>
                  <a:pt x="208" y="28"/>
                </a:cubicBezTo>
                <a:cubicBezTo>
                  <a:pt x="208" y="20"/>
                  <a:pt x="215" y="13"/>
                  <a:pt x="223" y="13"/>
                </a:cubicBezTo>
                <a:cubicBezTo>
                  <a:pt x="231" y="13"/>
                  <a:pt x="238" y="20"/>
                  <a:pt x="238" y="28"/>
                </a:cubicBezTo>
                <a:cubicBezTo>
                  <a:pt x="238" y="36"/>
                  <a:pt x="231" y="43"/>
                  <a:pt x="223" y="43"/>
                </a:cubicBezTo>
                <a:close/>
                <a:moveTo>
                  <a:pt x="264" y="159"/>
                </a:moveTo>
                <a:cubicBezTo>
                  <a:pt x="256" y="159"/>
                  <a:pt x="249" y="153"/>
                  <a:pt x="249" y="144"/>
                </a:cubicBezTo>
                <a:cubicBezTo>
                  <a:pt x="249" y="136"/>
                  <a:pt x="256" y="129"/>
                  <a:pt x="264" y="129"/>
                </a:cubicBezTo>
                <a:cubicBezTo>
                  <a:pt x="273" y="129"/>
                  <a:pt x="279" y="136"/>
                  <a:pt x="279" y="144"/>
                </a:cubicBezTo>
                <a:cubicBezTo>
                  <a:pt x="279" y="153"/>
                  <a:pt x="273" y="159"/>
                  <a:pt x="264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153"/>
          <p:cNvSpPr>
            <a:spLocks noEditPoints="1"/>
          </p:cNvSpPr>
          <p:nvPr/>
        </p:nvSpPr>
        <p:spPr bwMode="auto">
          <a:xfrm>
            <a:off x="7878635" y="3897871"/>
            <a:ext cx="227013" cy="258763"/>
          </a:xfrm>
          <a:custGeom>
            <a:avLst/>
            <a:gdLst>
              <a:gd name="T0" fmla="*/ 0 w 143"/>
              <a:gd name="T1" fmla="*/ 163 h 163"/>
              <a:gd name="T2" fmla="*/ 143 w 143"/>
              <a:gd name="T3" fmla="*/ 0 h 163"/>
              <a:gd name="T4" fmla="*/ 22 w 143"/>
              <a:gd name="T5" fmla="*/ 151 h 163"/>
              <a:gd name="T6" fmla="*/ 8 w 143"/>
              <a:gd name="T7" fmla="*/ 137 h 163"/>
              <a:gd name="T8" fmla="*/ 22 w 143"/>
              <a:gd name="T9" fmla="*/ 151 h 163"/>
              <a:gd name="T10" fmla="*/ 8 w 143"/>
              <a:gd name="T11" fmla="*/ 126 h 163"/>
              <a:gd name="T12" fmla="*/ 22 w 143"/>
              <a:gd name="T13" fmla="*/ 112 h 163"/>
              <a:gd name="T14" fmla="*/ 22 w 143"/>
              <a:gd name="T15" fmla="*/ 101 h 163"/>
              <a:gd name="T16" fmla="*/ 8 w 143"/>
              <a:gd name="T17" fmla="*/ 87 h 163"/>
              <a:gd name="T18" fmla="*/ 22 w 143"/>
              <a:gd name="T19" fmla="*/ 101 h 163"/>
              <a:gd name="T20" fmla="*/ 8 w 143"/>
              <a:gd name="T21" fmla="*/ 77 h 163"/>
              <a:gd name="T22" fmla="*/ 22 w 143"/>
              <a:gd name="T23" fmla="*/ 62 h 163"/>
              <a:gd name="T24" fmla="*/ 22 w 143"/>
              <a:gd name="T25" fmla="*/ 52 h 163"/>
              <a:gd name="T26" fmla="*/ 8 w 143"/>
              <a:gd name="T27" fmla="*/ 37 h 163"/>
              <a:gd name="T28" fmla="*/ 22 w 143"/>
              <a:gd name="T29" fmla="*/ 52 h 163"/>
              <a:gd name="T30" fmla="*/ 8 w 143"/>
              <a:gd name="T31" fmla="*/ 27 h 163"/>
              <a:gd name="T32" fmla="*/ 22 w 143"/>
              <a:gd name="T33" fmla="*/ 12 h 163"/>
              <a:gd name="T34" fmla="*/ 112 w 143"/>
              <a:gd name="T35" fmla="*/ 143 h 163"/>
              <a:gd name="T36" fmla="*/ 30 w 143"/>
              <a:gd name="T37" fmla="*/ 91 h 163"/>
              <a:gd name="T38" fmla="*/ 112 w 143"/>
              <a:gd name="T39" fmla="*/ 143 h 163"/>
              <a:gd name="T40" fmla="*/ 30 w 143"/>
              <a:gd name="T41" fmla="*/ 71 h 163"/>
              <a:gd name="T42" fmla="*/ 112 w 143"/>
              <a:gd name="T43" fmla="*/ 20 h 163"/>
              <a:gd name="T44" fmla="*/ 135 w 143"/>
              <a:gd name="T45" fmla="*/ 151 h 163"/>
              <a:gd name="T46" fmla="*/ 121 w 143"/>
              <a:gd name="T47" fmla="*/ 137 h 163"/>
              <a:gd name="T48" fmla="*/ 135 w 143"/>
              <a:gd name="T49" fmla="*/ 151 h 163"/>
              <a:gd name="T50" fmla="*/ 121 w 143"/>
              <a:gd name="T51" fmla="*/ 126 h 163"/>
              <a:gd name="T52" fmla="*/ 135 w 143"/>
              <a:gd name="T53" fmla="*/ 112 h 163"/>
              <a:gd name="T54" fmla="*/ 135 w 143"/>
              <a:gd name="T55" fmla="*/ 101 h 163"/>
              <a:gd name="T56" fmla="*/ 121 w 143"/>
              <a:gd name="T57" fmla="*/ 87 h 163"/>
              <a:gd name="T58" fmla="*/ 135 w 143"/>
              <a:gd name="T59" fmla="*/ 101 h 163"/>
              <a:gd name="T60" fmla="*/ 121 w 143"/>
              <a:gd name="T61" fmla="*/ 77 h 163"/>
              <a:gd name="T62" fmla="*/ 135 w 143"/>
              <a:gd name="T63" fmla="*/ 62 h 163"/>
              <a:gd name="T64" fmla="*/ 135 w 143"/>
              <a:gd name="T65" fmla="*/ 52 h 163"/>
              <a:gd name="T66" fmla="*/ 121 w 143"/>
              <a:gd name="T67" fmla="*/ 37 h 163"/>
              <a:gd name="T68" fmla="*/ 135 w 143"/>
              <a:gd name="T69" fmla="*/ 52 h 163"/>
              <a:gd name="T70" fmla="*/ 121 w 143"/>
              <a:gd name="T71" fmla="*/ 27 h 163"/>
              <a:gd name="T72" fmla="*/ 135 w 143"/>
              <a:gd name="T73" fmla="*/ 1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3" h="163">
                <a:moveTo>
                  <a:pt x="0" y="0"/>
                </a:moveTo>
                <a:lnTo>
                  <a:pt x="0" y="163"/>
                </a:lnTo>
                <a:lnTo>
                  <a:pt x="143" y="163"/>
                </a:lnTo>
                <a:lnTo>
                  <a:pt x="143" y="0"/>
                </a:lnTo>
                <a:lnTo>
                  <a:pt x="0" y="0"/>
                </a:lnTo>
                <a:close/>
                <a:moveTo>
                  <a:pt x="22" y="151"/>
                </a:moveTo>
                <a:lnTo>
                  <a:pt x="8" y="151"/>
                </a:lnTo>
                <a:lnTo>
                  <a:pt x="8" y="137"/>
                </a:lnTo>
                <a:lnTo>
                  <a:pt x="22" y="137"/>
                </a:lnTo>
                <a:lnTo>
                  <a:pt x="22" y="151"/>
                </a:lnTo>
                <a:close/>
                <a:moveTo>
                  <a:pt x="22" y="126"/>
                </a:moveTo>
                <a:lnTo>
                  <a:pt x="8" y="126"/>
                </a:lnTo>
                <a:lnTo>
                  <a:pt x="8" y="112"/>
                </a:lnTo>
                <a:lnTo>
                  <a:pt x="22" y="112"/>
                </a:lnTo>
                <a:lnTo>
                  <a:pt x="22" y="126"/>
                </a:lnTo>
                <a:close/>
                <a:moveTo>
                  <a:pt x="22" y="101"/>
                </a:moveTo>
                <a:lnTo>
                  <a:pt x="8" y="101"/>
                </a:lnTo>
                <a:lnTo>
                  <a:pt x="8" y="87"/>
                </a:lnTo>
                <a:lnTo>
                  <a:pt x="22" y="87"/>
                </a:lnTo>
                <a:lnTo>
                  <a:pt x="22" y="101"/>
                </a:lnTo>
                <a:close/>
                <a:moveTo>
                  <a:pt x="22" y="77"/>
                </a:moveTo>
                <a:lnTo>
                  <a:pt x="8" y="77"/>
                </a:lnTo>
                <a:lnTo>
                  <a:pt x="8" y="62"/>
                </a:lnTo>
                <a:lnTo>
                  <a:pt x="22" y="62"/>
                </a:lnTo>
                <a:lnTo>
                  <a:pt x="22" y="77"/>
                </a:lnTo>
                <a:close/>
                <a:moveTo>
                  <a:pt x="22" y="52"/>
                </a:moveTo>
                <a:lnTo>
                  <a:pt x="8" y="52"/>
                </a:lnTo>
                <a:lnTo>
                  <a:pt x="8" y="37"/>
                </a:lnTo>
                <a:lnTo>
                  <a:pt x="22" y="37"/>
                </a:lnTo>
                <a:lnTo>
                  <a:pt x="22" y="52"/>
                </a:lnTo>
                <a:close/>
                <a:moveTo>
                  <a:pt x="22" y="27"/>
                </a:moveTo>
                <a:lnTo>
                  <a:pt x="8" y="27"/>
                </a:lnTo>
                <a:lnTo>
                  <a:pt x="8" y="12"/>
                </a:lnTo>
                <a:lnTo>
                  <a:pt x="22" y="12"/>
                </a:lnTo>
                <a:lnTo>
                  <a:pt x="22" y="27"/>
                </a:lnTo>
                <a:close/>
                <a:moveTo>
                  <a:pt x="112" y="143"/>
                </a:moveTo>
                <a:lnTo>
                  <a:pt x="30" y="143"/>
                </a:lnTo>
                <a:lnTo>
                  <a:pt x="30" y="91"/>
                </a:lnTo>
                <a:lnTo>
                  <a:pt x="112" y="91"/>
                </a:lnTo>
                <a:lnTo>
                  <a:pt x="112" y="143"/>
                </a:lnTo>
                <a:close/>
                <a:moveTo>
                  <a:pt x="112" y="71"/>
                </a:moveTo>
                <a:lnTo>
                  <a:pt x="30" y="71"/>
                </a:lnTo>
                <a:lnTo>
                  <a:pt x="30" y="20"/>
                </a:lnTo>
                <a:lnTo>
                  <a:pt x="112" y="20"/>
                </a:lnTo>
                <a:lnTo>
                  <a:pt x="112" y="71"/>
                </a:lnTo>
                <a:close/>
                <a:moveTo>
                  <a:pt x="135" y="151"/>
                </a:moveTo>
                <a:lnTo>
                  <a:pt x="121" y="151"/>
                </a:lnTo>
                <a:lnTo>
                  <a:pt x="121" y="137"/>
                </a:lnTo>
                <a:lnTo>
                  <a:pt x="135" y="137"/>
                </a:lnTo>
                <a:lnTo>
                  <a:pt x="135" y="151"/>
                </a:lnTo>
                <a:close/>
                <a:moveTo>
                  <a:pt x="135" y="126"/>
                </a:moveTo>
                <a:lnTo>
                  <a:pt x="121" y="126"/>
                </a:lnTo>
                <a:lnTo>
                  <a:pt x="121" y="112"/>
                </a:lnTo>
                <a:lnTo>
                  <a:pt x="135" y="112"/>
                </a:lnTo>
                <a:lnTo>
                  <a:pt x="135" y="126"/>
                </a:lnTo>
                <a:close/>
                <a:moveTo>
                  <a:pt x="135" y="101"/>
                </a:moveTo>
                <a:lnTo>
                  <a:pt x="121" y="101"/>
                </a:lnTo>
                <a:lnTo>
                  <a:pt x="121" y="87"/>
                </a:lnTo>
                <a:lnTo>
                  <a:pt x="135" y="87"/>
                </a:lnTo>
                <a:lnTo>
                  <a:pt x="135" y="101"/>
                </a:lnTo>
                <a:close/>
                <a:moveTo>
                  <a:pt x="135" y="77"/>
                </a:moveTo>
                <a:lnTo>
                  <a:pt x="121" y="77"/>
                </a:lnTo>
                <a:lnTo>
                  <a:pt x="121" y="62"/>
                </a:lnTo>
                <a:lnTo>
                  <a:pt x="135" y="62"/>
                </a:lnTo>
                <a:lnTo>
                  <a:pt x="135" y="77"/>
                </a:lnTo>
                <a:close/>
                <a:moveTo>
                  <a:pt x="135" y="52"/>
                </a:moveTo>
                <a:lnTo>
                  <a:pt x="121" y="52"/>
                </a:lnTo>
                <a:lnTo>
                  <a:pt x="121" y="37"/>
                </a:lnTo>
                <a:lnTo>
                  <a:pt x="135" y="37"/>
                </a:lnTo>
                <a:lnTo>
                  <a:pt x="135" y="52"/>
                </a:lnTo>
                <a:close/>
                <a:moveTo>
                  <a:pt x="135" y="27"/>
                </a:moveTo>
                <a:lnTo>
                  <a:pt x="121" y="27"/>
                </a:lnTo>
                <a:lnTo>
                  <a:pt x="121" y="12"/>
                </a:lnTo>
                <a:lnTo>
                  <a:pt x="135" y="12"/>
                </a:lnTo>
                <a:lnTo>
                  <a:pt x="135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154"/>
          <p:cNvSpPr>
            <a:spLocks noEditPoints="1"/>
          </p:cNvSpPr>
          <p:nvPr/>
        </p:nvSpPr>
        <p:spPr bwMode="auto">
          <a:xfrm>
            <a:off x="7896097" y="4934509"/>
            <a:ext cx="195263" cy="258763"/>
          </a:xfrm>
          <a:custGeom>
            <a:avLst/>
            <a:gdLst>
              <a:gd name="T0" fmla="*/ 191 w 217"/>
              <a:gd name="T1" fmla="*/ 36 h 288"/>
              <a:gd name="T2" fmla="*/ 156 w 217"/>
              <a:gd name="T3" fmla="*/ 0 h 288"/>
              <a:gd name="T4" fmla="*/ 60 w 217"/>
              <a:gd name="T5" fmla="*/ 0 h 288"/>
              <a:gd name="T6" fmla="*/ 27 w 217"/>
              <a:gd name="T7" fmla="*/ 36 h 288"/>
              <a:gd name="T8" fmla="*/ 0 w 217"/>
              <a:gd name="T9" fmla="*/ 36 h 288"/>
              <a:gd name="T10" fmla="*/ 0 w 217"/>
              <a:gd name="T11" fmla="*/ 288 h 288"/>
              <a:gd name="T12" fmla="*/ 217 w 217"/>
              <a:gd name="T13" fmla="*/ 288 h 288"/>
              <a:gd name="T14" fmla="*/ 217 w 217"/>
              <a:gd name="T15" fmla="*/ 36 h 288"/>
              <a:gd name="T16" fmla="*/ 191 w 217"/>
              <a:gd name="T17" fmla="*/ 36 h 288"/>
              <a:gd name="T18" fmla="*/ 74 w 217"/>
              <a:gd name="T19" fmla="*/ 16 h 288"/>
              <a:gd name="T20" fmla="*/ 142 w 217"/>
              <a:gd name="T21" fmla="*/ 16 h 288"/>
              <a:gd name="T22" fmla="*/ 150 w 217"/>
              <a:gd name="T23" fmla="*/ 24 h 288"/>
              <a:gd name="T24" fmla="*/ 142 w 217"/>
              <a:gd name="T25" fmla="*/ 33 h 288"/>
              <a:gd name="T26" fmla="*/ 74 w 217"/>
              <a:gd name="T27" fmla="*/ 33 h 288"/>
              <a:gd name="T28" fmla="*/ 65 w 217"/>
              <a:gd name="T29" fmla="*/ 24 h 288"/>
              <a:gd name="T30" fmla="*/ 74 w 217"/>
              <a:gd name="T31" fmla="*/ 16 h 288"/>
              <a:gd name="T32" fmla="*/ 180 w 217"/>
              <a:gd name="T33" fmla="*/ 260 h 288"/>
              <a:gd name="T34" fmla="*/ 36 w 217"/>
              <a:gd name="T35" fmla="*/ 260 h 288"/>
              <a:gd name="T36" fmla="*/ 36 w 217"/>
              <a:gd name="T37" fmla="*/ 67 h 288"/>
              <a:gd name="T38" fmla="*/ 74 w 217"/>
              <a:gd name="T39" fmla="*/ 67 h 288"/>
              <a:gd name="T40" fmla="*/ 70 w 217"/>
              <a:gd name="T41" fmla="*/ 79 h 288"/>
              <a:gd name="T42" fmla="*/ 70 w 217"/>
              <a:gd name="T43" fmla="*/ 80 h 288"/>
              <a:gd name="T44" fmla="*/ 80 w 217"/>
              <a:gd name="T45" fmla="*/ 87 h 288"/>
              <a:gd name="T46" fmla="*/ 138 w 217"/>
              <a:gd name="T47" fmla="*/ 87 h 288"/>
              <a:gd name="T48" fmla="*/ 148 w 217"/>
              <a:gd name="T49" fmla="*/ 80 h 288"/>
              <a:gd name="T50" fmla="*/ 148 w 217"/>
              <a:gd name="T51" fmla="*/ 79 h 288"/>
              <a:gd name="T52" fmla="*/ 144 w 217"/>
              <a:gd name="T53" fmla="*/ 67 h 288"/>
              <a:gd name="T54" fmla="*/ 180 w 217"/>
              <a:gd name="T55" fmla="*/ 67 h 288"/>
              <a:gd name="T56" fmla="*/ 180 w 217"/>
              <a:gd name="T57" fmla="*/ 26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7" h="288">
                <a:moveTo>
                  <a:pt x="191" y="36"/>
                </a:moveTo>
                <a:cubicBezTo>
                  <a:pt x="183" y="21"/>
                  <a:pt x="169" y="0"/>
                  <a:pt x="15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8" y="0"/>
                  <a:pt x="35" y="19"/>
                  <a:pt x="27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7" y="288"/>
                  <a:pt x="217" y="288"/>
                  <a:pt x="217" y="288"/>
                </a:cubicBezTo>
                <a:cubicBezTo>
                  <a:pt x="217" y="36"/>
                  <a:pt x="217" y="36"/>
                  <a:pt x="217" y="36"/>
                </a:cubicBezTo>
                <a:lnTo>
                  <a:pt x="191" y="36"/>
                </a:lnTo>
                <a:close/>
                <a:moveTo>
                  <a:pt x="74" y="16"/>
                </a:moveTo>
                <a:cubicBezTo>
                  <a:pt x="142" y="16"/>
                  <a:pt x="142" y="16"/>
                  <a:pt x="142" y="16"/>
                </a:cubicBezTo>
                <a:cubicBezTo>
                  <a:pt x="146" y="16"/>
                  <a:pt x="150" y="20"/>
                  <a:pt x="150" y="24"/>
                </a:cubicBezTo>
                <a:cubicBezTo>
                  <a:pt x="150" y="29"/>
                  <a:pt x="146" y="33"/>
                  <a:pt x="142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69" y="33"/>
                  <a:pt x="65" y="29"/>
                  <a:pt x="65" y="24"/>
                </a:cubicBezTo>
                <a:cubicBezTo>
                  <a:pt x="65" y="20"/>
                  <a:pt x="69" y="16"/>
                  <a:pt x="74" y="16"/>
                </a:cubicBezTo>
                <a:close/>
                <a:moveTo>
                  <a:pt x="180" y="260"/>
                </a:moveTo>
                <a:cubicBezTo>
                  <a:pt x="36" y="260"/>
                  <a:pt x="36" y="260"/>
                  <a:pt x="36" y="260"/>
                </a:cubicBezTo>
                <a:cubicBezTo>
                  <a:pt x="36" y="67"/>
                  <a:pt x="36" y="67"/>
                  <a:pt x="36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2" y="72"/>
                  <a:pt x="70" y="78"/>
                  <a:pt x="70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4"/>
                  <a:pt x="74" y="87"/>
                  <a:pt x="80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43" y="87"/>
                  <a:pt x="148" y="84"/>
                  <a:pt x="148" y="80"/>
                </a:cubicBezTo>
                <a:cubicBezTo>
                  <a:pt x="148" y="79"/>
                  <a:pt x="148" y="79"/>
                  <a:pt x="148" y="79"/>
                </a:cubicBezTo>
                <a:cubicBezTo>
                  <a:pt x="148" y="78"/>
                  <a:pt x="146" y="72"/>
                  <a:pt x="144" y="67"/>
                </a:cubicBezTo>
                <a:cubicBezTo>
                  <a:pt x="180" y="67"/>
                  <a:pt x="180" y="67"/>
                  <a:pt x="180" y="67"/>
                </a:cubicBezTo>
                <a:lnTo>
                  <a:pt x="180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Rectangle 155"/>
          <p:cNvSpPr>
            <a:spLocks noChangeArrowheads="1"/>
          </p:cNvSpPr>
          <p:nvPr/>
        </p:nvSpPr>
        <p:spPr bwMode="auto">
          <a:xfrm>
            <a:off x="9655047" y="5005946"/>
            <a:ext cx="20638" cy="158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156"/>
          <p:cNvSpPr>
            <a:spLocks noEditPoints="1"/>
          </p:cNvSpPr>
          <p:nvPr/>
        </p:nvSpPr>
        <p:spPr bwMode="auto">
          <a:xfrm>
            <a:off x="9459785" y="4964671"/>
            <a:ext cx="173038" cy="200025"/>
          </a:xfrm>
          <a:custGeom>
            <a:avLst/>
            <a:gdLst>
              <a:gd name="T0" fmla="*/ 176 w 192"/>
              <a:gd name="T1" fmla="*/ 46 h 222"/>
              <a:gd name="T2" fmla="*/ 132 w 192"/>
              <a:gd name="T3" fmla="*/ 0 h 222"/>
              <a:gd name="T4" fmla="*/ 60 w 192"/>
              <a:gd name="T5" fmla="*/ 0 h 222"/>
              <a:gd name="T6" fmla="*/ 18 w 192"/>
              <a:gd name="T7" fmla="*/ 46 h 222"/>
              <a:gd name="T8" fmla="*/ 0 w 192"/>
              <a:gd name="T9" fmla="*/ 46 h 222"/>
              <a:gd name="T10" fmla="*/ 0 w 192"/>
              <a:gd name="T11" fmla="*/ 222 h 222"/>
              <a:gd name="T12" fmla="*/ 192 w 192"/>
              <a:gd name="T13" fmla="*/ 222 h 222"/>
              <a:gd name="T14" fmla="*/ 192 w 192"/>
              <a:gd name="T15" fmla="*/ 46 h 222"/>
              <a:gd name="T16" fmla="*/ 176 w 192"/>
              <a:gd name="T17" fmla="*/ 46 h 222"/>
              <a:gd name="T18" fmla="*/ 113 w 192"/>
              <a:gd name="T19" fmla="*/ 42 h 222"/>
              <a:gd name="T20" fmla="*/ 77 w 192"/>
              <a:gd name="T21" fmla="*/ 42 h 222"/>
              <a:gd name="T22" fmla="*/ 67 w 192"/>
              <a:gd name="T23" fmla="*/ 31 h 222"/>
              <a:gd name="T24" fmla="*/ 77 w 192"/>
              <a:gd name="T25" fmla="*/ 20 h 222"/>
              <a:gd name="T26" fmla="*/ 113 w 192"/>
              <a:gd name="T27" fmla="*/ 20 h 222"/>
              <a:gd name="T28" fmla="*/ 124 w 192"/>
              <a:gd name="T29" fmla="*/ 31 h 222"/>
              <a:gd name="T30" fmla="*/ 113 w 192"/>
              <a:gd name="T31" fmla="*/ 4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2" h="222">
                <a:moveTo>
                  <a:pt x="176" y="46"/>
                </a:moveTo>
                <a:cubicBezTo>
                  <a:pt x="166" y="26"/>
                  <a:pt x="148" y="0"/>
                  <a:pt x="13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5" y="0"/>
                  <a:pt x="29" y="25"/>
                  <a:pt x="18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22"/>
                  <a:pt x="0" y="222"/>
                  <a:pt x="0" y="222"/>
                </a:cubicBezTo>
                <a:cubicBezTo>
                  <a:pt x="192" y="222"/>
                  <a:pt x="192" y="222"/>
                  <a:pt x="192" y="222"/>
                </a:cubicBezTo>
                <a:cubicBezTo>
                  <a:pt x="192" y="46"/>
                  <a:pt x="192" y="46"/>
                  <a:pt x="192" y="46"/>
                </a:cubicBezTo>
                <a:lnTo>
                  <a:pt x="176" y="46"/>
                </a:lnTo>
                <a:close/>
                <a:moveTo>
                  <a:pt x="113" y="42"/>
                </a:moveTo>
                <a:cubicBezTo>
                  <a:pt x="77" y="42"/>
                  <a:pt x="77" y="42"/>
                  <a:pt x="77" y="42"/>
                </a:cubicBezTo>
                <a:cubicBezTo>
                  <a:pt x="72" y="42"/>
                  <a:pt x="67" y="37"/>
                  <a:pt x="67" y="31"/>
                </a:cubicBezTo>
                <a:cubicBezTo>
                  <a:pt x="67" y="25"/>
                  <a:pt x="72" y="20"/>
                  <a:pt x="77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9" y="20"/>
                  <a:pt x="124" y="25"/>
                  <a:pt x="124" y="31"/>
                </a:cubicBezTo>
                <a:cubicBezTo>
                  <a:pt x="124" y="37"/>
                  <a:pt x="119" y="42"/>
                  <a:pt x="113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Rectangle 157"/>
          <p:cNvSpPr>
            <a:spLocks noChangeArrowheads="1"/>
          </p:cNvSpPr>
          <p:nvPr/>
        </p:nvSpPr>
        <p:spPr bwMode="auto">
          <a:xfrm>
            <a:off x="9416922" y="5005946"/>
            <a:ext cx="20638" cy="158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Freeform 158"/>
          <p:cNvSpPr/>
          <p:nvPr/>
        </p:nvSpPr>
        <p:spPr bwMode="auto">
          <a:xfrm>
            <a:off x="7970710" y="4463021"/>
            <a:ext cx="150813" cy="131763"/>
          </a:xfrm>
          <a:custGeom>
            <a:avLst/>
            <a:gdLst>
              <a:gd name="T0" fmla="*/ 167 w 167"/>
              <a:gd name="T1" fmla="*/ 0 h 146"/>
              <a:gd name="T2" fmla="*/ 0 w 167"/>
              <a:gd name="T3" fmla="*/ 0 h 146"/>
              <a:gd name="T4" fmla="*/ 0 w 167"/>
              <a:gd name="T5" fmla="*/ 146 h 146"/>
              <a:gd name="T6" fmla="*/ 76 w 167"/>
              <a:gd name="T7" fmla="*/ 146 h 146"/>
              <a:gd name="T8" fmla="*/ 110 w 167"/>
              <a:gd name="T9" fmla="*/ 124 h 146"/>
              <a:gd name="T10" fmla="*/ 145 w 167"/>
              <a:gd name="T11" fmla="*/ 146 h 146"/>
              <a:gd name="T12" fmla="*/ 167 w 167"/>
              <a:gd name="T13" fmla="*/ 146 h 146"/>
              <a:gd name="T14" fmla="*/ 167 w 167"/>
              <a:gd name="T1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" h="146">
                <a:moveTo>
                  <a:pt x="16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6"/>
                  <a:pt x="0" y="146"/>
                  <a:pt x="0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82" y="133"/>
                  <a:pt x="95" y="124"/>
                  <a:pt x="110" y="124"/>
                </a:cubicBezTo>
                <a:cubicBezTo>
                  <a:pt x="126" y="124"/>
                  <a:pt x="139" y="133"/>
                  <a:pt x="145" y="146"/>
                </a:cubicBezTo>
                <a:cubicBezTo>
                  <a:pt x="167" y="146"/>
                  <a:pt x="167" y="146"/>
                  <a:pt x="167" y="146"/>
                </a:cubicBezTo>
                <a:lnTo>
                  <a:pt x="1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159"/>
          <p:cNvSpPr>
            <a:spLocks noEditPoints="1"/>
          </p:cNvSpPr>
          <p:nvPr/>
        </p:nvSpPr>
        <p:spPr bwMode="auto">
          <a:xfrm>
            <a:off x="7862760" y="4499534"/>
            <a:ext cx="90488" cy="95250"/>
          </a:xfrm>
          <a:custGeom>
            <a:avLst/>
            <a:gdLst>
              <a:gd name="T0" fmla="*/ 72 w 102"/>
              <a:gd name="T1" fmla="*/ 83 h 105"/>
              <a:gd name="T2" fmla="*/ 102 w 102"/>
              <a:gd name="T3" fmla="*/ 98 h 105"/>
              <a:gd name="T4" fmla="*/ 102 w 102"/>
              <a:gd name="T5" fmla="*/ 0 h 105"/>
              <a:gd name="T6" fmla="*/ 39 w 102"/>
              <a:gd name="T7" fmla="*/ 0 h 105"/>
              <a:gd name="T8" fmla="*/ 0 w 102"/>
              <a:gd name="T9" fmla="*/ 42 h 105"/>
              <a:gd name="T10" fmla="*/ 0 w 102"/>
              <a:gd name="T11" fmla="*/ 105 h 105"/>
              <a:gd name="T12" fmla="*/ 37 w 102"/>
              <a:gd name="T13" fmla="*/ 105 h 105"/>
              <a:gd name="T14" fmla="*/ 72 w 102"/>
              <a:gd name="T15" fmla="*/ 83 h 105"/>
              <a:gd name="T16" fmla="*/ 24 w 102"/>
              <a:gd name="T17" fmla="*/ 46 h 105"/>
              <a:gd name="T18" fmla="*/ 45 w 102"/>
              <a:gd name="T19" fmla="*/ 21 h 105"/>
              <a:gd name="T20" fmla="*/ 79 w 102"/>
              <a:gd name="T21" fmla="*/ 21 h 105"/>
              <a:gd name="T22" fmla="*/ 79 w 102"/>
              <a:gd name="T23" fmla="*/ 67 h 105"/>
              <a:gd name="T24" fmla="*/ 24 w 102"/>
              <a:gd name="T25" fmla="*/ 67 h 105"/>
              <a:gd name="T26" fmla="*/ 24 w 102"/>
              <a:gd name="T27" fmla="*/ 4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2" h="105">
                <a:moveTo>
                  <a:pt x="72" y="83"/>
                </a:moveTo>
                <a:cubicBezTo>
                  <a:pt x="84" y="83"/>
                  <a:pt x="95" y="89"/>
                  <a:pt x="102" y="98"/>
                </a:cubicBezTo>
                <a:cubicBezTo>
                  <a:pt x="102" y="0"/>
                  <a:pt x="102" y="0"/>
                  <a:pt x="102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05"/>
                  <a:pt x="0" y="105"/>
                  <a:pt x="0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43" y="92"/>
                  <a:pt x="56" y="83"/>
                  <a:pt x="72" y="83"/>
                </a:cubicBezTo>
                <a:close/>
                <a:moveTo>
                  <a:pt x="24" y="46"/>
                </a:moveTo>
                <a:cubicBezTo>
                  <a:pt x="45" y="21"/>
                  <a:pt x="45" y="21"/>
                  <a:pt x="45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67"/>
                  <a:pt x="79" y="67"/>
                  <a:pt x="79" y="67"/>
                </a:cubicBezTo>
                <a:cubicBezTo>
                  <a:pt x="24" y="67"/>
                  <a:pt x="24" y="67"/>
                  <a:pt x="24" y="67"/>
                </a:cubicBezTo>
                <a:lnTo>
                  <a:pt x="24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Oval 160"/>
          <p:cNvSpPr>
            <a:spLocks noChangeArrowheads="1"/>
          </p:cNvSpPr>
          <p:nvPr/>
        </p:nvSpPr>
        <p:spPr bwMode="auto">
          <a:xfrm>
            <a:off x="7904035" y="4585259"/>
            <a:ext cx="46038" cy="460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Oval 161"/>
          <p:cNvSpPr>
            <a:spLocks noChangeArrowheads="1"/>
          </p:cNvSpPr>
          <p:nvPr/>
        </p:nvSpPr>
        <p:spPr bwMode="auto">
          <a:xfrm>
            <a:off x="8046910" y="4585259"/>
            <a:ext cx="46038" cy="460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162"/>
          <p:cNvSpPr/>
          <p:nvPr/>
        </p:nvSpPr>
        <p:spPr bwMode="auto">
          <a:xfrm>
            <a:off x="8489822" y="4463021"/>
            <a:ext cx="149225" cy="131763"/>
          </a:xfrm>
          <a:custGeom>
            <a:avLst/>
            <a:gdLst>
              <a:gd name="T0" fmla="*/ 167 w 167"/>
              <a:gd name="T1" fmla="*/ 0 h 146"/>
              <a:gd name="T2" fmla="*/ 0 w 167"/>
              <a:gd name="T3" fmla="*/ 0 h 146"/>
              <a:gd name="T4" fmla="*/ 0 w 167"/>
              <a:gd name="T5" fmla="*/ 146 h 146"/>
              <a:gd name="T6" fmla="*/ 76 w 167"/>
              <a:gd name="T7" fmla="*/ 146 h 146"/>
              <a:gd name="T8" fmla="*/ 111 w 167"/>
              <a:gd name="T9" fmla="*/ 124 h 146"/>
              <a:gd name="T10" fmla="*/ 145 w 167"/>
              <a:gd name="T11" fmla="*/ 146 h 146"/>
              <a:gd name="T12" fmla="*/ 167 w 167"/>
              <a:gd name="T13" fmla="*/ 146 h 146"/>
              <a:gd name="T14" fmla="*/ 167 w 167"/>
              <a:gd name="T1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" h="146">
                <a:moveTo>
                  <a:pt x="16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6"/>
                  <a:pt x="0" y="146"/>
                  <a:pt x="0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82" y="133"/>
                  <a:pt x="95" y="124"/>
                  <a:pt x="111" y="124"/>
                </a:cubicBezTo>
                <a:cubicBezTo>
                  <a:pt x="126" y="124"/>
                  <a:pt x="139" y="133"/>
                  <a:pt x="145" y="146"/>
                </a:cubicBezTo>
                <a:cubicBezTo>
                  <a:pt x="167" y="146"/>
                  <a:pt x="167" y="146"/>
                  <a:pt x="167" y="146"/>
                </a:cubicBezTo>
                <a:lnTo>
                  <a:pt x="1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Freeform 163"/>
          <p:cNvSpPr/>
          <p:nvPr/>
        </p:nvSpPr>
        <p:spPr bwMode="auto">
          <a:xfrm>
            <a:off x="8381872" y="4499534"/>
            <a:ext cx="92075" cy="95250"/>
          </a:xfrm>
          <a:custGeom>
            <a:avLst/>
            <a:gdLst>
              <a:gd name="T0" fmla="*/ 71 w 101"/>
              <a:gd name="T1" fmla="*/ 83 h 105"/>
              <a:gd name="T2" fmla="*/ 101 w 101"/>
              <a:gd name="T3" fmla="*/ 98 h 105"/>
              <a:gd name="T4" fmla="*/ 101 w 101"/>
              <a:gd name="T5" fmla="*/ 0 h 105"/>
              <a:gd name="T6" fmla="*/ 38 w 101"/>
              <a:gd name="T7" fmla="*/ 0 h 105"/>
              <a:gd name="T8" fmla="*/ 0 w 101"/>
              <a:gd name="T9" fmla="*/ 42 h 105"/>
              <a:gd name="T10" fmla="*/ 0 w 101"/>
              <a:gd name="T11" fmla="*/ 105 h 105"/>
              <a:gd name="T12" fmla="*/ 36 w 101"/>
              <a:gd name="T13" fmla="*/ 105 h 105"/>
              <a:gd name="T14" fmla="*/ 71 w 101"/>
              <a:gd name="T15" fmla="*/ 8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105">
                <a:moveTo>
                  <a:pt x="71" y="83"/>
                </a:moveTo>
                <a:cubicBezTo>
                  <a:pt x="83" y="83"/>
                  <a:pt x="94" y="89"/>
                  <a:pt x="101" y="98"/>
                </a:cubicBezTo>
                <a:cubicBezTo>
                  <a:pt x="101" y="0"/>
                  <a:pt x="101" y="0"/>
                  <a:pt x="101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05"/>
                  <a:pt x="0" y="105"/>
                  <a:pt x="0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42" y="92"/>
                  <a:pt x="55" y="83"/>
                  <a:pt x="71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0" name="Oval 164"/>
          <p:cNvSpPr>
            <a:spLocks noChangeArrowheads="1"/>
          </p:cNvSpPr>
          <p:nvPr/>
        </p:nvSpPr>
        <p:spPr bwMode="auto">
          <a:xfrm>
            <a:off x="8423147" y="4585259"/>
            <a:ext cx="46038" cy="460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1" name="Oval 165"/>
          <p:cNvSpPr>
            <a:spLocks noChangeArrowheads="1"/>
          </p:cNvSpPr>
          <p:nvPr/>
        </p:nvSpPr>
        <p:spPr bwMode="auto">
          <a:xfrm>
            <a:off x="8567610" y="4585259"/>
            <a:ext cx="44450" cy="460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2" name="Freeform 166"/>
          <p:cNvSpPr/>
          <p:nvPr/>
        </p:nvSpPr>
        <p:spPr bwMode="auto">
          <a:xfrm>
            <a:off x="8961310" y="4497946"/>
            <a:ext cx="196850" cy="74613"/>
          </a:xfrm>
          <a:custGeom>
            <a:avLst/>
            <a:gdLst>
              <a:gd name="T0" fmla="*/ 218 w 218"/>
              <a:gd name="T1" fmla="*/ 0 h 84"/>
              <a:gd name="T2" fmla="*/ 0 w 218"/>
              <a:gd name="T3" fmla="*/ 0 h 84"/>
              <a:gd name="T4" fmla="*/ 0 w 218"/>
              <a:gd name="T5" fmla="*/ 84 h 84"/>
              <a:gd name="T6" fmla="*/ 165 w 218"/>
              <a:gd name="T7" fmla="*/ 84 h 84"/>
              <a:gd name="T8" fmla="*/ 185 w 218"/>
              <a:gd name="T9" fmla="*/ 71 h 84"/>
              <a:gd name="T10" fmla="*/ 205 w 218"/>
              <a:gd name="T11" fmla="*/ 84 h 84"/>
              <a:gd name="T12" fmla="*/ 218 w 218"/>
              <a:gd name="T13" fmla="*/ 84 h 84"/>
              <a:gd name="T14" fmla="*/ 218 w 218"/>
              <a:gd name="T15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8" h="84">
                <a:moveTo>
                  <a:pt x="2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9" y="77"/>
                  <a:pt x="176" y="71"/>
                  <a:pt x="185" y="71"/>
                </a:cubicBezTo>
                <a:cubicBezTo>
                  <a:pt x="194" y="71"/>
                  <a:pt x="201" y="77"/>
                  <a:pt x="205" y="84"/>
                </a:cubicBezTo>
                <a:cubicBezTo>
                  <a:pt x="218" y="84"/>
                  <a:pt x="218" y="84"/>
                  <a:pt x="218" y="84"/>
                </a:cubicBezTo>
                <a:lnTo>
                  <a:pt x="2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3" name="Freeform 167"/>
          <p:cNvSpPr>
            <a:spLocks noEditPoints="1"/>
          </p:cNvSpPr>
          <p:nvPr/>
        </p:nvSpPr>
        <p:spPr bwMode="auto">
          <a:xfrm>
            <a:off x="8899397" y="4518584"/>
            <a:ext cx="52388" cy="53975"/>
          </a:xfrm>
          <a:custGeom>
            <a:avLst/>
            <a:gdLst>
              <a:gd name="T0" fmla="*/ 41 w 58"/>
              <a:gd name="T1" fmla="*/ 47 h 60"/>
              <a:gd name="T2" fmla="*/ 58 w 58"/>
              <a:gd name="T3" fmla="*/ 56 h 60"/>
              <a:gd name="T4" fmla="*/ 58 w 58"/>
              <a:gd name="T5" fmla="*/ 0 h 60"/>
              <a:gd name="T6" fmla="*/ 22 w 58"/>
              <a:gd name="T7" fmla="*/ 0 h 60"/>
              <a:gd name="T8" fmla="*/ 0 w 58"/>
              <a:gd name="T9" fmla="*/ 24 h 60"/>
              <a:gd name="T10" fmla="*/ 0 w 58"/>
              <a:gd name="T11" fmla="*/ 60 h 60"/>
              <a:gd name="T12" fmla="*/ 21 w 58"/>
              <a:gd name="T13" fmla="*/ 60 h 60"/>
              <a:gd name="T14" fmla="*/ 41 w 58"/>
              <a:gd name="T15" fmla="*/ 47 h 60"/>
              <a:gd name="T16" fmla="*/ 13 w 58"/>
              <a:gd name="T17" fmla="*/ 27 h 60"/>
              <a:gd name="T18" fmla="*/ 26 w 58"/>
              <a:gd name="T19" fmla="*/ 12 h 60"/>
              <a:gd name="T20" fmla="*/ 45 w 58"/>
              <a:gd name="T21" fmla="*/ 12 h 60"/>
              <a:gd name="T22" fmla="*/ 45 w 58"/>
              <a:gd name="T23" fmla="*/ 38 h 60"/>
              <a:gd name="T24" fmla="*/ 13 w 58"/>
              <a:gd name="T25" fmla="*/ 38 h 60"/>
              <a:gd name="T26" fmla="*/ 13 w 58"/>
              <a:gd name="T27" fmla="*/ 2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8" h="60">
                <a:moveTo>
                  <a:pt x="41" y="47"/>
                </a:moveTo>
                <a:cubicBezTo>
                  <a:pt x="48" y="47"/>
                  <a:pt x="54" y="51"/>
                  <a:pt x="58" y="56"/>
                </a:cubicBezTo>
                <a:cubicBezTo>
                  <a:pt x="58" y="0"/>
                  <a:pt x="58" y="0"/>
                  <a:pt x="5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60"/>
                  <a:pt x="0" y="60"/>
                  <a:pt x="0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24" y="53"/>
                  <a:pt x="32" y="47"/>
                  <a:pt x="41" y="47"/>
                </a:cubicBezTo>
                <a:close/>
                <a:moveTo>
                  <a:pt x="13" y="27"/>
                </a:moveTo>
                <a:cubicBezTo>
                  <a:pt x="26" y="12"/>
                  <a:pt x="26" y="12"/>
                  <a:pt x="26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lnTo>
                  <a:pt x="13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Oval 168"/>
          <p:cNvSpPr>
            <a:spLocks noChangeArrowheads="1"/>
          </p:cNvSpPr>
          <p:nvPr/>
        </p:nvSpPr>
        <p:spPr bwMode="auto">
          <a:xfrm>
            <a:off x="8923210" y="4567796"/>
            <a:ext cx="26988" cy="269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Oval 169"/>
          <p:cNvSpPr>
            <a:spLocks noChangeArrowheads="1"/>
          </p:cNvSpPr>
          <p:nvPr/>
        </p:nvSpPr>
        <p:spPr bwMode="auto">
          <a:xfrm>
            <a:off x="9115297" y="4567796"/>
            <a:ext cx="26988" cy="269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170"/>
          <p:cNvSpPr/>
          <p:nvPr/>
        </p:nvSpPr>
        <p:spPr bwMode="auto">
          <a:xfrm>
            <a:off x="1811210" y="4007409"/>
            <a:ext cx="9525" cy="0"/>
          </a:xfrm>
          <a:custGeom>
            <a:avLst/>
            <a:gdLst>
              <a:gd name="T0" fmla="*/ 11 w 11"/>
              <a:gd name="T1" fmla="*/ 0 w 11"/>
              <a:gd name="T2" fmla="*/ 11 w 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1">
                <a:moveTo>
                  <a:pt x="11" y="0"/>
                </a:moveTo>
                <a:cubicBezTo>
                  <a:pt x="8" y="0"/>
                  <a:pt x="4" y="0"/>
                  <a:pt x="0" y="0"/>
                </a:cubicBezTo>
                <a:cubicBezTo>
                  <a:pt x="3" y="0"/>
                  <a:pt x="7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171"/>
          <p:cNvSpPr/>
          <p:nvPr/>
        </p:nvSpPr>
        <p:spPr bwMode="auto">
          <a:xfrm>
            <a:off x="1625472" y="3896284"/>
            <a:ext cx="277813" cy="266700"/>
          </a:xfrm>
          <a:custGeom>
            <a:avLst/>
            <a:gdLst>
              <a:gd name="T0" fmla="*/ 228 w 308"/>
              <a:gd name="T1" fmla="*/ 218 h 296"/>
              <a:gd name="T2" fmla="*/ 224 w 308"/>
              <a:gd name="T3" fmla="*/ 215 h 296"/>
              <a:gd name="T4" fmla="*/ 228 w 308"/>
              <a:gd name="T5" fmla="*/ 212 h 296"/>
              <a:gd name="T6" fmla="*/ 230 w 308"/>
              <a:gd name="T7" fmla="*/ 212 h 296"/>
              <a:gd name="T8" fmla="*/ 278 w 308"/>
              <a:gd name="T9" fmla="*/ 209 h 296"/>
              <a:gd name="T10" fmla="*/ 288 w 308"/>
              <a:gd name="T11" fmla="*/ 176 h 296"/>
              <a:gd name="T12" fmla="*/ 284 w 308"/>
              <a:gd name="T13" fmla="*/ 176 h 296"/>
              <a:gd name="T14" fmla="*/ 283 w 308"/>
              <a:gd name="T15" fmla="*/ 176 h 296"/>
              <a:gd name="T16" fmla="*/ 283 w 308"/>
              <a:gd name="T17" fmla="*/ 176 h 296"/>
              <a:gd name="T18" fmla="*/ 229 w 308"/>
              <a:gd name="T19" fmla="*/ 174 h 296"/>
              <a:gd name="T20" fmla="*/ 226 w 308"/>
              <a:gd name="T21" fmla="*/ 174 h 296"/>
              <a:gd name="T22" fmla="*/ 222 w 308"/>
              <a:gd name="T23" fmla="*/ 171 h 296"/>
              <a:gd name="T24" fmla="*/ 226 w 308"/>
              <a:gd name="T25" fmla="*/ 168 h 296"/>
              <a:gd name="T26" fmla="*/ 228 w 308"/>
              <a:gd name="T27" fmla="*/ 168 h 296"/>
              <a:gd name="T28" fmla="*/ 284 w 308"/>
              <a:gd name="T29" fmla="*/ 164 h 296"/>
              <a:gd name="T30" fmla="*/ 292 w 308"/>
              <a:gd name="T31" fmla="*/ 164 h 296"/>
              <a:gd name="T32" fmla="*/ 292 w 308"/>
              <a:gd name="T33" fmla="*/ 164 h 296"/>
              <a:gd name="T34" fmla="*/ 296 w 308"/>
              <a:gd name="T35" fmla="*/ 133 h 296"/>
              <a:gd name="T36" fmla="*/ 214 w 308"/>
              <a:gd name="T37" fmla="*/ 124 h 296"/>
              <a:gd name="T38" fmla="*/ 213 w 308"/>
              <a:gd name="T39" fmla="*/ 124 h 296"/>
              <a:gd name="T40" fmla="*/ 212 w 308"/>
              <a:gd name="T41" fmla="*/ 124 h 296"/>
              <a:gd name="T42" fmla="*/ 217 w 308"/>
              <a:gd name="T43" fmla="*/ 124 h 296"/>
              <a:gd name="T44" fmla="*/ 206 w 308"/>
              <a:gd name="T45" fmla="*/ 124 h 296"/>
              <a:gd name="T46" fmla="*/ 165 w 308"/>
              <a:gd name="T47" fmla="*/ 123 h 296"/>
              <a:gd name="T48" fmla="*/ 165 w 308"/>
              <a:gd name="T49" fmla="*/ 123 h 296"/>
              <a:gd name="T50" fmla="*/ 160 w 308"/>
              <a:gd name="T51" fmla="*/ 121 h 296"/>
              <a:gd name="T52" fmla="*/ 165 w 308"/>
              <a:gd name="T53" fmla="*/ 120 h 296"/>
              <a:gd name="T54" fmla="*/ 165 w 308"/>
              <a:gd name="T55" fmla="*/ 120 h 296"/>
              <a:gd name="T56" fmla="*/ 179 w 308"/>
              <a:gd name="T57" fmla="*/ 119 h 296"/>
              <a:gd name="T58" fmla="*/ 192 w 308"/>
              <a:gd name="T59" fmla="*/ 58 h 296"/>
              <a:gd name="T60" fmla="*/ 178 w 308"/>
              <a:gd name="T61" fmla="*/ 0 h 296"/>
              <a:gd name="T62" fmla="*/ 101 w 308"/>
              <a:gd name="T63" fmla="*/ 126 h 296"/>
              <a:gd name="T64" fmla="*/ 58 w 308"/>
              <a:gd name="T65" fmla="*/ 146 h 296"/>
              <a:gd name="T66" fmla="*/ 53 w 308"/>
              <a:gd name="T67" fmla="*/ 275 h 296"/>
              <a:gd name="T68" fmla="*/ 99 w 308"/>
              <a:gd name="T69" fmla="*/ 275 h 296"/>
              <a:gd name="T70" fmla="*/ 232 w 308"/>
              <a:gd name="T71" fmla="*/ 286 h 296"/>
              <a:gd name="T72" fmla="*/ 255 w 308"/>
              <a:gd name="T73" fmla="*/ 256 h 296"/>
              <a:gd name="T74" fmla="*/ 227 w 308"/>
              <a:gd name="T75" fmla="*/ 255 h 296"/>
              <a:gd name="T76" fmla="*/ 225 w 308"/>
              <a:gd name="T77" fmla="*/ 255 h 296"/>
              <a:gd name="T78" fmla="*/ 221 w 308"/>
              <a:gd name="T79" fmla="*/ 252 h 296"/>
              <a:gd name="T80" fmla="*/ 225 w 308"/>
              <a:gd name="T81" fmla="*/ 249 h 296"/>
              <a:gd name="T82" fmla="*/ 227 w 308"/>
              <a:gd name="T83" fmla="*/ 249 h 296"/>
              <a:gd name="T84" fmla="*/ 262 w 308"/>
              <a:gd name="T85" fmla="*/ 247 h 296"/>
              <a:gd name="T86" fmla="*/ 269 w 308"/>
              <a:gd name="T87" fmla="*/ 220 h 296"/>
              <a:gd name="T88" fmla="*/ 230 w 308"/>
              <a:gd name="T89" fmla="*/ 218 h 296"/>
              <a:gd name="T90" fmla="*/ 228 w 308"/>
              <a:gd name="T91" fmla="*/ 21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228" y="218"/>
                </a:moveTo>
                <a:cubicBezTo>
                  <a:pt x="224" y="215"/>
                  <a:pt x="224" y="215"/>
                  <a:pt x="224" y="215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30" y="212"/>
                  <a:pt x="230" y="212"/>
                  <a:pt x="230" y="212"/>
                </a:cubicBezTo>
                <a:cubicBezTo>
                  <a:pt x="232" y="212"/>
                  <a:pt x="263" y="210"/>
                  <a:pt x="278" y="209"/>
                </a:cubicBezTo>
                <a:cubicBezTo>
                  <a:pt x="295" y="197"/>
                  <a:pt x="292" y="183"/>
                  <a:pt x="288" y="176"/>
                </a:cubicBezTo>
                <a:cubicBezTo>
                  <a:pt x="287" y="176"/>
                  <a:pt x="285" y="176"/>
                  <a:pt x="284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78" y="176"/>
                  <a:pt x="231" y="174"/>
                  <a:pt x="229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22" y="171"/>
                  <a:pt x="222" y="171"/>
                  <a:pt x="222" y="171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1" y="168"/>
                  <a:pt x="280" y="164"/>
                  <a:pt x="284" y="164"/>
                </a:cubicBezTo>
                <a:cubicBezTo>
                  <a:pt x="290" y="164"/>
                  <a:pt x="292" y="164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302" y="155"/>
                  <a:pt x="308" y="144"/>
                  <a:pt x="296" y="133"/>
                </a:cubicBezTo>
                <a:cubicBezTo>
                  <a:pt x="285" y="123"/>
                  <a:pt x="243" y="125"/>
                  <a:pt x="214" y="124"/>
                </a:cubicBezTo>
                <a:cubicBezTo>
                  <a:pt x="213" y="124"/>
                  <a:pt x="213" y="124"/>
                  <a:pt x="213" y="12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12" y="124"/>
                  <a:pt x="219" y="124"/>
                  <a:pt x="217" y="124"/>
                </a:cubicBezTo>
                <a:cubicBezTo>
                  <a:pt x="213" y="124"/>
                  <a:pt x="209" y="124"/>
                  <a:pt x="206" y="124"/>
                </a:cubicBezTo>
                <a:cubicBezTo>
                  <a:pt x="192" y="123"/>
                  <a:pt x="167" y="123"/>
                  <a:pt x="165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9" y="120"/>
                  <a:pt x="179" y="119"/>
                </a:cubicBezTo>
                <a:cubicBezTo>
                  <a:pt x="165" y="90"/>
                  <a:pt x="188" y="73"/>
                  <a:pt x="192" y="58"/>
                </a:cubicBezTo>
                <a:cubicBezTo>
                  <a:pt x="206" y="5"/>
                  <a:pt x="178" y="0"/>
                  <a:pt x="178" y="0"/>
                </a:cubicBezTo>
                <a:cubicBezTo>
                  <a:pt x="178" y="0"/>
                  <a:pt x="108" y="96"/>
                  <a:pt x="101" y="126"/>
                </a:cubicBezTo>
                <a:cubicBezTo>
                  <a:pt x="96" y="148"/>
                  <a:pt x="67" y="146"/>
                  <a:pt x="58" y="146"/>
                </a:cubicBezTo>
                <a:cubicBezTo>
                  <a:pt x="10" y="144"/>
                  <a:pt x="0" y="264"/>
                  <a:pt x="53" y="275"/>
                </a:cubicBezTo>
                <a:cubicBezTo>
                  <a:pt x="64" y="277"/>
                  <a:pt x="76" y="265"/>
                  <a:pt x="99" y="275"/>
                </a:cubicBezTo>
                <a:cubicBezTo>
                  <a:pt x="149" y="296"/>
                  <a:pt x="192" y="287"/>
                  <a:pt x="232" y="286"/>
                </a:cubicBezTo>
                <a:cubicBezTo>
                  <a:pt x="259" y="285"/>
                  <a:pt x="257" y="266"/>
                  <a:pt x="255" y="256"/>
                </a:cubicBezTo>
                <a:cubicBezTo>
                  <a:pt x="242" y="256"/>
                  <a:pt x="229" y="255"/>
                  <a:pt x="227" y="255"/>
                </a:cubicBezTo>
                <a:cubicBezTo>
                  <a:pt x="225" y="255"/>
                  <a:pt x="225" y="255"/>
                  <a:pt x="225" y="255"/>
                </a:cubicBezTo>
                <a:cubicBezTo>
                  <a:pt x="221" y="252"/>
                  <a:pt x="221" y="252"/>
                  <a:pt x="221" y="252"/>
                </a:cubicBezTo>
                <a:cubicBezTo>
                  <a:pt x="225" y="249"/>
                  <a:pt x="225" y="249"/>
                  <a:pt x="225" y="249"/>
                </a:cubicBezTo>
                <a:cubicBezTo>
                  <a:pt x="227" y="249"/>
                  <a:pt x="227" y="249"/>
                  <a:pt x="227" y="249"/>
                </a:cubicBezTo>
                <a:cubicBezTo>
                  <a:pt x="229" y="249"/>
                  <a:pt x="247" y="248"/>
                  <a:pt x="262" y="247"/>
                </a:cubicBezTo>
                <a:cubicBezTo>
                  <a:pt x="275" y="237"/>
                  <a:pt x="272" y="227"/>
                  <a:pt x="269" y="220"/>
                </a:cubicBezTo>
                <a:cubicBezTo>
                  <a:pt x="253" y="219"/>
                  <a:pt x="232" y="218"/>
                  <a:pt x="230" y="218"/>
                </a:cubicBezTo>
                <a:lnTo>
                  <a:pt x="228" y="2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172"/>
          <p:cNvSpPr/>
          <p:nvPr/>
        </p:nvSpPr>
        <p:spPr bwMode="auto">
          <a:xfrm>
            <a:off x="2236660" y="4043921"/>
            <a:ext cx="9525" cy="0"/>
          </a:xfrm>
          <a:custGeom>
            <a:avLst/>
            <a:gdLst>
              <a:gd name="T0" fmla="*/ 0 w 11"/>
              <a:gd name="T1" fmla="*/ 11 w 11"/>
              <a:gd name="T2" fmla="*/ 0 w 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1">
                <a:moveTo>
                  <a:pt x="0" y="0"/>
                </a:moveTo>
                <a:cubicBezTo>
                  <a:pt x="3" y="0"/>
                  <a:pt x="7" y="0"/>
                  <a:pt x="11" y="0"/>
                </a:cubicBezTo>
                <a:cubicBezTo>
                  <a:pt x="8" y="0"/>
                  <a:pt x="4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173"/>
          <p:cNvSpPr/>
          <p:nvPr/>
        </p:nvSpPr>
        <p:spPr bwMode="auto">
          <a:xfrm>
            <a:off x="2154110" y="3889934"/>
            <a:ext cx="277813" cy="266700"/>
          </a:xfrm>
          <a:custGeom>
            <a:avLst/>
            <a:gdLst>
              <a:gd name="T0" fmla="*/ 80 w 308"/>
              <a:gd name="T1" fmla="*/ 78 h 296"/>
              <a:gd name="T2" fmla="*/ 84 w 308"/>
              <a:gd name="T3" fmla="*/ 81 h 296"/>
              <a:gd name="T4" fmla="*/ 80 w 308"/>
              <a:gd name="T5" fmla="*/ 84 h 296"/>
              <a:gd name="T6" fmla="*/ 78 w 308"/>
              <a:gd name="T7" fmla="*/ 84 h 296"/>
              <a:gd name="T8" fmla="*/ 30 w 308"/>
              <a:gd name="T9" fmla="*/ 87 h 296"/>
              <a:gd name="T10" fmla="*/ 20 w 308"/>
              <a:gd name="T11" fmla="*/ 120 h 296"/>
              <a:gd name="T12" fmla="*/ 24 w 308"/>
              <a:gd name="T13" fmla="*/ 120 h 296"/>
              <a:gd name="T14" fmla="*/ 24 w 308"/>
              <a:gd name="T15" fmla="*/ 120 h 296"/>
              <a:gd name="T16" fmla="*/ 24 w 308"/>
              <a:gd name="T17" fmla="*/ 120 h 296"/>
              <a:gd name="T18" fmla="*/ 79 w 308"/>
              <a:gd name="T19" fmla="*/ 122 h 296"/>
              <a:gd name="T20" fmla="*/ 81 w 308"/>
              <a:gd name="T21" fmla="*/ 122 h 296"/>
              <a:gd name="T22" fmla="*/ 86 w 308"/>
              <a:gd name="T23" fmla="*/ 125 h 296"/>
              <a:gd name="T24" fmla="*/ 82 w 308"/>
              <a:gd name="T25" fmla="*/ 128 h 296"/>
              <a:gd name="T26" fmla="*/ 79 w 308"/>
              <a:gd name="T27" fmla="*/ 128 h 296"/>
              <a:gd name="T28" fmla="*/ 24 w 308"/>
              <a:gd name="T29" fmla="*/ 132 h 296"/>
              <a:gd name="T30" fmla="*/ 15 w 308"/>
              <a:gd name="T31" fmla="*/ 132 h 296"/>
              <a:gd name="T32" fmla="*/ 15 w 308"/>
              <a:gd name="T33" fmla="*/ 132 h 296"/>
              <a:gd name="T34" fmla="*/ 12 w 308"/>
              <a:gd name="T35" fmla="*/ 163 h 296"/>
              <a:gd name="T36" fmla="*/ 94 w 308"/>
              <a:gd name="T37" fmla="*/ 172 h 296"/>
              <a:gd name="T38" fmla="*/ 95 w 308"/>
              <a:gd name="T39" fmla="*/ 172 h 296"/>
              <a:gd name="T40" fmla="*/ 95 w 308"/>
              <a:gd name="T41" fmla="*/ 172 h 296"/>
              <a:gd name="T42" fmla="*/ 91 w 308"/>
              <a:gd name="T43" fmla="*/ 172 h 296"/>
              <a:gd name="T44" fmla="*/ 102 w 308"/>
              <a:gd name="T45" fmla="*/ 172 h 296"/>
              <a:gd name="T46" fmla="*/ 142 w 308"/>
              <a:gd name="T47" fmla="*/ 173 h 296"/>
              <a:gd name="T48" fmla="*/ 143 w 308"/>
              <a:gd name="T49" fmla="*/ 173 h 296"/>
              <a:gd name="T50" fmla="*/ 148 w 308"/>
              <a:gd name="T51" fmla="*/ 175 h 296"/>
              <a:gd name="T52" fmla="*/ 143 w 308"/>
              <a:gd name="T53" fmla="*/ 176 h 296"/>
              <a:gd name="T54" fmla="*/ 142 w 308"/>
              <a:gd name="T55" fmla="*/ 176 h 296"/>
              <a:gd name="T56" fmla="*/ 129 w 308"/>
              <a:gd name="T57" fmla="*/ 177 h 296"/>
              <a:gd name="T58" fmla="*/ 115 w 308"/>
              <a:gd name="T59" fmla="*/ 238 h 296"/>
              <a:gd name="T60" fmla="*/ 129 w 308"/>
              <a:gd name="T61" fmla="*/ 296 h 296"/>
              <a:gd name="T62" fmla="*/ 207 w 308"/>
              <a:gd name="T63" fmla="*/ 169 h 296"/>
              <a:gd name="T64" fmla="*/ 250 w 308"/>
              <a:gd name="T65" fmla="*/ 150 h 296"/>
              <a:gd name="T66" fmla="*/ 255 w 308"/>
              <a:gd name="T67" fmla="*/ 21 h 296"/>
              <a:gd name="T68" fmla="*/ 209 w 308"/>
              <a:gd name="T69" fmla="*/ 21 h 296"/>
              <a:gd name="T70" fmla="*/ 76 w 308"/>
              <a:gd name="T71" fmla="*/ 10 h 296"/>
              <a:gd name="T72" fmla="*/ 53 w 308"/>
              <a:gd name="T73" fmla="*/ 40 h 296"/>
              <a:gd name="T74" fmla="*/ 80 w 308"/>
              <a:gd name="T75" fmla="*/ 41 h 296"/>
              <a:gd name="T76" fmla="*/ 83 w 308"/>
              <a:gd name="T77" fmla="*/ 41 h 296"/>
              <a:gd name="T78" fmla="*/ 87 w 308"/>
              <a:gd name="T79" fmla="*/ 44 h 296"/>
              <a:gd name="T80" fmla="*/ 83 w 308"/>
              <a:gd name="T81" fmla="*/ 47 h 296"/>
              <a:gd name="T82" fmla="*/ 81 w 308"/>
              <a:gd name="T83" fmla="*/ 47 h 296"/>
              <a:gd name="T84" fmla="*/ 46 w 308"/>
              <a:gd name="T85" fmla="*/ 49 h 296"/>
              <a:gd name="T86" fmla="*/ 39 w 308"/>
              <a:gd name="T87" fmla="*/ 76 h 296"/>
              <a:gd name="T88" fmla="*/ 77 w 308"/>
              <a:gd name="T89" fmla="*/ 78 h 296"/>
              <a:gd name="T90" fmla="*/ 80 w 308"/>
              <a:gd name="T91" fmla="*/ 7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80" y="78"/>
                </a:moveTo>
                <a:cubicBezTo>
                  <a:pt x="84" y="81"/>
                  <a:pt x="84" y="81"/>
                  <a:pt x="84" y="81"/>
                </a:cubicBezTo>
                <a:cubicBezTo>
                  <a:pt x="80" y="84"/>
                  <a:pt x="80" y="84"/>
                  <a:pt x="80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6" y="84"/>
                  <a:pt x="45" y="86"/>
                  <a:pt x="30" y="87"/>
                </a:cubicBezTo>
                <a:cubicBezTo>
                  <a:pt x="12" y="99"/>
                  <a:pt x="16" y="112"/>
                  <a:pt x="20" y="120"/>
                </a:cubicBezTo>
                <a:cubicBezTo>
                  <a:pt x="21" y="120"/>
                  <a:pt x="23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30" y="120"/>
                  <a:pt x="77" y="122"/>
                  <a:pt x="79" y="122"/>
                </a:cubicBezTo>
                <a:cubicBezTo>
                  <a:pt x="81" y="122"/>
                  <a:pt x="81" y="122"/>
                  <a:pt x="81" y="122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7" y="128"/>
                  <a:pt x="28" y="132"/>
                  <a:pt x="24" y="132"/>
                </a:cubicBezTo>
                <a:cubicBezTo>
                  <a:pt x="18" y="132"/>
                  <a:pt x="16" y="132"/>
                  <a:pt x="15" y="132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6" y="141"/>
                  <a:pt x="0" y="152"/>
                  <a:pt x="12" y="163"/>
                </a:cubicBezTo>
                <a:cubicBezTo>
                  <a:pt x="23" y="173"/>
                  <a:pt x="65" y="171"/>
                  <a:pt x="94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6" y="172"/>
                  <a:pt x="89" y="172"/>
                  <a:pt x="91" y="172"/>
                </a:cubicBezTo>
                <a:cubicBezTo>
                  <a:pt x="95" y="172"/>
                  <a:pt x="99" y="172"/>
                  <a:pt x="102" y="172"/>
                </a:cubicBezTo>
                <a:cubicBezTo>
                  <a:pt x="116" y="173"/>
                  <a:pt x="141" y="173"/>
                  <a:pt x="142" y="173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8" y="175"/>
                  <a:pt x="148" y="175"/>
                  <a:pt x="148" y="175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6"/>
                  <a:pt x="139" y="176"/>
                  <a:pt x="129" y="177"/>
                </a:cubicBezTo>
                <a:cubicBezTo>
                  <a:pt x="143" y="206"/>
                  <a:pt x="119" y="223"/>
                  <a:pt x="115" y="238"/>
                </a:cubicBezTo>
                <a:cubicBezTo>
                  <a:pt x="101" y="291"/>
                  <a:pt x="129" y="296"/>
                  <a:pt x="129" y="296"/>
                </a:cubicBezTo>
                <a:cubicBezTo>
                  <a:pt x="129" y="296"/>
                  <a:pt x="200" y="200"/>
                  <a:pt x="207" y="169"/>
                </a:cubicBezTo>
                <a:cubicBezTo>
                  <a:pt x="212" y="148"/>
                  <a:pt x="240" y="150"/>
                  <a:pt x="250" y="150"/>
                </a:cubicBezTo>
                <a:cubicBezTo>
                  <a:pt x="298" y="152"/>
                  <a:pt x="308" y="31"/>
                  <a:pt x="255" y="21"/>
                </a:cubicBezTo>
                <a:cubicBezTo>
                  <a:pt x="244" y="19"/>
                  <a:pt x="232" y="31"/>
                  <a:pt x="209" y="21"/>
                </a:cubicBezTo>
                <a:cubicBezTo>
                  <a:pt x="159" y="0"/>
                  <a:pt x="116" y="9"/>
                  <a:pt x="76" y="10"/>
                </a:cubicBezTo>
                <a:cubicBezTo>
                  <a:pt x="49" y="11"/>
                  <a:pt x="51" y="30"/>
                  <a:pt x="53" y="40"/>
                </a:cubicBezTo>
                <a:cubicBezTo>
                  <a:pt x="66" y="40"/>
                  <a:pt x="79" y="41"/>
                  <a:pt x="80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7" y="44"/>
                  <a:pt x="87" y="44"/>
                  <a:pt x="87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81" y="47"/>
                  <a:pt x="81" y="47"/>
                  <a:pt x="81" y="47"/>
                </a:cubicBezTo>
                <a:cubicBezTo>
                  <a:pt x="79" y="47"/>
                  <a:pt x="61" y="48"/>
                  <a:pt x="46" y="49"/>
                </a:cubicBezTo>
                <a:cubicBezTo>
                  <a:pt x="32" y="59"/>
                  <a:pt x="36" y="69"/>
                  <a:pt x="39" y="76"/>
                </a:cubicBezTo>
                <a:cubicBezTo>
                  <a:pt x="55" y="77"/>
                  <a:pt x="76" y="78"/>
                  <a:pt x="77" y="78"/>
                </a:cubicBezTo>
                <a:lnTo>
                  <a:pt x="80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174"/>
          <p:cNvSpPr/>
          <p:nvPr/>
        </p:nvSpPr>
        <p:spPr bwMode="auto">
          <a:xfrm>
            <a:off x="2700210" y="3997884"/>
            <a:ext cx="42863" cy="136525"/>
          </a:xfrm>
          <a:custGeom>
            <a:avLst/>
            <a:gdLst>
              <a:gd name="T0" fmla="*/ 38 w 47"/>
              <a:gd name="T1" fmla="*/ 36 h 151"/>
              <a:gd name="T2" fmla="*/ 46 w 47"/>
              <a:gd name="T3" fmla="*/ 0 h 151"/>
              <a:gd name="T4" fmla="*/ 17 w 47"/>
              <a:gd name="T5" fmla="*/ 0 h 151"/>
              <a:gd name="T6" fmla="*/ 0 w 47"/>
              <a:gd name="T7" fmla="*/ 53 h 151"/>
              <a:gd name="T8" fmla="*/ 0 w 47"/>
              <a:gd name="T9" fmla="*/ 98 h 151"/>
              <a:gd name="T10" fmla="*/ 17 w 47"/>
              <a:gd name="T11" fmla="*/ 151 h 151"/>
              <a:gd name="T12" fmla="*/ 47 w 47"/>
              <a:gd name="T13" fmla="*/ 151 h 151"/>
              <a:gd name="T14" fmla="*/ 38 w 47"/>
              <a:gd name="T15" fmla="*/ 114 h 151"/>
              <a:gd name="T16" fmla="*/ 38 w 47"/>
              <a:gd name="T17" fmla="*/ 36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51">
                <a:moveTo>
                  <a:pt x="38" y="36"/>
                </a:moveTo>
                <a:cubicBezTo>
                  <a:pt x="38" y="27"/>
                  <a:pt x="41" y="13"/>
                  <a:pt x="4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39"/>
                  <a:pt x="0" y="53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2"/>
                  <a:pt x="8" y="151"/>
                  <a:pt x="17" y="15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41" y="137"/>
                  <a:pt x="38" y="123"/>
                  <a:pt x="38" y="114"/>
                </a:cubicBezTo>
                <a:lnTo>
                  <a:pt x="38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175"/>
          <p:cNvSpPr/>
          <p:nvPr/>
        </p:nvSpPr>
        <p:spPr bwMode="auto">
          <a:xfrm>
            <a:off x="2749422" y="3896284"/>
            <a:ext cx="161925" cy="260350"/>
          </a:xfrm>
          <a:custGeom>
            <a:avLst/>
            <a:gdLst>
              <a:gd name="T0" fmla="*/ 17 w 180"/>
              <a:gd name="T1" fmla="*/ 100 h 289"/>
              <a:gd name="T2" fmla="*/ 0 w 180"/>
              <a:gd name="T3" fmla="*/ 149 h 289"/>
              <a:gd name="T4" fmla="*/ 0 w 180"/>
              <a:gd name="T5" fmla="*/ 227 h 289"/>
              <a:gd name="T6" fmla="*/ 36 w 180"/>
              <a:gd name="T7" fmla="*/ 289 h 289"/>
              <a:gd name="T8" fmla="*/ 131 w 180"/>
              <a:gd name="T9" fmla="*/ 289 h 289"/>
              <a:gd name="T10" fmla="*/ 166 w 180"/>
              <a:gd name="T11" fmla="*/ 255 h 289"/>
              <a:gd name="T12" fmla="*/ 167 w 180"/>
              <a:gd name="T13" fmla="*/ 253 h 289"/>
              <a:gd name="T14" fmla="*/ 94 w 180"/>
              <a:gd name="T15" fmla="*/ 253 h 289"/>
              <a:gd name="T16" fmla="*/ 82 w 180"/>
              <a:gd name="T17" fmla="*/ 241 h 289"/>
              <a:gd name="T18" fmla="*/ 94 w 180"/>
              <a:gd name="T19" fmla="*/ 230 h 289"/>
              <a:gd name="T20" fmla="*/ 169 w 180"/>
              <a:gd name="T21" fmla="*/ 230 h 289"/>
              <a:gd name="T22" fmla="*/ 172 w 180"/>
              <a:gd name="T23" fmla="*/ 199 h 289"/>
              <a:gd name="T24" fmla="*/ 94 w 180"/>
              <a:gd name="T25" fmla="*/ 199 h 289"/>
              <a:gd name="T26" fmla="*/ 82 w 180"/>
              <a:gd name="T27" fmla="*/ 188 h 289"/>
              <a:gd name="T28" fmla="*/ 94 w 180"/>
              <a:gd name="T29" fmla="*/ 177 h 289"/>
              <a:gd name="T30" fmla="*/ 175 w 180"/>
              <a:gd name="T31" fmla="*/ 177 h 289"/>
              <a:gd name="T32" fmla="*/ 178 w 180"/>
              <a:gd name="T33" fmla="*/ 146 h 289"/>
              <a:gd name="T34" fmla="*/ 94 w 180"/>
              <a:gd name="T35" fmla="*/ 146 h 289"/>
              <a:gd name="T36" fmla="*/ 82 w 180"/>
              <a:gd name="T37" fmla="*/ 135 h 289"/>
              <a:gd name="T38" fmla="*/ 94 w 180"/>
              <a:gd name="T39" fmla="*/ 124 h 289"/>
              <a:gd name="T40" fmla="*/ 180 w 180"/>
              <a:gd name="T41" fmla="*/ 124 h 289"/>
              <a:gd name="T42" fmla="*/ 180 w 180"/>
              <a:gd name="T43" fmla="*/ 121 h 289"/>
              <a:gd name="T44" fmla="*/ 145 w 180"/>
              <a:gd name="T45" fmla="*/ 87 h 289"/>
              <a:gd name="T46" fmla="*/ 82 w 180"/>
              <a:gd name="T47" fmla="*/ 87 h 289"/>
              <a:gd name="T48" fmla="*/ 84 w 180"/>
              <a:gd name="T49" fmla="*/ 71 h 289"/>
              <a:gd name="T50" fmla="*/ 90 w 180"/>
              <a:gd name="T51" fmla="*/ 38 h 289"/>
              <a:gd name="T52" fmla="*/ 64 w 180"/>
              <a:gd name="T53" fmla="*/ 2 h 289"/>
              <a:gd name="T54" fmla="*/ 29 w 180"/>
              <a:gd name="T55" fmla="*/ 28 h 289"/>
              <a:gd name="T56" fmla="*/ 21 w 180"/>
              <a:gd name="T57" fmla="*/ 74 h 289"/>
              <a:gd name="T58" fmla="*/ 17 w 180"/>
              <a:gd name="T59" fmla="*/ 10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0" h="289">
                <a:moveTo>
                  <a:pt x="17" y="100"/>
                </a:moveTo>
                <a:cubicBezTo>
                  <a:pt x="7" y="114"/>
                  <a:pt x="0" y="137"/>
                  <a:pt x="0" y="149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46"/>
                  <a:pt x="16" y="289"/>
                  <a:pt x="36" y="289"/>
                </a:cubicBezTo>
                <a:cubicBezTo>
                  <a:pt x="131" y="289"/>
                  <a:pt x="131" y="289"/>
                  <a:pt x="131" y="289"/>
                </a:cubicBezTo>
                <a:cubicBezTo>
                  <a:pt x="150" y="289"/>
                  <a:pt x="166" y="274"/>
                  <a:pt x="166" y="255"/>
                </a:cubicBezTo>
                <a:cubicBezTo>
                  <a:pt x="167" y="253"/>
                  <a:pt x="167" y="253"/>
                  <a:pt x="167" y="253"/>
                </a:cubicBezTo>
                <a:cubicBezTo>
                  <a:pt x="94" y="253"/>
                  <a:pt x="94" y="253"/>
                  <a:pt x="94" y="253"/>
                </a:cubicBezTo>
                <a:cubicBezTo>
                  <a:pt x="87" y="253"/>
                  <a:pt x="82" y="248"/>
                  <a:pt x="82" y="241"/>
                </a:cubicBezTo>
                <a:cubicBezTo>
                  <a:pt x="82" y="235"/>
                  <a:pt x="87" y="230"/>
                  <a:pt x="94" y="230"/>
                </a:cubicBezTo>
                <a:cubicBezTo>
                  <a:pt x="169" y="230"/>
                  <a:pt x="169" y="230"/>
                  <a:pt x="169" y="230"/>
                </a:cubicBezTo>
                <a:cubicBezTo>
                  <a:pt x="172" y="199"/>
                  <a:pt x="172" y="199"/>
                  <a:pt x="172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87" y="199"/>
                  <a:pt x="82" y="194"/>
                  <a:pt x="82" y="188"/>
                </a:cubicBezTo>
                <a:cubicBezTo>
                  <a:pt x="82" y="182"/>
                  <a:pt x="87" y="177"/>
                  <a:pt x="94" y="177"/>
                </a:cubicBezTo>
                <a:cubicBezTo>
                  <a:pt x="175" y="177"/>
                  <a:pt x="175" y="177"/>
                  <a:pt x="175" y="177"/>
                </a:cubicBezTo>
                <a:cubicBezTo>
                  <a:pt x="178" y="146"/>
                  <a:pt x="178" y="146"/>
                  <a:pt x="178" y="146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87" y="146"/>
                  <a:pt x="82" y="141"/>
                  <a:pt x="82" y="135"/>
                </a:cubicBezTo>
                <a:cubicBezTo>
                  <a:pt x="82" y="129"/>
                  <a:pt x="87" y="124"/>
                  <a:pt x="94" y="124"/>
                </a:cubicBezTo>
                <a:cubicBezTo>
                  <a:pt x="180" y="124"/>
                  <a:pt x="180" y="124"/>
                  <a:pt x="180" y="124"/>
                </a:cubicBezTo>
                <a:cubicBezTo>
                  <a:pt x="180" y="121"/>
                  <a:pt x="180" y="121"/>
                  <a:pt x="180" y="121"/>
                </a:cubicBezTo>
                <a:cubicBezTo>
                  <a:pt x="180" y="102"/>
                  <a:pt x="164" y="87"/>
                  <a:pt x="145" y="87"/>
                </a:cubicBezTo>
                <a:cubicBezTo>
                  <a:pt x="82" y="87"/>
                  <a:pt x="82" y="87"/>
                  <a:pt x="82" y="87"/>
                </a:cubicBezTo>
                <a:cubicBezTo>
                  <a:pt x="84" y="71"/>
                  <a:pt x="84" y="71"/>
                  <a:pt x="84" y="71"/>
                </a:cubicBezTo>
                <a:cubicBezTo>
                  <a:pt x="90" y="38"/>
                  <a:pt x="90" y="38"/>
                  <a:pt x="90" y="38"/>
                </a:cubicBezTo>
                <a:cubicBezTo>
                  <a:pt x="92" y="21"/>
                  <a:pt x="81" y="5"/>
                  <a:pt x="64" y="2"/>
                </a:cubicBezTo>
                <a:cubicBezTo>
                  <a:pt x="47" y="0"/>
                  <a:pt x="32" y="11"/>
                  <a:pt x="29" y="28"/>
                </a:cubicBezTo>
                <a:cubicBezTo>
                  <a:pt x="21" y="74"/>
                  <a:pt x="21" y="74"/>
                  <a:pt x="21" y="74"/>
                </a:cubicBezTo>
                <a:lnTo>
                  <a:pt x="17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176"/>
          <p:cNvSpPr/>
          <p:nvPr/>
        </p:nvSpPr>
        <p:spPr bwMode="auto">
          <a:xfrm>
            <a:off x="3387597" y="3920096"/>
            <a:ext cx="42863" cy="136525"/>
          </a:xfrm>
          <a:custGeom>
            <a:avLst/>
            <a:gdLst>
              <a:gd name="T0" fmla="*/ 9 w 47"/>
              <a:gd name="T1" fmla="*/ 115 h 151"/>
              <a:gd name="T2" fmla="*/ 1 w 47"/>
              <a:gd name="T3" fmla="*/ 151 h 151"/>
              <a:gd name="T4" fmla="*/ 30 w 47"/>
              <a:gd name="T5" fmla="*/ 151 h 151"/>
              <a:gd name="T6" fmla="*/ 47 w 47"/>
              <a:gd name="T7" fmla="*/ 98 h 151"/>
              <a:gd name="T8" fmla="*/ 47 w 47"/>
              <a:gd name="T9" fmla="*/ 53 h 151"/>
              <a:gd name="T10" fmla="*/ 30 w 47"/>
              <a:gd name="T11" fmla="*/ 0 h 151"/>
              <a:gd name="T12" fmla="*/ 0 w 47"/>
              <a:gd name="T13" fmla="*/ 0 h 151"/>
              <a:gd name="T14" fmla="*/ 9 w 47"/>
              <a:gd name="T15" fmla="*/ 36 h 151"/>
              <a:gd name="T16" fmla="*/ 9 w 47"/>
              <a:gd name="T17" fmla="*/ 11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51">
                <a:moveTo>
                  <a:pt x="9" y="115"/>
                </a:moveTo>
                <a:cubicBezTo>
                  <a:pt x="9" y="124"/>
                  <a:pt x="6" y="137"/>
                  <a:pt x="1" y="151"/>
                </a:cubicBezTo>
                <a:cubicBezTo>
                  <a:pt x="30" y="151"/>
                  <a:pt x="30" y="151"/>
                  <a:pt x="30" y="151"/>
                </a:cubicBezTo>
                <a:cubicBezTo>
                  <a:pt x="39" y="151"/>
                  <a:pt x="47" y="112"/>
                  <a:pt x="47" y="98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39"/>
                  <a:pt x="39" y="0"/>
                  <a:pt x="30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14"/>
                  <a:pt x="9" y="28"/>
                  <a:pt x="9" y="36"/>
                </a:cubicBezTo>
                <a:lnTo>
                  <a:pt x="9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Freeform 177"/>
          <p:cNvSpPr/>
          <p:nvPr/>
        </p:nvSpPr>
        <p:spPr bwMode="auto">
          <a:xfrm>
            <a:off x="3219322" y="3897871"/>
            <a:ext cx="161925" cy="260350"/>
          </a:xfrm>
          <a:custGeom>
            <a:avLst/>
            <a:gdLst>
              <a:gd name="T0" fmla="*/ 163 w 180"/>
              <a:gd name="T1" fmla="*/ 189 h 289"/>
              <a:gd name="T2" fmla="*/ 180 w 180"/>
              <a:gd name="T3" fmla="*/ 140 h 289"/>
              <a:gd name="T4" fmla="*/ 180 w 180"/>
              <a:gd name="T5" fmla="*/ 61 h 289"/>
              <a:gd name="T6" fmla="*/ 144 w 180"/>
              <a:gd name="T7" fmla="*/ 0 h 289"/>
              <a:gd name="T8" fmla="*/ 49 w 180"/>
              <a:gd name="T9" fmla="*/ 0 h 289"/>
              <a:gd name="T10" fmla="*/ 14 w 180"/>
              <a:gd name="T11" fmla="*/ 33 h 289"/>
              <a:gd name="T12" fmla="*/ 13 w 180"/>
              <a:gd name="T13" fmla="*/ 36 h 289"/>
              <a:gd name="T14" fmla="*/ 86 w 180"/>
              <a:gd name="T15" fmla="*/ 36 h 289"/>
              <a:gd name="T16" fmla="*/ 98 w 180"/>
              <a:gd name="T17" fmla="*/ 47 h 289"/>
              <a:gd name="T18" fmla="*/ 86 w 180"/>
              <a:gd name="T19" fmla="*/ 59 h 289"/>
              <a:gd name="T20" fmla="*/ 11 w 180"/>
              <a:gd name="T21" fmla="*/ 59 h 289"/>
              <a:gd name="T22" fmla="*/ 8 w 180"/>
              <a:gd name="T23" fmla="*/ 89 h 289"/>
              <a:gd name="T24" fmla="*/ 86 w 180"/>
              <a:gd name="T25" fmla="*/ 89 h 289"/>
              <a:gd name="T26" fmla="*/ 98 w 180"/>
              <a:gd name="T27" fmla="*/ 101 h 289"/>
              <a:gd name="T28" fmla="*/ 86 w 180"/>
              <a:gd name="T29" fmla="*/ 112 h 289"/>
              <a:gd name="T30" fmla="*/ 5 w 180"/>
              <a:gd name="T31" fmla="*/ 112 h 289"/>
              <a:gd name="T32" fmla="*/ 2 w 180"/>
              <a:gd name="T33" fmla="*/ 143 h 289"/>
              <a:gd name="T34" fmla="*/ 86 w 180"/>
              <a:gd name="T35" fmla="*/ 143 h 289"/>
              <a:gd name="T36" fmla="*/ 98 w 180"/>
              <a:gd name="T37" fmla="*/ 154 h 289"/>
              <a:gd name="T38" fmla="*/ 86 w 180"/>
              <a:gd name="T39" fmla="*/ 165 h 289"/>
              <a:gd name="T40" fmla="*/ 0 w 180"/>
              <a:gd name="T41" fmla="*/ 165 h 289"/>
              <a:gd name="T42" fmla="*/ 0 w 180"/>
              <a:gd name="T43" fmla="*/ 168 h 289"/>
              <a:gd name="T44" fmla="*/ 35 w 180"/>
              <a:gd name="T45" fmla="*/ 201 h 289"/>
              <a:gd name="T46" fmla="*/ 98 w 180"/>
              <a:gd name="T47" fmla="*/ 201 h 289"/>
              <a:gd name="T48" fmla="*/ 96 w 180"/>
              <a:gd name="T49" fmla="*/ 218 h 289"/>
              <a:gd name="T50" fmla="*/ 90 w 180"/>
              <a:gd name="T51" fmla="*/ 251 h 289"/>
              <a:gd name="T52" fmla="*/ 116 w 180"/>
              <a:gd name="T53" fmla="*/ 287 h 289"/>
              <a:gd name="T54" fmla="*/ 151 w 180"/>
              <a:gd name="T55" fmla="*/ 261 h 289"/>
              <a:gd name="T56" fmla="*/ 159 w 180"/>
              <a:gd name="T57" fmla="*/ 215 h 289"/>
              <a:gd name="T58" fmla="*/ 163 w 180"/>
              <a:gd name="T59" fmla="*/ 1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0" h="289">
                <a:moveTo>
                  <a:pt x="163" y="189"/>
                </a:moveTo>
                <a:cubicBezTo>
                  <a:pt x="173" y="175"/>
                  <a:pt x="180" y="152"/>
                  <a:pt x="180" y="140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0" y="43"/>
                  <a:pt x="164" y="0"/>
                  <a:pt x="144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30" y="0"/>
                  <a:pt x="14" y="15"/>
                  <a:pt x="14" y="33"/>
                </a:cubicBezTo>
                <a:cubicBezTo>
                  <a:pt x="13" y="36"/>
                  <a:pt x="13" y="36"/>
                  <a:pt x="13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93" y="36"/>
                  <a:pt x="98" y="41"/>
                  <a:pt x="98" y="47"/>
                </a:cubicBezTo>
                <a:cubicBezTo>
                  <a:pt x="98" y="54"/>
                  <a:pt x="93" y="59"/>
                  <a:pt x="86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8" y="89"/>
                  <a:pt x="8" y="89"/>
                  <a:pt x="8" y="89"/>
                </a:cubicBezTo>
                <a:cubicBezTo>
                  <a:pt x="86" y="89"/>
                  <a:pt x="86" y="89"/>
                  <a:pt x="86" y="89"/>
                </a:cubicBezTo>
                <a:cubicBezTo>
                  <a:pt x="93" y="89"/>
                  <a:pt x="98" y="94"/>
                  <a:pt x="98" y="101"/>
                </a:cubicBezTo>
                <a:cubicBezTo>
                  <a:pt x="98" y="107"/>
                  <a:pt x="93" y="112"/>
                  <a:pt x="86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43"/>
                  <a:pt x="2" y="143"/>
                  <a:pt x="2" y="143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93" y="143"/>
                  <a:pt x="98" y="148"/>
                  <a:pt x="98" y="154"/>
                </a:cubicBezTo>
                <a:cubicBezTo>
                  <a:pt x="98" y="160"/>
                  <a:pt x="93" y="165"/>
                  <a:pt x="86" y="16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86"/>
                  <a:pt x="16" y="201"/>
                  <a:pt x="35" y="201"/>
                </a:cubicBezTo>
                <a:cubicBezTo>
                  <a:pt x="98" y="201"/>
                  <a:pt x="98" y="201"/>
                  <a:pt x="98" y="201"/>
                </a:cubicBezTo>
                <a:cubicBezTo>
                  <a:pt x="96" y="218"/>
                  <a:pt x="96" y="218"/>
                  <a:pt x="96" y="218"/>
                </a:cubicBezTo>
                <a:cubicBezTo>
                  <a:pt x="90" y="251"/>
                  <a:pt x="90" y="251"/>
                  <a:pt x="90" y="251"/>
                </a:cubicBezTo>
                <a:cubicBezTo>
                  <a:pt x="88" y="268"/>
                  <a:pt x="99" y="284"/>
                  <a:pt x="116" y="287"/>
                </a:cubicBezTo>
                <a:cubicBezTo>
                  <a:pt x="132" y="289"/>
                  <a:pt x="148" y="278"/>
                  <a:pt x="151" y="261"/>
                </a:cubicBezTo>
                <a:cubicBezTo>
                  <a:pt x="159" y="215"/>
                  <a:pt x="159" y="215"/>
                  <a:pt x="159" y="215"/>
                </a:cubicBezTo>
                <a:lnTo>
                  <a:pt x="163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Freeform 178"/>
          <p:cNvSpPr>
            <a:spLocks noEditPoints="1"/>
          </p:cNvSpPr>
          <p:nvPr/>
        </p:nvSpPr>
        <p:spPr bwMode="auto">
          <a:xfrm>
            <a:off x="8899397" y="2942196"/>
            <a:ext cx="207963" cy="144463"/>
          </a:xfrm>
          <a:custGeom>
            <a:avLst/>
            <a:gdLst>
              <a:gd name="T0" fmla="*/ 232 w 232"/>
              <a:gd name="T1" fmla="*/ 45 h 160"/>
              <a:gd name="T2" fmla="*/ 187 w 232"/>
              <a:gd name="T3" fmla="*/ 0 h 160"/>
              <a:gd name="T4" fmla="*/ 147 w 232"/>
              <a:gd name="T5" fmla="*/ 25 h 160"/>
              <a:gd name="T6" fmla="*/ 119 w 232"/>
              <a:gd name="T7" fmla="*/ 18 h 160"/>
              <a:gd name="T8" fmla="*/ 64 w 232"/>
              <a:gd name="T9" fmla="*/ 51 h 160"/>
              <a:gd name="T10" fmla="*/ 48 w 232"/>
              <a:gd name="T11" fmla="*/ 46 h 160"/>
              <a:gd name="T12" fmla="*/ 19 w 232"/>
              <a:gd name="T13" fmla="*/ 75 h 160"/>
              <a:gd name="T14" fmla="*/ 20 w 232"/>
              <a:gd name="T15" fmla="*/ 83 h 160"/>
              <a:gd name="T16" fmla="*/ 0 w 232"/>
              <a:gd name="T17" fmla="*/ 118 h 160"/>
              <a:gd name="T18" fmla="*/ 40 w 232"/>
              <a:gd name="T19" fmla="*/ 160 h 160"/>
              <a:gd name="T20" fmla="*/ 40 w 232"/>
              <a:gd name="T21" fmla="*/ 160 h 160"/>
              <a:gd name="T22" fmla="*/ 42 w 232"/>
              <a:gd name="T23" fmla="*/ 160 h 160"/>
              <a:gd name="T24" fmla="*/ 42 w 232"/>
              <a:gd name="T25" fmla="*/ 160 h 160"/>
              <a:gd name="T26" fmla="*/ 43 w 232"/>
              <a:gd name="T27" fmla="*/ 160 h 160"/>
              <a:gd name="T28" fmla="*/ 161 w 232"/>
              <a:gd name="T29" fmla="*/ 160 h 160"/>
              <a:gd name="T30" fmla="*/ 163 w 232"/>
              <a:gd name="T31" fmla="*/ 160 h 160"/>
              <a:gd name="T32" fmla="*/ 195 w 232"/>
              <a:gd name="T33" fmla="*/ 146 h 160"/>
              <a:gd name="T34" fmla="*/ 196 w 232"/>
              <a:gd name="T35" fmla="*/ 146 h 160"/>
              <a:gd name="T36" fmla="*/ 196 w 232"/>
              <a:gd name="T37" fmla="*/ 144 h 160"/>
              <a:gd name="T38" fmla="*/ 204 w 232"/>
              <a:gd name="T39" fmla="*/ 119 h 160"/>
              <a:gd name="T40" fmla="*/ 192 w 232"/>
              <a:gd name="T41" fmla="*/ 90 h 160"/>
              <a:gd name="T42" fmla="*/ 232 w 232"/>
              <a:gd name="T43" fmla="*/ 45 h 160"/>
              <a:gd name="T44" fmla="*/ 163 w 232"/>
              <a:gd name="T45" fmla="*/ 146 h 160"/>
              <a:gd name="T46" fmla="*/ 162 w 232"/>
              <a:gd name="T47" fmla="*/ 146 h 160"/>
              <a:gd name="T48" fmla="*/ 162 w 232"/>
              <a:gd name="T49" fmla="*/ 146 h 160"/>
              <a:gd name="T50" fmla="*/ 161 w 232"/>
              <a:gd name="T51" fmla="*/ 146 h 160"/>
              <a:gd name="T52" fmla="*/ 43 w 232"/>
              <a:gd name="T53" fmla="*/ 146 h 160"/>
              <a:gd name="T54" fmla="*/ 42 w 232"/>
              <a:gd name="T55" fmla="*/ 146 h 160"/>
              <a:gd name="T56" fmla="*/ 42 w 232"/>
              <a:gd name="T57" fmla="*/ 146 h 160"/>
              <a:gd name="T58" fmla="*/ 42 w 232"/>
              <a:gd name="T59" fmla="*/ 146 h 160"/>
              <a:gd name="T60" fmla="*/ 14 w 232"/>
              <a:gd name="T61" fmla="*/ 118 h 160"/>
              <a:gd name="T62" fmla="*/ 28 w 232"/>
              <a:gd name="T63" fmla="*/ 94 h 160"/>
              <a:gd name="T64" fmla="*/ 37 w 232"/>
              <a:gd name="T65" fmla="*/ 89 h 160"/>
              <a:gd name="T66" fmla="*/ 34 w 232"/>
              <a:gd name="T67" fmla="*/ 80 h 160"/>
              <a:gd name="T68" fmla="*/ 33 w 232"/>
              <a:gd name="T69" fmla="*/ 75 h 160"/>
              <a:gd name="T70" fmla="*/ 48 w 232"/>
              <a:gd name="T71" fmla="*/ 60 h 160"/>
              <a:gd name="T72" fmla="*/ 57 w 232"/>
              <a:gd name="T73" fmla="*/ 63 h 160"/>
              <a:gd name="T74" fmla="*/ 70 w 232"/>
              <a:gd name="T75" fmla="*/ 73 h 160"/>
              <a:gd name="T76" fmla="*/ 76 w 232"/>
              <a:gd name="T77" fmla="*/ 59 h 160"/>
              <a:gd name="T78" fmla="*/ 119 w 232"/>
              <a:gd name="T79" fmla="*/ 32 h 160"/>
              <a:gd name="T80" fmla="*/ 166 w 232"/>
              <a:gd name="T81" fmla="*/ 79 h 160"/>
              <a:gd name="T82" fmla="*/ 166 w 232"/>
              <a:gd name="T83" fmla="*/ 81 h 160"/>
              <a:gd name="T84" fmla="*/ 166 w 232"/>
              <a:gd name="T85" fmla="*/ 82 h 160"/>
              <a:gd name="T86" fmla="*/ 166 w 232"/>
              <a:gd name="T87" fmla="*/ 91 h 160"/>
              <a:gd name="T88" fmla="*/ 174 w 232"/>
              <a:gd name="T89" fmla="*/ 94 h 160"/>
              <a:gd name="T90" fmla="*/ 190 w 232"/>
              <a:gd name="T91" fmla="*/ 119 h 160"/>
              <a:gd name="T92" fmla="*/ 163 w 232"/>
              <a:gd name="T93" fmla="*/ 146 h 160"/>
              <a:gd name="T94" fmla="*/ 163 w 232"/>
              <a:gd name="T95" fmla="*/ 14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160">
                <a:moveTo>
                  <a:pt x="232" y="45"/>
                </a:moveTo>
                <a:cubicBezTo>
                  <a:pt x="232" y="20"/>
                  <a:pt x="212" y="0"/>
                  <a:pt x="187" y="0"/>
                </a:cubicBezTo>
                <a:cubicBezTo>
                  <a:pt x="170" y="0"/>
                  <a:pt x="155" y="10"/>
                  <a:pt x="147" y="25"/>
                </a:cubicBezTo>
                <a:cubicBezTo>
                  <a:pt x="139" y="20"/>
                  <a:pt x="129" y="18"/>
                  <a:pt x="119" y="18"/>
                </a:cubicBezTo>
                <a:cubicBezTo>
                  <a:pt x="95" y="18"/>
                  <a:pt x="75" y="31"/>
                  <a:pt x="64" y="51"/>
                </a:cubicBezTo>
                <a:cubicBezTo>
                  <a:pt x="60" y="48"/>
                  <a:pt x="54" y="46"/>
                  <a:pt x="48" y="46"/>
                </a:cubicBezTo>
                <a:cubicBezTo>
                  <a:pt x="32" y="46"/>
                  <a:pt x="19" y="59"/>
                  <a:pt x="19" y="75"/>
                </a:cubicBezTo>
                <a:cubicBezTo>
                  <a:pt x="19" y="78"/>
                  <a:pt x="19" y="80"/>
                  <a:pt x="20" y="83"/>
                </a:cubicBezTo>
                <a:cubicBezTo>
                  <a:pt x="8" y="90"/>
                  <a:pt x="0" y="103"/>
                  <a:pt x="0" y="118"/>
                </a:cubicBezTo>
                <a:cubicBezTo>
                  <a:pt x="0" y="141"/>
                  <a:pt x="18" y="159"/>
                  <a:pt x="40" y="16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2" y="160"/>
                  <a:pt x="163" y="160"/>
                  <a:pt x="163" y="160"/>
                </a:cubicBezTo>
                <a:cubicBezTo>
                  <a:pt x="176" y="160"/>
                  <a:pt x="187" y="155"/>
                  <a:pt x="195" y="146"/>
                </a:cubicBezTo>
                <a:cubicBezTo>
                  <a:pt x="196" y="146"/>
                  <a:pt x="196" y="146"/>
                  <a:pt x="196" y="146"/>
                </a:cubicBezTo>
                <a:cubicBezTo>
                  <a:pt x="196" y="144"/>
                  <a:pt x="196" y="144"/>
                  <a:pt x="196" y="144"/>
                </a:cubicBezTo>
                <a:cubicBezTo>
                  <a:pt x="201" y="137"/>
                  <a:pt x="204" y="129"/>
                  <a:pt x="204" y="119"/>
                </a:cubicBezTo>
                <a:cubicBezTo>
                  <a:pt x="204" y="108"/>
                  <a:pt x="200" y="97"/>
                  <a:pt x="192" y="90"/>
                </a:cubicBezTo>
                <a:cubicBezTo>
                  <a:pt x="214" y="87"/>
                  <a:pt x="232" y="68"/>
                  <a:pt x="232" y="45"/>
                </a:cubicBezTo>
                <a:close/>
                <a:moveTo>
                  <a:pt x="163" y="146"/>
                </a:move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43" y="146"/>
                  <a:pt x="43" y="146"/>
                  <a:pt x="43" y="146"/>
                </a:cubicBezTo>
                <a:cubicBezTo>
                  <a:pt x="42" y="146"/>
                  <a:pt x="42" y="146"/>
                  <a:pt x="42" y="146"/>
                </a:cubicBezTo>
                <a:cubicBezTo>
                  <a:pt x="42" y="146"/>
                  <a:pt x="42" y="146"/>
                  <a:pt x="42" y="146"/>
                </a:cubicBezTo>
                <a:cubicBezTo>
                  <a:pt x="42" y="146"/>
                  <a:pt x="42" y="146"/>
                  <a:pt x="42" y="146"/>
                </a:cubicBezTo>
                <a:cubicBezTo>
                  <a:pt x="27" y="146"/>
                  <a:pt x="14" y="133"/>
                  <a:pt x="14" y="118"/>
                </a:cubicBezTo>
                <a:cubicBezTo>
                  <a:pt x="14" y="108"/>
                  <a:pt x="20" y="99"/>
                  <a:pt x="28" y="94"/>
                </a:cubicBezTo>
                <a:cubicBezTo>
                  <a:pt x="37" y="89"/>
                  <a:pt x="37" y="89"/>
                  <a:pt x="37" y="89"/>
                </a:cubicBezTo>
                <a:cubicBezTo>
                  <a:pt x="34" y="80"/>
                  <a:pt x="34" y="80"/>
                  <a:pt x="34" y="80"/>
                </a:cubicBezTo>
                <a:cubicBezTo>
                  <a:pt x="33" y="78"/>
                  <a:pt x="33" y="77"/>
                  <a:pt x="33" y="75"/>
                </a:cubicBezTo>
                <a:cubicBezTo>
                  <a:pt x="33" y="67"/>
                  <a:pt x="40" y="60"/>
                  <a:pt x="48" y="60"/>
                </a:cubicBezTo>
                <a:cubicBezTo>
                  <a:pt x="51" y="60"/>
                  <a:pt x="55" y="61"/>
                  <a:pt x="57" y="63"/>
                </a:cubicBezTo>
                <a:cubicBezTo>
                  <a:pt x="70" y="73"/>
                  <a:pt x="70" y="73"/>
                  <a:pt x="70" y="73"/>
                </a:cubicBezTo>
                <a:cubicBezTo>
                  <a:pt x="76" y="59"/>
                  <a:pt x="76" y="59"/>
                  <a:pt x="76" y="59"/>
                </a:cubicBezTo>
                <a:cubicBezTo>
                  <a:pt x="84" y="42"/>
                  <a:pt x="101" y="32"/>
                  <a:pt x="119" y="32"/>
                </a:cubicBezTo>
                <a:cubicBezTo>
                  <a:pt x="145" y="32"/>
                  <a:pt x="166" y="53"/>
                  <a:pt x="166" y="79"/>
                </a:cubicBezTo>
                <a:cubicBezTo>
                  <a:pt x="166" y="80"/>
                  <a:pt x="166" y="80"/>
                  <a:pt x="166" y="81"/>
                </a:cubicBezTo>
                <a:cubicBezTo>
                  <a:pt x="166" y="82"/>
                  <a:pt x="166" y="82"/>
                  <a:pt x="166" y="82"/>
                </a:cubicBezTo>
                <a:cubicBezTo>
                  <a:pt x="166" y="91"/>
                  <a:pt x="166" y="91"/>
                  <a:pt x="166" y="91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84" y="98"/>
                  <a:pt x="190" y="108"/>
                  <a:pt x="190" y="119"/>
                </a:cubicBezTo>
                <a:cubicBezTo>
                  <a:pt x="190" y="134"/>
                  <a:pt x="178" y="146"/>
                  <a:pt x="163" y="146"/>
                </a:cubicBezTo>
                <a:cubicBezTo>
                  <a:pt x="163" y="146"/>
                  <a:pt x="163" y="146"/>
                  <a:pt x="163" y="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Rectangle 179"/>
          <p:cNvSpPr>
            <a:spLocks noChangeArrowheads="1"/>
          </p:cNvSpPr>
          <p:nvPr/>
        </p:nvSpPr>
        <p:spPr bwMode="auto">
          <a:xfrm>
            <a:off x="9059735" y="2892984"/>
            <a:ext cx="15875" cy="2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Rectangle 180"/>
          <p:cNvSpPr>
            <a:spLocks noChangeArrowheads="1"/>
          </p:cNvSpPr>
          <p:nvPr/>
        </p:nvSpPr>
        <p:spPr bwMode="auto">
          <a:xfrm>
            <a:off x="9131172" y="2975534"/>
            <a:ext cx="26988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181"/>
          <p:cNvSpPr/>
          <p:nvPr/>
        </p:nvSpPr>
        <p:spPr bwMode="auto">
          <a:xfrm>
            <a:off x="9107360" y="2913621"/>
            <a:ext cx="30163" cy="30163"/>
          </a:xfrm>
          <a:custGeom>
            <a:avLst/>
            <a:gdLst>
              <a:gd name="T0" fmla="*/ 19 w 19"/>
              <a:gd name="T1" fmla="*/ 7 h 19"/>
              <a:gd name="T2" fmla="*/ 12 w 19"/>
              <a:gd name="T3" fmla="*/ 0 h 19"/>
              <a:gd name="T4" fmla="*/ 0 w 19"/>
              <a:gd name="T5" fmla="*/ 12 h 19"/>
              <a:gd name="T6" fmla="*/ 7 w 19"/>
              <a:gd name="T7" fmla="*/ 19 h 19"/>
              <a:gd name="T8" fmla="*/ 19 w 19"/>
              <a:gd name="T9" fmla="*/ 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9" y="7"/>
                </a:moveTo>
                <a:lnTo>
                  <a:pt x="12" y="0"/>
                </a:lnTo>
                <a:lnTo>
                  <a:pt x="0" y="12"/>
                </a:lnTo>
                <a:lnTo>
                  <a:pt x="7" y="19"/>
                </a:lnTo>
                <a:lnTo>
                  <a:pt x="19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" name="Freeform 182"/>
          <p:cNvSpPr/>
          <p:nvPr/>
        </p:nvSpPr>
        <p:spPr bwMode="auto">
          <a:xfrm>
            <a:off x="9107360" y="3021571"/>
            <a:ext cx="30163" cy="31750"/>
          </a:xfrm>
          <a:custGeom>
            <a:avLst/>
            <a:gdLst>
              <a:gd name="T0" fmla="*/ 0 w 19"/>
              <a:gd name="T1" fmla="*/ 7 h 20"/>
              <a:gd name="T2" fmla="*/ 12 w 19"/>
              <a:gd name="T3" fmla="*/ 20 h 20"/>
              <a:gd name="T4" fmla="*/ 19 w 19"/>
              <a:gd name="T5" fmla="*/ 13 h 20"/>
              <a:gd name="T6" fmla="*/ 7 w 19"/>
              <a:gd name="T7" fmla="*/ 0 h 20"/>
              <a:gd name="T8" fmla="*/ 0 w 19"/>
              <a:gd name="T9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0">
                <a:moveTo>
                  <a:pt x="0" y="7"/>
                </a:moveTo>
                <a:lnTo>
                  <a:pt x="12" y="20"/>
                </a:lnTo>
                <a:lnTo>
                  <a:pt x="19" y="13"/>
                </a:lnTo>
                <a:lnTo>
                  <a:pt x="7" y="0"/>
                </a:lnTo>
                <a:lnTo>
                  <a:pt x="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9" name="Freeform 183"/>
          <p:cNvSpPr/>
          <p:nvPr/>
        </p:nvSpPr>
        <p:spPr bwMode="auto">
          <a:xfrm>
            <a:off x="8997822" y="2913621"/>
            <a:ext cx="30163" cy="30163"/>
          </a:xfrm>
          <a:custGeom>
            <a:avLst/>
            <a:gdLst>
              <a:gd name="T0" fmla="*/ 19 w 19"/>
              <a:gd name="T1" fmla="*/ 12 h 19"/>
              <a:gd name="T2" fmla="*/ 7 w 19"/>
              <a:gd name="T3" fmla="*/ 0 h 19"/>
              <a:gd name="T4" fmla="*/ 0 w 19"/>
              <a:gd name="T5" fmla="*/ 6 h 19"/>
              <a:gd name="T6" fmla="*/ 12 w 19"/>
              <a:gd name="T7" fmla="*/ 19 h 19"/>
              <a:gd name="T8" fmla="*/ 19 w 19"/>
              <a:gd name="T9" fmla="*/ 1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9" y="12"/>
                </a:moveTo>
                <a:lnTo>
                  <a:pt x="7" y="0"/>
                </a:lnTo>
                <a:lnTo>
                  <a:pt x="0" y="6"/>
                </a:lnTo>
                <a:lnTo>
                  <a:pt x="12" y="19"/>
                </a:lnTo>
                <a:lnTo>
                  <a:pt x="1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184"/>
          <p:cNvSpPr>
            <a:spLocks noEditPoints="1"/>
          </p:cNvSpPr>
          <p:nvPr/>
        </p:nvSpPr>
        <p:spPr bwMode="auto">
          <a:xfrm>
            <a:off x="2157285" y="4931334"/>
            <a:ext cx="269875" cy="271463"/>
          </a:xfrm>
          <a:custGeom>
            <a:avLst/>
            <a:gdLst>
              <a:gd name="T0" fmla="*/ 271 w 301"/>
              <a:gd name="T1" fmla="*/ 165 h 301"/>
              <a:gd name="T2" fmla="*/ 219 w 301"/>
              <a:gd name="T3" fmla="*/ 143 h 301"/>
              <a:gd name="T4" fmla="*/ 204 w 301"/>
              <a:gd name="T5" fmla="*/ 117 h 301"/>
              <a:gd name="T6" fmla="*/ 136 w 301"/>
              <a:gd name="T7" fmla="*/ 113 h 301"/>
              <a:gd name="T8" fmla="*/ 74 w 301"/>
              <a:gd name="T9" fmla="*/ 52 h 301"/>
              <a:gd name="T10" fmla="*/ 66 w 301"/>
              <a:gd name="T11" fmla="*/ 28 h 301"/>
              <a:gd name="T12" fmla="*/ 49 w 301"/>
              <a:gd name="T13" fmla="*/ 11 h 301"/>
              <a:gd name="T14" fmla="*/ 11 w 301"/>
              <a:gd name="T15" fmla="*/ 11 h 301"/>
              <a:gd name="T16" fmla="*/ 11 w 301"/>
              <a:gd name="T17" fmla="*/ 49 h 301"/>
              <a:gd name="T18" fmla="*/ 28 w 301"/>
              <a:gd name="T19" fmla="*/ 66 h 301"/>
              <a:gd name="T20" fmla="*/ 52 w 301"/>
              <a:gd name="T21" fmla="*/ 74 h 301"/>
              <a:gd name="T22" fmla="*/ 113 w 301"/>
              <a:gd name="T23" fmla="*/ 136 h 301"/>
              <a:gd name="T24" fmla="*/ 117 w 301"/>
              <a:gd name="T25" fmla="*/ 204 h 301"/>
              <a:gd name="T26" fmla="*/ 143 w 301"/>
              <a:gd name="T27" fmla="*/ 219 h 301"/>
              <a:gd name="T28" fmla="*/ 165 w 301"/>
              <a:gd name="T29" fmla="*/ 271 h 301"/>
              <a:gd name="T30" fmla="*/ 265 w 301"/>
              <a:gd name="T31" fmla="*/ 265 h 301"/>
              <a:gd name="T32" fmla="*/ 271 w 301"/>
              <a:gd name="T33" fmla="*/ 165 h 301"/>
              <a:gd name="T34" fmla="*/ 181 w 301"/>
              <a:gd name="T35" fmla="*/ 181 h 301"/>
              <a:gd name="T36" fmla="*/ 148 w 301"/>
              <a:gd name="T37" fmla="*/ 181 h 301"/>
              <a:gd name="T38" fmla="*/ 141 w 301"/>
              <a:gd name="T39" fmla="*/ 164 h 301"/>
              <a:gd name="T40" fmla="*/ 148 w 301"/>
              <a:gd name="T41" fmla="*/ 148 h 301"/>
              <a:gd name="T42" fmla="*/ 164 w 301"/>
              <a:gd name="T43" fmla="*/ 141 h 301"/>
              <a:gd name="T44" fmla="*/ 181 w 301"/>
              <a:gd name="T45" fmla="*/ 148 h 301"/>
              <a:gd name="T46" fmla="*/ 181 w 301"/>
              <a:gd name="T47" fmla="*/ 18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1" h="301">
                <a:moveTo>
                  <a:pt x="271" y="165"/>
                </a:moveTo>
                <a:cubicBezTo>
                  <a:pt x="257" y="151"/>
                  <a:pt x="238" y="143"/>
                  <a:pt x="219" y="143"/>
                </a:cubicBezTo>
                <a:cubicBezTo>
                  <a:pt x="216" y="134"/>
                  <a:pt x="211" y="125"/>
                  <a:pt x="204" y="117"/>
                </a:cubicBezTo>
                <a:cubicBezTo>
                  <a:pt x="184" y="97"/>
                  <a:pt x="158" y="98"/>
                  <a:pt x="136" y="113"/>
                </a:cubicBezTo>
                <a:cubicBezTo>
                  <a:pt x="74" y="52"/>
                  <a:pt x="74" y="52"/>
                  <a:pt x="74" y="52"/>
                </a:cubicBezTo>
                <a:cubicBezTo>
                  <a:pt x="75" y="43"/>
                  <a:pt x="73" y="34"/>
                  <a:pt x="66" y="28"/>
                </a:cubicBezTo>
                <a:cubicBezTo>
                  <a:pt x="49" y="11"/>
                  <a:pt x="49" y="11"/>
                  <a:pt x="49" y="11"/>
                </a:cubicBezTo>
                <a:cubicBezTo>
                  <a:pt x="39" y="0"/>
                  <a:pt x="21" y="0"/>
                  <a:pt x="11" y="11"/>
                </a:cubicBezTo>
                <a:cubicBezTo>
                  <a:pt x="0" y="21"/>
                  <a:pt x="0" y="39"/>
                  <a:pt x="11" y="49"/>
                </a:cubicBezTo>
                <a:cubicBezTo>
                  <a:pt x="28" y="66"/>
                  <a:pt x="28" y="66"/>
                  <a:pt x="28" y="66"/>
                </a:cubicBezTo>
                <a:cubicBezTo>
                  <a:pt x="34" y="73"/>
                  <a:pt x="43" y="75"/>
                  <a:pt x="52" y="74"/>
                </a:cubicBezTo>
                <a:cubicBezTo>
                  <a:pt x="113" y="136"/>
                  <a:pt x="113" y="136"/>
                  <a:pt x="113" y="136"/>
                </a:cubicBezTo>
                <a:cubicBezTo>
                  <a:pt x="98" y="158"/>
                  <a:pt x="97" y="184"/>
                  <a:pt x="117" y="204"/>
                </a:cubicBezTo>
                <a:cubicBezTo>
                  <a:pt x="125" y="211"/>
                  <a:pt x="134" y="216"/>
                  <a:pt x="143" y="219"/>
                </a:cubicBezTo>
                <a:cubicBezTo>
                  <a:pt x="143" y="238"/>
                  <a:pt x="151" y="257"/>
                  <a:pt x="165" y="271"/>
                </a:cubicBezTo>
                <a:cubicBezTo>
                  <a:pt x="194" y="301"/>
                  <a:pt x="236" y="294"/>
                  <a:pt x="265" y="265"/>
                </a:cubicBezTo>
                <a:cubicBezTo>
                  <a:pt x="294" y="236"/>
                  <a:pt x="301" y="194"/>
                  <a:pt x="271" y="165"/>
                </a:cubicBezTo>
                <a:close/>
                <a:moveTo>
                  <a:pt x="181" y="181"/>
                </a:moveTo>
                <a:cubicBezTo>
                  <a:pt x="172" y="190"/>
                  <a:pt x="157" y="190"/>
                  <a:pt x="148" y="181"/>
                </a:cubicBezTo>
                <a:cubicBezTo>
                  <a:pt x="143" y="176"/>
                  <a:pt x="141" y="170"/>
                  <a:pt x="141" y="164"/>
                </a:cubicBezTo>
                <a:cubicBezTo>
                  <a:pt x="141" y="158"/>
                  <a:pt x="144" y="152"/>
                  <a:pt x="148" y="148"/>
                </a:cubicBezTo>
                <a:cubicBezTo>
                  <a:pt x="152" y="144"/>
                  <a:pt x="158" y="141"/>
                  <a:pt x="164" y="141"/>
                </a:cubicBezTo>
                <a:cubicBezTo>
                  <a:pt x="170" y="141"/>
                  <a:pt x="176" y="143"/>
                  <a:pt x="181" y="148"/>
                </a:cubicBezTo>
                <a:cubicBezTo>
                  <a:pt x="190" y="157"/>
                  <a:pt x="190" y="172"/>
                  <a:pt x="181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1" name="Freeform 185"/>
          <p:cNvSpPr>
            <a:spLocks noEditPoints="1"/>
          </p:cNvSpPr>
          <p:nvPr/>
        </p:nvSpPr>
        <p:spPr bwMode="auto">
          <a:xfrm>
            <a:off x="6827710" y="3929621"/>
            <a:ext cx="258763" cy="193675"/>
          </a:xfrm>
          <a:custGeom>
            <a:avLst/>
            <a:gdLst>
              <a:gd name="T0" fmla="*/ 279 w 288"/>
              <a:gd name="T1" fmla="*/ 35 h 214"/>
              <a:gd name="T2" fmla="*/ 205 w 288"/>
              <a:gd name="T3" fmla="*/ 35 h 214"/>
              <a:gd name="T4" fmla="*/ 205 w 288"/>
              <a:gd name="T5" fmla="*/ 34 h 214"/>
              <a:gd name="T6" fmla="*/ 196 w 288"/>
              <a:gd name="T7" fmla="*/ 8 h 214"/>
              <a:gd name="T8" fmla="*/ 183 w 288"/>
              <a:gd name="T9" fmla="*/ 0 h 214"/>
              <a:gd name="T10" fmla="*/ 108 w 288"/>
              <a:gd name="T11" fmla="*/ 0 h 214"/>
              <a:gd name="T12" fmla="*/ 94 w 288"/>
              <a:gd name="T13" fmla="*/ 8 h 214"/>
              <a:gd name="T14" fmla="*/ 86 w 288"/>
              <a:gd name="T15" fmla="*/ 34 h 214"/>
              <a:gd name="T16" fmla="*/ 86 w 288"/>
              <a:gd name="T17" fmla="*/ 35 h 214"/>
              <a:gd name="T18" fmla="*/ 9 w 288"/>
              <a:gd name="T19" fmla="*/ 35 h 214"/>
              <a:gd name="T20" fmla="*/ 0 w 288"/>
              <a:gd name="T21" fmla="*/ 44 h 214"/>
              <a:gd name="T22" fmla="*/ 0 w 288"/>
              <a:gd name="T23" fmla="*/ 205 h 214"/>
              <a:gd name="T24" fmla="*/ 9 w 288"/>
              <a:gd name="T25" fmla="*/ 214 h 214"/>
              <a:gd name="T26" fmla="*/ 279 w 288"/>
              <a:gd name="T27" fmla="*/ 214 h 214"/>
              <a:gd name="T28" fmla="*/ 288 w 288"/>
              <a:gd name="T29" fmla="*/ 205 h 214"/>
              <a:gd name="T30" fmla="*/ 288 w 288"/>
              <a:gd name="T31" fmla="*/ 44 h 214"/>
              <a:gd name="T32" fmla="*/ 279 w 288"/>
              <a:gd name="T33" fmla="*/ 35 h 214"/>
              <a:gd name="T34" fmla="*/ 179 w 288"/>
              <a:gd name="T35" fmla="*/ 181 h 214"/>
              <a:gd name="T36" fmla="*/ 33 w 288"/>
              <a:gd name="T37" fmla="*/ 181 h 214"/>
              <a:gd name="T38" fmla="*/ 33 w 288"/>
              <a:gd name="T39" fmla="*/ 69 h 214"/>
              <a:gd name="T40" fmla="*/ 179 w 288"/>
              <a:gd name="T41" fmla="*/ 69 h 214"/>
              <a:gd name="T42" fmla="*/ 179 w 288"/>
              <a:gd name="T43" fmla="*/ 181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14">
                <a:moveTo>
                  <a:pt x="279" y="35"/>
                </a:moveTo>
                <a:cubicBezTo>
                  <a:pt x="205" y="35"/>
                  <a:pt x="205" y="35"/>
                  <a:pt x="205" y="35"/>
                </a:cubicBezTo>
                <a:cubicBezTo>
                  <a:pt x="205" y="35"/>
                  <a:pt x="205" y="35"/>
                  <a:pt x="205" y="34"/>
                </a:cubicBezTo>
                <a:cubicBezTo>
                  <a:pt x="196" y="8"/>
                  <a:pt x="196" y="8"/>
                  <a:pt x="196" y="8"/>
                </a:cubicBezTo>
                <a:cubicBezTo>
                  <a:pt x="194" y="4"/>
                  <a:pt x="188" y="0"/>
                  <a:pt x="183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3" y="0"/>
                  <a:pt x="97" y="4"/>
                  <a:pt x="94" y="8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5"/>
                  <a:pt x="86" y="35"/>
                  <a:pt x="86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4" y="35"/>
                  <a:pt x="0" y="39"/>
                  <a:pt x="0" y="4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10"/>
                  <a:pt x="4" y="214"/>
                  <a:pt x="9" y="214"/>
                </a:cubicBezTo>
                <a:cubicBezTo>
                  <a:pt x="279" y="214"/>
                  <a:pt x="279" y="214"/>
                  <a:pt x="279" y="214"/>
                </a:cubicBezTo>
                <a:cubicBezTo>
                  <a:pt x="284" y="214"/>
                  <a:pt x="288" y="210"/>
                  <a:pt x="288" y="205"/>
                </a:cubicBezTo>
                <a:cubicBezTo>
                  <a:pt x="288" y="44"/>
                  <a:pt x="288" y="44"/>
                  <a:pt x="288" y="44"/>
                </a:cubicBezTo>
                <a:cubicBezTo>
                  <a:pt x="288" y="39"/>
                  <a:pt x="284" y="35"/>
                  <a:pt x="279" y="35"/>
                </a:cubicBezTo>
                <a:close/>
                <a:moveTo>
                  <a:pt x="179" y="181"/>
                </a:moveTo>
                <a:cubicBezTo>
                  <a:pt x="33" y="181"/>
                  <a:pt x="33" y="181"/>
                  <a:pt x="33" y="181"/>
                </a:cubicBezTo>
                <a:cubicBezTo>
                  <a:pt x="33" y="69"/>
                  <a:pt x="33" y="69"/>
                  <a:pt x="33" y="69"/>
                </a:cubicBezTo>
                <a:cubicBezTo>
                  <a:pt x="179" y="69"/>
                  <a:pt x="179" y="69"/>
                  <a:pt x="179" y="69"/>
                </a:cubicBezTo>
                <a:lnTo>
                  <a:pt x="179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2" name="Freeform 186"/>
          <p:cNvSpPr/>
          <p:nvPr/>
        </p:nvSpPr>
        <p:spPr bwMode="auto">
          <a:xfrm>
            <a:off x="5325935" y="3897871"/>
            <a:ext cx="144463" cy="258763"/>
          </a:xfrm>
          <a:custGeom>
            <a:avLst/>
            <a:gdLst>
              <a:gd name="T0" fmla="*/ 116 w 160"/>
              <a:gd name="T1" fmla="*/ 188 h 288"/>
              <a:gd name="T2" fmla="*/ 149 w 160"/>
              <a:gd name="T3" fmla="*/ 95 h 288"/>
              <a:gd name="T4" fmla="*/ 149 w 160"/>
              <a:gd name="T5" fmla="*/ 95 h 288"/>
              <a:gd name="T6" fmla="*/ 149 w 160"/>
              <a:gd name="T7" fmla="*/ 95 h 288"/>
              <a:gd name="T8" fmla="*/ 149 w 160"/>
              <a:gd name="T9" fmla="*/ 95 h 288"/>
              <a:gd name="T10" fmla="*/ 62 w 160"/>
              <a:gd name="T11" fmla="*/ 95 h 288"/>
              <a:gd name="T12" fmla="*/ 94 w 160"/>
              <a:gd name="T13" fmla="*/ 0 h 288"/>
              <a:gd name="T14" fmla="*/ 45 w 160"/>
              <a:gd name="T15" fmla="*/ 0 h 288"/>
              <a:gd name="T16" fmla="*/ 0 w 160"/>
              <a:gd name="T17" fmla="*/ 128 h 288"/>
              <a:gd name="T18" fmla="*/ 0 w 160"/>
              <a:gd name="T19" fmla="*/ 128 h 288"/>
              <a:gd name="T20" fmla="*/ 0 w 160"/>
              <a:gd name="T21" fmla="*/ 128 h 288"/>
              <a:gd name="T22" fmla="*/ 0 w 160"/>
              <a:gd name="T23" fmla="*/ 128 h 288"/>
              <a:gd name="T24" fmla="*/ 87 w 160"/>
              <a:gd name="T25" fmla="*/ 128 h 288"/>
              <a:gd name="T26" fmla="*/ 66 w 160"/>
              <a:gd name="T27" fmla="*/ 188 h 288"/>
              <a:gd name="T28" fmla="*/ 25 w 160"/>
              <a:gd name="T29" fmla="*/ 188 h 288"/>
              <a:gd name="T30" fmla="*/ 63 w 160"/>
              <a:gd name="T31" fmla="*/ 288 h 288"/>
              <a:gd name="T32" fmla="*/ 160 w 160"/>
              <a:gd name="T33" fmla="*/ 188 h 288"/>
              <a:gd name="T34" fmla="*/ 116 w 160"/>
              <a:gd name="T35" fmla="*/ 1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0" h="288">
                <a:moveTo>
                  <a:pt x="116" y="188"/>
                </a:moveTo>
                <a:cubicBezTo>
                  <a:pt x="149" y="95"/>
                  <a:pt x="149" y="95"/>
                  <a:pt x="149" y="95"/>
                </a:cubicBezTo>
                <a:cubicBezTo>
                  <a:pt x="149" y="95"/>
                  <a:pt x="149" y="95"/>
                  <a:pt x="149" y="95"/>
                </a:cubicBezTo>
                <a:cubicBezTo>
                  <a:pt x="149" y="95"/>
                  <a:pt x="149" y="95"/>
                  <a:pt x="149" y="95"/>
                </a:cubicBezTo>
                <a:cubicBezTo>
                  <a:pt x="149" y="95"/>
                  <a:pt x="149" y="95"/>
                  <a:pt x="149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3" y="93"/>
                  <a:pt x="83" y="37"/>
                  <a:pt x="9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87" y="129"/>
                  <a:pt x="76" y="158"/>
                  <a:pt x="66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160" y="188"/>
                  <a:pt x="160" y="188"/>
                  <a:pt x="160" y="188"/>
                </a:cubicBezTo>
                <a:lnTo>
                  <a:pt x="116" y="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3" name="Freeform 187"/>
          <p:cNvSpPr/>
          <p:nvPr/>
        </p:nvSpPr>
        <p:spPr bwMode="auto">
          <a:xfrm>
            <a:off x="4862385" y="3908984"/>
            <a:ext cx="147638" cy="236538"/>
          </a:xfrm>
          <a:custGeom>
            <a:avLst/>
            <a:gdLst>
              <a:gd name="T0" fmla="*/ 148 w 164"/>
              <a:gd name="T1" fmla="*/ 0 h 262"/>
              <a:gd name="T2" fmla="*/ 16 w 164"/>
              <a:gd name="T3" fmla="*/ 0 h 262"/>
              <a:gd name="T4" fmla="*/ 0 w 164"/>
              <a:gd name="T5" fmla="*/ 16 h 262"/>
              <a:gd name="T6" fmla="*/ 0 w 164"/>
              <a:gd name="T7" fmla="*/ 40 h 262"/>
              <a:gd name="T8" fmla="*/ 37 w 164"/>
              <a:gd name="T9" fmla="*/ 71 h 262"/>
              <a:gd name="T10" fmla="*/ 37 w 164"/>
              <a:gd name="T11" fmla="*/ 37 h 262"/>
              <a:gd name="T12" fmla="*/ 128 w 164"/>
              <a:gd name="T13" fmla="*/ 37 h 262"/>
              <a:gd name="T14" fmla="*/ 128 w 164"/>
              <a:gd name="T15" fmla="*/ 262 h 262"/>
              <a:gd name="T16" fmla="*/ 164 w 164"/>
              <a:gd name="T17" fmla="*/ 262 h 262"/>
              <a:gd name="T18" fmla="*/ 164 w 164"/>
              <a:gd name="T19" fmla="*/ 16 h 262"/>
              <a:gd name="T20" fmla="*/ 148 w 164"/>
              <a:gd name="T21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4" h="262">
                <a:moveTo>
                  <a:pt x="148" y="0"/>
                </a:move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0" y="5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37" y="71"/>
                  <a:pt x="37" y="71"/>
                  <a:pt x="37" y="71"/>
                </a:cubicBezTo>
                <a:cubicBezTo>
                  <a:pt x="37" y="37"/>
                  <a:pt x="37" y="37"/>
                  <a:pt x="37" y="37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28" y="262"/>
                  <a:pt x="128" y="262"/>
                  <a:pt x="128" y="262"/>
                </a:cubicBezTo>
                <a:cubicBezTo>
                  <a:pt x="164" y="262"/>
                  <a:pt x="164" y="262"/>
                  <a:pt x="164" y="262"/>
                </a:cubicBezTo>
                <a:cubicBezTo>
                  <a:pt x="164" y="16"/>
                  <a:pt x="164" y="16"/>
                  <a:pt x="164" y="16"/>
                </a:cubicBezTo>
                <a:cubicBezTo>
                  <a:pt x="164" y="5"/>
                  <a:pt x="159" y="0"/>
                  <a:pt x="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4" name="Freeform 188"/>
          <p:cNvSpPr/>
          <p:nvPr/>
        </p:nvSpPr>
        <p:spPr bwMode="auto">
          <a:xfrm>
            <a:off x="4862385" y="4093134"/>
            <a:ext cx="33338" cy="52388"/>
          </a:xfrm>
          <a:custGeom>
            <a:avLst/>
            <a:gdLst>
              <a:gd name="T0" fmla="*/ 0 w 21"/>
              <a:gd name="T1" fmla="*/ 33 h 33"/>
              <a:gd name="T2" fmla="*/ 21 w 21"/>
              <a:gd name="T3" fmla="*/ 33 h 33"/>
              <a:gd name="T4" fmla="*/ 21 w 21"/>
              <a:gd name="T5" fmla="*/ 0 h 33"/>
              <a:gd name="T6" fmla="*/ 0 w 21"/>
              <a:gd name="T7" fmla="*/ 18 h 33"/>
              <a:gd name="T8" fmla="*/ 0 w 21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3">
                <a:moveTo>
                  <a:pt x="0" y="33"/>
                </a:moveTo>
                <a:lnTo>
                  <a:pt x="21" y="33"/>
                </a:lnTo>
                <a:lnTo>
                  <a:pt x="21" y="0"/>
                </a:lnTo>
                <a:lnTo>
                  <a:pt x="0" y="18"/>
                </a:lnTo>
                <a:lnTo>
                  <a:pt x="0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5" name="Freeform 189"/>
          <p:cNvSpPr/>
          <p:nvPr/>
        </p:nvSpPr>
        <p:spPr bwMode="auto">
          <a:xfrm>
            <a:off x="4751260" y="3956609"/>
            <a:ext cx="180975" cy="153988"/>
          </a:xfrm>
          <a:custGeom>
            <a:avLst/>
            <a:gdLst>
              <a:gd name="T0" fmla="*/ 108 w 201"/>
              <a:gd name="T1" fmla="*/ 3 h 171"/>
              <a:gd name="T2" fmla="*/ 102 w 201"/>
              <a:gd name="T3" fmla="*/ 0 h 171"/>
              <a:gd name="T4" fmla="*/ 97 w 201"/>
              <a:gd name="T5" fmla="*/ 8 h 171"/>
              <a:gd name="T6" fmla="*/ 97 w 201"/>
              <a:gd name="T7" fmla="*/ 47 h 171"/>
              <a:gd name="T8" fmla="*/ 97 w 201"/>
              <a:gd name="T9" fmla="*/ 62 h 171"/>
              <a:gd name="T10" fmla="*/ 15 w 201"/>
              <a:gd name="T11" fmla="*/ 62 h 171"/>
              <a:gd name="T12" fmla="*/ 0 w 201"/>
              <a:gd name="T13" fmla="*/ 77 h 171"/>
              <a:gd name="T14" fmla="*/ 0 w 201"/>
              <a:gd name="T15" fmla="*/ 94 h 171"/>
              <a:gd name="T16" fmla="*/ 15 w 201"/>
              <a:gd name="T17" fmla="*/ 109 h 171"/>
              <a:gd name="T18" fmla="*/ 97 w 201"/>
              <a:gd name="T19" fmla="*/ 109 h 171"/>
              <a:gd name="T20" fmla="*/ 97 w 201"/>
              <a:gd name="T21" fmla="*/ 124 h 171"/>
              <a:gd name="T22" fmla="*/ 97 w 201"/>
              <a:gd name="T23" fmla="*/ 163 h 171"/>
              <a:gd name="T24" fmla="*/ 102 w 201"/>
              <a:gd name="T25" fmla="*/ 171 h 171"/>
              <a:gd name="T26" fmla="*/ 108 w 201"/>
              <a:gd name="T27" fmla="*/ 168 h 171"/>
              <a:gd name="T28" fmla="*/ 195 w 201"/>
              <a:gd name="T29" fmla="*/ 95 h 171"/>
              <a:gd name="T30" fmla="*/ 195 w 201"/>
              <a:gd name="T31" fmla="*/ 76 h 171"/>
              <a:gd name="T32" fmla="*/ 108 w 201"/>
              <a:gd name="T33" fmla="*/ 3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1" h="171">
                <a:moveTo>
                  <a:pt x="108" y="3"/>
                </a:moveTo>
                <a:cubicBezTo>
                  <a:pt x="106" y="1"/>
                  <a:pt x="104" y="0"/>
                  <a:pt x="102" y="0"/>
                </a:cubicBezTo>
                <a:cubicBezTo>
                  <a:pt x="99" y="0"/>
                  <a:pt x="97" y="3"/>
                  <a:pt x="97" y="8"/>
                </a:cubicBezTo>
                <a:cubicBezTo>
                  <a:pt x="97" y="47"/>
                  <a:pt x="97" y="47"/>
                  <a:pt x="97" y="47"/>
                </a:cubicBezTo>
                <a:cubicBezTo>
                  <a:pt x="97" y="51"/>
                  <a:pt x="97" y="56"/>
                  <a:pt x="97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7" y="62"/>
                  <a:pt x="0" y="69"/>
                  <a:pt x="0" y="77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2"/>
                  <a:pt x="7" y="109"/>
                  <a:pt x="15" y="109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97" y="115"/>
                  <a:pt x="97" y="120"/>
                  <a:pt x="97" y="124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97" y="168"/>
                  <a:pt x="99" y="171"/>
                  <a:pt x="102" y="171"/>
                </a:cubicBezTo>
                <a:cubicBezTo>
                  <a:pt x="104" y="171"/>
                  <a:pt x="106" y="170"/>
                  <a:pt x="108" y="168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01" y="90"/>
                  <a:pt x="201" y="81"/>
                  <a:pt x="195" y="76"/>
                </a:cubicBezTo>
                <a:lnTo>
                  <a:pt x="108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6" name="Freeform 190"/>
          <p:cNvSpPr/>
          <p:nvPr/>
        </p:nvSpPr>
        <p:spPr bwMode="auto">
          <a:xfrm>
            <a:off x="7899272" y="3404159"/>
            <a:ext cx="185738" cy="73025"/>
          </a:xfrm>
          <a:custGeom>
            <a:avLst/>
            <a:gdLst>
              <a:gd name="T0" fmla="*/ 103 w 206"/>
              <a:gd name="T1" fmla="*/ 29 h 82"/>
              <a:gd name="T2" fmla="*/ 183 w 206"/>
              <a:gd name="T3" fmla="*/ 82 h 82"/>
              <a:gd name="T4" fmla="*/ 206 w 206"/>
              <a:gd name="T5" fmla="*/ 62 h 82"/>
              <a:gd name="T6" fmla="*/ 103 w 206"/>
              <a:gd name="T7" fmla="*/ 0 h 82"/>
              <a:gd name="T8" fmla="*/ 0 w 206"/>
              <a:gd name="T9" fmla="*/ 62 h 82"/>
              <a:gd name="T10" fmla="*/ 23 w 206"/>
              <a:gd name="T11" fmla="*/ 82 h 82"/>
              <a:gd name="T12" fmla="*/ 103 w 206"/>
              <a:gd name="T13" fmla="*/ 2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6" h="82">
                <a:moveTo>
                  <a:pt x="103" y="29"/>
                </a:moveTo>
                <a:cubicBezTo>
                  <a:pt x="139" y="29"/>
                  <a:pt x="170" y="51"/>
                  <a:pt x="183" y="8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186" y="25"/>
                  <a:pt x="148" y="0"/>
                  <a:pt x="103" y="0"/>
                </a:cubicBezTo>
                <a:cubicBezTo>
                  <a:pt x="58" y="0"/>
                  <a:pt x="20" y="25"/>
                  <a:pt x="0" y="62"/>
                </a:cubicBezTo>
                <a:cubicBezTo>
                  <a:pt x="23" y="82"/>
                  <a:pt x="23" y="82"/>
                  <a:pt x="23" y="82"/>
                </a:cubicBezTo>
                <a:cubicBezTo>
                  <a:pt x="36" y="51"/>
                  <a:pt x="67" y="29"/>
                  <a:pt x="103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7" name="Freeform 191"/>
          <p:cNvSpPr/>
          <p:nvPr/>
        </p:nvSpPr>
        <p:spPr bwMode="auto">
          <a:xfrm>
            <a:off x="7899272" y="3537509"/>
            <a:ext cx="185738" cy="74613"/>
          </a:xfrm>
          <a:custGeom>
            <a:avLst/>
            <a:gdLst>
              <a:gd name="T0" fmla="*/ 103 w 206"/>
              <a:gd name="T1" fmla="*/ 54 h 83"/>
              <a:gd name="T2" fmla="*/ 23 w 206"/>
              <a:gd name="T3" fmla="*/ 0 h 83"/>
              <a:gd name="T4" fmla="*/ 0 w 206"/>
              <a:gd name="T5" fmla="*/ 21 h 83"/>
              <a:gd name="T6" fmla="*/ 103 w 206"/>
              <a:gd name="T7" fmla="*/ 83 h 83"/>
              <a:gd name="T8" fmla="*/ 206 w 206"/>
              <a:gd name="T9" fmla="*/ 21 h 83"/>
              <a:gd name="T10" fmla="*/ 183 w 206"/>
              <a:gd name="T11" fmla="*/ 0 h 83"/>
              <a:gd name="T12" fmla="*/ 103 w 206"/>
              <a:gd name="T13" fmla="*/ 5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6" h="83">
                <a:moveTo>
                  <a:pt x="103" y="54"/>
                </a:moveTo>
                <a:cubicBezTo>
                  <a:pt x="67" y="54"/>
                  <a:pt x="36" y="32"/>
                  <a:pt x="23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20" y="57"/>
                  <a:pt x="58" y="83"/>
                  <a:pt x="103" y="83"/>
                </a:cubicBezTo>
                <a:cubicBezTo>
                  <a:pt x="148" y="83"/>
                  <a:pt x="186" y="58"/>
                  <a:pt x="206" y="21"/>
                </a:cubicBezTo>
                <a:cubicBezTo>
                  <a:pt x="183" y="0"/>
                  <a:pt x="183" y="0"/>
                  <a:pt x="183" y="0"/>
                </a:cubicBezTo>
                <a:cubicBezTo>
                  <a:pt x="170" y="32"/>
                  <a:pt x="139" y="54"/>
                  <a:pt x="103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Freeform 192"/>
          <p:cNvSpPr/>
          <p:nvPr/>
        </p:nvSpPr>
        <p:spPr bwMode="auto">
          <a:xfrm>
            <a:off x="8031035" y="3424796"/>
            <a:ext cx="90488" cy="166688"/>
          </a:xfrm>
          <a:custGeom>
            <a:avLst/>
            <a:gdLst>
              <a:gd name="T0" fmla="*/ 57 w 57"/>
              <a:gd name="T1" fmla="*/ 0 h 105"/>
              <a:gd name="T2" fmla="*/ 34 w 57"/>
              <a:gd name="T3" fmla="*/ 22 h 105"/>
              <a:gd name="T4" fmla="*/ 21 w 57"/>
              <a:gd name="T5" fmla="*/ 33 h 105"/>
              <a:gd name="T6" fmla="*/ 0 w 57"/>
              <a:gd name="T7" fmla="*/ 52 h 105"/>
              <a:gd name="T8" fmla="*/ 21 w 57"/>
              <a:gd name="T9" fmla="*/ 71 h 105"/>
              <a:gd name="T10" fmla="*/ 34 w 57"/>
              <a:gd name="T11" fmla="*/ 83 h 105"/>
              <a:gd name="T12" fmla="*/ 57 w 57"/>
              <a:gd name="T13" fmla="*/ 105 h 105"/>
              <a:gd name="T14" fmla="*/ 57 w 57"/>
              <a:gd name="T15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" h="105">
                <a:moveTo>
                  <a:pt x="57" y="0"/>
                </a:moveTo>
                <a:lnTo>
                  <a:pt x="34" y="22"/>
                </a:lnTo>
                <a:lnTo>
                  <a:pt x="21" y="33"/>
                </a:lnTo>
                <a:lnTo>
                  <a:pt x="0" y="52"/>
                </a:lnTo>
                <a:lnTo>
                  <a:pt x="21" y="71"/>
                </a:lnTo>
                <a:lnTo>
                  <a:pt x="34" y="83"/>
                </a:lnTo>
                <a:lnTo>
                  <a:pt x="57" y="105"/>
                </a:lnTo>
                <a:lnTo>
                  <a:pt x="5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93"/>
          <p:cNvSpPr/>
          <p:nvPr/>
        </p:nvSpPr>
        <p:spPr bwMode="auto">
          <a:xfrm>
            <a:off x="7861172" y="3424796"/>
            <a:ext cx="92075" cy="166688"/>
          </a:xfrm>
          <a:custGeom>
            <a:avLst/>
            <a:gdLst>
              <a:gd name="T0" fmla="*/ 58 w 58"/>
              <a:gd name="T1" fmla="*/ 52 h 105"/>
              <a:gd name="T2" fmla="*/ 37 w 58"/>
              <a:gd name="T3" fmla="*/ 33 h 105"/>
              <a:gd name="T4" fmla="*/ 24 w 58"/>
              <a:gd name="T5" fmla="*/ 22 h 105"/>
              <a:gd name="T6" fmla="*/ 0 w 58"/>
              <a:gd name="T7" fmla="*/ 0 h 105"/>
              <a:gd name="T8" fmla="*/ 0 w 58"/>
              <a:gd name="T9" fmla="*/ 105 h 105"/>
              <a:gd name="T10" fmla="*/ 24 w 58"/>
              <a:gd name="T11" fmla="*/ 83 h 105"/>
              <a:gd name="T12" fmla="*/ 37 w 58"/>
              <a:gd name="T13" fmla="*/ 71 h 105"/>
              <a:gd name="T14" fmla="*/ 58 w 58"/>
              <a:gd name="T15" fmla="*/ 5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105">
                <a:moveTo>
                  <a:pt x="58" y="52"/>
                </a:moveTo>
                <a:lnTo>
                  <a:pt x="37" y="33"/>
                </a:lnTo>
                <a:lnTo>
                  <a:pt x="24" y="22"/>
                </a:lnTo>
                <a:lnTo>
                  <a:pt x="0" y="0"/>
                </a:lnTo>
                <a:lnTo>
                  <a:pt x="0" y="105"/>
                </a:lnTo>
                <a:lnTo>
                  <a:pt x="24" y="83"/>
                </a:lnTo>
                <a:lnTo>
                  <a:pt x="37" y="71"/>
                </a:lnTo>
                <a:lnTo>
                  <a:pt x="58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194"/>
          <p:cNvSpPr/>
          <p:nvPr/>
        </p:nvSpPr>
        <p:spPr bwMode="auto">
          <a:xfrm>
            <a:off x="8412035" y="3462896"/>
            <a:ext cx="196850" cy="176213"/>
          </a:xfrm>
          <a:custGeom>
            <a:avLst/>
            <a:gdLst>
              <a:gd name="T0" fmla="*/ 177 w 218"/>
              <a:gd name="T1" fmla="*/ 1 h 195"/>
              <a:gd name="T2" fmla="*/ 158 w 218"/>
              <a:gd name="T3" fmla="*/ 20 h 195"/>
              <a:gd name="T4" fmla="*/ 191 w 218"/>
              <a:gd name="T5" fmla="*/ 86 h 195"/>
              <a:gd name="T6" fmla="*/ 109 w 218"/>
              <a:gd name="T7" fmla="*/ 167 h 195"/>
              <a:gd name="T8" fmla="*/ 28 w 218"/>
              <a:gd name="T9" fmla="*/ 86 h 195"/>
              <a:gd name="T10" fmla="*/ 61 w 218"/>
              <a:gd name="T11" fmla="*/ 20 h 195"/>
              <a:gd name="T12" fmla="*/ 42 w 218"/>
              <a:gd name="T13" fmla="*/ 0 h 195"/>
              <a:gd name="T14" fmla="*/ 0 w 218"/>
              <a:gd name="T15" fmla="*/ 86 h 195"/>
              <a:gd name="T16" fmla="*/ 109 w 218"/>
              <a:gd name="T17" fmla="*/ 195 h 195"/>
              <a:gd name="T18" fmla="*/ 218 w 218"/>
              <a:gd name="T19" fmla="*/ 86 h 195"/>
              <a:gd name="T20" fmla="*/ 177 w 218"/>
              <a:gd name="T21" fmla="*/ 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8" h="195">
                <a:moveTo>
                  <a:pt x="177" y="1"/>
                </a:moveTo>
                <a:cubicBezTo>
                  <a:pt x="158" y="20"/>
                  <a:pt x="158" y="20"/>
                  <a:pt x="158" y="20"/>
                </a:cubicBezTo>
                <a:cubicBezTo>
                  <a:pt x="178" y="35"/>
                  <a:pt x="191" y="59"/>
                  <a:pt x="191" y="86"/>
                </a:cubicBezTo>
                <a:cubicBezTo>
                  <a:pt x="191" y="131"/>
                  <a:pt x="154" y="167"/>
                  <a:pt x="109" y="167"/>
                </a:cubicBezTo>
                <a:cubicBezTo>
                  <a:pt x="64" y="167"/>
                  <a:pt x="28" y="131"/>
                  <a:pt x="28" y="86"/>
                </a:cubicBezTo>
                <a:cubicBezTo>
                  <a:pt x="28" y="59"/>
                  <a:pt x="41" y="35"/>
                  <a:pt x="61" y="20"/>
                </a:cubicBezTo>
                <a:cubicBezTo>
                  <a:pt x="42" y="0"/>
                  <a:pt x="42" y="0"/>
                  <a:pt x="42" y="0"/>
                </a:cubicBezTo>
                <a:cubicBezTo>
                  <a:pt x="17" y="20"/>
                  <a:pt x="0" y="51"/>
                  <a:pt x="0" y="86"/>
                </a:cubicBezTo>
                <a:cubicBezTo>
                  <a:pt x="0" y="146"/>
                  <a:pt x="49" y="195"/>
                  <a:pt x="109" y="195"/>
                </a:cubicBezTo>
                <a:cubicBezTo>
                  <a:pt x="169" y="195"/>
                  <a:pt x="218" y="146"/>
                  <a:pt x="218" y="86"/>
                </a:cubicBezTo>
                <a:cubicBezTo>
                  <a:pt x="218" y="51"/>
                  <a:pt x="202" y="20"/>
                  <a:pt x="17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195"/>
          <p:cNvSpPr/>
          <p:nvPr/>
        </p:nvSpPr>
        <p:spPr bwMode="auto">
          <a:xfrm>
            <a:off x="8454897" y="3378759"/>
            <a:ext cx="112713" cy="158750"/>
          </a:xfrm>
          <a:custGeom>
            <a:avLst/>
            <a:gdLst>
              <a:gd name="T0" fmla="*/ 43 w 71"/>
              <a:gd name="T1" fmla="*/ 100 h 100"/>
              <a:gd name="T2" fmla="*/ 43 w 71"/>
              <a:gd name="T3" fmla="*/ 80 h 100"/>
              <a:gd name="T4" fmla="*/ 43 w 71"/>
              <a:gd name="T5" fmla="*/ 41 h 100"/>
              <a:gd name="T6" fmla="*/ 71 w 71"/>
              <a:gd name="T7" fmla="*/ 41 h 100"/>
              <a:gd name="T8" fmla="*/ 35 w 71"/>
              <a:gd name="T9" fmla="*/ 0 h 100"/>
              <a:gd name="T10" fmla="*/ 0 w 71"/>
              <a:gd name="T11" fmla="*/ 41 h 100"/>
              <a:gd name="T12" fmla="*/ 27 w 71"/>
              <a:gd name="T13" fmla="*/ 41 h 100"/>
              <a:gd name="T14" fmla="*/ 27 w 71"/>
              <a:gd name="T15" fmla="*/ 83 h 100"/>
              <a:gd name="T16" fmla="*/ 27 w 71"/>
              <a:gd name="T17" fmla="*/ 100 h 100"/>
              <a:gd name="T18" fmla="*/ 43 w 71"/>
              <a:gd name="T1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100">
                <a:moveTo>
                  <a:pt x="43" y="100"/>
                </a:moveTo>
                <a:lnTo>
                  <a:pt x="43" y="80"/>
                </a:lnTo>
                <a:lnTo>
                  <a:pt x="43" y="41"/>
                </a:lnTo>
                <a:lnTo>
                  <a:pt x="71" y="41"/>
                </a:lnTo>
                <a:lnTo>
                  <a:pt x="35" y="0"/>
                </a:lnTo>
                <a:lnTo>
                  <a:pt x="0" y="41"/>
                </a:lnTo>
                <a:lnTo>
                  <a:pt x="27" y="41"/>
                </a:lnTo>
                <a:lnTo>
                  <a:pt x="27" y="83"/>
                </a:lnTo>
                <a:lnTo>
                  <a:pt x="27" y="100"/>
                </a:lnTo>
                <a:lnTo>
                  <a:pt x="43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196"/>
          <p:cNvSpPr>
            <a:spLocks noEditPoints="1"/>
          </p:cNvSpPr>
          <p:nvPr/>
        </p:nvSpPr>
        <p:spPr bwMode="auto">
          <a:xfrm>
            <a:off x="2676397" y="1851584"/>
            <a:ext cx="260350" cy="203200"/>
          </a:xfrm>
          <a:custGeom>
            <a:avLst/>
            <a:gdLst>
              <a:gd name="T0" fmla="*/ 82 w 164"/>
              <a:gd name="T1" fmla="*/ 0 h 128"/>
              <a:gd name="T2" fmla="*/ 0 w 164"/>
              <a:gd name="T3" fmla="*/ 22 h 128"/>
              <a:gd name="T4" fmla="*/ 0 w 164"/>
              <a:gd name="T5" fmla="*/ 22 h 128"/>
              <a:gd name="T6" fmla="*/ 0 w 164"/>
              <a:gd name="T7" fmla="*/ 107 h 128"/>
              <a:gd name="T8" fmla="*/ 76 w 164"/>
              <a:gd name="T9" fmla="*/ 128 h 128"/>
              <a:gd name="T10" fmla="*/ 76 w 164"/>
              <a:gd name="T11" fmla="*/ 43 h 128"/>
              <a:gd name="T12" fmla="*/ 22 w 164"/>
              <a:gd name="T13" fmla="*/ 28 h 128"/>
              <a:gd name="T14" fmla="*/ 82 w 164"/>
              <a:gd name="T15" fmla="*/ 12 h 128"/>
              <a:gd name="T16" fmla="*/ 141 w 164"/>
              <a:gd name="T17" fmla="*/ 28 h 128"/>
              <a:gd name="T18" fmla="*/ 141 w 164"/>
              <a:gd name="T19" fmla="*/ 28 h 128"/>
              <a:gd name="T20" fmla="*/ 88 w 164"/>
              <a:gd name="T21" fmla="*/ 43 h 128"/>
              <a:gd name="T22" fmla="*/ 88 w 164"/>
              <a:gd name="T23" fmla="*/ 128 h 128"/>
              <a:gd name="T24" fmla="*/ 164 w 164"/>
              <a:gd name="T25" fmla="*/ 107 h 128"/>
              <a:gd name="T26" fmla="*/ 164 w 164"/>
              <a:gd name="T27" fmla="*/ 22 h 128"/>
              <a:gd name="T28" fmla="*/ 82 w 164"/>
              <a:gd name="T29" fmla="*/ 0 h 128"/>
              <a:gd name="T30" fmla="*/ 143 w 164"/>
              <a:gd name="T31" fmla="*/ 62 h 128"/>
              <a:gd name="T32" fmla="*/ 110 w 164"/>
              <a:gd name="T33" fmla="*/ 71 h 128"/>
              <a:gd name="T34" fmla="*/ 110 w 164"/>
              <a:gd name="T35" fmla="*/ 55 h 128"/>
              <a:gd name="T36" fmla="*/ 143 w 164"/>
              <a:gd name="T37" fmla="*/ 46 h 128"/>
              <a:gd name="T38" fmla="*/ 143 w 164"/>
              <a:gd name="T39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" h="128">
                <a:moveTo>
                  <a:pt x="82" y="0"/>
                </a:moveTo>
                <a:lnTo>
                  <a:pt x="0" y="22"/>
                </a:lnTo>
                <a:lnTo>
                  <a:pt x="0" y="22"/>
                </a:lnTo>
                <a:lnTo>
                  <a:pt x="0" y="107"/>
                </a:lnTo>
                <a:lnTo>
                  <a:pt x="76" y="128"/>
                </a:lnTo>
                <a:lnTo>
                  <a:pt x="76" y="43"/>
                </a:lnTo>
                <a:lnTo>
                  <a:pt x="22" y="28"/>
                </a:lnTo>
                <a:lnTo>
                  <a:pt x="82" y="12"/>
                </a:lnTo>
                <a:lnTo>
                  <a:pt x="141" y="28"/>
                </a:lnTo>
                <a:lnTo>
                  <a:pt x="141" y="28"/>
                </a:lnTo>
                <a:lnTo>
                  <a:pt x="88" y="43"/>
                </a:lnTo>
                <a:lnTo>
                  <a:pt x="88" y="128"/>
                </a:lnTo>
                <a:lnTo>
                  <a:pt x="164" y="107"/>
                </a:lnTo>
                <a:lnTo>
                  <a:pt x="164" y="22"/>
                </a:lnTo>
                <a:lnTo>
                  <a:pt x="82" y="0"/>
                </a:lnTo>
                <a:close/>
                <a:moveTo>
                  <a:pt x="143" y="62"/>
                </a:moveTo>
                <a:lnTo>
                  <a:pt x="110" y="71"/>
                </a:lnTo>
                <a:lnTo>
                  <a:pt x="110" y="55"/>
                </a:lnTo>
                <a:lnTo>
                  <a:pt x="143" y="46"/>
                </a:lnTo>
                <a:lnTo>
                  <a:pt x="143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197"/>
          <p:cNvSpPr/>
          <p:nvPr/>
        </p:nvSpPr>
        <p:spPr bwMode="auto">
          <a:xfrm>
            <a:off x="3228847" y="1940484"/>
            <a:ext cx="90488" cy="141288"/>
          </a:xfrm>
          <a:custGeom>
            <a:avLst/>
            <a:gdLst>
              <a:gd name="T0" fmla="*/ 0 w 57"/>
              <a:gd name="T1" fmla="*/ 9 h 89"/>
              <a:gd name="T2" fmla="*/ 0 w 57"/>
              <a:gd name="T3" fmla="*/ 9 h 89"/>
              <a:gd name="T4" fmla="*/ 0 w 57"/>
              <a:gd name="T5" fmla="*/ 73 h 89"/>
              <a:gd name="T6" fmla="*/ 57 w 57"/>
              <a:gd name="T7" fmla="*/ 89 h 89"/>
              <a:gd name="T8" fmla="*/ 57 w 57"/>
              <a:gd name="T9" fmla="*/ 25 h 89"/>
              <a:gd name="T10" fmla="*/ 16 w 57"/>
              <a:gd name="T11" fmla="*/ 14 h 89"/>
              <a:gd name="T12" fmla="*/ 41 w 57"/>
              <a:gd name="T13" fmla="*/ 7 h 89"/>
              <a:gd name="T14" fmla="*/ 36 w 57"/>
              <a:gd name="T15" fmla="*/ 0 h 89"/>
              <a:gd name="T16" fmla="*/ 0 w 57"/>
              <a:gd name="T17" fmla="*/ 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89">
                <a:moveTo>
                  <a:pt x="0" y="9"/>
                </a:moveTo>
                <a:lnTo>
                  <a:pt x="0" y="9"/>
                </a:lnTo>
                <a:lnTo>
                  <a:pt x="0" y="73"/>
                </a:lnTo>
                <a:lnTo>
                  <a:pt x="57" y="89"/>
                </a:lnTo>
                <a:lnTo>
                  <a:pt x="57" y="25"/>
                </a:lnTo>
                <a:lnTo>
                  <a:pt x="16" y="14"/>
                </a:lnTo>
                <a:lnTo>
                  <a:pt x="41" y="7"/>
                </a:lnTo>
                <a:lnTo>
                  <a:pt x="36" y="0"/>
                </a:lnTo>
                <a:lnTo>
                  <a:pt x="0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4" name="Freeform 198"/>
          <p:cNvSpPr>
            <a:spLocks noEditPoints="1"/>
          </p:cNvSpPr>
          <p:nvPr/>
        </p:nvSpPr>
        <p:spPr bwMode="auto">
          <a:xfrm>
            <a:off x="3333622" y="1940484"/>
            <a:ext cx="88900" cy="141288"/>
          </a:xfrm>
          <a:custGeom>
            <a:avLst/>
            <a:gdLst>
              <a:gd name="T0" fmla="*/ 21 w 56"/>
              <a:gd name="T1" fmla="*/ 0 h 89"/>
              <a:gd name="T2" fmla="*/ 15 w 56"/>
              <a:gd name="T3" fmla="*/ 7 h 89"/>
              <a:gd name="T4" fmla="*/ 40 w 56"/>
              <a:gd name="T5" fmla="*/ 14 h 89"/>
              <a:gd name="T6" fmla="*/ 40 w 56"/>
              <a:gd name="T7" fmla="*/ 14 h 89"/>
              <a:gd name="T8" fmla="*/ 0 w 56"/>
              <a:gd name="T9" fmla="*/ 25 h 89"/>
              <a:gd name="T10" fmla="*/ 0 w 56"/>
              <a:gd name="T11" fmla="*/ 89 h 89"/>
              <a:gd name="T12" fmla="*/ 56 w 56"/>
              <a:gd name="T13" fmla="*/ 73 h 89"/>
              <a:gd name="T14" fmla="*/ 56 w 56"/>
              <a:gd name="T15" fmla="*/ 9 h 89"/>
              <a:gd name="T16" fmla="*/ 21 w 56"/>
              <a:gd name="T17" fmla="*/ 0 h 89"/>
              <a:gd name="T18" fmla="*/ 41 w 56"/>
              <a:gd name="T19" fmla="*/ 39 h 89"/>
              <a:gd name="T20" fmla="*/ 17 w 56"/>
              <a:gd name="T21" fmla="*/ 46 h 89"/>
              <a:gd name="T22" fmla="*/ 17 w 56"/>
              <a:gd name="T23" fmla="*/ 34 h 89"/>
              <a:gd name="T24" fmla="*/ 41 w 56"/>
              <a:gd name="T25" fmla="*/ 28 h 89"/>
              <a:gd name="T26" fmla="*/ 41 w 56"/>
              <a:gd name="T27" fmla="*/ 3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6" h="89">
                <a:moveTo>
                  <a:pt x="21" y="0"/>
                </a:moveTo>
                <a:lnTo>
                  <a:pt x="15" y="7"/>
                </a:lnTo>
                <a:lnTo>
                  <a:pt x="40" y="14"/>
                </a:lnTo>
                <a:lnTo>
                  <a:pt x="40" y="14"/>
                </a:lnTo>
                <a:lnTo>
                  <a:pt x="0" y="25"/>
                </a:lnTo>
                <a:lnTo>
                  <a:pt x="0" y="89"/>
                </a:lnTo>
                <a:lnTo>
                  <a:pt x="56" y="73"/>
                </a:lnTo>
                <a:lnTo>
                  <a:pt x="56" y="9"/>
                </a:lnTo>
                <a:lnTo>
                  <a:pt x="21" y="0"/>
                </a:lnTo>
                <a:close/>
                <a:moveTo>
                  <a:pt x="41" y="39"/>
                </a:moveTo>
                <a:lnTo>
                  <a:pt x="17" y="46"/>
                </a:lnTo>
                <a:lnTo>
                  <a:pt x="17" y="34"/>
                </a:lnTo>
                <a:lnTo>
                  <a:pt x="41" y="28"/>
                </a:lnTo>
                <a:lnTo>
                  <a:pt x="41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" name="Freeform 199"/>
          <p:cNvSpPr/>
          <p:nvPr/>
        </p:nvSpPr>
        <p:spPr bwMode="auto">
          <a:xfrm>
            <a:off x="3265360" y="1824596"/>
            <a:ext cx="122238" cy="138113"/>
          </a:xfrm>
          <a:custGeom>
            <a:avLst/>
            <a:gdLst>
              <a:gd name="T0" fmla="*/ 38 w 77"/>
              <a:gd name="T1" fmla="*/ 87 h 87"/>
              <a:gd name="T2" fmla="*/ 77 w 77"/>
              <a:gd name="T3" fmla="*/ 42 h 87"/>
              <a:gd name="T4" fmla="*/ 48 w 77"/>
              <a:gd name="T5" fmla="*/ 42 h 87"/>
              <a:gd name="T6" fmla="*/ 48 w 77"/>
              <a:gd name="T7" fmla="*/ 0 h 87"/>
              <a:gd name="T8" fmla="*/ 29 w 77"/>
              <a:gd name="T9" fmla="*/ 0 h 87"/>
              <a:gd name="T10" fmla="*/ 29 w 77"/>
              <a:gd name="T11" fmla="*/ 42 h 87"/>
              <a:gd name="T12" fmla="*/ 0 w 77"/>
              <a:gd name="T13" fmla="*/ 42 h 87"/>
              <a:gd name="T14" fmla="*/ 38 w 77"/>
              <a:gd name="T15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7">
                <a:moveTo>
                  <a:pt x="38" y="87"/>
                </a:moveTo>
                <a:lnTo>
                  <a:pt x="77" y="42"/>
                </a:lnTo>
                <a:lnTo>
                  <a:pt x="48" y="42"/>
                </a:lnTo>
                <a:lnTo>
                  <a:pt x="48" y="0"/>
                </a:lnTo>
                <a:lnTo>
                  <a:pt x="29" y="0"/>
                </a:lnTo>
                <a:lnTo>
                  <a:pt x="29" y="42"/>
                </a:lnTo>
                <a:lnTo>
                  <a:pt x="0" y="42"/>
                </a:lnTo>
                <a:lnTo>
                  <a:pt x="38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6" name="Freeform 200"/>
          <p:cNvSpPr/>
          <p:nvPr/>
        </p:nvSpPr>
        <p:spPr bwMode="auto">
          <a:xfrm>
            <a:off x="4752847" y="1849996"/>
            <a:ext cx="258763" cy="206375"/>
          </a:xfrm>
          <a:custGeom>
            <a:avLst/>
            <a:gdLst>
              <a:gd name="T0" fmla="*/ 163 w 163"/>
              <a:gd name="T1" fmla="*/ 92 h 130"/>
              <a:gd name="T2" fmla="*/ 163 w 163"/>
              <a:gd name="T3" fmla="*/ 44 h 130"/>
              <a:gd name="T4" fmla="*/ 115 w 163"/>
              <a:gd name="T5" fmla="*/ 44 h 130"/>
              <a:gd name="T6" fmla="*/ 131 w 163"/>
              <a:gd name="T7" fmla="*/ 60 h 130"/>
              <a:gd name="T8" fmla="*/ 92 w 163"/>
              <a:gd name="T9" fmla="*/ 99 h 130"/>
              <a:gd name="T10" fmla="*/ 92 w 163"/>
              <a:gd name="T11" fmla="*/ 34 h 130"/>
              <a:gd name="T12" fmla="*/ 115 w 163"/>
              <a:gd name="T13" fmla="*/ 34 h 130"/>
              <a:gd name="T14" fmla="*/ 82 w 163"/>
              <a:gd name="T15" fmla="*/ 0 h 130"/>
              <a:gd name="T16" fmla="*/ 48 w 163"/>
              <a:gd name="T17" fmla="*/ 34 h 130"/>
              <a:gd name="T18" fmla="*/ 70 w 163"/>
              <a:gd name="T19" fmla="*/ 34 h 130"/>
              <a:gd name="T20" fmla="*/ 70 w 163"/>
              <a:gd name="T21" fmla="*/ 99 h 130"/>
              <a:gd name="T22" fmla="*/ 32 w 163"/>
              <a:gd name="T23" fmla="*/ 60 h 130"/>
              <a:gd name="T24" fmla="*/ 48 w 163"/>
              <a:gd name="T25" fmla="*/ 44 h 130"/>
              <a:gd name="T26" fmla="*/ 0 w 163"/>
              <a:gd name="T27" fmla="*/ 44 h 130"/>
              <a:gd name="T28" fmla="*/ 0 w 163"/>
              <a:gd name="T29" fmla="*/ 92 h 130"/>
              <a:gd name="T30" fmla="*/ 16 w 163"/>
              <a:gd name="T31" fmla="*/ 76 h 130"/>
              <a:gd name="T32" fmla="*/ 70 w 163"/>
              <a:gd name="T33" fmla="*/ 130 h 130"/>
              <a:gd name="T34" fmla="*/ 93 w 163"/>
              <a:gd name="T35" fmla="*/ 130 h 130"/>
              <a:gd name="T36" fmla="*/ 147 w 163"/>
              <a:gd name="T37" fmla="*/ 76 h 130"/>
              <a:gd name="T38" fmla="*/ 163 w 163"/>
              <a:gd name="T39" fmla="*/ 9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3" h="130">
                <a:moveTo>
                  <a:pt x="163" y="92"/>
                </a:moveTo>
                <a:lnTo>
                  <a:pt x="163" y="44"/>
                </a:lnTo>
                <a:lnTo>
                  <a:pt x="115" y="44"/>
                </a:lnTo>
                <a:lnTo>
                  <a:pt x="131" y="60"/>
                </a:lnTo>
                <a:lnTo>
                  <a:pt x="92" y="99"/>
                </a:lnTo>
                <a:lnTo>
                  <a:pt x="92" y="34"/>
                </a:lnTo>
                <a:lnTo>
                  <a:pt x="115" y="34"/>
                </a:lnTo>
                <a:lnTo>
                  <a:pt x="82" y="0"/>
                </a:lnTo>
                <a:lnTo>
                  <a:pt x="48" y="34"/>
                </a:lnTo>
                <a:lnTo>
                  <a:pt x="70" y="34"/>
                </a:lnTo>
                <a:lnTo>
                  <a:pt x="70" y="99"/>
                </a:lnTo>
                <a:lnTo>
                  <a:pt x="32" y="60"/>
                </a:lnTo>
                <a:lnTo>
                  <a:pt x="48" y="44"/>
                </a:lnTo>
                <a:lnTo>
                  <a:pt x="0" y="44"/>
                </a:lnTo>
                <a:lnTo>
                  <a:pt x="0" y="92"/>
                </a:lnTo>
                <a:lnTo>
                  <a:pt x="16" y="76"/>
                </a:lnTo>
                <a:lnTo>
                  <a:pt x="70" y="130"/>
                </a:lnTo>
                <a:lnTo>
                  <a:pt x="93" y="130"/>
                </a:lnTo>
                <a:lnTo>
                  <a:pt x="147" y="76"/>
                </a:lnTo>
                <a:lnTo>
                  <a:pt x="163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201"/>
          <p:cNvSpPr>
            <a:spLocks noEditPoints="1"/>
          </p:cNvSpPr>
          <p:nvPr/>
        </p:nvSpPr>
        <p:spPr bwMode="auto">
          <a:xfrm>
            <a:off x="6341935" y="3378759"/>
            <a:ext cx="188913" cy="260350"/>
          </a:xfrm>
          <a:custGeom>
            <a:avLst/>
            <a:gdLst>
              <a:gd name="T0" fmla="*/ 35 w 119"/>
              <a:gd name="T1" fmla="*/ 0 h 164"/>
              <a:gd name="T2" fmla="*/ 35 w 119"/>
              <a:gd name="T3" fmla="*/ 0 h 164"/>
              <a:gd name="T4" fmla="*/ 0 w 119"/>
              <a:gd name="T5" fmla="*/ 34 h 164"/>
              <a:gd name="T6" fmla="*/ 0 w 119"/>
              <a:gd name="T7" fmla="*/ 164 h 164"/>
              <a:gd name="T8" fmla="*/ 119 w 119"/>
              <a:gd name="T9" fmla="*/ 164 h 164"/>
              <a:gd name="T10" fmla="*/ 119 w 119"/>
              <a:gd name="T11" fmla="*/ 0 h 164"/>
              <a:gd name="T12" fmla="*/ 35 w 119"/>
              <a:gd name="T13" fmla="*/ 0 h 164"/>
              <a:gd name="T14" fmla="*/ 105 w 119"/>
              <a:gd name="T15" fmla="*/ 42 h 164"/>
              <a:gd name="T16" fmla="*/ 76 w 119"/>
              <a:gd name="T17" fmla="*/ 14 h 164"/>
              <a:gd name="T18" fmla="*/ 105 w 119"/>
              <a:gd name="T19" fmla="*/ 14 h 164"/>
              <a:gd name="T20" fmla="*/ 105 w 119"/>
              <a:gd name="T21" fmla="*/ 42 h 164"/>
              <a:gd name="T22" fmla="*/ 56 w 119"/>
              <a:gd name="T23" fmla="*/ 21 h 164"/>
              <a:gd name="T24" fmla="*/ 56 w 119"/>
              <a:gd name="T25" fmla="*/ 150 h 164"/>
              <a:gd name="T26" fmla="*/ 16 w 119"/>
              <a:gd name="T27" fmla="*/ 150 h 164"/>
              <a:gd name="T28" fmla="*/ 56 w 119"/>
              <a:gd name="T29" fmla="*/ 21 h 164"/>
              <a:gd name="T30" fmla="*/ 14 w 119"/>
              <a:gd name="T31" fmla="*/ 132 h 164"/>
              <a:gd name="T32" fmla="*/ 14 w 119"/>
              <a:gd name="T33" fmla="*/ 48 h 164"/>
              <a:gd name="T34" fmla="*/ 41 w 119"/>
              <a:gd name="T35" fmla="*/ 48 h 164"/>
              <a:gd name="T36" fmla="*/ 14 w 119"/>
              <a:gd name="T37" fmla="*/ 132 h 164"/>
              <a:gd name="T38" fmla="*/ 63 w 119"/>
              <a:gd name="T39" fmla="*/ 21 h 164"/>
              <a:gd name="T40" fmla="*/ 104 w 119"/>
              <a:gd name="T41" fmla="*/ 150 h 164"/>
              <a:gd name="T42" fmla="*/ 63 w 119"/>
              <a:gd name="T43" fmla="*/ 150 h 164"/>
              <a:gd name="T44" fmla="*/ 63 w 119"/>
              <a:gd name="T45" fmla="*/ 21 h 164"/>
              <a:gd name="T46" fmla="*/ 68 w 119"/>
              <a:gd name="T47" fmla="*/ 15 h 164"/>
              <a:gd name="T48" fmla="*/ 105 w 119"/>
              <a:gd name="T49" fmla="*/ 52 h 164"/>
              <a:gd name="T50" fmla="*/ 105 w 119"/>
              <a:gd name="T51" fmla="*/ 131 h 164"/>
              <a:gd name="T52" fmla="*/ 68 w 119"/>
              <a:gd name="T53" fmla="*/ 15 h 164"/>
              <a:gd name="T54" fmla="*/ 52 w 119"/>
              <a:gd name="T55" fmla="*/ 14 h 164"/>
              <a:gd name="T56" fmla="*/ 49 w 119"/>
              <a:gd name="T57" fmla="*/ 24 h 164"/>
              <a:gd name="T58" fmla="*/ 49 w 119"/>
              <a:gd name="T59" fmla="*/ 14 h 164"/>
              <a:gd name="T60" fmla="*/ 52 w 119"/>
              <a:gd name="T61" fmla="*/ 14 h 164"/>
              <a:gd name="T62" fmla="*/ 38 w 119"/>
              <a:gd name="T63" fmla="*/ 12 h 164"/>
              <a:gd name="T64" fmla="*/ 38 w 119"/>
              <a:gd name="T65" fmla="*/ 38 h 164"/>
              <a:gd name="T66" fmla="*/ 12 w 119"/>
              <a:gd name="T67" fmla="*/ 38 h 164"/>
              <a:gd name="T68" fmla="*/ 38 w 119"/>
              <a:gd name="T69" fmla="*/ 1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9" h="164">
                <a:moveTo>
                  <a:pt x="35" y="0"/>
                </a:moveTo>
                <a:lnTo>
                  <a:pt x="35" y="0"/>
                </a:lnTo>
                <a:lnTo>
                  <a:pt x="0" y="34"/>
                </a:lnTo>
                <a:lnTo>
                  <a:pt x="0" y="164"/>
                </a:lnTo>
                <a:lnTo>
                  <a:pt x="119" y="164"/>
                </a:lnTo>
                <a:lnTo>
                  <a:pt x="119" y="0"/>
                </a:lnTo>
                <a:lnTo>
                  <a:pt x="35" y="0"/>
                </a:lnTo>
                <a:close/>
                <a:moveTo>
                  <a:pt x="105" y="42"/>
                </a:moveTo>
                <a:lnTo>
                  <a:pt x="76" y="14"/>
                </a:lnTo>
                <a:lnTo>
                  <a:pt x="105" y="14"/>
                </a:lnTo>
                <a:lnTo>
                  <a:pt x="105" y="42"/>
                </a:lnTo>
                <a:close/>
                <a:moveTo>
                  <a:pt x="56" y="21"/>
                </a:moveTo>
                <a:lnTo>
                  <a:pt x="56" y="150"/>
                </a:lnTo>
                <a:lnTo>
                  <a:pt x="16" y="150"/>
                </a:lnTo>
                <a:lnTo>
                  <a:pt x="56" y="21"/>
                </a:lnTo>
                <a:close/>
                <a:moveTo>
                  <a:pt x="14" y="132"/>
                </a:moveTo>
                <a:lnTo>
                  <a:pt x="14" y="48"/>
                </a:lnTo>
                <a:lnTo>
                  <a:pt x="41" y="48"/>
                </a:lnTo>
                <a:lnTo>
                  <a:pt x="14" y="132"/>
                </a:lnTo>
                <a:close/>
                <a:moveTo>
                  <a:pt x="63" y="21"/>
                </a:moveTo>
                <a:lnTo>
                  <a:pt x="104" y="150"/>
                </a:lnTo>
                <a:lnTo>
                  <a:pt x="63" y="150"/>
                </a:lnTo>
                <a:lnTo>
                  <a:pt x="63" y="21"/>
                </a:lnTo>
                <a:close/>
                <a:moveTo>
                  <a:pt x="68" y="15"/>
                </a:moveTo>
                <a:lnTo>
                  <a:pt x="105" y="52"/>
                </a:lnTo>
                <a:lnTo>
                  <a:pt x="105" y="131"/>
                </a:lnTo>
                <a:lnTo>
                  <a:pt x="68" y="15"/>
                </a:lnTo>
                <a:close/>
                <a:moveTo>
                  <a:pt x="52" y="14"/>
                </a:moveTo>
                <a:lnTo>
                  <a:pt x="49" y="24"/>
                </a:lnTo>
                <a:lnTo>
                  <a:pt x="49" y="14"/>
                </a:lnTo>
                <a:lnTo>
                  <a:pt x="52" y="14"/>
                </a:lnTo>
                <a:close/>
                <a:moveTo>
                  <a:pt x="38" y="12"/>
                </a:moveTo>
                <a:lnTo>
                  <a:pt x="38" y="38"/>
                </a:lnTo>
                <a:lnTo>
                  <a:pt x="12" y="38"/>
                </a:lnTo>
                <a:lnTo>
                  <a:pt x="38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8" name="Freeform 202"/>
          <p:cNvSpPr/>
          <p:nvPr/>
        </p:nvSpPr>
        <p:spPr bwMode="auto">
          <a:xfrm>
            <a:off x="9416922" y="3902634"/>
            <a:ext cx="277813" cy="249238"/>
          </a:xfrm>
          <a:custGeom>
            <a:avLst/>
            <a:gdLst>
              <a:gd name="T0" fmla="*/ 266 w 308"/>
              <a:gd name="T1" fmla="*/ 12 h 278"/>
              <a:gd name="T2" fmla="*/ 250 w 308"/>
              <a:gd name="T3" fmla="*/ 0 h 278"/>
              <a:gd name="T4" fmla="*/ 239 w 308"/>
              <a:gd name="T5" fmla="*/ 12 h 278"/>
              <a:gd name="T6" fmla="*/ 221 w 308"/>
              <a:gd name="T7" fmla="*/ 15 h 278"/>
              <a:gd name="T8" fmla="*/ 208 w 308"/>
              <a:gd name="T9" fmla="*/ 36 h 278"/>
              <a:gd name="T10" fmla="*/ 176 w 308"/>
              <a:gd name="T11" fmla="*/ 30 h 278"/>
              <a:gd name="T12" fmla="*/ 167 w 308"/>
              <a:gd name="T13" fmla="*/ 38 h 278"/>
              <a:gd name="T14" fmla="*/ 134 w 308"/>
              <a:gd name="T15" fmla="*/ 34 h 278"/>
              <a:gd name="T16" fmla="*/ 129 w 308"/>
              <a:gd name="T17" fmla="*/ 39 h 278"/>
              <a:gd name="T18" fmla="*/ 90 w 308"/>
              <a:gd name="T19" fmla="*/ 159 h 278"/>
              <a:gd name="T20" fmla="*/ 43 w 308"/>
              <a:gd name="T21" fmla="*/ 207 h 278"/>
              <a:gd name="T22" fmla="*/ 24 w 308"/>
              <a:gd name="T23" fmla="*/ 197 h 278"/>
              <a:gd name="T24" fmla="*/ 0 w 308"/>
              <a:gd name="T25" fmla="*/ 221 h 278"/>
              <a:gd name="T26" fmla="*/ 24 w 308"/>
              <a:gd name="T27" fmla="*/ 245 h 278"/>
              <a:gd name="T28" fmla="*/ 36 w 308"/>
              <a:gd name="T29" fmla="*/ 242 h 278"/>
              <a:gd name="T30" fmla="*/ 33 w 308"/>
              <a:gd name="T31" fmla="*/ 254 h 278"/>
              <a:gd name="T32" fmla="*/ 56 w 308"/>
              <a:gd name="T33" fmla="*/ 278 h 278"/>
              <a:gd name="T34" fmla="*/ 80 w 308"/>
              <a:gd name="T35" fmla="*/ 254 h 278"/>
              <a:gd name="T36" fmla="*/ 70 w 308"/>
              <a:gd name="T37" fmla="*/ 234 h 278"/>
              <a:gd name="T38" fmla="*/ 117 w 308"/>
              <a:gd name="T39" fmla="*/ 187 h 278"/>
              <a:gd name="T40" fmla="*/ 239 w 308"/>
              <a:gd name="T41" fmla="*/ 150 h 278"/>
              <a:gd name="T42" fmla="*/ 266 w 308"/>
              <a:gd name="T43" fmla="*/ 12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78">
                <a:moveTo>
                  <a:pt x="266" y="12"/>
                </a:moveTo>
                <a:cubicBezTo>
                  <a:pt x="261" y="7"/>
                  <a:pt x="256" y="3"/>
                  <a:pt x="250" y="0"/>
                </a:cubicBezTo>
                <a:cubicBezTo>
                  <a:pt x="248" y="5"/>
                  <a:pt x="244" y="9"/>
                  <a:pt x="239" y="12"/>
                </a:cubicBezTo>
                <a:cubicBezTo>
                  <a:pt x="233" y="15"/>
                  <a:pt x="227" y="16"/>
                  <a:pt x="221" y="15"/>
                </a:cubicBezTo>
                <a:cubicBezTo>
                  <a:pt x="220" y="24"/>
                  <a:pt x="215" y="32"/>
                  <a:pt x="208" y="36"/>
                </a:cubicBezTo>
                <a:cubicBezTo>
                  <a:pt x="198" y="41"/>
                  <a:pt x="186" y="38"/>
                  <a:pt x="176" y="30"/>
                </a:cubicBezTo>
                <a:cubicBezTo>
                  <a:pt x="174" y="33"/>
                  <a:pt x="171" y="36"/>
                  <a:pt x="167" y="38"/>
                </a:cubicBezTo>
                <a:cubicBezTo>
                  <a:pt x="156" y="44"/>
                  <a:pt x="143" y="42"/>
                  <a:pt x="134" y="34"/>
                </a:cubicBezTo>
                <a:cubicBezTo>
                  <a:pt x="132" y="36"/>
                  <a:pt x="130" y="37"/>
                  <a:pt x="129" y="39"/>
                </a:cubicBezTo>
                <a:cubicBezTo>
                  <a:pt x="91" y="77"/>
                  <a:pt x="76" y="126"/>
                  <a:pt x="90" y="159"/>
                </a:cubicBezTo>
                <a:cubicBezTo>
                  <a:pt x="43" y="207"/>
                  <a:pt x="43" y="207"/>
                  <a:pt x="43" y="207"/>
                </a:cubicBezTo>
                <a:cubicBezTo>
                  <a:pt x="38" y="201"/>
                  <a:pt x="31" y="197"/>
                  <a:pt x="24" y="197"/>
                </a:cubicBezTo>
                <a:cubicBezTo>
                  <a:pt x="11" y="197"/>
                  <a:pt x="0" y="208"/>
                  <a:pt x="0" y="221"/>
                </a:cubicBezTo>
                <a:cubicBezTo>
                  <a:pt x="0" y="234"/>
                  <a:pt x="11" y="245"/>
                  <a:pt x="24" y="245"/>
                </a:cubicBezTo>
                <a:cubicBezTo>
                  <a:pt x="28" y="245"/>
                  <a:pt x="32" y="244"/>
                  <a:pt x="36" y="242"/>
                </a:cubicBezTo>
                <a:cubicBezTo>
                  <a:pt x="34" y="245"/>
                  <a:pt x="33" y="249"/>
                  <a:pt x="33" y="254"/>
                </a:cubicBezTo>
                <a:cubicBezTo>
                  <a:pt x="33" y="267"/>
                  <a:pt x="43" y="278"/>
                  <a:pt x="56" y="278"/>
                </a:cubicBezTo>
                <a:cubicBezTo>
                  <a:pt x="69" y="278"/>
                  <a:pt x="80" y="267"/>
                  <a:pt x="80" y="254"/>
                </a:cubicBezTo>
                <a:cubicBezTo>
                  <a:pt x="80" y="246"/>
                  <a:pt x="76" y="239"/>
                  <a:pt x="70" y="234"/>
                </a:cubicBezTo>
                <a:cubicBezTo>
                  <a:pt x="117" y="187"/>
                  <a:pt x="117" y="187"/>
                  <a:pt x="117" y="187"/>
                </a:cubicBezTo>
                <a:cubicBezTo>
                  <a:pt x="150" y="203"/>
                  <a:pt x="200" y="189"/>
                  <a:pt x="239" y="150"/>
                </a:cubicBezTo>
                <a:cubicBezTo>
                  <a:pt x="284" y="104"/>
                  <a:pt x="308" y="55"/>
                  <a:pt x="26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9" name="Freeform 203"/>
          <p:cNvSpPr/>
          <p:nvPr/>
        </p:nvSpPr>
        <p:spPr bwMode="auto">
          <a:xfrm>
            <a:off x="9936035" y="3896284"/>
            <a:ext cx="258763" cy="260350"/>
          </a:xfrm>
          <a:custGeom>
            <a:avLst/>
            <a:gdLst>
              <a:gd name="T0" fmla="*/ 260 w 287"/>
              <a:gd name="T1" fmla="*/ 194 h 288"/>
              <a:gd name="T2" fmla="*/ 237 w 287"/>
              <a:gd name="T3" fmla="*/ 205 h 288"/>
              <a:gd name="T4" fmla="*/ 176 w 287"/>
              <a:gd name="T5" fmla="*/ 144 h 288"/>
              <a:gd name="T6" fmla="*/ 237 w 287"/>
              <a:gd name="T7" fmla="*/ 83 h 288"/>
              <a:gd name="T8" fmla="*/ 260 w 287"/>
              <a:gd name="T9" fmla="*/ 94 h 288"/>
              <a:gd name="T10" fmla="*/ 287 w 287"/>
              <a:gd name="T11" fmla="*/ 66 h 288"/>
              <a:gd name="T12" fmla="*/ 260 w 287"/>
              <a:gd name="T13" fmla="*/ 38 h 288"/>
              <a:gd name="T14" fmla="*/ 245 w 287"/>
              <a:gd name="T15" fmla="*/ 42 h 288"/>
              <a:gd name="T16" fmla="*/ 249 w 287"/>
              <a:gd name="T17" fmla="*/ 28 h 288"/>
              <a:gd name="T18" fmla="*/ 221 w 287"/>
              <a:gd name="T19" fmla="*/ 0 h 288"/>
              <a:gd name="T20" fmla="*/ 194 w 287"/>
              <a:gd name="T21" fmla="*/ 28 h 288"/>
              <a:gd name="T22" fmla="*/ 206 w 287"/>
              <a:gd name="T23" fmla="*/ 50 h 288"/>
              <a:gd name="T24" fmla="*/ 205 w 287"/>
              <a:gd name="T25" fmla="*/ 51 h 288"/>
              <a:gd name="T26" fmla="*/ 205 w 287"/>
              <a:gd name="T27" fmla="*/ 50 h 288"/>
              <a:gd name="T28" fmla="*/ 144 w 287"/>
              <a:gd name="T29" fmla="*/ 111 h 288"/>
              <a:gd name="T30" fmla="*/ 83 w 287"/>
              <a:gd name="T31" fmla="*/ 50 h 288"/>
              <a:gd name="T32" fmla="*/ 94 w 287"/>
              <a:gd name="T33" fmla="*/ 28 h 288"/>
              <a:gd name="T34" fmla="*/ 66 w 287"/>
              <a:gd name="T35" fmla="*/ 0 h 288"/>
              <a:gd name="T36" fmla="*/ 38 w 287"/>
              <a:gd name="T37" fmla="*/ 28 h 288"/>
              <a:gd name="T38" fmla="*/ 42 w 287"/>
              <a:gd name="T39" fmla="*/ 42 h 288"/>
              <a:gd name="T40" fmla="*/ 28 w 287"/>
              <a:gd name="T41" fmla="*/ 38 h 288"/>
              <a:gd name="T42" fmla="*/ 0 w 287"/>
              <a:gd name="T43" fmla="*/ 66 h 288"/>
              <a:gd name="T44" fmla="*/ 28 w 287"/>
              <a:gd name="T45" fmla="*/ 94 h 288"/>
              <a:gd name="T46" fmla="*/ 50 w 287"/>
              <a:gd name="T47" fmla="*/ 83 h 288"/>
              <a:gd name="T48" fmla="*/ 111 w 287"/>
              <a:gd name="T49" fmla="*/ 144 h 288"/>
              <a:gd name="T50" fmla="*/ 50 w 287"/>
              <a:gd name="T51" fmla="*/ 205 h 288"/>
              <a:gd name="T52" fmla="*/ 28 w 287"/>
              <a:gd name="T53" fmla="*/ 194 h 288"/>
              <a:gd name="T54" fmla="*/ 0 w 287"/>
              <a:gd name="T55" fmla="*/ 222 h 288"/>
              <a:gd name="T56" fmla="*/ 28 w 287"/>
              <a:gd name="T57" fmla="*/ 250 h 288"/>
              <a:gd name="T58" fmla="*/ 42 w 287"/>
              <a:gd name="T59" fmla="*/ 246 h 288"/>
              <a:gd name="T60" fmla="*/ 38 w 287"/>
              <a:gd name="T61" fmla="*/ 260 h 288"/>
              <a:gd name="T62" fmla="*/ 66 w 287"/>
              <a:gd name="T63" fmla="*/ 288 h 288"/>
              <a:gd name="T64" fmla="*/ 94 w 287"/>
              <a:gd name="T65" fmla="*/ 260 h 288"/>
              <a:gd name="T66" fmla="*/ 82 w 287"/>
              <a:gd name="T67" fmla="*/ 237 h 288"/>
              <a:gd name="T68" fmla="*/ 82 w 287"/>
              <a:gd name="T69" fmla="*/ 237 h 288"/>
              <a:gd name="T70" fmla="*/ 83 w 287"/>
              <a:gd name="T71" fmla="*/ 237 h 288"/>
              <a:gd name="T72" fmla="*/ 144 w 287"/>
              <a:gd name="T73" fmla="*/ 176 h 288"/>
              <a:gd name="T74" fmla="*/ 205 w 287"/>
              <a:gd name="T75" fmla="*/ 237 h 288"/>
              <a:gd name="T76" fmla="*/ 194 w 287"/>
              <a:gd name="T77" fmla="*/ 259 h 288"/>
              <a:gd name="T78" fmla="*/ 221 w 287"/>
              <a:gd name="T79" fmla="*/ 287 h 288"/>
              <a:gd name="T80" fmla="*/ 249 w 287"/>
              <a:gd name="T81" fmla="*/ 259 h 288"/>
              <a:gd name="T82" fmla="*/ 245 w 287"/>
              <a:gd name="T83" fmla="*/ 245 h 288"/>
              <a:gd name="T84" fmla="*/ 260 w 287"/>
              <a:gd name="T85" fmla="*/ 249 h 288"/>
              <a:gd name="T86" fmla="*/ 287 w 287"/>
              <a:gd name="T87" fmla="*/ 221 h 288"/>
              <a:gd name="T88" fmla="*/ 260 w 287"/>
              <a:gd name="T89" fmla="*/ 19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7" h="288">
                <a:moveTo>
                  <a:pt x="260" y="194"/>
                </a:moveTo>
                <a:cubicBezTo>
                  <a:pt x="250" y="194"/>
                  <a:pt x="242" y="198"/>
                  <a:pt x="237" y="205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237" y="83"/>
                  <a:pt x="237" y="83"/>
                  <a:pt x="237" y="83"/>
                </a:cubicBezTo>
                <a:cubicBezTo>
                  <a:pt x="243" y="89"/>
                  <a:pt x="251" y="94"/>
                  <a:pt x="260" y="94"/>
                </a:cubicBezTo>
                <a:cubicBezTo>
                  <a:pt x="275" y="94"/>
                  <a:pt x="287" y="81"/>
                  <a:pt x="287" y="66"/>
                </a:cubicBezTo>
                <a:cubicBezTo>
                  <a:pt x="287" y="50"/>
                  <a:pt x="275" y="38"/>
                  <a:pt x="260" y="38"/>
                </a:cubicBezTo>
                <a:cubicBezTo>
                  <a:pt x="254" y="38"/>
                  <a:pt x="249" y="39"/>
                  <a:pt x="245" y="42"/>
                </a:cubicBezTo>
                <a:cubicBezTo>
                  <a:pt x="248" y="38"/>
                  <a:pt x="249" y="33"/>
                  <a:pt x="249" y="28"/>
                </a:cubicBezTo>
                <a:cubicBezTo>
                  <a:pt x="249" y="12"/>
                  <a:pt x="237" y="0"/>
                  <a:pt x="221" y="0"/>
                </a:cubicBezTo>
                <a:cubicBezTo>
                  <a:pt x="206" y="0"/>
                  <a:pt x="194" y="12"/>
                  <a:pt x="194" y="28"/>
                </a:cubicBezTo>
                <a:cubicBezTo>
                  <a:pt x="194" y="37"/>
                  <a:pt x="198" y="45"/>
                  <a:pt x="206" y="50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144" y="111"/>
                  <a:pt x="144" y="111"/>
                  <a:pt x="144" y="111"/>
                </a:cubicBezTo>
                <a:cubicBezTo>
                  <a:pt x="83" y="50"/>
                  <a:pt x="83" y="50"/>
                  <a:pt x="83" y="50"/>
                </a:cubicBezTo>
                <a:cubicBezTo>
                  <a:pt x="89" y="45"/>
                  <a:pt x="94" y="37"/>
                  <a:pt x="94" y="28"/>
                </a:cubicBezTo>
                <a:cubicBezTo>
                  <a:pt x="94" y="13"/>
                  <a:pt x="81" y="0"/>
                  <a:pt x="66" y="0"/>
                </a:cubicBezTo>
                <a:cubicBezTo>
                  <a:pt x="51" y="0"/>
                  <a:pt x="38" y="13"/>
                  <a:pt x="38" y="28"/>
                </a:cubicBezTo>
                <a:cubicBezTo>
                  <a:pt x="38" y="33"/>
                  <a:pt x="40" y="38"/>
                  <a:pt x="42" y="42"/>
                </a:cubicBezTo>
                <a:cubicBezTo>
                  <a:pt x="38" y="40"/>
                  <a:pt x="33" y="38"/>
                  <a:pt x="28" y="38"/>
                </a:cubicBezTo>
                <a:cubicBezTo>
                  <a:pt x="12" y="38"/>
                  <a:pt x="0" y="51"/>
                  <a:pt x="0" y="66"/>
                </a:cubicBezTo>
                <a:cubicBezTo>
                  <a:pt x="0" y="81"/>
                  <a:pt x="12" y="94"/>
                  <a:pt x="28" y="94"/>
                </a:cubicBezTo>
                <a:cubicBezTo>
                  <a:pt x="37" y="94"/>
                  <a:pt x="45" y="89"/>
                  <a:pt x="50" y="83"/>
                </a:cubicBezTo>
                <a:cubicBezTo>
                  <a:pt x="111" y="144"/>
                  <a:pt x="111" y="144"/>
                  <a:pt x="111" y="144"/>
                </a:cubicBezTo>
                <a:cubicBezTo>
                  <a:pt x="50" y="205"/>
                  <a:pt x="50" y="205"/>
                  <a:pt x="50" y="205"/>
                </a:cubicBezTo>
                <a:cubicBezTo>
                  <a:pt x="45" y="198"/>
                  <a:pt x="37" y="194"/>
                  <a:pt x="28" y="194"/>
                </a:cubicBezTo>
                <a:cubicBezTo>
                  <a:pt x="12" y="194"/>
                  <a:pt x="0" y="206"/>
                  <a:pt x="0" y="222"/>
                </a:cubicBezTo>
                <a:cubicBezTo>
                  <a:pt x="0" y="237"/>
                  <a:pt x="12" y="250"/>
                  <a:pt x="28" y="250"/>
                </a:cubicBezTo>
                <a:cubicBezTo>
                  <a:pt x="33" y="250"/>
                  <a:pt x="38" y="248"/>
                  <a:pt x="42" y="246"/>
                </a:cubicBezTo>
                <a:cubicBezTo>
                  <a:pt x="40" y="250"/>
                  <a:pt x="38" y="255"/>
                  <a:pt x="38" y="260"/>
                </a:cubicBezTo>
                <a:cubicBezTo>
                  <a:pt x="38" y="275"/>
                  <a:pt x="51" y="288"/>
                  <a:pt x="66" y="288"/>
                </a:cubicBezTo>
                <a:cubicBezTo>
                  <a:pt x="81" y="288"/>
                  <a:pt x="94" y="275"/>
                  <a:pt x="94" y="260"/>
                </a:cubicBezTo>
                <a:cubicBezTo>
                  <a:pt x="94" y="250"/>
                  <a:pt x="89" y="242"/>
                  <a:pt x="82" y="237"/>
                </a:cubicBezTo>
                <a:cubicBezTo>
                  <a:pt x="82" y="237"/>
                  <a:pt x="82" y="237"/>
                  <a:pt x="82" y="237"/>
                </a:cubicBezTo>
                <a:cubicBezTo>
                  <a:pt x="83" y="237"/>
                  <a:pt x="83" y="237"/>
                  <a:pt x="83" y="237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205" y="237"/>
                  <a:pt x="205" y="237"/>
                  <a:pt x="205" y="237"/>
                </a:cubicBezTo>
                <a:cubicBezTo>
                  <a:pt x="198" y="242"/>
                  <a:pt x="194" y="250"/>
                  <a:pt x="194" y="259"/>
                </a:cubicBezTo>
                <a:cubicBezTo>
                  <a:pt x="194" y="275"/>
                  <a:pt x="206" y="287"/>
                  <a:pt x="221" y="287"/>
                </a:cubicBezTo>
                <a:cubicBezTo>
                  <a:pt x="237" y="287"/>
                  <a:pt x="249" y="275"/>
                  <a:pt x="249" y="259"/>
                </a:cubicBezTo>
                <a:cubicBezTo>
                  <a:pt x="249" y="254"/>
                  <a:pt x="248" y="249"/>
                  <a:pt x="245" y="245"/>
                </a:cubicBezTo>
                <a:cubicBezTo>
                  <a:pt x="249" y="248"/>
                  <a:pt x="254" y="249"/>
                  <a:pt x="260" y="249"/>
                </a:cubicBezTo>
                <a:cubicBezTo>
                  <a:pt x="275" y="249"/>
                  <a:pt x="287" y="237"/>
                  <a:pt x="287" y="221"/>
                </a:cubicBezTo>
                <a:cubicBezTo>
                  <a:pt x="287" y="206"/>
                  <a:pt x="275" y="194"/>
                  <a:pt x="260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0" name="Freeform 204"/>
          <p:cNvSpPr>
            <a:spLocks noEditPoints="1"/>
          </p:cNvSpPr>
          <p:nvPr/>
        </p:nvSpPr>
        <p:spPr bwMode="auto">
          <a:xfrm>
            <a:off x="10455147" y="3896284"/>
            <a:ext cx="258763" cy="260350"/>
          </a:xfrm>
          <a:custGeom>
            <a:avLst/>
            <a:gdLst>
              <a:gd name="T0" fmla="*/ 207 w 288"/>
              <a:gd name="T1" fmla="*/ 0 h 288"/>
              <a:gd name="T2" fmla="*/ 152 w 288"/>
              <a:gd name="T3" fmla="*/ 22 h 288"/>
              <a:gd name="T4" fmla="*/ 21 w 288"/>
              <a:gd name="T5" fmla="*/ 153 h 288"/>
              <a:gd name="T6" fmla="*/ 0 w 288"/>
              <a:gd name="T7" fmla="*/ 207 h 288"/>
              <a:gd name="T8" fmla="*/ 81 w 288"/>
              <a:gd name="T9" fmla="*/ 288 h 288"/>
              <a:gd name="T10" fmla="*/ 81 w 288"/>
              <a:gd name="T11" fmla="*/ 288 h 288"/>
              <a:gd name="T12" fmla="*/ 135 w 288"/>
              <a:gd name="T13" fmla="*/ 267 h 288"/>
              <a:gd name="T14" fmla="*/ 266 w 288"/>
              <a:gd name="T15" fmla="*/ 136 h 288"/>
              <a:gd name="T16" fmla="*/ 288 w 288"/>
              <a:gd name="T17" fmla="*/ 81 h 288"/>
              <a:gd name="T18" fmla="*/ 288 w 288"/>
              <a:gd name="T19" fmla="*/ 81 h 288"/>
              <a:gd name="T20" fmla="*/ 207 w 288"/>
              <a:gd name="T21" fmla="*/ 0 h 288"/>
              <a:gd name="T22" fmla="*/ 18 w 288"/>
              <a:gd name="T23" fmla="*/ 207 h 288"/>
              <a:gd name="T24" fmla="*/ 34 w 288"/>
              <a:gd name="T25" fmla="*/ 165 h 288"/>
              <a:gd name="T26" fmla="*/ 84 w 288"/>
              <a:gd name="T27" fmla="*/ 115 h 288"/>
              <a:gd name="T28" fmla="*/ 173 w 288"/>
              <a:gd name="T29" fmla="*/ 204 h 288"/>
              <a:gd name="T30" fmla="*/ 123 w 288"/>
              <a:gd name="T31" fmla="*/ 254 h 288"/>
              <a:gd name="T32" fmla="*/ 81 w 288"/>
              <a:gd name="T33" fmla="*/ 271 h 288"/>
              <a:gd name="T34" fmla="*/ 18 w 288"/>
              <a:gd name="T35" fmla="*/ 20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207" y="0"/>
                </a:moveTo>
                <a:cubicBezTo>
                  <a:pt x="186" y="0"/>
                  <a:pt x="166" y="8"/>
                  <a:pt x="152" y="22"/>
                </a:cubicBezTo>
                <a:cubicBezTo>
                  <a:pt x="21" y="153"/>
                  <a:pt x="21" y="153"/>
                  <a:pt x="21" y="153"/>
                </a:cubicBezTo>
                <a:cubicBezTo>
                  <a:pt x="8" y="167"/>
                  <a:pt x="0" y="186"/>
                  <a:pt x="0" y="207"/>
                </a:cubicBezTo>
                <a:cubicBezTo>
                  <a:pt x="0" y="252"/>
                  <a:pt x="36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102" y="288"/>
                  <a:pt x="121" y="280"/>
                  <a:pt x="135" y="267"/>
                </a:cubicBezTo>
                <a:cubicBezTo>
                  <a:pt x="266" y="136"/>
                  <a:pt x="266" y="136"/>
                  <a:pt x="266" y="136"/>
                </a:cubicBezTo>
                <a:cubicBezTo>
                  <a:pt x="279" y="122"/>
                  <a:pt x="288" y="102"/>
                  <a:pt x="288" y="81"/>
                </a:cubicBezTo>
                <a:cubicBezTo>
                  <a:pt x="288" y="81"/>
                  <a:pt x="288" y="81"/>
                  <a:pt x="288" y="81"/>
                </a:cubicBezTo>
                <a:cubicBezTo>
                  <a:pt x="288" y="36"/>
                  <a:pt x="252" y="0"/>
                  <a:pt x="207" y="0"/>
                </a:cubicBezTo>
                <a:close/>
                <a:moveTo>
                  <a:pt x="18" y="207"/>
                </a:moveTo>
                <a:cubicBezTo>
                  <a:pt x="18" y="192"/>
                  <a:pt x="23" y="177"/>
                  <a:pt x="34" y="165"/>
                </a:cubicBezTo>
                <a:cubicBezTo>
                  <a:pt x="84" y="115"/>
                  <a:pt x="84" y="115"/>
                  <a:pt x="84" y="115"/>
                </a:cubicBezTo>
                <a:cubicBezTo>
                  <a:pt x="173" y="204"/>
                  <a:pt x="173" y="204"/>
                  <a:pt x="173" y="204"/>
                </a:cubicBezTo>
                <a:cubicBezTo>
                  <a:pt x="123" y="254"/>
                  <a:pt x="123" y="254"/>
                  <a:pt x="123" y="254"/>
                </a:cubicBezTo>
                <a:cubicBezTo>
                  <a:pt x="111" y="265"/>
                  <a:pt x="96" y="271"/>
                  <a:pt x="81" y="271"/>
                </a:cubicBezTo>
                <a:cubicBezTo>
                  <a:pt x="46" y="271"/>
                  <a:pt x="18" y="242"/>
                  <a:pt x="18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1" name="Freeform 206"/>
          <p:cNvSpPr>
            <a:spLocks noEditPoints="1"/>
          </p:cNvSpPr>
          <p:nvPr/>
        </p:nvSpPr>
        <p:spPr bwMode="auto">
          <a:xfrm>
            <a:off x="2677985" y="4415396"/>
            <a:ext cx="258763" cy="258763"/>
          </a:xfrm>
          <a:custGeom>
            <a:avLst/>
            <a:gdLst>
              <a:gd name="T0" fmla="*/ 216 w 288"/>
              <a:gd name="T1" fmla="*/ 0 h 288"/>
              <a:gd name="T2" fmla="*/ 165 w 288"/>
              <a:gd name="T3" fmla="*/ 21 h 288"/>
              <a:gd name="T4" fmla="*/ 165 w 288"/>
              <a:gd name="T5" fmla="*/ 21 h 288"/>
              <a:gd name="T6" fmla="*/ 139 w 288"/>
              <a:gd name="T7" fmla="*/ 47 h 288"/>
              <a:gd name="T8" fmla="*/ 46 w 288"/>
              <a:gd name="T9" fmla="*/ 140 h 288"/>
              <a:gd name="T10" fmla="*/ 20 w 288"/>
              <a:gd name="T11" fmla="*/ 166 h 288"/>
              <a:gd name="T12" fmla="*/ 20 w 288"/>
              <a:gd name="T13" fmla="*/ 166 h 288"/>
              <a:gd name="T14" fmla="*/ 0 w 288"/>
              <a:gd name="T15" fmla="*/ 216 h 288"/>
              <a:gd name="T16" fmla="*/ 72 w 288"/>
              <a:gd name="T17" fmla="*/ 288 h 288"/>
              <a:gd name="T18" fmla="*/ 124 w 288"/>
              <a:gd name="T19" fmla="*/ 265 h 288"/>
              <a:gd name="T20" fmla="*/ 148 w 288"/>
              <a:gd name="T21" fmla="*/ 242 h 288"/>
              <a:gd name="T22" fmla="*/ 194 w 288"/>
              <a:gd name="T23" fmla="*/ 195 h 288"/>
              <a:gd name="T24" fmla="*/ 265 w 288"/>
              <a:gd name="T25" fmla="*/ 125 h 288"/>
              <a:gd name="T26" fmla="*/ 288 w 288"/>
              <a:gd name="T27" fmla="*/ 72 h 288"/>
              <a:gd name="T28" fmla="*/ 216 w 288"/>
              <a:gd name="T29" fmla="*/ 0 h 288"/>
              <a:gd name="T30" fmla="*/ 186 w 288"/>
              <a:gd name="T31" fmla="*/ 27 h 288"/>
              <a:gd name="T32" fmla="*/ 205 w 288"/>
              <a:gd name="T33" fmla="*/ 27 h 288"/>
              <a:gd name="T34" fmla="*/ 205 w 288"/>
              <a:gd name="T35" fmla="*/ 46 h 288"/>
              <a:gd name="T36" fmla="*/ 186 w 288"/>
              <a:gd name="T37" fmla="*/ 46 h 288"/>
              <a:gd name="T38" fmla="*/ 186 w 288"/>
              <a:gd name="T39" fmla="*/ 27 h 288"/>
              <a:gd name="T40" fmla="*/ 27 w 288"/>
              <a:gd name="T41" fmla="*/ 187 h 288"/>
              <a:gd name="T42" fmla="*/ 45 w 288"/>
              <a:gd name="T43" fmla="*/ 187 h 288"/>
              <a:gd name="T44" fmla="*/ 45 w 288"/>
              <a:gd name="T45" fmla="*/ 205 h 288"/>
              <a:gd name="T46" fmla="*/ 27 w 288"/>
              <a:gd name="T47" fmla="*/ 205 h 288"/>
              <a:gd name="T48" fmla="*/ 27 w 288"/>
              <a:gd name="T49" fmla="*/ 187 h 288"/>
              <a:gd name="T50" fmla="*/ 56 w 288"/>
              <a:gd name="T51" fmla="*/ 250 h 288"/>
              <a:gd name="T52" fmla="*/ 38 w 288"/>
              <a:gd name="T53" fmla="*/ 250 h 288"/>
              <a:gd name="T54" fmla="*/ 38 w 288"/>
              <a:gd name="T55" fmla="*/ 232 h 288"/>
              <a:gd name="T56" fmla="*/ 56 w 288"/>
              <a:gd name="T57" fmla="*/ 232 h 288"/>
              <a:gd name="T58" fmla="*/ 56 w 288"/>
              <a:gd name="T59" fmla="*/ 250 h 288"/>
              <a:gd name="T60" fmla="*/ 71 w 288"/>
              <a:gd name="T61" fmla="*/ 216 h 288"/>
              <a:gd name="T62" fmla="*/ 71 w 288"/>
              <a:gd name="T63" fmla="*/ 198 h 288"/>
              <a:gd name="T64" fmla="*/ 90 w 288"/>
              <a:gd name="T65" fmla="*/ 198 h 288"/>
              <a:gd name="T66" fmla="*/ 90 w 288"/>
              <a:gd name="T67" fmla="*/ 216 h 288"/>
              <a:gd name="T68" fmla="*/ 71 w 288"/>
              <a:gd name="T69" fmla="*/ 216 h 288"/>
              <a:gd name="T70" fmla="*/ 100 w 288"/>
              <a:gd name="T71" fmla="*/ 261 h 288"/>
              <a:gd name="T72" fmla="*/ 82 w 288"/>
              <a:gd name="T73" fmla="*/ 261 h 288"/>
              <a:gd name="T74" fmla="*/ 82 w 288"/>
              <a:gd name="T75" fmla="*/ 242 h 288"/>
              <a:gd name="T76" fmla="*/ 100 w 288"/>
              <a:gd name="T77" fmla="*/ 242 h 288"/>
              <a:gd name="T78" fmla="*/ 100 w 288"/>
              <a:gd name="T79" fmla="*/ 261 h 288"/>
              <a:gd name="T80" fmla="*/ 148 w 288"/>
              <a:gd name="T81" fmla="*/ 219 h 288"/>
              <a:gd name="T82" fmla="*/ 68 w 288"/>
              <a:gd name="T83" fmla="*/ 140 h 288"/>
              <a:gd name="T84" fmla="*/ 139 w 288"/>
              <a:gd name="T85" fmla="*/ 69 h 288"/>
              <a:gd name="T86" fmla="*/ 218 w 288"/>
              <a:gd name="T87" fmla="*/ 148 h 288"/>
              <a:gd name="T88" fmla="*/ 148 w 288"/>
              <a:gd name="T89" fmla="*/ 219 h 288"/>
              <a:gd name="T90" fmla="*/ 215 w 288"/>
              <a:gd name="T91" fmla="*/ 90 h 288"/>
              <a:gd name="T92" fmla="*/ 197 w 288"/>
              <a:gd name="T93" fmla="*/ 90 h 288"/>
              <a:gd name="T94" fmla="*/ 197 w 288"/>
              <a:gd name="T95" fmla="*/ 72 h 288"/>
              <a:gd name="T96" fmla="*/ 215 w 288"/>
              <a:gd name="T97" fmla="*/ 72 h 288"/>
              <a:gd name="T98" fmla="*/ 215 w 288"/>
              <a:gd name="T99" fmla="*/ 90 h 288"/>
              <a:gd name="T100" fmla="*/ 231 w 288"/>
              <a:gd name="T101" fmla="*/ 38 h 288"/>
              <a:gd name="T102" fmla="*/ 249 w 288"/>
              <a:gd name="T103" fmla="*/ 38 h 288"/>
              <a:gd name="T104" fmla="*/ 249 w 288"/>
              <a:gd name="T105" fmla="*/ 56 h 288"/>
              <a:gd name="T106" fmla="*/ 231 w 288"/>
              <a:gd name="T107" fmla="*/ 56 h 288"/>
              <a:gd name="T108" fmla="*/ 231 w 288"/>
              <a:gd name="T109" fmla="*/ 38 h 288"/>
              <a:gd name="T110" fmla="*/ 260 w 288"/>
              <a:gd name="T111" fmla="*/ 101 h 288"/>
              <a:gd name="T112" fmla="*/ 242 w 288"/>
              <a:gd name="T113" fmla="*/ 101 h 288"/>
              <a:gd name="T114" fmla="*/ 242 w 288"/>
              <a:gd name="T115" fmla="*/ 83 h 288"/>
              <a:gd name="T116" fmla="*/ 260 w 288"/>
              <a:gd name="T117" fmla="*/ 83 h 288"/>
              <a:gd name="T118" fmla="*/ 260 w 288"/>
              <a:gd name="T119" fmla="*/ 10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8" h="288">
                <a:moveTo>
                  <a:pt x="216" y="0"/>
                </a:moveTo>
                <a:cubicBezTo>
                  <a:pt x="196" y="0"/>
                  <a:pt x="178" y="8"/>
                  <a:pt x="165" y="21"/>
                </a:cubicBezTo>
                <a:cubicBezTo>
                  <a:pt x="165" y="21"/>
                  <a:pt x="165" y="21"/>
                  <a:pt x="165" y="21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46" y="140"/>
                  <a:pt x="46" y="140"/>
                  <a:pt x="46" y="140"/>
                </a:cubicBezTo>
                <a:cubicBezTo>
                  <a:pt x="20" y="166"/>
                  <a:pt x="20" y="166"/>
                  <a:pt x="20" y="166"/>
                </a:cubicBezTo>
                <a:cubicBezTo>
                  <a:pt x="20" y="166"/>
                  <a:pt x="20" y="166"/>
                  <a:pt x="20" y="166"/>
                </a:cubicBezTo>
                <a:cubicBezTo>
                  <a:pt x="7" y="179"/>
                  <a:pt x="0" y="197"/>
                  <a:pt x="0" y="216"/>
                </a:cubicBezTo>
                <a:cubicBezTo>
                  <a:pt x="0" y="256"/>
                  <a:pt x="32" y="288"/>
                  <a:pt x="72" y="288"/>
                </a:cubicBezTo>
                <a:cubicBezTo>
                  <a:pt x="92" y="288"/>
                  <a:pt x="111" y="279"/>
                  <a:pt x="124" y="265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94" y="195"/>
                  <a:pt x="194" y="195"/>
                  <a:pt x="194" y="195"/>
                </a:cubicBezTo>
                <a:cubicBezTo>
                  <a:pt x="265" y="125"/>
                  <a:pt x="265" y="125"/>
                  <a:pt x="265" y="125"/>
                </a:cubicBezTo>
                <a:cubicBezTo>
                  <a:pt x="279" y="112"/>
                  <a:pt x="288" y="93"/>
                  <a:pt x="288" y="72"/>
                </a:cubicBezTo>
                <a:cubicBezTo>
                  <a:pt x="288" y="32"/>
                  <a:pt x="255" y="0"/>
                  <a:pt x="216" y="0"/>
                </a:cubicBezTo>
                <a:close/>
                <a:moveTo>
                  <a:pt x="186" y="27"/>
                </a:moveTo>
                <a:cubicBezTo>
                  <a:pt x="192" y="22"/>
                  <a:pt x="200" y="22"/>
                  <a:pt x="205" y="27"/>
                </a:cubicBezTo>
                <a:cubicBezTo>
                  <a:pt x="210" y="32"/>
                  <a:pt x="210" y="41"/>
                  <a:pt x="205" y="46"/>
                </a:cubicBezTo>
                <a:cubicBezTo>
                  <a:pt x="200" y="51"/>
                  <a:pt x="192" y="51"/>
                  <a:pt x="186" y="46"/>
                </a:cubicBezTo>
                <a:cubicBezTo>
                  <a:pt x="181" y="41"/>
                  <a:pt x="181" y="32"/>
                  <a:pt x="186" y="27"/>
                </a:cubicBezTo>
                <a:close/>
                <a:moveTo>
                  <a:pt x="27" y="187"/>
                </a:moveTo>
                <a:cubicBezTo>
                  <a:pt x="32" y="182"/>
                  <a:pt x="40" y="182"/>
                  <a:pt x="45" y="187"/>
                </a:cubicBezTo>
                <a:cubicBezTo>
                  <a:pt x="50" y="192"/>
                  <a:pt x="50" y="200"/>
                  <a:pt x="45" y="205"/>
                </a:cubicBezTo>
                <a:cubicBezTo>
                  <a:pt x="40" y="210"/>
                  <a:pt x="32" y="210"/>
                  <a:pt x="27" y="205"/>
                </a:cubicBezTo>
                <a:cubicBezTo>
                  <a:pt x="22" y="200"/>
                  <a:pt x="22" y="192"/>
                  <a:pt x="27" y="187"/>
                </a:cubicBezTo>
                <a:close/>
                <a:moveTo>
                  <a:pt x="56" y="250"/>
                </a:moveTo>
                <a:cubicBezTo>
                  <a:pt x="51" y="255"/>
                  <a:pt x="43" y="255"/>
                  <a:pt x="38" y="250"/>
                </a:cubicBezTo>
                <a:cubicBezTo>
                  <a:pt x="32" y="245"/>
                  <a:pt x="32" y="237"/>
                  <a:pt x="38" y="232"/>
                </a:cubicBezTo>
                <a:cubicBezTo>
                  <a:pt x="43" y="226"/>
                  <a:pt x="51" y="226"/>
                  <a:pt x="56" y="232"/>
                </a:cubicBezTo>
                <a:cubicBezTo>
                  <a:pt x="61" y="237"/>
                  <a:pt x="61" y="245"/>
                  <a:pt x="56" y="250"/>
                </a:cubicBezTo>
                <a:close/>
                <a:moveTo>
                  <a:pt x="71" y="216"/>
                </a:moveTo>
                <a:cubicBezTo>
                  <a:pt x="66" y="211"/>
                  <a:pt x="66" y="203"/>
                  <a:pt x="71" y="198"/>
                </a:cubicBezTo>
                <a:cubicBezTo>
                  <a:pt x="77" y="193"/>
                  <a:pt x="85" y="193"/>
                  <a:pt x="90" y="198"/>
                </a:cubicBezTo>
                <a:cubicBezTo>
                  <a:pt x="95" y="203"/>
                  <a:pt x="95" y="211"/>
                  <a:pt x="90" y="216"/>
                </a:cubicBezTo>
                <a:cubicBezTo>
                  <a:pt x="85" y="221"/>
                  <a:pt x="77" y="221"/>
                  <a:pt x="71" y="216"/>
                </a:cubicBezTo>
                <a:close/>
                <a:moveTo>
                  <a:pt x="100" y="261"/>
                </a:moveTo>
                <a:cubicBezTo>
                  <a:pt x="95" y="266"/>
                  <a:pt x="87" y="266"/>
                  <a:pt x="82" y="261"/>
                </a:cubicBezTo>
                <a:cubicBezTo>
                  <a:pt x="77" y="255"/>
                  <a:pt x="77" y="247"/>
                  <a:pt x="82" y="242"/>
                </a:cubicBezTo>
                <a:cubicBezTo>
                  <a:pt x="87" y="237"/>
                  <a:pt x="95" y="237"/>
                  <a:pt x="100" y="242"/>
                </a:cubicBezTo>
                <a:cubicBezTo>
                  <a:pt x="106" y="247"/>
                  <a:pt x="106" y="255"/>
                  <a:pt x="100" y="261"/>
                </a:cubicBezTo>
                <a:close/>
                <a:moveTo>
                  <a:pt x="148" y="219"/>
                </a:moveTo>
                <a:cubicBezTo>
                  <a:pt x="68" y="140"/>
                  <a:pt x="68" y="140"/>
                  <a:pt x="68" y="140"/>
                </a:cubicBezTo>
                <a:cubicBezTo>
                  <a:pt x="139" y="69"/>
                  <a:pt x="139" y="69"/>
                  <a:pt x="139" y="69"/>
                </a:cubicBezTo>
                <a:cubicBezTo>
                  <a:pt x="218" y="148"/>
                  <a:pt x="218" y="148"/>
                  <a:pt x="218" y="148"/>
                </a:cubicBezTo>
                <a:lnTo>
                  <a:pt x="148" y="219"/>
                </a:lnTo>
                <a:close/>
                <a:moveTo>
                  <a:pt x="215" y="90"/>
                </a:moveTo>
                <a:cubicBezTo>
                  <a:pt x="210" y="95"/>
                  <a:pt x="202" y="95"/>
                  <a:pt x="197" y="90"/>
                </a:cubicBezTo>
                <a:cubicBezTo>
                  <a:pt x="192" y="85"/>
                  <a:pt x="192" y="77"/>
                  <a:pt x="197" y="72"/>
                </a:cubicBezTo>
                <a:cubicBezTo>
                  <a:pt x="202" y="67"/>
                  <a:pt x="210" y="67"/>
                  <a:pt x="215" y="72"/>
                </a:cubicBezTo>
                <a:cubicBezTo>
                  <a:pt x="221" y="77"/>
                  <a:pt x="221" y="85"/>
                  <a:pt x="215" y="90"/>
                </a:cubicBezTo>
                <a:close/>
                <a:moveTo>
                  <a:pt x="231" y="38"/>
                </a:moveTo>
                <a:cubicBezTo>
                  <a:pt x="236" y="33"/>
                  <a:pt x="244" y="33"/>
                  <a:pt x="249" y="38"/>
                </a:cubicBezTo>
                <a:cubicBezTo>
                  <a:pt x="254" y="43"/>
                  <a:pt x="254" y="51"/>
                  <a:pt x="249" y="56"/>
                </a:cubicBezTo>
                <a:cubicBezTo>
                  <a:pt x="244" y="61"/>
                  <a:pt x="236" y="61"/>
                  <a:pt x="231" y="56"/>
                </a:cubicBezTo>
                <a:cubicBezTo>
                  <a:pt x="226" y="51"/>
                  <a:pt x="226" y="43"/>
                  <a:pt x="231" y="38"/>
                </a:cubicBezTo>
                <a:close/>
                <a:moveTo>
                  <a:pt x="260" y="101"/>
                </a:moveTo>
                <a:cubicBezTo>
                  <a:pt x="255" y="106"/>
                  <a:pt x="247" y="106"/>
                  <a:pt x="242" y="101"/>
                </a:cubicBezTo>
                <a:cubicBezTo>
                  <a:pt x="237" y="96"/>
                  <a:pt x="237" y="88"/>
                  <a:pt x="242" y="83"/>
                </a:cubicBezTo>
                <a:cubicBezTo>
                  <a:pt x="247" y="77"/>
                  <a:pt x="255" y="77"/>
                  <a:pt x="260" y="83"/>
                </a:cubicBezTo>
                <a:cubicBezTo>
                  <a:pt x="265" y="88"/>
                  <a:pt x="265" y="96"/>
                  <a:pt x="26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" name="Freeform 207"/>
          <p:cNvSpPr>
            <a:spLocks noEditPoints="1"/>
          </p:cNvSpPr>
          <p:nvPr/>
        </p:nvSpPr>
        <p:spPr bwMode="auto">
          <a:xfrm>
            <a:off x="8910510" y="3896284"/>
            <a:ext cx="241300" cy="260350"/>
          </a:xfrm>
          <a:custGeom>
            <a:avLst/>
            <a:gdLst>
              <a:gd name="T0" fmla="*/ 267 w 267"/>
              <a:gd name="T1" fmla="*/ 70 h 288"/>
              <a:gd name="T2" fmla="*/ 144 w 267"/>
              <a:gd name="T3" fmla="*/ 0 h 288"/>
              <a:gd name="T4" fmla="*/ 0 w 267"/>
              <a:gd name="T5" fmla="*/ 144 h 288"/>
              <a:gd name="T6" fmla="*/ 144 w 267"/>
              <a:gd name="T7" fmla="*/ 288 h 288"/>
              <a:gd name="T8" fmla="*/ 266 w 267"/>
              <a:gd name="T9" fmla="*/ 219 h 288"/>
              <a:gd name="T10" fmla="*/ 142 w 267"/>
              <a:gd name="T11" fmla="*/ 145 h 288"/>
              <a:gd name="T12" fmla="*/ 267 w 267"/>
              <a:gd name="T13" fmla="*/ 70 h 288"/>
              <a:gd name="T14" fmla="*/ 169 w 267"/>
              <a:gd name="T15" fmla="*/ 39 h 288"/>
              <a:gd name="T16" fmla="*/ 192 w 267"/>
              <a:gd name="T17" fmla="*/ 62 h 288"/>
              <a:gd name="T18" fmla="*/ 169 w 267"/>
              <a:gd name="T19" fmla="*/ 85 h 288"/>
              <a:gd name="T20" fmla="*/ 146 w 267"/>
              <a:gd name="T21" fmla="*/ 62 h 288"/>
              <a:gd name="T22" fmla="*/ 169 w 267"/>
              <a:gd name="T23" fmla="*/ 3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7" h="288">
                <a:moveTo>
                  <a:pt x="267" y="70"/>
                </a:moveTo>
                <a:cubicBezTo>
                  <a:pt x="242" y="28"/>
                  <a:pt x="196" y="0"/>
                  <a:pt x="144" y="0"/>
                </a:cubicBezTo>
                <a:cubicBezTo>
                  <a:pt x="64" y="0"/>
                  <a:pt x="0" y="64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195" y="288"/>
                  <a:pt x="241" y="261"/>
                  <a:pt x="266" y="219"/>
                </a:cubicBezTo>
                <a:cubicBezTo>
                  <a:pt x="142" y="145"/>
                  <a:pt x="142" y="145"/>
                  <a:pt x="142" y="145"/>
                </a:cubicBezTo>
                <a:lnTo>
                  <a:pt x="267" y="70"/>
                </a:lnTo>
                <a:close/>
                <a:moveTo>
                  <a:pt x="169" y="39"/>
                </a:moveTo>
                <a:cubicBezTo>
                  <a:pt x="182" y="39"/>
                  <a:pt x="192" y="49"/>
                  <a:pt x="192" y="62"/>
                </a:cubicBezTo>
                <a:cubicBezTo>
                  <a:pt x="192" y="74"/>
                  <a:pt x="182" y="85"/>
                  <a:pt x="169" y="85"/>
                </a:cubicBezTo>
                <a:cubicBezTo>
                  <a:pt x="156" y="85"/>
                  <a:pt x="146" y="74"/>
                  <a:pt x="146" y="62"/>
                </a:cubicBezTo>
                <a:cubicBezTo>
                  <a:pt x="146" y="49"/>
                  <a:pt x="156" y="39"/>
                  <a:pt x="169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3" name="Freeform 208"/>
          <p:cNvSpPr>
            <a:spLocks noEditPoints="1"/>
          </p:cNvSpPr>
          <p:nvPr/>
        </p:nvSpPr>
        <p:spPr bwMode="auto">
          <a:xfrm>
            <a:off x="5286247" y="5452034"/>
            <a:ext cx="225425" cy="258763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4" name="Freeform 209"/>
          <p:cNvSpPr>
            <a:spLocks noEditPoints="1"/>
          </p:cNvSpPr>
          <p:nvPr/>
        </p:nvSpPr>
        <p:spPr bwMode="auto">
          <a:xfrm>
            <a:off x="5268785" y="3378759"/>
            <a:ext cx="260350" cy="258763"/>
          </a:xfrm>
          <a:custGeom>
            <a:avLst/>
            <a:gdLst>
              <a:gd name="T0" fmla="*/ 268 w 288"/>
              <a:gd name="T1" fmla="*/ 0 h 288"/>
              <a:gd name="T2" fmla="*/ 20 w 288"/>
              <a:gd name="T3" fmla="*/ 0 h 288"/>
              <a:gd name="T4" fmla="*/ 0 w 288"/>
              <a:gd name="T5" fmla="*/ 20 h 288"/>
              <a:gd name="T6" fmla="*/ 0 w 288"/>
              <a:gd name="T7" fmla="*/ 240 h 288"/>
              <a:gd name="T8" fmla="*/ 48 w 288"/>
              <a:gd name="T9" fmla="*/ 288 h 288"/>
              <a:gd name="T10" fmla="*/ 62 w 288"/>
              <a:gd name="T11" fmla="*/ 288 h 288"/>
              <a:gd name="T12" fmla="*/ 62 w 288"/>
              <a:gd name="T13" fmla="*/ 204 h 288"/>
              <a:gd name="T14" fmla="*/ 196 w 288"/>
              <a:gd name="T15" fmla="*/ 204 h 288"/>
              <a:gd name="T16" fmla="*/ 196 w 288"/>
              <a:gd name="T17" fmla="*/ 288 h 288"/>
              <a:gd name="T18" fmla="*/ 268 w 288"/>
              <a:gd name="T19" fmla="*/ 288 h 288"/>
              <a:gd name="T20" fmla="*/ 288 w 288"/>
              <a:gd name="T21" fmla="*/ 268 h 288"/>
              <a:gd name="T22" fmla="*/ 288 w 288"/>
              <a:gd name="T23" fmla="*/ 20 h 288"/>
              <a:gd name="T24" fmla="*/ 268 w 288"/>
              <a:gd name="T25" fmla="*/ 0 h 288"/>
              <a:gd name="T26" fmla="*/ 244 w 288"/>
              <a:gd name="T27" fmla="*/ 145 h 288"/>
              <a:gd name="T28" fmla="*/ 44 w 288"/>
              <a:gd name="T29" fmla="*/ 145 h 288"/>
              <a:gd name="T30" fmla="*/ 44 w 288"/>
              <a:gd name="T31" fmla="*/ 14 h 288"/>
              <a:gd name="T32" fmla="*/ 244 w 288"/>
              <a:gd name="T33" fmla="*/ 14 h 288"/>
              <a:gd name="T34" fmla="*/ 244 w 288"/>
              <a:gd name="T35" fmla="*/ 14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268" y="0"/>
                </a:moveTo>
                <a:cubicBezTo>
                  <a:pt x="20" y="0"/>
                  <a:pt x="20" y="0"/>
                  <a:pt x="20" y="0"/>
                </a:cubicBezTo>
                <a:cubicBezTo>
                  <a:pt x="5" y="0"/>
                  <a:pt x="0" y="5"/>
                  <a:pt x="0" y="20"/>
                </a:cubicBezTo>
                <a:cubicBezTo>
                  <a:pt x="0" y="240"/>
                  <a:pt x="0" y="240"/>
                  <a:pt x="0" y="240"/>
                </a:cubicBezTo>
                <a:cubicBezTo>
                  <a:pt x="48" y="288"/>
                  <a:pt x="48" y="288"/>
                  <a:pt x="48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04"/>
                  <a:pt x="62" y="204"/>
                  <a:pt x="62" y="204"/>
                </a:cubicBezTo>
                <a:cubicBezTo>
                  <a:pt x="196" y="204"/>
                  <a:pt x="196" y="204"/>
                  <a:pt x="196" y="204"/>
                </a:cubicBezTo>
                <a:cubicBezTo>
                  <a:pt x="196" y="288"/>
                  <a:pt x="196" y="288"/>
                  <a:pt x="196" y="288"/>
                </a:cubicBezTo>
                <a:cubicBezTo>
                  <a:pt x="268" y="288"/>
                  <a:pt x="268" y="288"/>
                  <a:pt x="268" y="288"/>
                </a:cubicBezTo>
                <a:cubicBezTo>
                  <a:pt x="284" y="288"/>
                  <a:pt x="288" y="284"/>
                  <a:pt x="288" y="268"/>
                </a:cubicBezTo>
                <a:cubicBezTo>
                  <a:pt x="288" y="20"/>
                  <a:pt x="288" y="20"/>
                  <a:pt x="288" y="20"/>
                </a:cubicBezTo>
                <a:cubicBezTo>
                  <a:pt x="288" y="5"/>
                  <a:pt x="284" y="0"/>
                  <a:pt x="268" y="0"/>
                </a:cubicBezTo>
                <a:close/>
                <a:moveTo>
                  <a:pt x="244" y="145"/>
                </a:moveTo>
                <a:cubicBezTo>
                  <a:pt x="44" y="145"/>
                  <a:pt x="44" y="145"/>
                  <a:pt x="44" y="145"/>
                </a:cubicBezTo>
                <a:cubicBezTo>
                  <a:pt x="44" y="14"/>
                  <a:pt x="44" y="14"/>
                  <a:pt x="44" y="14"/>
                </a:cubicBezTo>
                <a:cubicBezTo>
                  <a:pt x="244" y="14"/>
                  <a:pt x="244" y="14"/>
                  <a:pt x="244" y="14"/>
                </a:cubicBezTo>
                <a:lnTo>
                  <a:pt x="244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Rectangle 210"/>
          <p:cNvSpPr>
            <a:spLocks noChangeArrowheads="1"/>
          </p:cNvSpPr>
          <p:nvPr/>
        </p:nvSpPr>
        <p:spPr bwMode="auto">
          <a:xfrm>
            <a:off x="5349747" y="3588309"/>
            <a:ext cx="30163" cy="49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6" name="Freeform 211"/>
          <p:cNvSpPr>
            <a:spLocks noEditPoints="1"/>
          </p:cNvSpPr>
          <p:nvPr/>
        </p:nvSpPr>
        <p:spPr bwMode="auto">
          <a:xfrm>
            <a:off x="7376985" y="4934509"/>
            <a:ext cx="196850" cy="258763"/>
          </a:xfrm>
          <a:custGeom>
            <a:avLst/>
            <a:gdLst>
              <a:gd name="T0" fmla="*/ 191 w 218"/>
              <a:gd name="T1" fmla="*/ 36 h 288"/>
              <a:gd name="T2" fmla="*/ 157 w 218"/>
              <a:gd name="T3" fmla="*/ 0 h 288"/>
              <a:gd name="T4" fmla="*/ 61 w 218"/>
              <a:gd name="T5" fmla="*/ 0 h 288"/>
              <a:gd name="T6" fmla="*/ 28 w 218"/>
              <a:gd name="T7" fmla="*/ 36 h 288"/>
              <a:gd name="T8" fmla="*/ 0 w 218"/>
              <a:gd name="T9" fmla="*/ 36 h 288"/>
              <a:gd name="T10" fmla="*/ 0 w 218"/>
              <a:gd name="T11" fmla="*/ 288 h 288"/>
              <a:gd name="T12" fmla="*/ 218 w 218"/>
              <a:gd name="T13" fmla="*/ 288 h 288"/>
              <a:gd name="T14" fmla="*/ 218 w 218"/>
              <a:gd name="T15" fmla="*/ 36 h 288"/>
              <a:gd name="T16" fmla="*/ 191 w 218"/>
              <a:gd name="T17" fmla="*/ 36 h 288"/>
              <a:gd name="T18" fmla="*/ 74 w 218"/>
              <a:gd name="T19" fmla="*/ 16 h 288"/>
              <a:gd name="T20" fmla="*/ 142 w 218"/>
              <a:gd name="T21" fmla="*/ 16 h 288"/>
              <a:gd name="T22" fmla="*/ 151 w 218"/>
              <a:gd name="T23" fmla="*/ 24 h 288"/>
              <a:gd name="T24" fmla="*/ 142 w 218"/>
              <a:gd name="T25" fmla="*/ 33 h 288"/>
              <a:gd name="T26" fmla="*/ 74 w 218"/>
              <a:gd name="T27" fmla="*/ 33 h 288"/>
              <a:gd name="T28" fmla="*/ 66 w 218"/>
              <a:gd name="T29" fmla="*/ 24 h 288"/>
              <a:gd name="T30" fmla="*/ 74 w 218"/>
              <a:gd name="T31" fmla="*/ 16 h 288"/>
              <a:gd name="T32" fmla="*/ 171 w 218"/>
              <a:gd name="T33" fmla="*/ 236 h 288"/>
              <a:gd name="T34" fmla="*/ 45 w 218"/>
              <a:gd name="T35" fmla="*/ 236 h 288"/>
              <a:gd name="T36" fmla="*/ 45 w 218"/>
              <a:gd name="T37" fmla="*/ 217 h 288"/>
              <a:gd name="T38" fmla="*/ 171 w 218"/>
              <a:gd name="T39" fmla="*/ 217 h 288"/>
              <a:gd name="T40" fmla="*/ 171 w 218"/>
              <a:gd name="T41" fmla="*/ 236 h 288"/>
              <a:gd name="T42" fmla="*/ 171 w 218"/>
              <a:gd name="T43" fmla="*/ 193 h 288"/>
              <a:gd name="T44" fmla="*/ 45 w 218"/>
              <a:gd name="T45" fmla="*/ 193 h 288"/>
              <a:gd name="T46" fmla="*/ 45 w 218"/>
              <a:gd name="T47" fmla="*/ 174 h 288"/>
              <a:gd name="T48" fmla="*/ 171 w 218"/>
              <a:gd name="T49" fmla="*/ 174 h 288"/>
              <a:gd name="T50" fmla="*/ 171 w 218"/>
              <a:gd name="T51" fmla="*/ 193 h 288"/>
              <a:gd name="T52" fmla="*/ 171 w 218"/>
              <a:gd name="T53" fmla="*/ 150 h 288"/>
              <a:gd name="T54" fmla="*/ 45 w 218"/>
              <a:gd name="T55" fmla="*/ 150 h 288"/>
              <a:gd name="T56" fmla="*/ 45 w 218"/>
              <a:gd name="T57" fmla="*/ 131 h 288"/>
              <a:gd name="T58" fmla="*/ 171 w 218"/>
              <a:gd name="T59" fmla="*/ 131 h 288"/>
              <a:gd name="T60" fmla="*/ 171 w 218"/>
              <a:gd name="T61" fmla="*/ 150 h 288"/>
              <a:gd name="T62" fmla="*/ 171 w 218"/>
              <a:gd name="T63" fmla="*/ 107 h 288"/>
              <a:gd name="T64" fmla="*/ 45 w 218"/>
              <a:gd name="T65" fmla="*/ 107 h 288"/>
              <a:gd name="T66" fmla="*/ 45 w 218"/>
              <a:gd name="T67" fmla="*/ 88 h 288"/>
              <a:gd name="T68" fmla="*/ 171 w 218"/>
              <a:gd name="T69" fmla="*/ 88 h 288"/>
              <a:gd name="T70" fmla="*/ 171 w 218"/>
              <a:gd name="T71" fmla="*/ 10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8" h="288">
                <a:moveTo>
                  <a:pt x="191" y="36"/>
                </a:moveTo>
                <a:cubicBezTo>
                  <a:pt x="183" y="21"/>
                  <a:pt x="169" y="0"/>
                  <a:pt x="15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49" y="0"/>
                  <a:pt x="36" y="19"/>
                  <a:pt x="2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8" y="288"/>
                  <a:pt x="218" y="288"/>
                  <a:pt x="218" y="288"/>
                </a:cubicBezTo>
                <a:cubicBezTo>
                  <a:pt x="218" y="36"/>
                  <a:pt x="218" y="36"/>
                  <a:pt x="218" y="36"/>
                </a:cubicBezTo>
                <a:lnTo>
                  <a:pt x="191" y="36"/>
                </a:lnTo>
                <a:close/>
                <a:moveTo>
                  <a:pt x="74" y="16"/>
                </a:moveTo>
                <a:cubicBezTo>
                  <a:pt x="142" y="16"/>
                  <a:pt x="142" y="16"/>
                  <a:pt x="142" y="16"/>
                </a:cubicBezTo>
                <a:cubicBezTo>
                  <a:pt x="147" y="16"/>
                  <a:pt x="151" y="20"/>
                  <a:pt x="151" y="24"/>
                </a:cubicBezTo>
                <a:cubicBezTo>
                  <a:pt x="151" y="29"/>
                  <a:pt x="147" y="33"/>
                  <a:pt x="142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0" y="33"/>
                  <a:pt x="66" y="29"/>
                  <a:pt x="66" y="24"/>
                </a:cubicBezTo>
                <a:cubicBezTo>
                  <a:pt x="66" y="20"/>
                  <a:pt x="70" y="16"/>
                  <a:pt x="74" y="16"/>
                </a:cubicBezTo>
                <a:close/>
                <a:moveTo>
                  <a:pt x="171" y="236"/>
                </a:moveTo>
                <a:cubicBezTo>
                  <a:pt x="45" y="236"/>
                  <a:pt x="45" y="236"/>
                  <a:pt x="45" y="236"/>
                </a:cubicBezTo>
                <a:cubicBezTo>
                  <a:pt x="45" y="217"/>
                  <a:pt x="45" y="217"/>
                  <a:pt x="45" y="217"/>
                </a:cubicBezTo>
                <a:cubicBezTo>
                  <a:pt x="171" y="217"/>
                  <a:pt x="171" y="217"/>
                  <a:pt x="171" y="217"/>
                </a:cubicBezTo>
                <a:lnTo>
                  <a:pt x="171" y="236"/>
                </a:lnTo>
                <a:close/>
                <a:moveTo>
                  <a:pt x="171" y="193"/>
                </a:moveTo>
                <a:cubicBezTo>
                  <a:pt x="45" y="193"/>
                  <a:pt x="45" y="193"/>
                  <a:pt x="45" y="193"/>
                </a:cubicBezTo>
                <a:cubicBezTo>
                  <a:pt x="45" y="174"/>
                  <a:pt x="45" y="174"/>
                  <a:pt x="45" y="174"/>
                </a:cubicBezTo>
                <a:cubicBezTo>
                  <a:pt x="171" y="174"/>
                  <a:pt x="171" y="174"/>
                  <a:pt x="171" y="174"/>
                </a:cubicBezTo>
                <a:lnTo>
                  <a:pt x="171" y="193"/>
                </a:lnTo>
                <a:close/>
                <a:moveTo>
                  <a:pt x="171" y="150"/>
                </a:moveTo>
                <a:cubicBezTo>
                  <a:pt x="45" y="150"/>
                  <a:pt x="45" y="150"/>
                  <a:pt x="45" y="150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171" y="131"/>
                  <a:pt x="171" y="131"/>
                  <a:pt x="171" y="131"/>
                </a:cubicBezTo>
                <a:lnTo>
                  <a:pt x="171" y="150"/>
                </a:lnTo>
                <a:close/>
                <a:moveTo>
                  <a:pt x="171" y="107"/>
                </a:moveTo>
                <a:cubicBezTo>
                  <a:pt x="45" y="107"/>
                  <a:pt x="45" y="107"/>
                  <a:pt x="45" y="107"/>
                </a:cubicBezTo>
                <a:cubicBezTo>
                  <a:pt x="45" y="88"/>
                  <a:pt x="45" y="88"/>
                  <a:pt x="45" y="88"/>
                </a:cubicBezTo>
                <a:cubicBezTo>
                  <a:pt x="171" y="88"/>
                  <a:pt x="171" y="88"/>
                  <a:pt x="171" y="88"/>
                </a:cubicBezTo>
                <a:lnTo>
                  <a:pt x="171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7" name="Freeform 212"/>
          <p:cNvSpPr/>
          <p:nvPr/>
        </p:nvSpPr>
        <p:spPr bwMode="auto">
          <a:xfrm>
            <a:off x="2158872" y="4464609"/>
            <a:ext cx="260350" cy="163513"/>
          </a:xfrm>
          <a:custGeom>
            <a:avLst/>
            <a:gdLst>
              <a:gd name="T0" fmla="*/ 288 w 288"/>
              <a:gd name="T1" fmla="*/ 67 h 182"/>
              <a:gd name="T2" fmla="*/ 267 w 288"/>
              <a:gd name="T3" fmla="*/ 67 h 182"/>
              <a:gd name="T4" fmla="*/ 267 w 288"/>
              <a:gd name="T5" fmla="*/ 50 h 182"/>
              <a:gd name="T6" fmla="*/ 252 w 288"/>
              <a:gd name="T7" fmla="*/ 31 h 182"/>
              <a:gd name="T8" fmla="*/ 250 w 288"/>
              <a:gd name="T9" fmla="*/ 31 h 182"/>
              <a:gd name="T10" fmla="*/ 235 w 288"/>
              <a:gd name="T11" fmla="*/ 48 h 182"/>
              <a:gd name="T12" fmla="*/ 235 w 288"/>
              <a:gd name="T13" fmla="*/ 19 h 182"/>
              <a:gd name="T14" fmla="*/ 220 w 288"/>
              <a:gd name="T15" fmla="*/ 0 h 182"/>
              <a:gd name="T16" fmla="*/ 219 w 288"/>
              <a:gd name="T17" fmla="*/ 0 h 182"/>
              <a:gd name="T18" fmla="*/ 204 w 288"/>
              <a:gd name="T19" fmla="*/ 19 h 182"/>
              <a:gd name="T20" fmla="*/ 204 w 288"/>
              <a:gd name="T21" fmla="*/ 67 h 182"/>
              <a:gd name="T22" fmla="*/ 84 w 288"/>
              <a:gd name="T23" fmla="*/ 67 h 182"/>
              <a:gd name="T24" fmla="*/ 84 w 288"/>
              <a:gd name="T25" fmla="*/ 19 h 182"/>
              <a:gd name="T26" fmla="*/ 68 w 288"/>
              <a:gd name="T27" fmla="*/ 0 h 182"/>
              <a:gd name="T28" fmla="*/ 67 w 288"/>
              <a:gd name="T29" fmla="*/ 0 h 182"/>
              <a:gd name="T30" fmla="*/ 52 w 288"/>
              <a:gd name="T31" fmla="*/ 19 h 182"/>
              <a:gd name="T32" fmla="*/ 52 w 288"/>
              <a:gd name="T33" fmla="*/ 48 h 182"/>
              <a:gd name="T34" fmla="*/ 37 w 288"/>
              <a:gd name="T35" fmla="*/ 31 h 182"/>
              <a:gd name="T36" fmla="*/ 36 w 288"/>
              <a:gd name="T37" fmla="*/ 31 h 182"/>
              <a:gd name="T38" fmla="*/ 20 w 288"/>
              <a:gd name="T39" fmla="*/ 50 h 182"/>
              <a:gd name="T40" fmla="*/ 20 w 288"/>
              <a:gd name="T41" fmla="*/ 67 h 182"/>
              <a:gd name="T42" fmla="*/ 0 w 288"/>
              <a:gd name="T43" fmla="*/ 67 h 182"/>
              <a:gd name="T44" fmla="*/ 0 w 288"/>
              <a:gd name="T45" fmla="*/ 115 h 182"/>
              <a:gd name="T46" fmla="*/ 20 w 288"/>
              <a:gd name="T47" fmla="*/ 115 h 182"/>
              <a:gd name="T48" fmla="*/ 20 w 288"/>
              <a:gd name="T49" fmla="*/ 132 h 182"/>
              <a:gd name="T50" fmla="*/ 36 w 288"/>
              <a:gd name="T51" fmla="*/ 151 h 182"/>
              <a:gd name="T52" fmla="*/ 37 w 288"/>
              <a:gd name="T53" fmla="*/ 151 h 182"/>
              <a:gd name="T54" fmla="*/ 52 w 288"/>
              <a:gd name="T55" fmla="*/ 135 h 182"/>
              <a:gd name="T56" fmla="*/ 52 w 288"/>
              <a:gd name="T57" fmla="*/ 163 h 182"/>
              <a:gd name="T58" fmla="*/ 67 w 288"/>
              <a:gd name="T59" fmla="*/ 182 h 182"/>
              <a:gd name="T60" fmla="*/ 68 w 288"/>
              <a:gd name="T61" fmla="*/ 182 h 182"/>
              <a:gd name="T62" fmla="*/ 84 w 288"/>
              <a:gd name="T63" fmla="*/ 163 h 182"/>
              <a:gd name="T64" fmla="*/ 84 w 288"/>
              <a:gd name="T65" fmla="*/ 115 h 182"/>
              <a:gd name="T66" fmla="*/ 204 w 288"/>
              <a:gd name="T67" fmla="*/ 115 h 182"/>
              <a:gd name="T68" fmla="*/ 204 w 288"/>
              <a:gd name="T69" fmla="*/ 163 h 182"/>
              <a:gd name="T70" fmla="*/ 219 w 288"/>
              <a:gd name="T71" fmla="*/ 182 h 182"/>
              <a:gd name="T72" fmla="*/ 220 w 288"/>
              <a:gd name="T73" fmla="*/ 182 h 182"/>
              <a:gd name="T74" fmla="*/ 235 w 288"/>
              <a:gd name="T75" fmla="*/ 163 h 182"/>
              <a:gd name="T76" fmla="*/ 235 w 288"/>
              <a:gd name="T77" fmla="*/ 135 h 182"/>
              <a:gd name="T78" fmla="*/ 250 w 288"/>
              <a:gd name="T79" fmla="*/ 151 h 182"/>
              <a:gd name="T80" fmla="*/ 252 w 288"/>
              <a:gd name="T81" fmla="*/ 151 h 182"/>
              <a:gd name="T82" fmla="*/ 267 w 288"/>
              <a:gd name="T83" fmla="*/ 132 h 182"/>
              <a:gd name="T84" fmla="*/ 267 w 288"/>
              <a:gd name="T85" fmla="*/ 115 h 182"/>
              <a:gd name="T86" fmla="*/ 288 w 288"/>
              <a:gd name="T87" fmla="*/ 115 h 182"/>
              <a:gd name="T88" fmla="*/ 288 w 288"/>
              <a:gd name="T89" fmla="*/ 6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182">
                <a:moveTo>
                  <a:pt x="288" y="67"/>
                </a:moveTo>
                <a:cubicBezTo>
                  <a:pt x="267" y="67"/>
                  <a:pt x="267" y="67"/>
                  <a:pt x="267" y="67"/>
                </a:cubicBezTo>
                <a:cubicBezTo>
                  <a:pt x="267" y="50"/>
                  <a:pt x="267" y="50"/>
                  <a:pt x="267" y="50"/>
                </a:cubicBezTo>
                <a:cubicBezTo>
                  <a:pt x="267" y="40"/>
                  <a:pt x="260" y="31"/>
                  <a:pt x="252" y="31"/>
                </a:cubicBezTo>
                <a:cubicBezTo>
                  <a:pt x="250" y="31"/>
                  <a:pt x="250" y="31"/>
                  <a:pt x="250" y="31"/>
                </a:cubicBezTo>
                <a:cubicBezTo>
                  <a:pt x="243" y="31"/>
                  <a:pt x="236" y="38"/>
                  <a:pt x="235" y="48"/>
                </a:cubicBezTo>
                <a:cubicBezTo>
                  <a:pt x="235" y="19"/>
                  <a:pt x="235" y="19"/>
                  <a:pt x="235" y="19"/>
                </a:cubicBezTo>
                <a:cubicBezTo>
                  <a:pt x="235" y="8"/>
                  <a:pt x="228" y="0"/>
                  <a:pt x="220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0" y="0"/>
                  <a:pt x="204" y="8"/>
                  <a:pt x="204" y="19"/>
                </a:cubicBezTo>
                <a:cubicBezTo>
                  <a:pt x="204" y="67"/>
                  <a:pt x="204" y="67"/>
                  <a:pt x="20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8"/>
                  <a:pt x="77" y="0"/>
                  <a:pt x="68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59" y="0"/>
                  <a:pt x="52" y="8"/>
                  <a:pt x="52" y="19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38"/>
                  <a:pt x="45" y="31"/>
                  <a:pt x="37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27" y="31"/>
                  <a:pt x="20" y="40"/>
                  <a:pt x="20" y="50"/>
                </a:cubicBezTo>
                <a:cubicBezTo>
                  <a:pt x="20" y="67"/>
                  <a:pt x="20" y="67"/>
                  <a:pt x="2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15"/>
                  <a:pt x="0" y="115"/>
                  <a:pt x="0" y="115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20" y="143"/>
                  <a:pt x="27" y="151"/>
                  <a:pt x="36" y="151"/>
                </a:cubicBezTo>
                <a:cubicBezTo>
                  <a:pt x="37" y="151"/>
                  <a:pt x="37" y="151"/>
                  <a:pt x="37" y="151"/>
                </a:cubicBezTo>
                <a:cubicBezTo>
                  <a:pt x="45" y="151"/>
                  <a:pt x="51" y="144"/>
                  <a:pt x="52" y="135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52" y="174"/>
                  <a:pt x="59" y="182"/>
                  <a:pt x="67" y="182"/>
                </a:cubicBezTo>
                <a:cubicBezTo>
                  <a:pt x="68" y="182"/>
                  <a:pt x="68" y="182"/>
                  <a:pt x="68" y="182"/>
                </a:cubicBezTo>
                <a:cubicBezTo>
                  <a:pt x="77" y="182"/>
                  <a:pt x="84" y="174"/>
                  <a:pt x="84" y="163"/>
                </a:cubicBezTo>
                <a:cubicBezTo>
                  <a:pt x="84" y="115"/>
                  <a:pt x="84" y="115"/>
                  <a:pt x="84" y="115"/>
                </a:cubicBezTo>
                <a:cubicBezTo>
                  <a:pt x="204" y="115"/>
                  <a:pt x="204" y="115"/>
                  <a:pt x="204" y="115"/>
                </a:cubicBezTo>
                <a:cubicBezTo>
                  <a:pt x="204" y="163"/>
                  <a:pt x="204" y="163"/>
                  <a:pt x="204" y="163"/>
                </a:cubicBezTo>
                <a:cubicBezTo>
                  <a:pt x="204" y="174"/>
                  <a:pt x="210" y="182"/>
                  <a:pt x="219" y="182"/>
                </a:cubicBezTo>
                <a:cubicBezTo>
                  <a:pt x="220" y="182"/>
                  <a:pt x="220" y="182"/>
                  <a:pt x="220" y="182"/>
                </a:cubicBezTo>
                <a:cubicBezTo>
                  <a:pt x="228" y="182"/>
                  <a:pt x="235" y="174"/>
                  <a:pt x="235" y="163"/>
                </a:cubicBezTo>
                <a:cubicBezTo>
                  <a:pt x="235" y="135"/>
                  <a:pt x="235" y="135"/>
                  <a:pt x="235" y="135"/>
                </a:cubicBezTo>
                <a:cubicBezTo>
                  <a:pt x="236" y="144"/>
                  <a:pt x="243" y="151"/>
                  <a:pt x="250" y="15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60" y="151"/>
                  <a:pt x="267" y="143"/>
                  <a:pt x="267" y="132"/>
                </a:cubicBezTo>
                <a:cubicBezTo>
                  <a:pt x="267" y="115"/>
                  <a:pt x="267" y="115"/>
                  <a:pt x="267" y="115"/>
                </a:cubicBezTo>
                <a:cubicBezTo>
                  <a:pt x="288" y="115"/>
                  <a:pt x="288" y="115"/>
                  <a:pt x="288" y="115"/>
                </a:cubicBezTo>
                <a:lnTo>
                  <a:pt x="288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8" name="Freeform 213"/>
          <p:cNvSpPr/>
          <p:nvPr/>
        </p:nvSpPr>
        <p:spPr bwMode="auto">
          <a:xfrm>
            <a:off x="1641347" y="4934509"/>
            <a:ext cx="258763" cy="258763"/>
          </a:xfrm>
          <a:custGeom>
            <a:avLst/>
            <a:gdLst>
              <a:gd name="T0" fmla="*/ 96 w 288"/>
              <a:gd name="T1" fmla="*/ 0 h 288"/>
              <a:gd name="T2" fmla="*/ 144 w 288"/>
              <a:gd name="T3" fmla="*/ 40 h 288"/>
              <a:gd name="T4" fmla="*/ 192 w 288"/>
              <a:gd name="T5" fmla="*/ 0 h 288"/>
              <a:gd name="T6" fmla="*/ 288 w 288"/>
              <a:gd name="T7" fmla="*/ 36 h 288"/>
              <a:gd name="T8" fmla="*/ 288 w 288"/>
              <a:gd name="T9" fmla="*/ 108 h 288"/>
              <a:gd name="T10" fmla="*/ 224 w 288"/>
              <a:gd name="T11" fmla="*/ 90 h 288"/>
              <a:gd name="T12" fmla="*/ 224 w 288"/>
              <a:gd name="T13" fmla="*/ 288 h 288"/>
              <a:gd name="T14" fmla="*/ 64 w 288"/>
              <a:gd name="T15" fmla="*/ 288 h 288"/>
              <a:gd name="T16" fmla="*/ 64 w 288"/>
              <a:gd name="T17" fmla="*/ 90 h 288"/>
              <a:gd name="T18" fmla="*/ 0 w 288"/>
              <a:gd name="T19" fmla="*/ 108 h 288"/>
              <a:gd name="T20" fmla="*/ 0 w 288"/>
              <a:gd name="T21" fmla="*/ 36 h 288"/>
              <a:gd name="T22" fmla="*/ 96 w 288"/>
              <a:gd name="T2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8" h="288">
                <a:moveTo>
                  <a:pt x="96" y="0"/>
                </a:moveTo>
                <a:cubicBezTo>
                  <a:pt x="96" y="0"/>
                  <a:pt x="109" y="40"/>
                  <a:pt x="144" y="40"/>
                </a:cubicBezTo>
                <a:cubicBezTo>
                  <a:pt x="179" y="40"/>
                  <a:pt x="192" y="0"/>
                  <a:pt x="192" y="0"/>
                </a:cubicBezTo>
                <a:cubicBezTo>
                  <a:pt x="288" y="36"/>
                  <a:pt x="288" y="36"/>
                  <a:pt x="288" y="36"/>
                </a:cubicBezTo>
                <a:cubicBezTo>
                  <a:pt x="288" y="108"/>
                  <a:pt x="288" y="108"/>
                  <a:pt x="288" y="108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90"/>
                  <a:pt x="64" y="90"/>
                  <a:pt x="64" y="9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36"/>
                  <a:pt x="0" y="36"/>
                  <a:pt x="0" y="36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" name="Freeform 214"/>
          <p:cNvSpPr>
            <a:spLocks noEditPoints="1"/>
          </p:cNvSpPr>
          <p:nvPr/>
        </p:nvSpPr>
        <p:spPr bwMode="auto">
          <a:xfrm>
            <a:off x="8380285" y="3929621"/>
            <a:ext cx="258763" cy="192088"/>
          </a:xfrm>
          <a:custGeom>
            <a:avLst/>
            <a:gdLst>
              <a:gd name="T0" fmla="*/ 226 w 288"/>
              <a:gd name="T1" fmla="*/ 88 h 213"/>
              <a:gd name="T2" fmla="*/ 226 w 288"/>
              <a:gd name="T3" fmla="*/ 88 h 213"/>
              <a:gd name="T4" fmla="*/ 158 w 288"/>
              <a:gd name="T5" fmla="*/ 88 h 213"/>
              <a:gd name="T6" fmla="*/ 159 w 288"/>
              <a:gd name="T7" fmla="*/ 71 h 213"/>
              <a:gd name="T8" fmla="*/ 145 w 288"/>
              <a:gd name="T9" fmla="*/ 11 h 213"/>
              <a:gd name="T10" fmla="*/ 133 w 288"/>
              <a:gd name="T11" fmla="*/ 1 h 213"/>
              <a:gd name="T12" fmla="*/ 127 w 288"/>
              <a:gd name="T13" fmla="*/ 11 h 213"/>
              <a:gd name="T14" fmla="*/ 143 w 288"/>
              <a:gd name="T15" fmla="*/ 71 h 213"/>
              <a:gd name="T16" fmla="*/ 142 w 288"/>
              <a:gd name="T17" fmla="*/ 88 h 213"/>
              <a:gd name="T18" fmla="*/ 63 w 288"/>
              <a:gd name="T19" fmla="*/ 88 h 213"/>
              <a:gd name="T20" fmla="*/ 0 w 288"/>
              <a:gd name="T21" fmla="*/ 150 h 213"/>
              <a:gd name="T22" fmla="*/ 63 w 288"/>
              <a:gd name="T23" fmla="*/ 213 h 213"/>
              <a:gd name="T24" fmla="*/ 113 w 288"/>
              <a:gd name="T25" fmla="*/ 189 h 213"/>
              <a:gd name="T26" fmla="*/ 176 w 288"/>
              <a:gd name="T27" fmla="*/ 189 h 213"/>
              <a:gd name="T28" fmla="*/ 226 w 288"/>
              <a:gd name="T29" fmla="*/ 213 h 213"/>
              <a:gd name="T30" fmla="*/ 288 w 288"/>
              <a:gd name="T31" fmla="*/ 150 h 213"/>
              <a:gd name="T32" fmla="*/ 226 w 288"/>
              <a:gd name="T33" fmla="*/ 88 h 213"/>
              <a:gd name="T34" fmla="*/ 89 w 288"/>
              <a:gd name="T35" fmla="*/ 161 h 213"/>
              <a:gd name="T36" fmla="*/ 67 w 288"/>
              <a:gd name="T37" fmla="*/ 161 h 213"/>
              <a:gd name="T38" fmla="*/ 67 w 288"/>
              <a:gd name="T39" fmla="*/ 183 h 213"/>
              <a:gd name="T40" fmla="*/ 50 w 288"/>
              <a:gd name="T41" fmla="*/ 183 h 213"/>
              <a:gd name="T42" fmla="*/ 50 w 288"/>
              <a:gd name="T43" fmla="*/ 161 h 213"/>
              <a:gd name="T44" fmla="*/ 28 w 288"/>
              <a:gd name="T45" fmla="*/ 161 h 213"/>
              <a:gd name="T46" fmla="*/ 28 w 288"/>
              <a:gd name="T47" fmla="*/ 144 h 213"/>
              <a:gd name="T48" fmla="*/ 50 w 288"/>
              <a:gd name="T49" fmla="*/ 144 h 213"/>
              <a:gd name="T50" fmla="*/ 50 w 288"/>
              <a:gd name="T51" fmla="*/ 122 h 213"/>
              <a:gd name="T52" fmla="*/ 67 w 288"/>
              <a:gd name="T53" fmla="*/ 122 h 213"/>
              <a:gd name="T54" fmla="*/ 67 w 288"/>
              <a:gd name="T55" fmla="*/ 144 h 213"/>
              <a:gd name="T56" fmla="*/ 89 w 288"/>
              <a:gd name="T57" fmla="*/ 144 h 213"/>
              <a:gd name="T58" fmla="*/ 89 w 288"/>
              <a:gd name="T59" fmla="*/ 161 h 213"/>
              <a:gd name="T60" fmla="*/ 157 w 288"/>
              <a:gd name="T61" fmla="*/ 148 h 213"/>
              <a:gd name="T62" fmla="*/ 132 w 288"/>
              <a:gd name="T63" fmla="*/ 148 h 213"/>
              <a:gd name="T64" fmla="*/ 122 w 288"/>
              <a:gd name="T65" fmla="*/ 139 h 213"/>
              <a:gd name="T66" fmla="*/ 132 w 288"/>
              <a:gd name="T67" fmla="*/ 130 h 213"/>
              <a:gd name="T68" fmla="*/ 157 w 288"/>
              <a:gd name="T69" fmla="*/ 130 h 213"/>
              <a:gd name="T70" fmla="*/ 166 w 288"/>
              <a:gd name="T71" fmla="*/ 139 h 213"/>
              <a:gd name="T72" fmla="*/ 157 w 288"/>
              <a:gd name="T73" fmla="*/ 148 h 213"/>
              <a:gd name="T74" fmla="*/ 217 w 288"/>
              <a:gd name="T75" fmla="*/ 188 h 213"/>
              <a:gd name="T76" fmla="*/ 201 w 288"/>
              <a:gd name="T77" fmla="*/ 173 h 213"/>
              <a:gd name="T78" fmla="*/ 217 w 288"/>
              <a:gd name="T79" fmla="*/ 157 h 213"/>
              <a:gd name="T80" fmla="*/ 232 w 288"/>
              <a:gd name="T81" fmla="*/ 173 h 213"/>
              <a:gd name="T82" fmla="*/ 217 w 288"/>
              <a:gd name="T83" fmla="*/ 188 h 213"/>
              <a:gd name="T84" fmla="*/ 250 w 288"/>
              <a:gd name="T85" fmla="*/ 155 h 213"/>
              <a:gd name="T86" fmla="*/ 235 w 288"/>
              <a:gd name="T87" fmla="*/ 139 h 213"/>
              <a:gd name="T88" fmla="*/ 250 w 288"/>
              <a:gd name="T89" fmla="*/ 124 h 213"/>
              <a:gd name="T90" fmla="*/ 266 w 288"/>
              <a:gd name="T91" fmla="*/ 139 h 213"/>
              <a:gd name="T92" fmla="*/ 250 w 288"/>
              <a:gd name="T93" fmla="*/ 15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8" h="213">
                <a:moveTo>
                  <a:pt x="226" y="88"/>
                </a:moveTo>
                <a:cubicBezTo>
                  <a:pt x="226" y="88"/>
                  <a:pt x="226" y="88"/>
                  <a:pt x="226" y="88"/>
                </a:cubicBezTo>
                <a:cubicBezTo>
                  <a:pt x="158" y="88"/>
                  <a:pt x="158" y="88"/>
                  <a:pt x="158" y="88"/>
                </a:cubicBezTo>
                <a:cubicBezTo>
                  <a:pt x="158" y="83"/>
                  <a:pt x="159" y="77"/>
                  <a:pt x="159" y="71"/>
                </a:cubicBezTo>
                <a:cubicBezTo>
                  <a:pt x="159" y="54"/>
                  <a:pt x="156" y="32"/>
                  <a:pt x="145" y="11"/>
                </a:cubicBezTo>
                <a:cubicBezTo>
                  <a:pt x="145" y="11"/>
                  <a:pt x="142" y="0"/>
                  <a:pt x="133" y="1"/>
                </a:cubicBezTo>
                <a:cubicBezTo>
                  <a:pt x="122" y="2"/>
                  <a:pt x="127" y="11"/>
                  <a:pt x="127" y="11"/>
                </a:cubicBezTo>
                <a:cubicBezTo>
                  <a:pt x="140" y="31"/>
                  <a:pt x="143" y="54"/>
                  <a:pt x="143" y="71"/>
                </a:cubicBezTo>
                <a:cubicBezTo>
                  <a:pt x="143" y="77"/>
                  <a:pt x="142" y="83"/>
                  <a:pt x="142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28" y="88"/>
                  <a:pt x="0" y="116"/>
                  <a:pt x="0" y="150"/>
                </a:cubicBezTo>
                <a:cubicBezTo>
                  <a:pt x="0" y="185"/>
                  <a:pt x="28" y="213"/>
                  <a:pt x="63" y="213"/>
                </a:cubicBezTo>
                <a:cubicBezTo>
                  <a:pt x="83" y="213"/>
                  <a:pt x="101" y="203"/>
                  <a:pt x="113" y="189"/>
                </a:cubicBezTo>
                <a:cubicBezTo>
                  <a:pt x="176" y="189"/>
                  <a:pt x="176" y="189"/>
                  <a:pt x="176" y="189"/>
                </a:cubicBezTo>
                <a:cubicBezTo>
                  <a:pt x="187" y="203"/>
                  <a:pt x="205" y="213"/>
                  <a:pt x="226" y="213"/>
                </a:cubicBezTo>
                <a:cubicBezTo>
                  <a:pt x="260" y="213"/>
                  <a:pt x="288" y="185"/>
                  <a:pt x="288" y="150"/>
                </a:cubicBezTo>
                <a:cubicBezTo>
                  <a:pt x="288" y="116"/>
                  <a:pt x="261" y="88"/>
                  <a:pt x="226" y="88"/>
                </a:cubicBezTo>
                <a:close/>
                <a:moveTo>
                  <a:pt x="89" y="161"/>
                </a:moveTo>
                <a:cubicBezTo>
                  <a:pt x="67" y="161"/>
                  <a:pt x="67" y="161"/>
                  <a:pt x="67" y="161"/>
                </a:cubicBezTo>
                <a:cubicBezTo>
                  <a:pt x="67" y="183"/>
                  <a:pt x="67" y="183"/>
                  <a:pt x="67" y="183"/>
                </a:cubicBezTo>
                <a:cubicBezTo>
                  <a:pt x="50" y="183"/>
                  <a:pt x="50" y="183"/>
                  <a:pt x="50" y="183"/>
                </a:cubicBezTo>
                <a:cubicBezTo>
                  <a:pt x="50" y="161"/>
                  <a:pt x="50" y="161"/>
                  <a:pt x="50" y="161"/>
                </a:cubicBezTo>
                <a:cubicBezTo>
                  <a:pt x="28" y="161"/>
                  <a:pt x="28" y="161"/>
                  <a:pt x="28" y="161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50" y="144"/>
                  <a:pt x="50" y="144"/>
                  <a:pt x="50" y="144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7" y="122"/>
                  <a:pt x="67" y="122"/>
                  <a:pt x="67" y="122"/>
                </a:cubicBezTo>
                <a:cubicBezTo>
                  <a:pt x="67" y="144"/>
                  <a:pt x="67" y="144"/>
                  <a:pt x="67" y="144"/>
                </a:cubicBezTo>
                <a:cubicBezTo>
                  <a:pt x="89" y="144"/>
                  <a:pt x="89" y="144"/>
                  <a:pt x="89" y="144"/>
                </a:cubicBezTo>
                <a:lnTo>
                  <a:pt x="89" y="161"/>
                </a:lnTo>
                <a:close/>
                <a:moveTo>
                  <a:pt x="157" y="148"/>
                </a:moveTo>
                <a:cubicBezTo>
                  <a:pt x="132" y="148"/>
                  <a:pt x="132" y="148"/>
                  <a:pt x="132" y="148"/>
                </a:cubicBezTo>
                <a:cubicBezTo>
                  <a:pt x="126" y="148"/>
                  <a:pt x="122" y="144"/>
                  <a:pt x="122" y="139"/>
                </a:cubicBezTo>
                <a:cubicBezTo>
                  <a:pt x="122" y="134"/>
                  <a:pt x="126" y="130"/>
                  <a:pt x="132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62" y="130"/>
                  <a:pt x="166" y="134"/>
                  <a:pt x="166" y="139"/>
                </a:cubicBezTo>
                <a:cubicBezTo>
                  <a:pt x="166" y="144"/>
                  <a:pt x="162" y="148"/>
                  <a:pt x="157" y="148"/>
                </a:cubicBezTo>
                <a:close/>
                <a:moveTo>
                  <a:pt x="217" y="188"/>
                </a:moveTo>
                <a:cubicBezTo>
                  <a:pt x="208" y="188"/>
                  <a:pt x="201" y="181"/>
                  <a:pt x="201" y="173"/>
                </a:cubicBezTo>
                <a:cubicBezTo>
                  <a:pt x="201" y="164"/>
                  <a:pt x="208" y="157"/>
                  <a:pt x="217" y="157"/>
                </a:cubicBezTo>
                <a:cubicBezTo>
                  <a:pt x="225" y="157"/>
                  <a:pt x="232" y="164"/>
                  <a:pt x="232" y="173"/>
                </a:cubicBezTo>
                <a:cubicBezTo>
                  <a:pt x="232" y="181"/>
                  <a:pt x="225" y="188"/>
                  <a:pt x="217" y="188"/>
                </a:cubicBezTo>
                <a:close/>
                <a:moveTo>
                  <a:pt x="250" y="155"/>
                </a:moveTo>
                <a:cubicBezTo>
                  <a:pt x="241" y="155"/>
                  <a:pt x="235" y="148"/>
                  <a:pt x="235" y="139"/>
                </a:cubicBezTo>
                <a:cubicBezTo>
                  <a:pt x="235" y="131"/>
                  <a:pt x="241" y="124"/>
                  <a:pt x="250" y="124"/>
                </a:cubicBezTo>
                <a:cubicBezTo>
                  <a:pt x="259" y="124"/>
                  <a:pt x="266" y="131"/>
                  <a:pt x="266" y="139"/>
                </a:cubicBezTo>
                <a:cubicBezTo>
                  <a:pt x="266" y="148"/>
                  <a:pt x="259" y="155"/>
                  <a:pt x="25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Freeform 215"/>
          <p:cNvSpPr>
            <a:spLocks noEditPoints="1"/>
          </p:cNvSpPr>
          <p:nvPr/>
        </p:nvSpPr>
        <p:spPr bwMode="auto">
          <a:xfrm>
            <a:off x="9939210" y="2342121"/>
            <a:ext cx="257175" cy="260350"/>
          </a:xfrm>
          <a:custGeom>
            <a:avLst/>
            <a:gdLst>
              <a:gd name="T0" fmla="*/ 127 w 162"/>
              <a:gd name="T1" fmla="*/ 41 h 164"/>
              <a:gd name="T2" fmla="*/ 162 w 162"/>
              <a:gd name="T3" fmla="*/ 6 h 164"/>
              <a:gd name="T4" fmla="*/ 157 w 162"/>
              <a:gd name="T5" fmla="*/ 0 h 164"/>
              <a:gd name="T6" fmla="*/ 122 w 162"/>
              <a:gd name="T7" fmla="*/ 34 h 164"/>
              <a:gd name="T8" fmla="*/ 50 w 162"/>
              <a:gd name="T9" fmla="*/ 34 h 164"/>
              <a:gd name="T10" fmla="*/ 50 w 162"/>
              <a:gd name="T11" fmla="*/ 6 h 164"/>
              <a:gd name="T12" fmla="*/ 28 w 162"/>
              <a:gd name="T13" fmla="*/ 6 h 164"/>
              <a:gd name="T14" fmla="*/ 28 w 162"/>
              <a:gd name="T15" fmla="*/ 34 h 164"/>
              <a:gd name="T16" fmla="*/ 0 w 162"/>
              <a:gd name="T17" fmla="*/ 34 h 164"/>
              <a:gd name="T18" fmla="*/ 0 w 162"/>
              <a:gd name="T19" fmla="*/ 56 h 164"/>
              <a:gd name="T20" fmla="*/ 28 w 162"/>
              <a:gd name="T21" fmla="*/ 56 h 164"/>
              <a:gd name="T22" fmla="*/ 28 w 162"/>
              <a:gd name="T23" fmla="*/ 136 h 164"/>
              <a:gd name="T24" fmla="*/ 105 w 162"/>
              <a:gd name="T25" fmla="*/ 136 h 164"/>
              <a:gd name="T26" fmla="*/ 105 w 162"/>
              <a:gd name="T27" fmla="*/ 164 h 164"/>
              <a:gd name="T28" fmla="*/ 127 w 162"/>
              <a:gd name="T29" fmla="*/ 164 h 164"/>
              <a:gd name="T30" fmla="*/ 127 w 162"/>
              <a:gd name="T31" fmla="*/ 136 h 164"/>
              <a:gd name="T32" fmla="*/ 155 w 162"/>
              <a:gd name="T33" fmla="*/ 136 h 164"/>
              <a:gd name="T34" fmla="*/ 155 w 162"/>
              <a:gd name="T35" fmla="*/ 114 h 164"/>
              <a:gd name="T36" fmla="*/ 155 w 162"/>
              <a:gd name="T37" fmla="*/ 114 h 164"/>
              <a:gd name="T38" fmla="*/ 127 w 162"/>
              <a:gd name="T39" fmla="*/ 114 h 164"/>
              <a:gd name="T40" fmla="*/ 127 w 162"/>
              <a:gd name="T41" fmla="*/ 41 h 164"/>
              <a:gd name="T42" fmla="*/ 100 w 162"/>
              <a:gd name="T43" fmla="*/ 56 h 164"/>
              <a:gd name="T44" fmla="*/ 50 w 162"/>
              <a:gd name="T45" fmla="*/ 107 h 164"/>
              <a:gd name="T46" fmla="*/ 50 w 162"/>
              <a:gd name="T47" fmla="*/ 56 h 164"/>
              <a:gd name="T48" fmla="*/ 100 w 162"/>
              <a:gd name="T49" fmla="*/ 56 h 164"/>
              <a:gd name="T50" fmla="*/ 55 w 162"/>
              <a:gd name="T51" fmla="*/ 114 h 164"/>
              <a:gd name="T52" fmla="*/ 105 w 162"/>
              <a:gd name="T53" fmla="*/ 63 h 164"/>
              <a:gd name="T54" fmla="*/ 105 w 162"/>
              <a:gd name="T55" fmla="*/ 114 h 164"/>
              <a:gd name="T56" fmla="*/ 55 w 162"/>
              <a:gd name="T57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2" h="164">
                <a:moveTo>
                  <a:pt x="127" y="41"/>
                </a:moveTo>
                <a:lnTo>
                  <a:pt x="162" y="6"/>
                </a:lnTo>
                <a:lnTo>
                  <a:pt x="157" y="0"/>
                </a:lnTo>
                <a:lnTo>
                  <a:pt x="122" y="34"/>
                </a:lnTo>
                <a:lnTo>
                  <a:pt x="50" y="34"/>
                </a:lnTo>
                <a:lnTo>
                  <a:pt x="50" y="6"/>
                </a:lnTo>
                <a:lnTo>
                  <a:pt x="28" y="6"/>
                </a:lnTo>
                <a:lnTo>
                  <a:pt x="28" y="34"/>
                </a:lnTo>
                <a:lnTo>
                  <a:pt x="0" y="34"/>
                </a:lnTo>
                <a:lnTo>
                  <a:pt x="0" y="56"/>
                </a:lnTo>
                <a:lnTo>
                  <a:pt x="28" y="56"/>
                </a:lnTo>
                <a:lnTo>
                  <a:pt x="28" y="136"/>
                </a:lnTo>
                <a:lnTo>
                  <a:pt x="105" y="136"/>
                </a:lnTo>
                <a:lnTo>
                  <a:pt x="105" y="164"/>
                </a:lnTo>
                <a:lnTo>
                  <a:pt x="127" y="164"/>
                </a:lnTo>
                <a:lnTo>
                  <a:pt x="127" y="136"/>
                </a:lnTo>
                <a:lnTo>
                  <a:pt x="155" y="136"/>
                </a:lnTo>
                <a:lnTo>
                  <a:pt x="155" y="114"/>
                </a:lnTo>
                <a:lnTo>
                  <a:pt x="155" y="114"/>
                </a:lnTo>
                <a:lnTo>
                  <a:pt x="127" y="114"/>
                </a:lnTo>
                <a:lnTo>
                  <a:pt x="127" y="41"/>
                </a:lnTo>
                <a:close/>
                <a:moveTo>
                  <a:pt x="100" y="56"/>
                </a:moveTo>
                <a:lnTo>
                  <a:pt x="50" y="107"/>
                </a:lnTo>
                <a:lnTo>
                  <a:pt x="50" y="56"/>
                </a:lnTo>
                <a:lnTo>
                  <a:pt x="100" y="56"/>
                </a:lnTo>
                <a:close/>
                <a:moveTo>
                  <a:pt x="55" y="114"/>
                </a:moveTo>
                <a:lnTo>
                  <a:pt x="105" y="63"/>
                </a:lnTo>
                <a:lnTo>
                  <a:pt x="10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1" name="Freeform 216"/>
          <p:cNvSpPr>
            <a:spLocks noEditPoints="1"/>
          </p:cNvSpPr>
          <p:nvPr/>
        </p:nvSpPr>
        <p:spPr bwMode="auto">
          <a:xfrm>
            <a:off x="6305422" y="3937559"/>
            <a:ext cx="258763" cy="188913"/>
          </a:xfrm>
          <a:custGeom>
            <a:avLst/>
            <a:gdLst>
              <a:gd name="T0" fmla="*/ 278 w 288"/>
              <a:gd name="T1" fmla="*/ 24 h 210"/>
              <a:gd name="T2" fmla="*/ 128 w 288"/>
              <a:gd name="T3" fmla="*/ 24 h 210"/>
              <a:gd name="T4" fmla="*/ 128 w 288"/>
              <a:gd name="T5" fmla="*/ 24 h 210"/>
              <a:gd name="T6" fmla="*/ 118 w 288"/>
              <a:gd name="T7" fmla="*/ 8 h 210"/>
              <a:gd name="T8" fmla="*/ 104 w 288"/>
              <a:gd name="T9" fmla="*/ 0 h 210"/>
              <a:gd name="T10" fmla="*/ 61 w 288"/>
              <a:gd name="T11" fmla="*/ 0 h 210"/>
              <a:gd name="T12" fmla="*/ 47 w 288"/>
              <a:gd name="T13" fmla="*/ 8 h 210"/>
              <a:gd name="T14" fmla="*/ 37 w 288"/>
              <a:gd name="T15" fmla="*/ 24 h 210"/>
              <a:gd name="T16" fmla="*/ 37 w 288"/>
              <a:gd name="T17" fmla="*/ 24 h 210"/>
              <a:gd name="T18" fmla="*/ 10 w 288"/>
              <a:gd name="T19" fmla="*/ 24 h 210"/>
              <a:gd name="T20" fmla="*/ 0 w 288"/>
              <a:gd name="T21" fmla="*/ 34 h 210"/>
              <a:gd name="T22" fmla="*/ 0 w 288"/>
              <a:gd name="T23" fmla="*/ 200 h 210"/>
              <a:gd name="T24" fmla="*/ 10 w 288"/>
              <a:gd name="T25" fmla="*/ 210 h 210"/>
              <a:gd name="T26" fmla="*/ 278 w 288"/>
              <a:gd name="T27" fmla="*/ 210 h 210"/>
              <a:gd name="T28" fmla="*/ 288 w 288"/>
              <a:gd name="T29" fmla="*/ 200 h 210"/>
              <a:gd name="T30" fmla="*/ 288 w 288"/>
              <a:gd name="T31" fmla="*/ 34 h 210"/>
              <a:gd name="T32" fmla="*/ 278 w 288"/>
              <a:gd name="T33" fmla="*/ 24 h 210"/>
              <a:gd name="T34" fmla="*/ 42 w 288"/>
              <a:gd name="T35" fmla="*/ 194 h 210"/>
              <a:gd name="T36" fmla="*/ 8 w 288"/>
              <a:gd name="T37" fmla="*/ 194 h 210"/>
              <a:gd name="T38" fmla="*/ 8 w 288"/>
              <a:gd name="T39" fmla="*/ 41 h 210"/>
              <a:gd name="T40" fmla="*/ 42 w 288"/>
              <a:gd name="T41" fmla="*/ 41 h 210"/>
              <a:gd name="T42" fmla="*/ 42 w 288"/>
              <a:gd name="T43" fmla="*/ 194 h 210"/>
              <a:gd name="T44" fmla="*/ 144 w 288"/>
              <a:gd name="T45" fmla="*/ 179 h 210"/>
              <a:gd name="T46" fmla="*/ 82 w 288"/>
              <a:gd name="T47" fmla="*/ 117 h 210"/>
              <a:gd name="T48" fmla="*/ 144 w 288"/>
              <a:gd name="T49" fmla="*/ 56 h 210"/>
              <a:gd name="T50" fmla="*/ 205 w 288"/>
              <a:gd name="T51" fmla="*/ 117 h 210"/>
              <a:gd name="T52" fmla="*/ 144 w 288"/>
              <a:gd name="T53" fmla="*/ 179 h 210"/>
              <a:gd name="T54" fmla="*/ 261 w 288"/>
              <a:gd name="T55" fmla="*/ 91 h 210"/>
              <a:gd name="T56" fmla="*/ 225 w 288"/>
              <a:gd name="T57" fmla="*/ 91 h 210"/>
              <a:gd name="T58" fmla="*/ 225 w 288"/>
              <a:gd name="T59" fmla="*/ 55 h 210"/>
              <a:gd name="T60" fmla="*/ 261 w 288"/>
              <a:gd name="T61" fmla="*/ 55 h 210"/>
              <a:gd name="T62" fmla="*/ 261 w 288"/>
              <a:gd name="T63" fmla="*/ 91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8" h="210">
                <a:moveTo>
                  <a:pt x="278" y="24"/>
                </a:moveTo>
                <a:cubicBezTo>
                  <a:pt x="128" y="24"/>
                  <a:pt x="128" y="24"/>
                  <a:pt x="128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18" y="8"/>
                  <a:pt x="118" y="8"/>
                  <a:pt x="118" y="8"/>
                </a:cubicBezTo>
                <a:cubicBezTo>
                  <a:pt x="116" y="4"/>
                  <a:pt x="109" y="0"/>
                  <a:pt x="10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6" y="0"/>
                  <a:pt x="49" y="4"/>
                  <a:pt x="47" y="8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5" y="24"/>
                  <a:pt x="0" y="28"/>
                  <a:pt x="0" y="34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06"/>
                  <a:pt x="5" y="210"/>
                  <a:pt x="10" y="210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84" y="210"/>
                  <a:pt x="288" y="206"/>
                  <a:pt x="288" y="200"/>
                </a:cubicBezTo>
                <a:cubicBezTo>
                  <a:pt x="288" y="34"/>
                  <a:pt x="288" y="34"/>
                  <a:pt x="288" y="34"/>
                </a:cubicBezTo>
                <a:cubicBezTo>
                  <a:pt x="288" y="28"/>
                  <a:pt x="284" y="24"/>
                  <a:pt x="278" y="24"/>
                </a:cubicBezTo>
                <a:close/>
                <a:moveTo>
                  <a:pt x="42" y="194"/>
                </a:moveTo>
                <a:cubicBezTo>
                  <a:pt x="8" y="194"/>
                  <a:pt x="8" y="194"/>
                  <a:pt x="8" y="194"/>
                </a:cubicBezTo>
                <a:cubicBezTo>
                  <a:pt x="8" y="41"/>
                  <a:pt x="8" y="41"/>
                  <a:pt x="8" y="41"/>
                </a:cubicBezTo>
                <a:cubicBezTo>
                  <a:pt x="42" y="41"/>
                  <a:pt x="42" y="41"/>
                  <a:pt x="42" y="41"/>
                </a:cubicBezTo>
                <a:lnTo>
                  <a:pt x="42" y="194"/>
                </a:lnTo>
                <a:close/>
                <a:moveTo>
                  <a:pt x="144" y="179"/>
                </a:moveTo>
                <a:cubicBezTo>
                  <a:pt x="110" y="179"/>
                  <a:pt x="82" y="151"/>
                  <a:pt x="82" y="117"/>
                </a:cubicBezTo>
                <a:cubicBezTo>
                  <a:pt x="82" y="83"/>
                  <a:pt x="110" y="56"/>
                  <a:pt x="144" y="56"/>
                </a:cubicBezTo>
                <a:cubicBezTo>
                  <a:pt x="178" y="56"/>
                  <a:pt x="205" y="83"/>
                  <a:pt x="205" y="117"/>
                </a:cubicBezTo>
                <a:cubicBezTo>
                  <a:pt x="205" y="151"/>
                  <a:pt x="178" y="179"/>
                  <a:pt x="144" y="179"/>
                </a:cubicBezTo>
                <a:close/>
                <a:moveTo>
                  <a:pt x="261" y="91"/>
                </a:moveTo>
                <a:cubicBezTo>
                  <a:pt x="225" y="91"/>
                  <a:pt x="225" y="91"/>
                  <a:pt x="225" y="91"/>
                </a:cubicBezTo>
                <a:cubicBezTo>
                  <a:pt x="225" y="55"/>
                  <a:pt x="225" y="55"/>
                  <a:pt x="225" y="55"/>
                </a:cubicBezTo>
                <a:cubicBezTo>
                  <a:pt x="261" y="55"/>
                  <a:pt x="261" y="55"/>
                  <a:pt x="261" y="55"/>
                </a:cubicBezTo>
                <a:lnTo>
                  <a:pt x="261" y="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2" name="Freeform 217"/>
          <p:cNvSpPr/>
          <p:nvPr/>
        </p:nvSpPr>
        <p:spPr bwMode="auto">
          <a:xfrm>
            <a:off x="2168397" y="5971146"/>
            <a:ext cx="238125" cy="182563"/>
          </a:xfrm>
          <a:custGeom>
            <a:avLst/>
            <a:gdLst>
              <a:gd name="T0" fmla="*/ 139 w 150"/>
              <a:gd name="T1" fmla="*/ 42 h 115"/>
              <a:gd name="T2" fmla="*/ 150 w 150"/>
              <a:gd name="T3" fmla="*/ 0 h 115"/>
              <a:gd name="T4" fmla="*/ 107 w 150"/>
              <a:gd name="T5" fmla="*/ 10 h 115"/>
              <a:gd name="T6" fmla="*/ 118 w 150"/>
              <a:gd name="T7" fmla="*/ 21 h 115"/>
              <a:gd name="T8" fmla="*/ 77 w 150"/>
              <a:gd name="T9" fmla="*/ 61 h 115"/>
              <a:gd name="T10" fmla="*/ 59 w 150"/>
              <a:gd name="T11" fmla="*/ 44 h 115"/>
              <a:gd name="T12" fmla="*/ 0 w 150"/>
              <a:gd name="T13" fmla="*/ 104 h 115"/>
              <a:gd name="T14" fmla="*/ 11 w 150"/>
              <a:gd name="T15" fmla="*/ 115 h 115"/>
              <a:gd name="T16" fmla="*/ 11 w 150"/>
              <a:gd name="T17" fmla="*/ 115 h 115"/>
              <a:gd name="T18" fmla="*/ 59 w 150"/>
              <a:gd name="T19" fmla="*/ 67 h 115"/>
              <a:gd name="T20" fmla="*/ 77 w 150"/>
              <a:gd name="T21" fmla="*/ 84 h 115"/>
              <a:gd name="T22" fmla="*/ 129 w 150"/>
              <a:gd name="T23" fmla="*/ 32 h 115"/>
              <a:gd name="T24" fmla="*/ 139 w 150"/>
              <a:gd name="T25" fmla="*/ 4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0" h="115">
                <a:moveTo>
                  <a:pt x="139" y="42"/>
                </a:moveTo>
                <a:lnTo>
                  <a:pt x="150" y="0"/>
                </a:lnTo>
                <a:lnTo>
                  <a:pt x="107" y="10"/>
                </a:lnTo>
                <a:lnTo>
                  <a:pt x="118" y="21"/>
                </a:lnTo>
                <a:lnTo>
                  <a:pt x="77" y="61"/>
                </a:lnTo>
                <a:lnTo>
                  <a:pt x="59" y="44"/>
                </a:lnTo>
                <a:lnTo>
                  <a:pt x="0" y="104"/>
                </a:lnTo>
                <a:lnTo>
                  <a:pt x="11" y="115"/>
                </a:lnTo>
                <a:lnTo>
                  <a:pt x="11" y="115"/>
                </a:lnTo>
                <a:lnTo>
                  <a:pt x="59" y="67"/>
                </a:lnTo>
                <a:lnTo>
                  <a:pt x="77" y="84"/>
                </a:lnTo>
                <a:lnTo>
                  <a:pt x="129" y="32"/>
                </a:lnTo>
                <a:lnTo>
                  <a:pt x="13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3" name="Rectangle 218"/>
          <p:cNvSpPr>
            <a:spLocks noChangeArrowheads="1"/>
          </p:cNvSpPr>
          <p:nvPr/>
        </p:nvSpPr>
        <p:spPr bwMode="auto">
          <a:xfrm>
            <a:off x="2190622" y="6167996"/>
            <a:ext cx="31750" cy="6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4" name="Rectangle 219"/>
          <p:cNvSpPr>
            <a:spLocks noChangeArrowheads="1"/>
          </p:cNvSpPr>
          <p:nvPr/>
        </p:nvSpPr>
        <p:spPr bwMode="auto">
          <a:xfrm>
            <a:off x="2246185" y="6137834"/>
            <a:ext cx="33338" cy="9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" name="Rectangle 220"/>
          <p:cNvSpPr>
            <a:spLocks noChangeArrowheads="1"/>
          </p:cNvSpPr>
          <p:nvPr/>
        </p:nvSpPr>
        <p:spPr bwMode="auto">
          <a:xfrm>
            <a:off x="2304922" y="6106084"/>
            <a:ext cx="33338" cy="125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6" name="Rectangle 221"/>
          <p:cNvSpPr>
            <a:spLocks noChangeArrowheads="1"/>
          </p:cNvSpPr>
          <p:nvPr/>
        </p:nvSpPr>
        <p:spPr bwMode="auto">
          <a:xfrm>
            <a:off x="2360485" y="6075921"/>
            <a:ext cx="34925" cy="15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7" name="Freeform 222"/>
          <p:cNvSpPr/>
          <p:nvPr/>
        </p:nvSpPr>
        <p:spPr bwMode="auto">
          <a:xfrm>
            <a:off x="8918447" y="3483534"/>
            <a:ext cx="222250" cy="153988"/>
          </a:xfrm>
          <a:custGeom>
            <a:avLst/>
            <a:gdLst>
              <a:gd name="T0" fmla="*/ 206 w 247"/>
              <a:gd name="T1" fmla="*/ 0 h 172"/>
              <a:gd name="T2" fmla="*/ 180 w 247"/>
              <a:gd name="T3" fmla="*/ 0 h 172"/>
              <a:gd name="T4" fmla="*/ 180 w 247"/>
              <a:gd name="T5" fmla="*/ 31 h 172"/>
              <a:gd name="T6" fmla="*/ 206 w 247"/>
              <a:gd name="T7" fmla="*/ 31 h 172"/>
              <a:gd name="T8" fmla="*/ 216 w 247"/>
              <a:gd name="T9" fmla="*/ 41 h 172"/>
              <a:gd name="T10" fmla="*/ 216 w 247"/>
              <a:gd name="T11" fmla="*/ 131 h 172"/>
              <a:gd name="T12" fmla="*/ 206 w 247"/>
              <a:gd name="T13" fmla="*/ 141 h 172"/>
              <a:gd name="T14" fmla="*/ 41 w 247"/>
              <a:gd name="T15" fmla="*/ 141 h 172"/>
              <a:gd name="T16" fmla="*/ 31 w 247"/>
              <a:gd name="T17" fmla="*/ 131 h 172"/>
              <a:gd name="T18" fmla="*/ 31 w 247"/>
              <a:gd name="T19" fmla="*/ 41 h 172"/>
              <a:gd name="T20" fmla="*/ 41 w 247"/>
              <a:gd name="T21" fmla="*/ 31 h 172"/>
              <a:gd name="T22" fmla="*/ 67 w 247"/>
              <a:gd name="T23" fmla="*/ 31 h 172"/>
              <a:gd name="T24" fmla="*/ 67 w 247"/>
              <a:gd name="T25" fmla="*/ 0 h 172"/>
              <a:gd name="T26" fmla="*/ 41 w 247"/>
              <a:gd name="T27" fmla="*/ 0 h 172"/>
              <a:gd name="T28" fmla="*/ 0 w 247"/>
              <a:gd name="T29" fmla="*/ 41 h 172"/>
              <a:gd name="T30" fmla="*/ 0 w 247"/>
              <a:gd name="T31" fmla="*/ 131 h 172"/>
              <a:gd name="T32" fmla="*/ 41 w 247"/>
              <a:gd name="T33" fmla="*/ 172 h 172"/>
              <a:gd name="T34" fmla="*/ 206 w 247"/>
              <a:gd name="T35" fmla="*/ 172 h 172"/>
              <a:gd name="T36" fmla="*/ 247 w 247"/>
              <a:gd name="T37" fmla="*/ 131 h 172"/>
              <a:gd name="T38" fmla="*/ 247 w 247"/>
              <a:gd name="T39" fmla="*/ 41 h 172"/>
              <a:gd name="T40" fmla="*/ 206 w 247"/>
              <a:gd name="T41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7" h="172">
                <a:moveTo>
                  <a:pt x="206" y="0"/>
                </a:moveTo>
                <a:cubicBezTo>
                  <a:pt x="180" y="0"/>
                  <a:pt x="180" y="0"/>
                  <a:pt x="180" y="0"/>
                </a:cubicBezTo>
                <a:cubicBezTo>
                  <a:pt x="180" y="31"/>
                  <a:pt x="180" y="31"/>
                  <a:pt x="180" y="31"/>
                </a:cubicBezTo>
                <a:cubicBezTo>
                  <a:pt x="206" y="31"/>
                  <a:pt x="206" y="31"/>
                  <a:pt x="206" y="31"/>
                </a:cubicBezTo>
                <a:cubicBezTo>
                  <a:pt x="212" y="31"/>
                  <a:pt x="216" y="36"/>
                  <a:pt x="216" y="41"/>
                </a:cubicBezTo>
                <a:cubicBezTo>
                  <a:pt x="216" y="131"/>
                  <a:pt x="216" y="131"/>
                  <a:pt x="216" y="131"/>
                </a:cubicBezTo>
                <a:cubicBezTo>
                  <a:pt x="216" y="136"/>
                  <a:pt x="212" y="141"/>
                  <a:pt x="206" y="141"/>
                </a:cubicBezTo>
                <a:cubicBezTo>
                  <a:pt x="41" y="141"/>
                  <a:pt x="41" y="141"/>
                  <a:pt x="41" y="141"/>
                </a:cubicBezTo>
                <a:cubicBezTo>
                  <a:pt x="36" y="141"/>
                  <a:pt x="31" y="136"/>
                  <a:pt x="31" y="13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6"/>
                  <a:pt x="36" y="31"/>
                  <a:pt x="41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0"/>
                  <a:pt x="67" y="0"/>
                  <a:pt x="6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9"/>
                  <a:pt x="0" y="4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3"/>
                  <a:pt x="19" y="172"/>
                  <a:pt x="41" y="172"/>
                </a:cubicBezTo>
                <a:cubicBezTo>
                  <a:pt x="206" y="172"/>
                  <a:pt x="206" y="172"/>
                  <a:pt x="206" y="172"/>
                </a:cubicBezTo>
                <a:cubicBezTo>
                  <a:pt x="229" y="172"/>
                  <a:pt x="247" y="153"/>
                  <a:pt x="247" y="131"/>
                </a:cubicBezTo>
                <a:cubicBezTo>
                  <a:pt x="247" y="41"/>
                  <a:pt x="247" y="41"/>
                  <a:pt x="247" y="41"/>
                </a:cubicBezTo>
                <a:cubicBezTo>
                  <a:pt x="247" y="19"/>
                  <a:pt x="229" y="0"/>
                  <a:pt x="2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8" name="Freeform 223"/>
          <p:cNvSpPr/>
          <p:nvPr/>
        </p:nvSpPr>
        <p:spPr bwMode="auto">
          <a:xfrm>
            <a:off x="8958135" y="3377171"/>
            <a:ext cx="142875" cy="185738"/>
          </a:xfrm>
          <a:custGeom>
            <a:avLst/>
            <a:gdLst>
              <a:gd name="T0" fmla="*/ 34 w 90"/>
              <a:gd name="T1" fmla="*/ 117 h 117"/>
              <a:gd name="T2" fmla="*/ 56 w 90"/>
              <a:gd name="T3" fmla="*/ 117 h 117"/>
              <a:gd name="T4" fmla="*/ 56 w 90"/>
              <a:gd name="T5" fmla="*/ 52 h 117"/>
              <a:gd name="T6" fmla="*/ 90 w 90"/>
              <a:gd name="T7" fmla="*/ 52 h 117"/>
              <a:gd name="T8" fmla="*/ 44 w 90"/>
              <a:gd name="T9" fmla="*/ 0 h 117"/>
              <a:gd name="T10" fmla="*/ 0 w 90"/>
              <a:gd name="T11" fmla="*/ 52 h 117"/>
              <a:gd name="T12" fmla="*/ 34 w 90"/>
              <a:gd name="T13" fmla="*/ 52 h 117"/>
              <a:gd name="T14" fmla="*/ 34 w 90"/>
              <a:gd name="T15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117">
                <a:moveTo>
                  <a:pt x="34" y="117"/>
                </a:moveTo>
                <a:lnTo>
                  <a:pt x="56" y="117"/>
                </a:lnTo>
                <a:lnTo>
                  <a:pt x="56" y="52"/>
                </a:lnTo>
                <a:lnTo>
                  <a:pt x="90" y="52"/>
                </a:lnTo>
                <a:lnTo>
                  <a:pt x="44" y="0"/>
                </a:lnTo>
                <a:lnTo>
                  <a:pt x="0" y="52"/>
                </a:lnTo>
                <a:lnTo>
                  <a:pt x="34" y="52"/>
                </a:lnTo>
                <a:lnTo>
                  <a:pt x="34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9" name="Freeform 224"/>
          <p:cNvSpPr/>
          <p:nvPr/>
        </p:nvSpPr>
        <p:spPr bwMode="auto">
          <a:xfrm>
            <a:off x="7904035" y="5447271"/>
            <a:ext cx="166688" cy="269875"/>
          </a:xfrm>
          <a:custGeom>
            <a:avLst/>
            <a:gdLst>
              <a:gd name="T0" fmla="*/ 149 w 185"/>
              <a:gd name="T1" fmla="*/ 36 h 300"/>
              <a:gd name="T2" fmla="*/ 185 w 185"/>
              <a:gd name="T3" fmla="*/ 9 h 300"/>
              <a:gd name="T4" fmla="*/ 57 w 185"/>
              <a:gd name="T5" fmla="*/ 48 h 300"/>
              <a:gd name="T6" fmla="*/ 57 w 185"/>
              <a:gd name="T7" fmla="*/ 252 h 300"/>
              <a:gd name="T8" fmla="*/ 185 w 185"/>
              <a:gd name="T9" fmla="*/ 292 h 300"/>
              <a:gd name="T10" fmla="*/ 149 w 185"/>
              <a:gd name="T11" fmla="*/ 265 h 300"/>
              <a:gd name="T12" fmla="*/ 149 w 185"/>
              <a:gd name="T13" fmla="*/ 36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" h="300">
                <a:moveTo>
                  <a:pt x="149" y="36"/>
                </a:moveTo>
                <a:cubicBezTo>
                  <a:pt x="160" y="25"/>
                  <a:pt x="172" y="16"/>
                  <a:pt x="185" y="9"/>
                </a:cubicBezTo>
                <a:cubicBezTo>
                  <a:pt x="140" y="0"/>
                  <a:pt x="92" y="14"/>
                  <a:pt x="57" y="48"/>
                </a:cubicBezTo>
                <a:cubicBezTo>
                  <a:pt x="0" y="105"/>
                  <a:pt x="0" y="196"/>
                  <a:pt x="57" y="252"/>
                </a:cubicBezTo>
                <a:cubicBezTo>
                  <a:pt x="92" y="287"/>
                  <a:pt x="140" y="300"/>
                  <a:pt x="185" y="292"/>
                </a:cubicBezTo>
                <a:cubicBezTo>
                  <a:pt x="172" y="285"/>
                  <a:pt x="160" y="276"/>
                  <a:pt x="149" y="265"/>
                </a:cubicBezTo>
                <a:cubicBezTo>
                  <a:pt x="86" y="202"/>
                  <a:pt x="86" y="99"/>
                  <a:pt x="149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0" name="Freeform 225"/>
          <p:cNvSpPr/>
          <p:nvPr/>
        </p:nvSpPr>
        <p:spPr bwMode="auto">
          <a:xfrm>
            <a:off x="7896097" y="2342121"/>
            <a:ext cx="198438" cy="265113"/>
          </a:xfrm>
          <a:custGeom>
            <a:avLst/>
            <a:gdLst>
              <a:gd name="T0" fmla="*/ 130 w 221"/>
              <a:gd name="T1" fmla="*/ 50 h 295"/>
              <a:gd name="T2" fmla="*/ 193 w 221"/>
              <a:gd name="T3" fmla="*/ 80 h 295"/>
              <a:gd name="T4" fmla="*/ 221 w 221"/>
              <a:gd name="T5" fmla="*/ 79 h 295"/>
              <a:gd name="T6" fmla="*/ 136 w 221"/>
              <a:gd name="T7" fmla="*/ 2 h 295"/>
              <a:gd name="T8" fmla="*/ 72 w 221"/>
              <a:gd name="T9" fmla="*/ 2 h 295"/>
              <a:gd name="T10" fmla="*/ 60 w 221"/>
              <a:gd name="T11" fmla="*/ 10 h 295"/>
              <a:gd name="T12" fmla="*/ 41 w 221"/>
              <a:gd name="T13" fmla="*/ 4 h 295"/>
              <a:gd name="T14" fmla="*/ 18 w 221"/>
              <a:gd name="T15" fmla="*/ 1 h 295"/>
              <a:gd name="T16" fmla="*/ 15 w 221"/>
              <a:gd name="T17" fmla="*/ 1 h 295"/>
              <a:gd name="T18" fmla="*/ 0 w 221"/>
              <a:gd name="T19" fmla="*/ 14 h 295"/>
              <a:gd name="T20" fmla="*/ 0 w 221"/>
              <a:gd name="T21" fmla="*/ 53 h 295"/>
              <a:gd name="T22" fmla="*/ 15 w 221"/>
              <a:gd name="T23" fmla="*/ 66 h 295"/>
              <a:gd name="T24" fmla="*/ 18 w 221"/>
              <a:gd name="T25" fmla="*/ 66 h 295"/>
              <a:gd name="T26" fmla="*/ 43 w 221"/>
              <a:gd name="T27" fmla="*/ 61 h 295"/>
              <a:gd name="T28" fmla="*/ 70 w 221"/>
              <a:gd name="T29" fmla="*/ 55 h 295"/>
              <a:gd name="T30" fmla="*/ 85 w 221"/>
              <a:gd name="T31" fmla="*/ 79 h 295"/>
              <a:gd name="T32" fmla="*/ 85 w 221"/>
              <a:gd name="T33" fmla="*/ 139 h 295"/>
              <a:gd name="T34" fmla="*/ 75 w 221"/>
              <a:gd name="T35" fmla="*/ 154 h 295"/>
              <a:gd name="T36" fmla="*/ 75 w 221"/>
              <a:gd name="T37" fmla="*/ 158 h 295"/>
              <a:gd name="T38" fmla="*/ 75 w 221"/>
              <a:gd name="T39" fmla="*/ 266 h 295"/>
              <a:gd name="T40" fmla="*/ 75 w 221"/>
              <a:gd name="T41" fmla="*/ 269 h 295"/>
              <a:gd name="T42" fmla="*/ 136 w 221"/>
              <a:gd name="T43" fmla="*/ 269 h 295"/>
              <a:gd name="T44" fmla="*/ 136 w 221"/>
              <a:gd name="T45" fmla="*/ 266 h 295"/>
              <a:gd name="T46" fmla="*/ 136 w 221"/>
              <a:gd name="T47" fmla="*/ 158 h 295"/>
              <a:gd name="T48" fmla="*/ 136 w 221"/>
              <a:gd name="T49" fmla="*/ 154 h 295"/>
              <a:gd name="T50" fmla="*/ 125 w 221"/>
              <a:gd name="T51" fmla="*/ 139 h 295"/>
              <a:gd name="T52" fmla="*/ 125 w 221"/>
              <a:gd name="T53" fmla="*/ 66 h 295"/>
              <a:gd name="T54" fmla="*/ 130 w 221"/>
              <a:gd name="T55" fmla="*/ 5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1" h="295">
                <a:moveTo>
                  <a:pt x="130" y="50"/>
                </a:moveTo>
                <a:cubicBezTo>
                  <a:pt x="163" y="41"/>
                  <a:pt x="193" y="80"/>
                  <a:pt x="193" y="80"/>
                </a:cubicBezTo>
                <a:cubicBezTo>
                  <a:pt x="221" y="79"/>
                  <a:pt x="221" y="79"/>
                  <a:pt x="221" y="79"/>
                </a:cubicBezTo>
                <a:cubicBezTo>
                  <a:pt x="221" y="79"/>
                  <a:pt x="185" y="2"/>
                  <a:pt x="136" y="2"/>
                </a:cubicBezTo>
                <a:cubicBezTo>
                  <a:pt x="119" y="2"/>
                  <a:pt x="93" y="2"/>
                  <a:pt x="72" y="2"/>
                </a:cubicBezTo>
                <a:cubicBezTo>
                  <a:pt x="68" y="2"/>
                  <a:pt x="64" y="10"/>
                  <a:pt x="60" y="10"/>
                </a:cubicBezTo>
                <a:cubicBezTo>
                  <a:pt x="50" y="8"/>
                  <a:pt x="43" y="5"/>
                  <a:pt x="41" y="4"/>
                </a:cubicBezTo>
                <a:cubicBezTo>
                  <a:pt x="36" y="0"/>
                  <a:pt x="26" y="1"/>
                  <a:pt x="18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3" y="1"/>
                  <a:pt x="0" y="0"/>
                  <a:pt x="0" y="1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67"/>
                  <a:pt x="3" y="66"/>
                  <a:pt x="15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7" y="66"/>
                  <a:pt x="38" y="67"/>
                  <a:pt x="43" y="61"/>
                </a:cubicBezTo>
                <a:cubicBezTo>
                  <a:pt x="48" y="58"/>
                  <a:pt x="59" y="52"/>
                  <a:pt x="70" y="55"/>
                </a:cubicBezTo>
                <a:cubicBezTo>
                  <a:pt x="83" y="60"/>
                  <a:pt x="84" y="73"/>
                  <a:pt x="85" y="79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79" y="143"/>
                  <a:pt x="75" y="148"/>
                  <a:pt x="75" y="154"/>
                </a:cubicBezTo>
                <a:cubicBezTo>
                  <a:pt x="75" y="155"/>
                  <a:pt x="75" y="156"/>
                  <a:pt x="75" y="158"/>
                </a:cubicBezTo>
                <a:cubicBezTo>
                  <a:pt x="75" y="158"/>
                  <a:pt x="75" y="244"/>
                  <a:pt x="75" y="266"/>
                </a:cubicBezTo>
                <a:cubicBezTo>
                  <a:pt x="75" y="267"/>
                  <a:pt x="75" y="268"/>
                  <a:pt x="75" y="269"/>
                </a:cubicBezTo>
                <a:cubicBezTo>
                  <a:pt x="75" y="295"/>
                  <a:pt x="136" y="295"/>
                  <a:pt x="136" y="269"/>
                </a:cubicBezTo>
                <a:cubicBezTo>
                  <a:pt x="136" y="268"/>
                  <a:pt x="136" y="267"/>
                  <a:pt x="136" y="266"/>
                </a:cubicBezTo>
                <a:cubicBezTo>
                  <a:pt x="136" y="243"/>
                  <a:pt x="136" y="158"/>
                  <a:pt x="136" y="158"/>
                </a:cubicBezTo>
                <a:cubicBezTo>
                  <a:pt x="136" y="156"/>
                  <a:pt x="136" y="155"/>
                  <a:pt x="136" y="154"/>
                </a:cubicBezTo>
                <a:cubicBezTo>
                  <a:pt x="136" y="148"/>
                  <a:pt x="131" y="143"/>
                  <a:pt x="125" y="139"/>
                </a:cubicBezTo>
                <a:cubicBezTo>
                  <a:pt x="125" y="66"/>
                  <a:pt x="125" y="66"/>
                  <a:pt x="125" y="66"/>
                </a:cubicBezTo>
                <a:cubicBezTo>
                  <a:pt x="126" y="58"/>
                  <a:pt x="127" y="51"/>
                  <a:pt x="13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1" name="组合 230"/>
          <p:cNvGrpSpPr/>
          <p:nvPr/>
        </p:nvGrpSpPr>
        <p:grpSpPr>
          <a:xfrm>
            <a:off x="6826122" y="4478896"/>
            <a:ext cx="258763" cy="133350"/>
            <a:chOff x="6002338" y="4137026"/>
            <a:chExt cx="258763" cy="133350"/>
          </a:xfrm>
          <a:solidFill>
            <a:schemeClr val="bg1"/>
          </a:solidFill>
        </p:grpSpPr>
        <p:sp>
          <p:nvSpPr>
            <p:cNvPr id="232" name="Freeform 226"/>
            <p:cNvSpPr>
              <a:spLocks noEditPoints="1"/>
            </p:cNvSpPr>
            <p:nvPr/>
          </p:nvSpPr>
          <p:spPr bwMode="auto">
            <a:xfrm>
              <a:off x="6002338" y="4137026"/>
              <a:ext cx="258763" cy="107950"/>
            </a:xfrm>
            <a:custGeom>
              <a:avLst/>
              <a:gdLst>
                <a:gd name="T0" fmla="*/ 265 w 288"/>
                <a:gd name="T1" fmla="*/ 46 h 120"/>
                <a:gd name="T2" fmla="*/ 252 w 288"/>
                <a:gd name="T3" fmla="*/ 46 h 120"/>
                <a:gd name="T4" fmla="*/ 217 w 288"/>
                <a:gd name="T5" fmla="*/ 0 h 120"/>
                <a:gd name="T6" fmla="*/ 115 w 288"/>
                <a:gd name="T7" fmla="*/ 0 h 120"/>
                <a:gd name="T8" fmla="*/ 68 w 288"/>
                <a:gd name="T9" fmla="*/ 46 h 120"/>
                <a:gd name="T10" fmla="*/ 55 w 288"/>
                <a:gd name="T11" fmla="*/ 46 h 120"/>
                <a:gd name="T12" fmla="*/ 0 w 288"/>
                <a:gd name="T13" fmla="*/ 69 h 120"/>
                <a:gd name="T14" fmla="*/ 0 w 288"/>
                <a:gd name="T15" fmla="*/ 105 h 120"/>
                <a:gd name="T16" fmla="*/ 10 w 288"/>
                <a:gd name="T17" fmla="*/ 119 h 120"/>
                <a:gd name="T18" fmla="*/ 54 w 288"/>
                <a:gd name="T19" fmla="*/ 76 h 120"/>
                <a:gd name="T20" fmla="*/ 97 w 288"/>
                <a:gd name="T21" fmla="*/ 119 h 120"/>
                <a:gd name="T22" fmla="*/ 97 w 288"/>
                <a:gd name="T23" fmla="*/ 120 h 120"/>
                <a:gd name="T24" fmla="*/ 189 w 288"/>
                <a:gd name="T25" fmla="*/ 120 h 120"/>
                <a:gd name="T26" fmla="*/ 189 w 288"/>
                <a:gd name="T27" fmla="*/ 119 h 120"/>
                <a:gd name="T28" fmla="*/ 232 w 288"/>
                <a:gd name="T29" fmla="*/ 76 h 120"/>
                <a:gd name="T30" fmla="*/ 276 w 288"/>
                <a:gd name="T31" fmla="*/ 119 h 120"/>
                <a:gd name="T32" fmla="*/ 288 w 288"/>
                <a:gd name="T33" fmla="*/ 105 h 120"/>
                <a:gd name="T34" fmla="*/ 288 w 288"/>
                <a:gd name="T35" fmla="*/ 65 h 120"/>
                <a:gd name="T36" fmla="*/ 265 w 288"/>
                <a:gd name="T37" fmla="*/ 46 h 120"/>
                <a:gd name="T38" fmla="*/ 209 w 288"/>
                <a:gd name="T39" fmla="*/ 12 h 120"/>
                <a:gd name="T40" fmla="*/ 233 w 288"/>
                <a:gd name="T41" fmla="*/ 43 h 120"/>
                <a:gd name="T42" fmla="*/ 174 w 288"/>
                <a:gd name="T43" fmla="*/ 43 h 120"/>
                <a:gd name="T44" fmla="*/ 174 w 288"/>
                <a:gd name="T45" fmla="*/ 12 h 120"/>
                <a:gd name="T46" fmla="*/ 209 w 288"/>
                <a:gd name="T47" fmla="*/ 12 h 120"/>
                <a:gd name="T48" fmla="*/ 123 w 288"/>
                <a:gd name="T49" fmla="*/ 12 h 120"/>
                <a:gd name="T50" fmla="*/ 156 w 288"/>
                <a:gd name="T51" fmla="*/ 12 h 120"/>
                <a:gd name="T52" fmla="*/ 156 w 288"/>
                <a:gd name="T53" fmla="*/ 43 h 120"/>
                <a:gd name="T54" fmla="*/ 93 w 288"/>
                <a:gd name="T55" fmla="*/ 43 h 120"/>
                <a:gd name="T56" fmla="*/ 123 w 288"/>
                <a:gd name="T57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120">
                  <a:moveTo>
                    <a:pt x="265" y="46"/>
                  </a:moveTo>
                  <a:cubicBezTo>
                    <a:pt x="252" y="46"/>
                    <a:pt x="252" y="46"/>
                    <a:pt x="252" y="46"/>
                  </a:cubicBezTo>
                  <a:cubicBezTo>
                    <a:pt x="244" y="29"/>
                    <a:pt x="223" y="0"/>
                    <a:pt x="2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8" y="0"/>
                    <a:pt x="80" y="29"/>
                    <a:pt x="68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46" y="46"/>
                    <a:pt x="0" y="48"/>
                    <a:pt x="0" y="6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4" y="117"/>
                    <a:pt x="10" y="119"/>
                  </a:cubicBezTo>
                  <a:cubicBezTo>
                    <a:pt x="11" y="95"/>
                    <a:pt x="30" y="76"/>
                    <a:pt x="54" y="76"/>
                  </a:cubicBezTo>
                  <a:cubicBezTo>
                    <a:pt x="78" y="76"/>
                    <a:pt x="97" y="95"/>
                    <a:pt x="97" y="119"/>
                  </a:cubicBezTo>
                  <a:cubicBezTo>
                    <a:pt x="97" y="119"/>
                    <a:pt x="97" y="120"/>
                    <a:pt x="97" y="120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0"/>
                    <a:pt x="189" y="119"/>
                    <a:pt x="189" y="119"/>
                  </a:cubicBezTo>
                  <a:cubicBezTo>
                    <a:pt x="189" y="95"/>
                    <a:pt x="209" y="76"/>
                    <a:pt x="232" y="76"/>
                  </a:cubicBezTo>
                  <a:cubicBezTo>
                    <a:pt x="256" y="76"/>
                    <a:pt x="276" y="95"/>
                    <a:pt x="276" y="119"/>
                  </a:cubicBezTo>
                  <a:cubicBezTo>
                    <a:pt x="283" y="118"/>
                    <a:pt x="288" y="112"/>
                    <a:pt x="288" y="10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8" y="56"/>
                    <a:pt x="273" y="46"/>
                    <a:pt x="265" y="46"/>
                  </a:cubicBezTo>
                  <a:close/>
                  <a:moveTo>
                    <a:pt x="209" y="12"/>
                  </a:moveTo>
                  <a:cubicBezTo>
                    <a:pt x="215" y="12"/>
                    <a:pt x="222" y="26"/>
                    <a:pt x="233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12"/>
                    <a:pt x="174" y="12"/>
                    <a:pt x="174" y="12"/>
                  </a:cubicBezTo>
                  <a:lnTo>
                    <a:pt x="209" y="12"/>
                  </a:lnTo>
                  <a:close/>
                  <a:moveTo>
                    <a:pt x="123" y="12"/>
                  </a:moveTo>
                  <a:cubicBezTo>
                    <a:pt x="156" y="12"/>
                    <a:pt x="156" y="12"/>
                    <a:pt x="156" y="12"/>
                  </a:cubicBezTo>
                  <a:cubicBezTo>
                    <a:pt x="156" y="43"/>
                    <a:pt x="156" y="43"/>
                    <a:pt x="156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6" y="27"/>
                    <a:pt x="117" y="12"/>
                    <a:pt x="1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Oval 227"/>
            <p:cNvSpPr>
              <a:spLocks noChangeArrowheads="1"/>
            </p:cNvSpPr>
            <p:nvPr/>
          </p:nvSpPr>
          <p:spPr bwMode="auto">
            <a:xfrm>
              <a:off x="6026151" y="4219576"/>
              <a:ext cx="49213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Oval 228"/>
            <p:cNvSpPr>
              <a:spLocks noChangeArrowheads="1"/>
            </p:cNvSpPr>
            <p:nvPr/>
          </p:nvSpPr>
          <p:spPr bwMode="auto">
            <a:xfrm>
              <a:off x="6186488" y="4219576"/>
              <a:ext cx="49213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10455147" y="4934509"/>
            <a:ext cx="258763" cy="257175"/>
            <a:chOff x="9631363" y="4592639"/>
            <a:chExt cx="258763" cy="257175"/>
          </a:xfrm>
          <a:solidFill>
            <a:schemeClr val="bg1"/>
          </a:solidFill>
        </p:grpSpPr>
        <p:sp>
          <p:nvSpPr>
            <p:cNvPr id="236" name="Freeform 229"/>
            <p:cNvSpPr>
              <a:spLocks noEditPoints="1"/>
            </p:cNvSpPr>
            <p:nvPr/>
          </p:nvSpPr>
          <p:spPr bwMode="auto">
            <a:xfrm>
              <a:off x="9631363" y="4592639"/>
              <a:ext cx="258763" cy="257175"/>
            </a:xfrm>
            <a:custGeom>
              <a:avLst/>
              <a:gdLst>
                <a:gd name="T0" fmla="*/ 249 w 288"/>
                <a:gd name="T1" fmla="*/ 60 h 286"/>
                <a:gd name="T2" fmla="*/ 138 w 288"/>
                <a:gd name="T3" fmla="*/ 27 h 286"/>
                <a:gd name="T4" fmla="*/ 86 w 288"/>
                <a:gd name="T5" fmla="*/ 0 h 286"/>
                <a:gd name="T6" fmla="*/ 68 w 288"/>
                <a:gd name="T7" fmla="*/ 17 h 286"/>
                <a:gd name="T8" fmla="*/ 68 w 288"/>
                <a:gd name="T9" fmla="*/ 18 h 286"/>
                <a:gd name="T10" fmla="*/ 32 w 288"/>
                <a:gd name="T11" fmla="*/ 104 h 286"/>
                <a:gd name="T12" fmla="*/ 16 w 288"/>
                <a:gd name="T13" fmla="*/ 103 h 286"/>
                <a:gd name="T14" fmla="*/ 0 w 288"/>
                <a:gd name="T15" fmla="*/ 118 h 286"/>
                <a:gd name="T16" fmla="*/ 5 w 288"/>
                <a:gd name="T17" fmla="*/ 182 h 286"/>
                <a:gd name="T18" fmla="*/ 17 w 288"/>
                <a:gd name="T19" fmla="*/ 186 h 286"/>
                <a:gd name="T20" fmla="*/ 75 w 288"/>
                <a:gd name="T21" fmla="*/ 237 h 286"/>
                <a:gd name="T22" fmla="*/ 71 w 288"/>
                <a:gd name="T23" fmla="*/ 270 h 286"/>
                <a:gd name="T24" fmla="*/ 87 w 288"/>
                <a:gd name="T25" fmla="*/ 286 h 286"/>
                <a:gd name="T26" fmla="*/ 150 w 288"/>
                <a:gd name="T27" fmla="*/ 280 h 286"/>
                <a:gd name="T28" fmla="*/ 153 w 288"/>
                <a:gd name="T29" fmla="*/ 268 h 286"/>
                <a:gd name="T30" fmla="*/ 156 w 288"/>
                <a:gd name="T31" fmla="*/ 262 h 286"/>
                <a:gd name="T32" fmla="*/ 162 w 288"/>
                <a:gd name="T33" fmla="*/ 268 h 286"/>
                <a:gd name="T34" fmla="*/ 165 w 288"/>
                <a:gd name="T35" fmla="*/ 280 h 286"/>
                <a:gd name="T36" fmla="*/ 228 w 288"/>
                <a:gd name="T37" fmla="*/ 286 h 286"/>
                <a:gd name="T38" fmla="*/ 244 w 288"/>
                <a:gd name="T39" fmla="*/ 270 h 286"/>
                <a:gd name="T40" fmla="*/ 240 w 288"/>
                <a:gd name="T41" fmla="*/ 236 h 286"/>
                <a:gd name="T42" fmla="*/ 224 w 288"/>
                <a:gd name="T43" fmla="*/ 223 h 286"/>
                <a:gd name="T44" fmla="*/ 224 w 288"/>
                <a:gd name="T45" fmla="*/ 266 h 286"/>
                <a:gd name="T46" fmla="*/ 185 w 288"/>
                <a:gd name="T47" fmla="*/ 240 h 286"/>
                <a:gd name="T48" fmla="*/ 156 w 288"/>
                <a:gd name="T49" fmla="*/ 243 h 286"/>
                <a:gd name="T50" fmla="*/ 130 w 288"/>
                <a:gd name="T51" fmla="*/ 241 h 286"/>
                <a:gd name="T52" fmla="*/ 91 w 288"/>
                <a:gd name="T53" fmla="*/ 266 h 286"/>
                <a:gd name="T54" fmla="*/ 91 w 288"/>
                <a:gd name="T55" fmla="*/ 224 h 286"/>
                <a:gd name="T56" fmla="*/ 46 w 288"/>
                <a:gd name="T57" fmla="*/ 164 h 286"/>
                <a:gd name="T58" fmla="*/ 20 w 288"/>
                <a:gd name="T59" fmla="*/ 122 h 286"/>
                <a:gd name="T60" fmla="*/ 48 w 288"/>
                <a:gd name="T61" fmla="*/ 117 h 286"/>
                <a:gd name="T62" fmla="*/ 88 w 288"/>
                <a:gd name="T63" fmla="*/ 65 h 286"/>
                <a:gd name="T64" fmla="*/ 135 w 288"/>
                <a:gd name="T65" fmla="*/ 47 h 286"/>
                <a:gd name="T66" fmla="*/ 156 w 288"/>
                <a:gd name="T67" fmla="*/ 45 h 286"/>
                <a:gd name="T68" fmla="*/ 269 w 288"/>
                <a:gd name="T69" fmla="*/ 144 h 286"/>
                <a:gd name="T70" fmla="*/ 224 w 288"/>
                <a:gd name="T71" fmla="*/ 22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8" h="286">
                  <a:moveTo>
                    <a:pt x="288" y="144"/>
                  </a:moveTo>
                  <a:cubicBezTo>
                    <a:pt x="288" y="111"/>
                    <a:pt x="273" y="81"/>
                    <a:pt x="249" y="60"/>
                  </a:cubicBezTo>
                  <a:cubicBezTo>
                    <a:pt x="225" y="39"/>
                    <a:pt x="192" y="26"/>
                    <a:pt x="156" y="26"/>
                  </a:cubicBezTo>
                  <a:cubicBezTo>
                    <a:pt x="150" y="26"/>
                    <a:pt x="144" y="26"/>
                    <a:pt x="138" y="27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2" y="0"/>
                    <a:pt x="89" y="0"/>
                    <a:pt x="86" y="0"/>
                  </a:cubicBezTo>
                  <a:cubicBezTo>
                    <a:pt x="83" y="0"/>
                    <a:pt x="80" y="0"/>
                    <a:pt x="77" y="2"/>
                  </a:cubicBezTo>
                  <a:cubicBezTo>
                    <a:pt x="72" y="5"/>
                    <a:pt x="68" y="11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8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2" y="68"/>
                    <a:pt x="40" y="85"/>
                    <a:pt x="32" y="104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7" y="103"/>
                    <a:pt x="16" y="103"/>
                    <a:pt x="16" y="103"/>
                  </a:cubicBezTo>
                  <a:cubicBezTo>
                    <a:pt x="12" y="103"/>
                    <a:pt x="8" y="104"/>
                    <a:pt x="5" y="107"/>
                  </a:cubicBezTo>
                  <a:cubicBezTo>
                    <a:pt x="2" y="110"/>
                    <a:pt x="0" y="114"/>
                    <a:pt x="0" y="11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5"/>
                    <a:pt x="2" y="179"/>
                    <a:pt x="5" y="182"/>
                  </a:cubicBezTo>
                  <a:cubicBezTo>
                    <a:pt x="8" y="184"/>
                    <a:pt x="12" y="186"/>
                    <a:pt x="16" y="186"/>
                  </a:cubicBezTo>
                  <a:cubicBezTo>
                    <a:pt x="16" y="186"/>
                    <a:pt x="17" y="186"/>
                    <a:pt x="17" y="186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41" y="206"/>
                    <a:pt x="56" y="224"/>
                    <a:pt x="75" y="237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70"/>
                  </a:cubicBezTo>
                  <a:cubicBezTo>
                    <a:pt x="71" y="274"/>
                    <a:pt x="73" y="277"/>
                    <a:pt x="75" y="280"/>
                  </a:cubicBezTo>
                  <a:cubicBezTo>
                    <a:pt x="78" y="284"/>
                    <a:pt x="82" y="286"/>
                    <a:pt x="87" y="286"/>
                  </a:cubicBezTo>
                  <a:cubicBezTo>
                    <a:pt x="138" y="286"/>
                    <a:pt x="138" y="286"/>
                    <a:pt x="138" y="286"/>
                  </a:cubicBezTo>
                  <a:cubicBezTo>
                    <a:pt x="142" y="286"/>
                    <a:pt x="147" y="284"/>
                    <a:pt x="150" y="280"/>
                  </a:cubicBezTo>
                  <a:cubicBezTo>
                    <a:pt x="152" y="277"/>
                    <a:pt x="153" y="274"/>
                    <a:pt x="153" y="270"/>
                  </a:cubicBezTo>
                  <a:cubicBezTo>
                    <a:pt x="153" y="269"/>
                    <a:pt x="153" y="269"/>
                    <a:pt x="153" y="268"/>
                  </a:cubicBezTo>
                  <a:cubicBezTo>
                    <a:pt x="153" y="262"/>
                    <a:pt x="153" y="262"/>
                    <a:pt x="153" y="262"/>
                  </a:cubicBezTo>
                  <a:cubicBezTo>
                    <a:pt x="154" y="262"/>
                    <a:pt x="155" y="262"/>
                    <a:pt x="156" y="262"/>
                  </a:cubicBezTo>
                  <a:cubicBezTo>
                    <a:pt x="158" y="262"/>
                    <a:pt x="160" y="262"/>
                    <a:pt x="162" y="262"/>
                  </a:cubicBezTo>
                  <a:cubicBezTo>
                    <a:pt x="162" y="268"/>
                    <a:pt x="162" y="268"/>
                    <a:pt x="162" y="268"/>
                  </a:cubicBezTo>
                  <a:cubicBezTo>
                    <a:pt x="162" y="269"/>
                    <a:pt x="161" y="269"/>
                    <a:pt x="161" y="270"/>
                  </a:cubicBezTo>
                  <a:cubicBezTo>
                    <a:pt x="161" y="274"/>
                    <a:pt x="163" y="277"/>
                    <a:pt x="165" y="280"/>
                  </a:cubicBezTo>
                  <a:cubicBezTo>
                    <a:pt x="168" y="284"/>
                    <a:pt x="173" y="286"/>
                    <a:pt x="177" y="286"/>
                  </a:cubicBezTo>
                  <a:cubicBezTo>
                    <a:pt x="228" y="286"/>
                    <a:pt x="228" y="286"/>
                    <a:pt x="228" y="286"/>
                  </a:cubicBezTo>
                  <a:cubicBezTo>
                    <a:pt x="233" y="285"/>
                    <a:pt x="237" y="284"/>
                    <a:pt x="240" y="280"/>
                  </a:cubicBezTo>
                  <a:cubicBezTo>
                    <a:pt x="242" y="277"/>
                    <a:pt x="244" y="274"/>
                    <a:pt x="244" y="270"/>
                  </a:cubicBezTo>
                  <a:cubicBezTo>
                    <a:pt x="244" y="269"/>
                    <a:pt x="244" y="269"/>
                    <a:pt x="243" y="268"/>
                  </a:cubicBezTo>
                  <a:cubicBezTo>
                    <a:pt x="240" y="236"/>
                    <a:pt x="240" y="236"/>
                    <a:pt x="240" y="236"/>
                  </a:cubicBezTo>
                  <a:cubicBezTo>
                    <a:pt x="269" y="214"/>
                    <a:pt x="288" y="181"/>
                    <a:pt x="288" y="144"/>
                  </a:cubicBezTo>
                  <a:close/>
                  <a:moveTo>
                    <a:pt x="224" y="223"/>
                  </a:moveTo>
                  <a:cubicBezTo>
                    <a:pt x="219" y="226"/>
                    <a:pt x="219" y="226"/>
                    <a:pt x="219" y="226"/>
                  </a:cubicBezTo>
                  <a:cubicBezTo>
                    <a:pt x="224" y="266"/>
                    <a:pt x="224" y="266"/>
                    <a:pt x="224" y="266"/>
                  </a:cubicBezTo>
                  <a:cubicBezTo>
                    <a:pt x="181" y="266"/>
                    <a:pt x="181" y="266"/>
                    <a:pt x="181" y="266"/>
                  </a:cubicBezTo>
                  <a:cubicBezTo>
                    <a:pt x="185" y="240"/>
                    <a:pt x="185" y="240"/>
                    <a:pt x="185" y="240"/>
                  </a:cubicBezTo>
                  <a:cubicBezTo>
                    <a:pt x="172" y="242"/>
                    <a:pt x="172" y="242"/>
                    <a:pt x="172" y="242"/>
                  </a:cubicBezTo>
                  <a:cubicBezTo>
                    <a:pt x="167" y="242"/>
                    <a:pt x="162" y="243"/>
                    <a:pt x="156" y="243"/>
                  </a:cubicBezTo>
                  <a:cubicBezTo>
                    <a:pt x="152" y="243"/>
                    <a:pt x="147" y="243"/>
                    <a:pt x="143" y="242"/>
                  </a:cubicBezTo>
                  <a:cubicBezTo>
                    <a:pt x="130" y="241"/>
                    <a:pt x="130" y="241"/>
                    <a:pt x="130" y="241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91" y="266"/>
                    <a:pt x="91" y="266"/>
                    <a:pt x="91" y="266"/>
                  </a:cubicBezTo>
                  <a:cubicBezTo>
                    <a:pt x="96" y="228"/>
                    <a:pt x="96" y="228"/>
                    <a:pt x="96" y="228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70" y="211"/>
                    <a:pt x="55" y="193"/>
                    <a:pt x="48" y="171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4" y="98"/>
                    <a:pt x="67" y="81"/>
                    <a:pt x="84" y="68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44" y="46"/>
                    <a:pt x="150" y="45"/>
                    <a:pt x="156" y="45"/>
                  </a:cubicBezTo>
                  <a:cubicBezTo>
                    <a:pt x="188" y="45"/>
                    <a:pt x="216" y="56"/>
                    <a:pt x="236" y="74"/>
                  </a:cubicBezTo>
                  <a:cubicBezTo>
                    <a:pt x="256" y="92"/>
                    <a:pt x="269" y="117"/>
                    <a:pt x="269" y="144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9" y="176"/>
                    <a:pt x="251" y="205"/>
                    <a:pt x="224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30"/>
            <p:cNvSpPr/>
            <p:nvPr/>
          </p:nvSpPr>
          <p:spPr bwMode="auto">
            <a:xfrm>
              <a:off x="9767888" y="4646614"/>
              <a:ext cx="71438" cy="39688"/>
            </a:xfrm>
            <a:custGeom>
              <a:avLst/>
              <a:gdLst>
                <a:gd name="T0" fmla="*/ 10 w 80"/>
                <a:gd name="T1" fmla="*/ 0 h 44"/>
                <a:gd name="T2" fmla="*/ 0 w 80"/>
                <a:gd name="T3" fmla="*/ 9 h 44"/>
                <a:gd name="T4" fmla="*/ 9 w 80"/>
                <a:gd name="T5" fmla="*/ 19 h 44"/>
                <a:gd name="T6" fmla="*/ 9 w 80"/>
                <a:gd name="T7" fmla="*/ 19 h 44"/>
                <a:gd name="T8" fmla="*/ 10 w 80"/>
                <a:gd name="T9" fmla="*/ 19 h 44"/>
                <a:gd name="T10" fmla="*/ 62 w 80"/>
                <a:gd name="T11" fmla="*/ 41 h 44"/>
                <a:gd name="T12" fmla="*/ 69 w 80"/>
                <a:gd name="T13" fmla="*/ 44 h 44"/>
                <a:gd name="T14" fmla="*/ 76 w 80"/>
                <a:gd name="T15" fmla="*/ 41 h 44"/>
                <a:gd name="T16" fmla="*/ 76 w 80"/>
                <a:gd name="T17" fmla="*/ 27 h 44"/>
                <a:gd name="T18" fmla="*/ 10 w 80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44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10" y="19"/>
                    <a:pt x="10" y="19"/>
                  </a:cubicBezTo>
                  <a:cubicBezTo>
                    <a:pt x="16" y="20"/>
                    <a:pt x="44" y="23"/>
                    <a:pt x="62" y="41"/>
                  </a:cubicBezTo>
                  <a:cubicBezTo>
                    <a:pt x="64" y="43"/>
                    <a:pt x="66" y="44"/>
                    <a:pt x="69" y="44"/>
                  </a:cubicBezTo>
                  <a:cubicBezTo>
                    <a:pt x="71" y="44"/>
                    <a:pt x="74" y="43"/>
                    <a:pt x="76" y="41"/>
                  </a:cubicBezTo>
                  <a:cubicBezTo>
                    <a:pt x="80" y="37"/>
                    <a:pt x="79" y="31"/>
                    <a:pt x="76" y="27"/>
                  </a:cubicBezTo>
                  <a:cubicBezTo>
                    <a:pt x="48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31"/>
            <p:cNvSpPr/>
            <p:nvPr/>
          </p:nvSpPr>
          <p:spPr bwMode="auto">
            <a:xfrm>
              <a:off x="9683751" y="4678364"/>
              <a:ext cx="36513" cy="38100"/>
            </a:xfrm>
            <a:custGeom>
              <a:avLst/>
              <a:gdLst>
                <a:gd name="T0" fmla="*/ 11 w 42"/>
                <a:gd name="T1" fmla="*/ 12 h 43"/>
                <a:gd name="T2" fmla="*/ 5 w 42"/>
                <a:gd name="T3" fmla="*/ 38 h 43"/>
                <a:gd name="T4" fmla="*/ 31 w 42"/>
                <a:gd name="T5" fmla="*/ 31 h 43"/>
                <a:gd name="T6" fmla="*/ 37 w 42"/>
                <a:gd name="T7" fmla="*/ 5 h 43"/>
                <a:gd name="T8" fmla="*/ 11 w 42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11" y="12"/>
                  </a:moveTo>
                  <a:cubicBezTo>
                    <a:pt x="2" y="21"/>
                    <a:pt x="0" y="33"/>
                    <a:pt x="5" y="38"/>
                  </a:cubicBezTo>
                  <a:cubicBezTo>
                    <a:pt x="11" y="43"/>
                    <a:pt x="22" y="40"/>
                    <a:pt x="31" y="31"/>
                  </a:cubicBezTo>
                  <a:cubicBezTo>
                    <a:pt x="40" y="21"/>
                    <a:pt x="42" y="10"/>
                    <a:pt x="37" y="5"/>
                  </a:cubicBezTo>
                  <a:cubicBezTo>
                    <a:pt x="31" y="0"/>
                    <a:pt x="20" y="3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9" name="Rectangle 232"/>
          <p:cNvSpPr>
            <a:spLocks noChangeArrowheads="1"/>
          </p:cNvSpPr>
          <p:nvPr/>
        </p:nvSpPr>
        <p:spPr bwMode="auto">
          <a:xfrm>
            <a:off x="10507535" y="5602846"/>
            <a:ext cx="155575" cy="58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0" name="Freeform 233"/>
          <p:cNvSpPr>
            <a:spLocks noEditPoints="1"/>
          </p:cNvSpPr>
          <p:nvPr/>
        </p:nvSpPr>
        <p:spPr bwMode="auto">
          <a:xfrm>
            <a:off x="10458322" y="5453621"/>
            <a:ext cx="252413" cy="257175"/>
          </a:xfrm>
          <a:custGeom>
            <a:avLst/>
            <a:gdLst>
              <a:gd name="T0" fmla="*/ 254 w 281"/>
              <a:gd name="T1" fmla="*/ 111 h 287"/>
              <a:gd name="T2" fmla="*/ 254 w 281"/>
              <a:gd name="T3" fmla="*/ 111 h 287"/>
              <a:gd name="T4" fmla="*/ 145 w 281"/>
              <a:gd name="T5" fmla="*/ 2 h 287"/>
              <a:gd name="T6" fmla="*/ 145 w 281"/>
              <a:gd name="T7" fmla="*/ 2 h 287"/>
              <a:gd name="T8" fmla="*/ 137 w 281"/>
              <a:gd name="T9" fmla="*/ 2 h 287"/>
              <a:gd name="T10" fmla="*/ 137 w 281"/>
              <a:gd name="T11" fmla="*/ 2 h 287"/>
              <a:gd name="T12" fmla="*/ 137 w 281"/>
              <a:gd name="T13" fmla="*/ 2 h 287"/>
              <a:gd name="T14" fmla="*/ 27 w 281"/>
              <a:gd name="T15" fmla="*/ 111 h 287"/>
              <a:gd name="T16" fmla="*/ 0 w 281"/>
              <a:gd name="T17" fmla="*/ 111 h 287"/>
              <a:gd name="T18" fmla="*/ 0 w 281"/>
              <a:gd name="T19" fmla="*/ 287 h 287"/>
              <a:gd name="T20" fmla="*/ 281 w 281"/>
              <a:gd name="T21" fmla="*/ 287 h 287"/>
              <a:gd name="T22" fmla="*/ 281 w 281"/>
              <a:gd name="T23" fmla="*/ 111 h 287"/>
              <a:gd name="T24" fmla="*/ 254 w 281"/>
              <a:gd name="T25" fmla="*/ 111 h 287"/>
              <a:gd name="T26" fmla="*/ 141 w 281"/>
              <a:gd name="T27" fmla="*/ 14 h 287"/>
              <a:gd name="T28" fmla="*/ 238 w 281"/>
              <a:gd name="T29" fmla="*/ 111 h 287"/>
              <a:gd name="T30" fmla="*/ 44 w 281"/>
              <a:gd name="T31" fmla="*/ 111 h 287"/>
              <a:gd name="T32" fmla="*/ 141 w 281"/>
              <a:gd name="T33" fmla="*/ 14 h 287"/>
              <a:gd name="T34" fmla="*/ 242 w 281"/>
              <a:gd name="T35" fmla="*/ 248 h 287"/>
              <a:gd name="T36" fmla="*/ 39 w 281"/>
              <a:gd name="T37" fmla="*/ 248 h 287"/>
              <a:gd name="T38" fmla="*/ 39 w 281"/>
              <a:gd name="T39" fmla="*/ 150 h 287"/>
              <a:gd name="T40" fmla="*/ 242 w 281"/>
              <a:gd name="T41" fmla="*/ 150 h 287"/>
              <a:gd name="T42" fmla="*/ 242 w 281"/>
              <a:gd name="T43" fmla="*/ 248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1" h="287">
                <a:moveTo>
                  <a:pt x="254" y="111"/>
                </a:moveTo>
                <a:cubicBezTo>
                  <a:pt x="254" y="111"/>
                  <a:pt x="254" y="111"/>
                  <a:pt x="254" y="111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3" y="0"/>
                  <a:pt x="139" y="0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87"/>
                  <a:pt x="0" y="287"/>
                  <a:pt x="0" y="287"/>
                </a:cubicBezTo>
                <a:cubicBezTo>
                  <a:pt x="281" y="287"/>
                  <a:pt x="281" y="287"/>
                  <a:pt x="281" y="287"/>
                </a:cubicBezTo>
                <a:cubicBezTo>
                  <a:pt x="281" y="111"/>
                  <a:pt x="281" y="111"/>
                  <a:pt x="281" y="111"/>
                </a:cubicBezTo>
                <a:lnTo>
                  <a:pt x="254" y="111"/>
                </a:lnTo>
                <a:close/>
                <a:moveTo>
                  <a:pt x="141" y="14"/>
                </a:moveTo>
                <a:cubicBezTo>
                  <a:pt x="238" y="111"/>
                  <a:pt x="238" y="111"/>
                  <a:pt x="238" y="111"/>
                </a:cubicBezTo>
                <a:cubicBezTo>
                  <a:pt x="44" y="111"/>
                  <a:pt x="44" y="111"/>
                  <a:pt x="44" y="111"/>
                </a:cubicBezTo>
                <a:lnTo>
                  <a:pt x="141" y="14"/>
                </a:lnTo>
                <a:close/>
                <a:moveTo>
                  <a:pt x="242" y="248"/>
                </a:moveTo>
                <a:cubicBezTo>
                  <a:pt x="39" y="248"/>
                  <a:pt x="39" y="248"/>
                  <a:pt x="39" y="248"/>
                </a:cubicBezTo>
                <a:cubicBezTo>
                  <a:pt x="39" y="150"/>
                  <a:pt x="39" y="150"/>
                  <a:pt x="39" y="150"/>
                </a:cubicBezTo>
                <a:cubicBezTo>
                  <a:pt x="242" y="150"/>
                  <a:pt x="242" y="150"/>
                  <a:pt x="242" y="150"/>
                </a:cubicBezTo>
                <a:lnTo>
                  <a:pt x="242" y="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1" name="Freeform 234"/>
          <p:cNvSpPr>
            <a:spLocks noEditPoints="1"/>
          </p:cNvSpPr>
          <p:nvPr/>
        </p:nvSpPr>
        <p:spPr bwMode="auto">
          <a:xfrm>
            <a:off x="8891460" y="2348471"/>
            <a:ext cx="274638" cy="247650"/>
          </a:xfrm>
          <a:custGeom>
            <a:avLst/>
            <a:gdLst>
              <a:gd name="T0" fmla="*/ 268 w 305"/>
              <a:gd name="T1" fmla="*/ 178 h 275"/>
              <a:gd name="T2" fmla="*/ 209 w 305"/>
              <a:gd name="T3" fmla="*/ 150 h 275"/>
              <a:gd name="T4" fmla="*/ 201 w 305"/>
              <a:gd name="T5" fmla="*/ 151 h 275"/>
              <a:gd name="T6" fmla="*/ 182 w 305"/>
              <a:gd name="T7" fmla="*/ 132 h 275"/>
              <a:gd name="T8" fmla="*/ 239 w 305"/>
              <a:gd name="T9" fmla="*/ 75 h 275"/>
              <a:gd name="T10" fmla="*/ 254 w 305"/>
              <a:gd name="T11" fmla="*/ 0 h 275"/>
              <a:gd name="T12" fmla="*/ 152 w 305"/>
              <a:gd name="T13" fmla="*/ 102 h 275"/>
              <a:gd name="T14" fmla="*/ 51 w 305"/>
              <a:gd name="T15" fmla="*/ 0 h 275"/>
              <a:gd name="T16" fmla="*/ 66 w 305"/>
              <a:gd name="T17" fmla="*/ 75 h 275"/>
              <a:gd name="T18" fmla="*/ 123 w 305"/>
              <a:gd name="T19" fmla="*/ 132 h 275"/>
              <a:gd name="T20" fmla="*/ 104 w 305"/>
              <a:gd name="T21" fmla="*/ 151 h 275"/>
              <a:gd name="T22" fmla="*/ 95 w 305"/>
              <a:gd name="T23" fmla="*/ 150 h 275"/>
              <a:gd name="T24" fmla="*/ 36 w 305"/>
              <a:gd name="T25" fmla="*/ 178 h 275"/>
              <a:gd name="T26" fmla="*/ 19 w 305"/>
              <a:gd name="T27" fmla="*/ 265 h 275"/>
              <a:gd name="T28" fmla="*/ 47 w 305"/>
              <a:gd name="T29" fmla="*/ 275 h 275"/>
              <a:gd name="T30" fmla="*/ 106 w 305"/>
              <a:gd name="T31" fmla="*/ 247 h 275"/>
              <a:gd name="T32" fmla="*/ 133 w 305"/>
              <a:gd name="T33" fmla="*/ 181 h 275"/>
              <a:gd name="T34" fmla="*/ 152 w 305"/>
              <a:gd name="T35" fmla="*/ 162 h 275"/>
              <a:gd name="T36" fmla="*/ 171 w 305"/>
              <a:gd name="T37" fmla="*/ 181 h 275"/>
              <a:gd name="T38" fmla="*/ 199 w 305"/>
              <a:gd name="T39" fmla="*/ 247 h 275"/>
              <a:gd name="T40" fmla="*/ 258 w 305"/>
              <a:gd name="T41" fmla="*/ 275 h 275"/>
              <a:gd name="T42" fmla="*/ 286 w 305"/>
              <a:gd name="T43" fmla="*/ 265 h 275"/>
              <a:gd name="T44" fmla="*/ 268 w 305"/>
              <a:gd name="T45" fmla="*/ 178 h 275"/>
              <a:gd name="T46" fmla="*/ 87 w 305"/>
              <a:gd name="T47" fmla="*/ 228 h 275"/>
              <a:gd name="T48" fmla="*/ 47 w 305"/>
              <a:gd name="T49" fmla="*/ 248 h 275"/>
              <a:gd name="T50" fmla="*/ 39 w 305"/>
              <a:gd name="T51" fmla="*/ 245 h 275"/>
              <a:gd name="T52" fmla="*/ 56 w 305"/>
              <a:gd name="T53" fmla="*/ 197 h 275"/>
              <a:gd name="T54" fmla="*/ 95 w 305"/>
              <a:gd name="T55" fmla="*/ 177 h 275"/>
              <a:gd name="T56" fmla="*/ 104 w 305"/>
              <a:gd name="T57" fmla="*/ 180 h 275"/>
              <a:gd name="T58" fmla="*/ 87 w 305"/>
              <a:gd name="T59" fmla="*/ 228 h 275"/>
              <a:gd name="T60" fmla="*/ 266 w 305"/>
              <a:gd name="T61" fmla="*/ 245 h 275"/>
              <a:gd name="T62" fmla="*/ 258 w 305"/>
              <a:gd name="T63" fmla="*/ 248 h 275"/>
              <a:gd name="T64" fmla="*/ 218 w 305"/>
              <a:gd name="T65" fmla="*/ 228 h 275"/>
              <a:gd name="T66" fmla="*/ 201 w 305"/>
              <a:gd name="T67" fmla="*/ 180 h 275"/>
              <a:gd name="T68" fmla="*/ 209 w 305"/>
              <a:gd name="T69" fmla="*/ 177 h 275"/>
              <a:gd name="T70" fmla="*/ 249 w 305"/>
              <a:gd name="T71" fmla="*/ 197 h 275"/>
              <a:gd name="T72" fmla="*/ 266 w 305"/>
              <a:gd name="T73" fmla="*/ 24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5" h="275">
                <a:moveTo>
                  <a:pt x="268" y="178"/>
                </a:moveTo>
                <a:cubicBezTo>
                  <a:pt x="250" y="160"/>
                  <a:pt x="228" y="150"/>
                  <a:pt x="209" y="150"/>
                </a:cubicBezTo>
                <a:cubicBezTo>
                  <a:pt x="206" y="150"/>
                  <a:pt x="203" y="150"/>
                  <a:pt x="201" y="151"/>
                </a:cubicBezTo>
                <a:cubicBezTo>
                  <a:pt x="182" y="132"/>
                  <a:pt x="182" y="132"/>
                  <a:pt x="182" y="132"/>
                </a:cubicBezTo>
                <a:cubicBezTo>
                  <a:pt x="239" y="75"/>
                  <a:pt x="239" y="75"/>
                  <a:pt x="239" y="75"/>
                </a:cubicBezTo>
                <a:cubicBezTo>
                  <a:pt x="239" y="75"/>
                  <a:pt x="283" y="29"/>
                  <a:pt x="254" y="0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51" y="0"/>
                  <a:pt x="51" y="0"/>
                  <a:pt x="51" y="0"/>
                </a:cubicBezTo>
                <a:cubicBezTo>
                  <a:pt x="22" y="29"/>
                  <a:pt x="66" y="75"/>
                  <a:pt x="66" y="75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04" y="151"/>
                  <a:pt x="104" y="151"/>
                  <a:pt x="104" y="151"/>
                </a:cubicBezTo>
                <a:cubicBezTo>
                  <a:pt x="101" y="150"/>
                  <a:pt x="98" y="150"/>
                  <a:pt x="95" y="150"/>
                </a:cubicBezTo>
                <a:cubicBezTo>
                  <a:pt x="77" y="150"/>
                  <a:pt x="55" y="160"/>
                  <a:pt x="36" y="178"/>
                </a:cubicBezTo>
                <a:cubicBezTo>
                  <a:pt x="8" y="207"/>
                  <a:pt x="0" y="245"/>
                  <a:pt x="19" y="265"/>
                </a:cubicBezTo>
                <a:cubicBezTo>
                  <a:pt x="26" y="272"/>
                  <a:pt x="36" y="275"/>
                  <a:pt x="47" y="275"/>
                </a:cubicBezTo>
                <a:cubicBezTo>
                  <a:pt x="66" y="275"/>
                  <a:pt x="88" y="265"/>
                  <a:pt x="106" y="247"/>
                </a:cubicBezTo>
                <a:cubicBezTo>
                  <a:pt x="127" y="227"/>
                  <a:pt x="137" y="201"/>
                  <a:pt x="133" y="181"/>
                </a:cubicBezTo>
                <a:cubicBezTo>
                  <a:pt x="152" y="162"/>
                  <a:pt x="152" y="162"/>
                  <a:pt x="152" y="162"/>
                </a:cubicBezTo>
                <a:cubicBezTo>
                  <a:pt x="171" y="181"/>
                  <a:pt x="171" y="181"/>
                  <a:pt x="171" y="181"/>
                </a:cubicBezTo>
                <a:cubicBezTo>
                  <a:pt x="168" y="201"/>
                  <a:pt x="178" y="227"/>
                  <a:pt x="199" y="247"/>
                </a:cubicBezTo>
                <a:cubicBezTo>
                  <a:pt x="217" y="265"/>
                  <a:pt x="239" y="275"/>
                  <a:pt x="258" y="275"/>
                </a:cubicBezTo>
                <a:cubicBezTo>
                  <a:pt x="269" y="275"/>
                  <a:pt x="279" y="272"/>
                  <a:pt x="286" y="265"/>
                </a:cubicBezTo>
                <a:cubicBezTo>
                  <a:pt x="305" y="245"/>
                  <a:pt x="297" y="207"/>
                  <a:pt x="268" y="178"/>
                </a:cubicBezTo>
                <a:close/>
                <a:moveTo>
                  <a:pt x="87" y="228"/>
                </a:moveTo>
                <a:cubicBezTo>
                  <a:pt x="72" y="242"/>
                  <a:pt x="56" y="248"/>
                  <a:pt x="47" y="248"/>
                </a:cubicBezTo>
                <a:cubicBezTo>
                  <a:pt x="45" y="248"/>
                  <a:pt x="41" y="247"/>
                  <a:pt x="39" y="245"/>
                </a:cubicBezTo>
                <a:cubicBezTo>
                  <a:pt x="33" y="240"/>
                  <a:pt x="36" y="217"/>
                  <a:pt x="56" y="197"/>
                </a:cubicBezTo>
                <a:cubicBezTo>
                  <a:pt x="71" y="183"/>
                  <a:pt x="86" y="177"/>
                  <a:pt x="95" y="177"/>
                </a:cubicBezTo>
                <a:cubicBezTo>
                  <a:pt x="98" y="177"/>
                  <a:pt x="102" y="178"/>
                  <a:pt x="104" y="180"/>
                </a:cubicBezTo>
                <a:cubicBezTo>
                  <a:pt x="109" y="185"/>
                  <a:pt x="107" y="208"/>
                  <a:pt x="87" y="228"/>
                </a:cubicBezTo>
                <a:close/>
                <a:moveTo>
                  <a:pt x="266" y="245"/>
                </a:moveTo>
                <a:cubicBezTo>
                  <a:pt x="264" y="247"/>
                  <a:pt x="260" y="248"/>
                  <a:pt x="258" y="248"/>
                </a:cubicBezTo>
                <a:cubicBezTo>
                  <a:pt x="249" y="248"/>
                  <a:pt x="233" y="242"/>
                  <a:pt x="218" y="228"/>
                </a:cubicBezTo>
                <a:cubicBezTo>
                  <a:pt x="198" y="208"/>
                  <a:pt x="195" y="185"/>
                  <a:pt x="201" y="180"/>
                </a:cubicBezTo>
                <a:cubicBezTo>
                  <a:pt x="203" y="178"/>
                  <a:pt x="207" y="177"/>
                  <a:pt x="209" y="177"/>
                </a:cubicBezTo>
                <a:cubicBezTo>
                  <a:pt x="218" y="177"/>
                  <a:pt x="234" y="183"/>
                  <a:pt x="249" y="197"/>
                </a:cubicBezTo>
                <a:cubicBezTo>
                  <a:pt x="269" y="217"/>
                  <a:pt x="272" y="240"/>
                  <a:pt x="266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2" name="Freeform 235"/>
          <p:cNvSpPr>
            <a:spLocks noEditPoints="1"/>
          </p:cNvSpPr>
          <p:nvPr/>
        </p:nvSpPr>
        <p:spPr bwMode="auto">
          <a:xfrm>
            <a:off x="5789485" y="2438959"/>
            <a:ext cx="258763" cy="65088"/>
          </a:xfrm>
          <a:custGeom>
            <a:avLst/>
            <a:gdLst>
              <a:gd name="T0" fmla="*/ 0 w 163"/>
              <a:gd name="T1" fmla="*/ 0 h 41"/>
              <a:gd name="T2" fmla="*/ 0 w 163"/>
              <a:gd name="T3" fmla="*/ 41 h 41"/>
              <a:gd name="T4" fmla="*/ 163 w 163"/>
              <a:gd name="T5" fmla="*/ 41 h 41"/>
              <a:gd name="T6" fmla="*/ 163 w 163"/>
              <a:gd name="T7" fmla="*/ 0 h 41"/>
              <a:gd name="T8" fmla="*/ 0 w 163"/>
              <a:gd name="T9" fmla="*/ 0 h 41"/>
              <a:gd name="T10" fmla="*/ 23 w 163"/>
              <a:gd name="T11" fmla="*/ 19 h 41"/>
              <a:gd name="T12" fmla="*/ 17 w 163"/>
              <a:gd name="T13" fmla="*/ 19 h 41"/>
              <a:gd name="T14" fmla="*/ 17 w 163"/>
              <a:gd name="T15" fmla="*/ 7 h 41"/>
              <a:gd name="T16" fmla="*/ 23 w 163"/>
              <a:gd name="T17" fmla="*/ 7 h 41"/>
              <a:gd name="T18" fmla="*/ 23 w 163"/>
              <a:gd name="T19" fmla="*/ 19 h 41"/>
              <a:gd name="T20" fmla="*/ 44 w 163"/>
              <a:gd name="T21" fmla="*/ 28 h 41"/>
              <a:gd name="T22" fmla="*/ 37 w 163"/>
              <a:gd name="T23" fmla="*/ 28 h 41"/>
              <a:gd name="T24" fmla="*/ 37 w 163"/>
              <a:gd name="T25" fmla="*/ 7 h 41"/>
              <a:gd name="T26" fmla="*/ 44 w 163"/>
              <a:gd name="T27" fmla="*/ 7 h 41"/>
              <a:gd name="T28" fmla="*/ 44 w 163"/>
              <a:gd name="T29" fmla="*/ 28 h 41"/>
              <a:gd name="T30" fmla="*/ 64 w 163"/>
              <a:gd name="T31" fmla="*/ 19 h 41"/>
              <a:gd name="T32" fmla="*/ 57 w 163"/>
              <a:gd name="T33" fmla="*/ 19 h 41"/>
              <a:gd name="T34" fmla="*/ 57 w 163"/>
              <a:gd name="T35" fmla="*/ 7 h 41"/>
              <a:gd name="T36" fmla="*/ 64 w 163"/>
              <a:gd name="T37" fmla="*/ 7 h 41"/>
              <a:gd name="T38" fmla="*/ 64 w 163"/>
              <a:gd name="T39" fmla="*/ 19 h 41"/>
              <a:gd name="T40" fmla="*/ 85 w 163"/>
              <a:gd name="T41" fmla="*/ 28 h 41"/>
              <a:gd name="T42" fmla="*/ 78 w 163"/>
              <a:gd name="T43" fmla="*/ 28 h 41"/>
              <a:gd name="T44" fmla="*/ 78 w 163"/>
              <a:gd name="T45" fmla="*/ 7 h 41"/>
              <a:gd name="T46" fmla="*/ 85 w 163"/>
              <a:gd name="T47" fmla="*/ 7 h 41"/>
              <a:gd name="T48" fmla="*/ 85 w 163"/>
              <a:gd name="T49" fmla="*/ 28 h 41"/>
              <a:gd name="T50" fmla="*/ 105 w 163"/>
              <a:gd name="T51" fmla="*/ 19 h 41"/>
              <a:gd name="T52" fmla="*/ 98 w 163"/>
              <a:gd name="T53" fmla="*/ 19 h 41"/>
              <a:gd name="T54" fmla="*/ 98 w 163"/>
              <a:gd name="T55" fmla="*/ 7 h 41"/>
              <a:gd name="T56" fmla="*/ 105 w 163"/>
              <a:gd name="T57" fmla="*/ 7 h 41"/>
              <a:gd name="T58" fmla="*/ 105 w 163"/>
              <a:gd name="T59" fmla="*/ 19 h 41"/>
              <a:gd name="T60" fmla="*/ 125 w 163"/>
              <a:gd name="T61" fmla="*/ 28 h 41"/>
              <a:gd name="T62" fmla="*/ 119 w 163"/>
              <a:gd name="T63" fmla="*/ 28 h 41"/>
              <a:gd name="T64" fmla="*/ 119 w 163"/>
              <a:gd name="T65" fmla="*/ 7 h 41"/>
              <a:gd name="T66" fmla="*/ 125 w 163"/>
              <a:gd name="T67" fmla="*/ 7 h 41"/>
              <a:gd name="T68" fmla="*/ 125 w 163"/>
              <a:gd name="T69" fmla="*/ 28 h 41"/>
              <a:gd name="T70" fmla="*/ 146 w 163"/>
              <a:gd name="T71" fmla="*/ 19 h 41"/>
              <a:gd name="T72" fmla="*/ 139 w 163"/>
              <a:gd name="T73" fmla="*/ 19 h 41"/>
              <a:gd name="T74" fmla="*/ 139 w 163"/>
              <a:gd name="T75" fmla="*/ 7 h 41"/>
              <a:gd name="T76" fmla="*/ 146 w 163"/>
              <a:gd name="T77" fmla="*/ 7 h 41"/>
              <a:gd name="T78" fmla="*/ 146 w 163"/>
              <a:gd name="T79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3" h="41">
                <a:moveTo>
                  <a:pt x="0" y="0"/>
                </a:moveTo>
                <a:lnTo>
                  <a:pt x="0" y="41"/>
                </a:lnTo>
                <a:lnTo>
                  <a:pt x="163" y="41"/>
                </a:lnTo>
                <a:lnTo>
                  <a:pt x="163" y="0"/>
                </a:lnTo>
                <a:lnTo>
                  <a:pt x="0" y="0"/>
                </a:lnTo>
                <a:close/>
                <a:moveTo>
                  <a:pt x="23" y="19"/>
                </a:moveTo>
                <a:lnTo>
                  <a:pt x="17" y="19"/>
                </a:lnTo>
                <a:lnTo>
                  <a:pt x="17" y="7"/>
                </a:lnTo>
                <a:lnTo>
                  <a:pt x="23" y="7"/>
                </a:lnTo>
                <a:lnTo>
                  <a:pt x="23" y="19"/>
                </a:lnTo>
                <a:close/>
                <a:moveTo>
                  <a:pt x="44" y="28"/>
                </a:moveTo>
                <a:lnTo>
                  <a:pt x="37" y="28"/>
                </a:lnTo>
                <a:lnTo>
                  <a:pt x="37" y="7"/>
                </a:lnTo>
                <a:lnTo>
                  <a:pt x="44" y="7"/>
                </a:lnTo>
                <a:lnTo>
                  <a:pt x="44" y="28"/>
                </a:lnTo>
                <a:close/>
                <a:moveTo>
                  <a:pt x="64" y="19"/>
                </a:moveTo>
                <a:lnTo>
                  <a:pt x="57" y="19"/>
                </a:lnTo>
                <a:lnTo>
                  <a:pt x="57" y="7"/>
                </a:lnTo>
                <a:lnTo>
                  <a:pt x="64" y="7"/>
                </a:lnTo>
                <a:lnTo>
                  <a:pt x="64" y="19"/>
                </a:lnTo>
                <a:close/>
                <a:moveTo>
                  <a:pt x="85" y="28"/>
                </a:moveTo>
                <a:lnTo>
                  <a:pt x="78" y="28"/>
                </a:lnTo>
                <a:lnTo>
                  <a:pt x="78" y="7"/>
                </a:lnTo>
                <a:lnTo>
                  <a:pt x="85" y="7"/>
                </a:lnTo>
                <a:lnTo>
                  <a:pt x="85" y="28"/>
                </a:lnTo>
                <a:close/>
                <a:moveTo>
                  <a:pt x="105" y="19"/>
                </a:moveTo>
                <a:lnTo>
                  <a:pt x="98" y="19"/>
                </a:lnTo>
                <a:lnTo>
                  <a:pt x="98" y="7"/>
                </a:lnTo>
                <a:lnTo>
                  <a:pt x="105" y="7"/>
                </a:lnTo>
                <a:lnTo>
                  <a:pt x="105" y="19"/>
                </a:lnTo>
                <a:close/>
                <a:moveTo>
                  <a:pt x="125" y="28"/>
                </a:moveTo>
                <a:lnTo>
                  <a:pt x="119" y="28"/>
                </a:lnTo>
                <a:lnTo>
                  <a:pt x="119" y="7"/>
                </a:lnTo>
                <a:lnTo>
                  <a:pt x="125" y="7"/>
                </a:lnTo>
                <a:lnTo>
                  <a:pt x="125" y="28"/>
                </a:lnTo>
                <a:close/>
                <a:moveTo>
                  <a:pt x="146" y="19"/>
                </a:moveTo>
                <a:lnTo>
                  <a:pt x="139" y="19"/>
                </a:lnTo>
                <a:lnTo>
                  <a:pt x="139" y="7"/>
                </a:lnTo>
                <a:lnTo>
                  <a:pt x="146" y="7"/>
                </a:lnTo>
                <a:lnTo>
                  <a:pt x="146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3" name="Freeform 236"/>
          <p:cNvSpPr/>
          <p:nvPr/>
        </p:nvSpPr>
        <p:spPr bwMode="auto">
          <a:xfrm>
            <a:off x="6307010" y="2456421"/>
            <a:ext cx="49213" cy="63500"/>
          </a:xfrm>
          <a:custGeom>
            <a:avLst/>
            <a:gdLst>
              <a:gd name="T0" fmla="*/ 42 w 56"/>
              <a:gd name="T1" fmla="*/ 32 h 72"/>
              <a:gd name="T2" fmla="*/ 30 w 56"/>
              <a:gd name="T3" fmla="*/ 32 h 72"/>
              <a:gd name="T4" fmla="*/ 30 w 56"/>
              <a:gd name="T5" fmla="*/ 11 h 72"/>
              <a:gd name="T6" fmla="*/ 42 w 56"/>
              <a:gd name="T7" fmla="*/ 11 h 72"/>
              <a:gd name="T8" fmla="*/ 42 w 56"/>
              <a:gd name="T9" fmla="*/ 32 h 72"/>
              <a:gd name="T10" fmla="*/ 45 w 56"/>
              <a:gd name="T11" fmla="*/ 30 h 72"/>
              <a:gd name="T12" fmla="*/ 46 w 56"/>
              <a:gd name="T13" fmla="*/ 28 h 72"/>
              <a:gd name="T14" fmla="*/ 52 w 56"/>
              <a:gd name="T15" fmla="*/ 10 h 72"/>
              <a:gd name="T16" fmla="*/ 56 w 56"/>
              <a:gd name="T17" fmla="*/ 0 h 72"/>
              <a:gd name="T18" fmla="*/ 0 w 56"/>
              <a:gd name="T19" fmla="*/ 0 h 72"/>
              <a:gd name="T20" fmla="*/ 0 w 56"/>
              <a:gd name="T21" fmla="*/ 72 h 72"/>
              <a:gd name="T22" fmla="*/ 11 w 56"/>
              <a:gd name="T23" fmla="*/ 72 h 72"/>
              <a:gd name="T24" fmla="*/ 42 w 56"/>
              <a:gd name="T25" fmla="*/ 3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72">
                <a:moveTo>
                  <a:pt x="42" y="32"/>
                </a:moveTo>
                <a:cubicBezTo>
                  <a:pt x="30" y="32"/>
                  <a:pt x="30" y="32"/>
                  <a:pt x="30" y="32"/>
                </a:cubicBezTo>
                <a:cubicBezTo>
                  <a:pt x="30" y="11"/>
                  <a:pt x="30" y="11"/>
                  <a:pt x="30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32"/>
                  <a:pt x="42" y="32"/>
                  <a:pt x="42" y="32"/>
                </a:cubicBezTo>
                <a:cubicBezTo>
                  <a:pt x="43" y="31"/>
                  <a:pt x="44" y="31"/>
                  <a:pt x="45" y="30"/>
                </a:cubicBezTo>
                <a:cubicBezTo>
                  <a:pt x="46" y="28"/>
                  <a:pt x="46" y="28"/>
                  <a:pt x="46" y="28"/>
                </a:cubicBezTo>
                <a:cubicBezTo>
                  <a:pt x="52" y="10"/>
                  <a:pt x="52" y="10"/>
                  <a:pt x="52" y="10"/>
                </a:cubicBezTo>
                <a:cubicBezTo>
                  <a:pt x="53" y="6"/>
                  <a:pt x="54" y="3"/>
                  <a:pt x="5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16" y="55"/>
                  <a:pt x="30" y="41"/>
                  <a:pt x="42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4" name="Freeform 237"/>
          <p:cNvSpPr>
            <a:spLocks noEditPoints="1"/>
          </p:cNvSpPr>
          <p:nvPr/>
        </p:nvSpPr>
        <p:spPr bwMode="auto">
          <a:xfrm>
            <a:off x="6511797" y="2535796"/>
            <a:ext cx="52388" cy="61913"/>
          </a:xfrm>
          <a:custGeom>
            <a:avLst/>
            <a:gdLst>
              <a:gd name="T0" fmla="*/ 11 w 59"/>
              <a:gd name="T1" fmla="*/ 46 h 70"/>
              <a:gd name="T2" fmla="*/ 41 w 59"/>
              <a:gd name="T3" fmla="*/ 70 h 70"/>
              <a:gd name="T4" fmla="*/ 57 w 59"/>
              <a:gd name="T5" fmla="*/ 64 h 70"/>
              <a:gd name="T6" fmla="*/ 59 w 59"/>
              <a:gd name="T7" fmla="*/ 26 h 70"/>
              <a:gd name="T8" fmla="*/ 43 w 59"/>
              <a:gd name="T9" fmla="*/ 0 h 70"/>
              <a:gd name="T10" fmla="*/ 0 w 59"/>
              <a:gd name="T11" fmla="*/ 0 h 70"/>
              <a:gd name="T12" fmla="*/ 11 w 59"/>
              <a:gd name="T13" fmla="*/ 46 h 70"/>
              <a:gd name="T14" fmla="*/ 32 w 59"/>
              <a:gd name="T15" fmla="*/ 27 h 70"/>
              <a:gd name="T16" fmla="*/ 41 w 59"/>
              <a:gd name="T17" fmla="*/ 31 h 70"/>
              <a:gd name="T18" fmla="*/ 38 w 59"/>
              <a:gd name="T19" fmla="*/ 40 h 70"/>
              <a:gd name="T20" fmla="*/ 28 w 59"/>
              <a:gd name="T21" fmla="*/ 37 h 70"/>
              <a:gd name="T22" fmla="*/ 32 w 59"/>
              <a:gd name="T23" fmla="*/ 2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9" h="70">
                <a:moveTo>
                  <a:pt x="11" y="46"/>
                </a:moveTo>
                <a:cubicBezTo>
                  <a:pt x="21" y="44"/>
                  <a:pt x="33" y="54"/>
                  <a:pt x="41" y="70"/>
                </a:cubicBezTo>
                <a:cubicBezTo>
                  <a:pt x="57" y="64"/>
                  <a:pt x="57" y="64"/>
                  <a:pt x="57" y="64"/>
                </a:cubicBezTo>
                <a:cubicBezTo>
                  <a:pt x="50" y="47"/>
                  <a:pt x="52" y="31"/>
                  <a:pt x="59" y="26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0"/>
                  <a:pt x="0" y="0"/>
                  <a:pt x="0" y="0"/>
                </a:cubicBezTo>
                <a:lnTo>
                  <a:pt x="11" y="46"/>
                </a:lnTo>
                <a:close/>
                <a:moveTo>
                  <a:pt x="32" y="27"/>
                </a:moveTo>
                <a:cubicBezTo>
                  <a:pt x="36" y="26"/>
                  <a:pt x="40" y="27"/>
                  <a:pt x="41" y="31"/>
                </a:cubicBezTo>
                <a:cubicBezTo>
                  <a:pt x="43" y="35"/>
                  <a:pt x="41" y="39"/>
                  <a:pt x="38" y="40"/>
                </a:cubicBezTo>
                <a:cubicBezTo>
                  <a:pt x="34" y="42"/>
                  <a:pt x="30" y="40"/>
                  <a:pt x="28" y="37"/>
                </a:cubicBezTo>
                <a:cubicBezTo>
                  <a:pt x="27" y="33"/>
                  <a:pt x="28" y="29"/>
                  <a:pt x="32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5" name="Freeform 238"/>
          <p:cNvSpPr/>
          <p:nvPr/>
        </p:nvSpPr>
        <p:spPr bwMode="auto">
          <a:xfrm>
            <a:off x="6435597" y="2342121"/>
            <a:ext cx="74613" cy="100013"/>
          </a:xfrm>
          <a:custGeom>
            <a:avLst/>
            <a:gdLst>
              <a:gd name="T0" fmla="*/ 44 w 84"/>
              <a:gd name="T1" fmla="*/ 16 h 110"/>
              <a:gd name="T2" fmla="*/ 16 w 84"/>
              <a:gd name="T3" fmla="*/ 4 h 110"/>
              <a:gd name="T4" fmla="*/ 5 w 84"/>
              <a:gd name="T5" fmla="*/ 32 h 110"/>
              <a:gd name="T6" fmla="*/ 38 w 84"/>
              <a:gd name="T7" fmla="*/ 110 h 110"/>
              <a:gd name="T8" fmla="*/ 84 w 84"/>
              <a:gd name="T9" fmla="*/ 110 h 110"/>
              <a:gd name="T10" fmla="*/ 44 w 84"/>
              <a:gd name="T11" fmla="*/ 1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" h="110">
                <a:moveTo>
                  <a:pt x="44" y="16"/>
                </a:moveTo>
                <a:cubicBezTo>
                  <a:pt x="39" y="5"/>
                  <a:pt x="27" y="0"/>
                  <a:pt x="16" y="4"/>
                </a:cubicBezTo>
                <a:cubicBezTo>
                  <a:pt x="5" y="9"/>
                  <a:pt x="0" y="21"/>
                  <a:pt x="5" y="32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84" y="110"/>
                  <a:pt x="84" y="110"/>
                  <a:pt x="84" y="110"/>
                </a:cubicBezTo>
                <a:lnTo>
                  <a:pt x="44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6" name="Freeform 239"/>
          <p:cNvSpPr>
            <a:spLocks noEditPoints="1"/>
          </p:cNvSpPr>
          <p:nvPr/>
        </p:nvSpPr>
        <p:spPr bwMode="auto">
          <a:xfrm>
            <a:off x="6413372" y="2456421"/>
            <a:ext cx="152400" cy="63500"/>
          </a:xfrm>
          <a:custGeom>
            <a:avLst/>
            <a:gdLst>
              <a:gd name="T0" fmla="*/ 169 w 169"/>
              <a:gd name="T1" fmla="*/ 72 h 72"/>
              <a:gd name="T2" fmla="*/ 169 w 169"/>
              <a:gd name="T3" fmla="*/ 0 h 72"/>
              <a:gd name="T4" fmla="*/ 12 w 169"/>
              <a:gd name="T5" fmla="*/ 0 h 72"/>
              <a:gd name="T6" fmla="*/ 9 w 169"/>
              <a:gd name="T7" fmla="*/ 9 h 72"/>
              <a:gd name="T8" fmla="*/ 9 w 169"/>
              <a:gd name="T9" fmla="*/ 35 h 72"/>
              <a:gd name="T10" fmla="*/ 2 w 169"/>
              <a:gd name="T11" fmla="*/ 56 h 72"/>
              <a:gd name="T12" fmla="*/ 0 w 169"/>
              <a:gd name="T13" fmla="*/ 61 h 72"/>
              <a:gd name="T14" fmla="*/ 2 w 169"/>
              <a:gd name="T15" fmla="*/ 72 h 72"/>
              <a:gd name="T16" fmla="*/ 169 w 169"/>
              <a:gd name="T17" fmla="*/ 72 h 72"/>
              <a:gd name="T18" fmla="*/ 139 w 169"/>
              <a:gd name="T19" fmla="*/ 11 h 72"/>
              <a:gd name="T20" fmla="*/ 139 w 169"/>
              <a:gd name="T21" fmla="*/ 32 h 72"/>
              <a:gd name="T22" fmla="*/ 127 w 169"/>
              <a:gd name="T23" fmla="*/ 32 h 72"/>
              <a:gd name="T24" fmla="*/ 127 w 169"/>
              <a:gd name="T25" fmla="*/ 11 h 72"/>
              <a:gd name="T26" fmla="*/ 139 w 169"/>
              <a:gd name="T27" fmla="*/ 11 h 72"/>
              <a:gd name="T28" fmla="*/ 31 w 169"/>
              <a:gd name="T29" fmla="*/ 49 h 72"/>
              <a:gd name="T30" fmla="*/ 19 w 169"/>
              <a:gd name="T31" fmla="*/ 49 h 72"/>
              <a:gd name="T32" fmla="*/ 19 w 169"/>
              <a:gd name="T33" fmla="*/ 11 h 72"/>
              <a:gd name="T34" fmla="*/ 31 w 169"/>
              <a:gd name="T35" fmla="*/ 11 h 72"/>
              <a:gd name="T36" fmla="*/ 31 w 169"/>
              <a:gd name="T37" fmla="*/ 49 h 72"/>
              <a:gd name="T38" fmla="*/ 67 w 169"/>
              <a:gd name="T39" fmla="*/ 32 h 72"/>
              <a:gd name="T40" fmla="*/ 55 w 169"/>
              <a:gd name="T41" fmla="*/ 32 h 72"/>
              <a:gd name="T42" fmla="*/ 55 w 169"/>
              <a:gd name="T43" fmla="*/ 11 h 72"/>
              <a:gd name="T44" fmla="*/ 67 w 169"/>
              <a:gd name="T45" fmla="*/ 11 h 72"/>
              <a:gd name="T46" fmla="*/ 67 w 169"/>
              <a:gd name="T47" fmla="*/ 32 h 72"/>
              <a:gd name="T48" fmla="*/ 103 w 169"/>
              <a:gd name="T49" fmla="*/ 49 h 72"/>
              <a:gd name="T50" fmla="*/ 91 w 169"/>
              <a:gd name="T51" fmla="*/ 49 h 72"/>
              <a:gd name="T52" fmla="*/ 91 w 169"/>
              <a:gd name="T53" fmla="*/ 11 h 72"/>
              <a:gd name="T54" fmla="*/ 103 w 169"/>
              <a:gd name="T55" fmla="*/ 11 h 72"/>
              <a:gd name="T56" fmla="*/ 103 w 169"/>
              <a:gd name="T57" fmla="*/ 4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9" h="72">
                <a:moveTo>
                  <a:pt x="169" y="72"/>
                </a:moveTo>
                <a:cubicBezTo>
                  <a:pt x="169" y="0"/>
                  <a:pt x="169" y="0"/>
                  <a:pt x="169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9"/>
                  <a:pt x="9" y="9"/>
                  <a:pt x="9" y="9"/>
                </a:cubicBezTo>
                <a:cubicBezTo>
                  <a:pt x="11" y="17"/>
                  <a:pt x="12" y="26"/>
                  <a:pt x="9" y="35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5"/>
                  <a:pt x="2" y="68"/>
                  <a:pt x="2" y="72"/>
                </a:cubicBezTo>
                <a:lnTo>
                  <a:pt x="169" y="72"/>
                </a:lnTo>
                <a:close/>
                <a:moveTo>
                  <a:pt x="139" y="11"/>
                </a:moveTo>
                <a:cubicBezTo>
                  <a:pt x="139" y="32"/>
                  <a:pt x="139" y="32"/>
                  <a:pt x="139" y="32"/>
                </a:cubicBezTo>
                <a:cubicBezTo>
                  <a:pt x="127" y="32"/>
                  <a:pt x="127" y="32"/>
                  <a:pt x="127" y="32"/>
                </a:cubicBezTo>
                <a:cubicBezTo>
                  <a:pt x="127" y="11"/>
                  <a:pt x="127" y="11"/>
                  <a:pt x="127" y="11"/>
                </a:cubicBezTo>
                <a:lnTo>
                  <a:pt x="139" y="11"/>
                </a:lnTo>
                <a:close/>
                <a:moveTo>
                  <a:pt x="31" y="49"/>
                </a:moveTo>
                <a:cubicBezTo>
                  <a:pt x="19" y="49"/>
                  <a:pt x="19" y="49"/>
                  <a:pt x="19" y="49"/>
                </a:cubicBezTo>
                <a:cubicBezTo>
                  <a:pt x="19" y="11"/>
                  <a:pt x="19" y="11"/>
                  <a:pt x="19" y="11"/>
                </a:cubicBezTo>
                <a:cubicBezTo>
                  <a:pt x="31" y="11"/>
                  <a:pt x="31" y="11"/>
                  <a:pt x="31" y="11"/>
                </a:cubicBezTo>
                <a:lnTo>
                  <a:pt x="31" y="49"/>
                </a:lnTo>
                <a:close/>
                <a:moveTo>
                  <a:pt x="67" y="32"/>
                </a:moveTo>
                <a:cubicBezTo>
                  <a:pt x="55" y="32"/>
                  <a:pt x="55" y="32"/>
                  <a:pt x="55" y="32"/>
                </a:cubicBezTo>
                <a:cubicBezTo>
                  <a:pt x="55" y="11"/>
                  <a:pt x="55" y="11"/>
                  <a:pt x="55" y="11"/>
                </a:cubicBezTo>
                <a:cubicBezTo>
                  <a:pt x="67" y="11"/>
                  <a:pt x="67" y="11"/>
                  <a:pt x="67" y="11"/>
                </a:cubicBezTo>
                <a:lnTo>
                  <a:pt x="67" y="32"/>
                </a:lnTo>
                <a:close/>
                <a:moveTo>
                  <a:pt x="103" y="49"/>
                </a:moveTo>
                <a:cubicBezTo>
                  <a:pt x="91" y="49"/>
                  <a:pt x="91" y="49"/>
                  <a:pt x="91" y="49"/>
                </a:cubicBezTo>
                <a:cubicBezTo>
                  <a:pt x="91" y="11"/>
                  <a:pt x="91" y="11"/>
                  <a:pt x="91" y="11"/>
                </a:cubicBezTo>
                <a:cubicBezTo>
                  <a:pt x="103" y="11"/>
                  <a:pt x="103" y="11"/>
                  <a:pt x="103" y="11"/>
                </a:cubicBezTo>
                <a:lnTo>
                  <a:pt x="103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7" name="Freeform 240"/>
          <p:cNvSpPr/>
          <p:nvPr/>
        </p:nvSpPr>
        <p:spPr bwMode="auto">
          <a:xfrm>
            <a:off x="6310185" y="2494521"/>
            <a:ext cx="100013" cy="103188"/>
          </a:xfrm>
          <a:custGeom>
            <a:avLst/>
            <a:gdLst>
              <a:gd name="T0" fmla="*/ 94 w 110"/>
              <a:gd name="T1" fmla="*/ 18 h 114"/>
              <a:gd name="T2" fmla="*/ 95 w 110"/>
              <a:gd name="T3" fmla="*/ 17 h 114"/>
              <a:gd name="T4" fmla="*/ 63 w 110"/>
              <a:gd name="T5" fmla="*/ 0 h 114"/>
              <a:gd name="T6" fmla="*/ 55 w 110"/>
              <a:gd name="T7" fmla="*/ 0 h 114"/>
              <a:gd name="T8" fmla="*/ 24 w 110"/>
              <a:gd name="T9" fmla="*/ 53 h 114"/>
              <a:gd name="T10" fmla="*/ 2 w 110"/>
              <a:gd name="T11" fmla="*/ 98 h 114"/>
              <a:gd name="T12" fmla="*/ 32 w 110"/>
              <a:gd name="T13" fmla="*/ 112 h 114"/>
              <a:gd name="T14" fmla="*/ 42 w 110"/>
              <a:gd name="T15" fmla="*/ 109 h 114"/>
              <a:gd name="T16" fmla="*/ 94 w 110"/>
              <a:gd name="T17" fmla="*/ 1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114">
                <a:moveTo>
                  <a:pt x="94" y="18"/>
                </a:moveTo>
                <a:cubicBezTo>
                  <a:pt x="95" y="17"/>
                  <a:pt x="95" y="17"/>
                  <a:pt x="95" y="17"/>
                </a:cubicBezTo>
                <a:cubicBezTo>
                  <a:pt x="86" y="5"/>
                  <a:pt x="74" y="1"/>
                  <a:pt x="63" y="0"/>
                </a:cubicBezTo>
                <a:cubicBezTo>
                  <a:pt x="60" y="0"/>
                  <a:pt x="57" y="0"/>
                  <a:pt x="55" y="0"/>
                </a:cubicBezTo>
                <a:cubicBezTo>
                  <a:pt x="47" y="4"/>
                  <a:pt x="16" y="25"/>
                  <a:pt x="24" y="53"/>
                </a:cubicBezTo>
                <a:cubicBezTo>
                  <a:pt x="35" y="91"/>
                  <a:pt x="8" y="95"/>
                  <a:pt x="2" y="98"/>
                </a:cubicBezTo>
                <a:cubicBezTo>
                  <a:pt x="0" y="99"/>
                  <a:pt x="11" y="114"/>
                  <a:pt x="32" y="112"/>
                </a:cubicBezTo>
                <a:cubicBezTo>
                  <a:pt x="35" y="111"/>
                  <a:pt x="38" y="110"/>
                  <a:pt x="42" y="109"/>
                </a:cubicBezTo>
                <a:cubicBezTo>
                  <a:pt x="69" y="99"/>
                  <a:pt x="110" y="63"/>
                  <a:pt x="94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8" name="Freeform 241"/>
          <p:cNvSpPr/>
          <p:nvPr/>
        </p:nvSpPr>
        <p:spPr bwMode="auto">
          <a:xfrm>
            <a:off x="6364160" y="2343709"/>
            <a:ext cx="76200" cy="157163"/>
          </a:xfrm>
          <a:custGeom>
            <a:avLst/>
            <a:gdLst>
              <a:gd name="T0" fmla="*/ 18 w 84"/>
              <a:gd name="T1" fmla="*/ 126 h 174"/>
              <a:gd name="T2" fmla="*/ 5 w 84"/>
              <a:gd name="T3" fmla="*/ 140 h 174"/>
              <a:gd name="T4" fmla="*/ 0 w 84"/>
              <a:gd name="T5" fmla="*/ 157 h 174"/>
              <a:gd name="T6" fmla="*/ 5 w 84"/>
              <a:gd name="T7" fmla="*/ 158 h 174"/>
              <a:gd name="T8" fmla="*/ 39 w 84"/>
              <a:gd name="T9" fmla="*/ 174 h 174"/>
              <a:gd name="T10" fmla="*/ 46 w 84"/>
              <a:gd name="T11" fmla="*/ 153 h 174"/>
              <a:gd name="T12" fmla="*/ 43 w 84"/>
              <a:gd name="T13" fmla="*/ 134 h 174"/>
              <a:gd name="T14" fmla="*/ 82 w 84"/>
              <a:gd name="T15" fmla="*/ 17 h 174"/>
              <a:gd name="T16" fmla="*/ 73 w 84"/>
              <a:gd name="T17" fmla="*/ 1 h 174"/>
              <a:gd name="T18" fmla="*/ 68 w 84"/>
              <a:gd name="T19" fmla="*/ 0 h 174"/>
              <a:gd name="T20" fmla="*/ 57 w 84"/>
              <a:gd name="T21" fmla="*/ 9 h 174"/>
              <a:gd name="T22" fmla="*/ 18 w 84"/>
              <a:gd name="T23" fmla="*/ 12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" h="174">
                <a:moveTo>
                  <a:pt x="18" y="126"/>
                </a:moveTo>
                <a:cubicBezTo>
                  <a:pt x="13" y="128"/>
                  <a:pt x="8" y="133"/>
                  <a:pt x="5" y="140"/>
                </a:cubicBezTo>
                <a:cubicBezTo>
                  <a:pt x="0" y="157"/>
                  <a:pt x="0" y="157"/>
                  <a:pt x="0" y="157"/>
                </a:cubicBezTo>
                <a:cubicBezTo>
                  <a:pt x="1" y="157"/>
                  <a:pt x="3" y="158"/>
                  <a:pt x="5" y="158"/>
                </a:cubicBezTo>
                <a:cubicBezTo>
                  <a:pt x="16" y="158"/>
                  <a:pt x="29" y="163"/>
                  <a:pt x="39" y="174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48" y="146"/>
                  <a:pt x="47" y="140"/>
                  <a:pt x="43" y="134"/>
                </a:cubicBezTo>
                <a:cubicBezTo>
                  <a:pt x="82" y="17"/>
                  <a:pt x="82" y="17"/>
                  <a:pt x="82" y="17"/>
                </a:cubicBezTo>
                <a:cubicBezTo>
                  <a:pt x="84" y="10"/>
                  <a:pt x="80" y="3"/>
                  <a:pt x="73" y="1"/>
                </a:cubicBezTo>
                <a:cubicBezTo>
                  <a:pt x="72" y="0"/>
                  <a:pt x="70" y="0"/>
                  <a:pt x="68" y="0"/>
                </a:cubicBezTo>
                <a:cubicBezTo>
                  <a:pt x="63" y="1"/>
                  <a:pt x="59" y="4"/>
                  <a:pt x="57" y="9"/>
                </a:cubicBezTo>
                <a:lnTo>
                  <a:pt x="1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9" name="Freeform 242"/>
          <p:cNvSpPr>
            <a:spLocks noEditPoints="1"/>
          </p:cNvSpPr>
          <p:nvPr/>
        </p:nvSpPr>
        <p:spPr bwMode="auto">
          <a:xfrm>
            <a:off x="7342060" y="2342121"/>
            <a:ext cx="260350" cy="258763"/>
          </a:xfrm>
          <a:custGeom>
            <a:avLst/>
            <a:gdLst>
              <a:gd name="T0" fmla="*/ 164 w 164"/>
              <a:gd name="T1" fmla="*/ 0 h 163"/>
              <a:gd name="T2" fmla="*/ 164 w 164"/>
              <a:gd name="T3" fmla="*/ 0 h 163"/>
              <a:gd name="T4" fmla="*/ 0 w 164"/>
              <a:gd name="T5" fmla="*/ 163 h 163"/>
              <a:gd name="T6" fmla="*/ 0 w 164"/>
              <a:gd name="T7" fmla="*/ 163 h 163"/>
              <a:gd name="T8" fmla="*/ 164 w 164"/>
              <a:gd name="T9" fmla="*/ 163 h 163"/>
              <a:gd name="T10" fmla="*/ 164 w 164"/>
              <a:gd name="T11" fmla="*/ 0 h 163"/>
              <a:gd name="T12" fmla="*/ 129 w 164"/>
              <a:gd name="T13" fmla="*/ 42 h 163"/>
              <a:gd name="T14" fmla="*/ 137 w 164"/>
              <a:gd name="T15" fmla="*/ 50 h 163"/>
              <a:gd name="T16" fmla="*/ 132 w 164"/>
              <a:gd name="T17" fmla="*/ 55 h 163"/>
              <a:gd name="T18" fmla="*/ 125 w 164"/>
              <a:gd name="T19" fmla="*/ 47 h 163"/>
              <a:gd name="T20" fmla="*/ 129 w 164"/>
              <a:gd name="T21" fmla="*/ 42 h 163"/>
              <a:gd name="T22" fmla="*/ 115 w 164"/>
              <a:gd name="T23" fmla="*/ 56 h 163"/>
              <a:gd name="T24" fmla="*/ 130 w 164"/>
              <a:gd name="T25" fmla="*/ 71 h 163"/>
              <a:gd name="T26" fmla="*/ 125 w 164"/>
              <a:gd name="T27" fmla="*/ 75 h 163"/>
              <a:gd name="T28" fmla="*/ 111 w 164"/>
              <a:gd name="T29" fmla="*/ 60 h 163"/>
              <a:gd name="T30" fmla="*/ 115 w 164"/>
              <a:gd name="T31" fmla="*/ 56 h 163"/>
              <a:gd name="T32" fmla="*/ 102 w 164"/>
              <a:gd name="T33" fmla="*/ 69 h 163"/>
              <a:gd name="T34" fmla="*/ 110 w 164"/>
              <a:gd name="T35" fmla="*/ 77 h 163"/>
              <a:gd name="T36" fmla="*/ 105 w 164"/>
              <a:gd name="T37" fmla="*/ 82 h 163"/>
              <a:gd name="T38" fmla="*/ 97 w 164"/>
              <a:gd name="T39" fmla="*/ 74 h 163"/>
              <a:gd name="T40" fmla="*/ 102 w 164"/>
              <a:gd name="T41" fmla="*/ 69 h 163"/>
              <a:gd name="T42" fmla="*/ 88 w 164"/>
              <a:gd name="T43" fmla="*/ 83 h 163"/>
              <a:gd name="T44" fmla="*/ 102 w 164"/>
              <a:gd name="T45" fmla="*/ 98 h 163"/>
              <a:gd name="T46" fmla="*/ 98 w 164"/>
              <a:gd name="T47" fmla="*/ 102 h 163"/>
              <a:gd name="T48" fmla="*/ 84 w 164"/>
              <a:gd name="T49" fmla="*/ 88 h 163"/>
              <a:gd name="T50" fmla="*/ 88 w 164"/>
              <a:gd name="T51" fmla="*/ 83 h 163"/>
              <a:gd name="T52" fmla="*/ 75 w 164"/>
              <a:gd name="T53" fmla="*/ 97 h 163"/>
              <a:gd name="T54" fmla="*/ 83 w 164"/>
              <a:gd name="T55" fmla="*/ 105 h 163"/>
              <a:gd name="T56" fmla="*/ 78 w 164"/>
              <a:gd name="T57" fmla="*/ 109 h 163"/>
              <a:gd name="T58" fmla="*/ 70 w 164"/>
              <a:gd name="T59" fmla="*/ 101 h 163"/>
              <a:gd name="T60" fmla="*/ 75 w 164"/>
              <a:gd name="T61" fmla="*/ 97 h 163"/>
              <a:gd name="T62" fmla="*/ 61 w 164"/>
              <a:gd name="T63" fmla="*/ 110 h 163"/>
              <a:gd name="T64" fmla="*/ 75 w 164"/>
              <a:gd name="T65" fmla="*/ 125 h 163"/>
              <a:gd name="T66" fmla="*/ 71 w 164"/>
              <a:gd name="T67" fmla="*/ 129 h 163"/>
              <a:gd name="T68" fmla="*/ 56 w 164"/>
              <a:gd name="T69" fmla="*/ 115 h 163"/>
              <a:gd name="T70" fmla="*/ 61 w 164"/>
              <a:gd name="T71" fmla="*/ 110 h 163"/>
              <a:gd name="T72" fmla="*/ 51 w 164"/>
              <a:gd name="T73" fmla="*/ 136 h 163"/>
              <a:gd name="T74" fmla="*/ 43 w 164"/>
              <a:gd name="T75" fmla="*/ 128 h 163"/>
              <a:gd name="T76" fmla="*/ 47 w 164"/>
              <a:gd name="T77" fmla="*/ 124 h 163"/>
              <a:gd name="T78" fmla="*/ 55 w 164"/>
              <a:gd name="T79" fmla="*/ 132 h 163"/>
              <a:gd name="T80" fmla="*/ 51 w 164"/>
              <a:gd name="T81" fmla="*/ 136 h 163"/>
              <a:gd name="T82" fmla="*/ 136 w 164"/>
              <a:gd name="T83" fmla="*/ 136 h 163"/>
              <a:gd name="T84" fmla="*/ 82 w 164"/>
              <a:gd name="T85" fmla="*/ 136 h 163"/>
              <a:gd name="T86" fmla="*/ 136 w 164"/>
              <a:gd name="T87" fmla="*/ 81 h 163"/>
              <a:gd name="T88" fmla="*/ 136 w 164"/>
              <a:gd name="T89" fmla="*/ 136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4" h="163">
                <a:moveTo>
                  <a:pt x="164" y="0"/>
                </a:moveTo>
                <a:lnTo>
                  <a:pt x="164" y="0"/>
                </a:lnTo>
                <a:lnTo>
                  <a:pt x="0" y="163"/>
                </a:lnTo>
                <a:lnTo>
                  <a:pt x="0" y="163"/>
                </a:lnTo>
                <a:lnTo>
                  <a:pt x="164" y="163"/>
                </a:lnTo>
                <a:lnTo>
                  <a:pt x="164" y="0"/>
                </a:lnTo>
                <a:close/>
                <a:moveTo>
                  <a:pt x="129" y="42"/>
                </a:moveTo>
                <a:lnTo>
                  <a:pt x="137" y="50"/>
                </a:lnTo>
                <a:lnTo>
                  <a:pt x="132" y="55"/>
                </a:lnTo>
                <a:lnTo>
                  <a:pt x="125" y="47"/>
                </a:lnTo>
                <a:lnTo>
                  <a:pt x="129" y="42"/>
                </a:lnTo>
                <a:close/>
                <a:moveTo>
                  <a:pt x="115" y="56"/>
                </a:moveTo>
                <a:lnTo>
                  <a:pt x="130" y="71"/>
                </a:lnTo>
                <a:lnTo>
                  <a:pt x="125" y="75"/>
                </a:lnTo>
                <a:lnTo>
                  <a:pt x="111" y="60"/>
                </a:lnTo>
                <a:lnTo>
                  <a:pt x="115" y="56"/>
                </a:lnTo>
                <a:close/>
                <a:moveTo>
                  <a:pt x="102" y="69"/>
                </a:moveTo>
                <a:lnTo>
                  <a:pt x="110" y="77"/>
                </a:lnTo>
                <a:lnTo>
                  <a:pt x="105" y="82"/>
                </a:lnTo>
                <a:lnTo>
                  <a:pt x="97" y="74"/>
                </a:lnTo>
                <a:lnTo>
                  <a:pt x="102" y="69"/>
                </a:lnTo>
                <a:close/>
                <a:moveTo>
                  <a:pt x="88" y="83"/>
                </a:moveTo>
                <a:lnTo>
                  <a:pt x="102" y="98"/>
                </a:lnTo>
                <a:lnTo>
                  <a:pt x="98" y="102"/>
                </a:lnTo>
                <a:lnTo>
                  <a:pt x="84" y="88"/>
                </a:lnTo>
                <a:lnTo>
                  <a:pt x="88" y="83"/>
                </a:lnTo>
                <a:close/>
                <a:moveTo>
                  <a:pt x="75" y="97"/>
                </a:moveTo>
                <a:lnTo>
                  <a:pt x="83" y="105"/>
                </a:lnTo>
                <a:lnTo>
                  <a:pt x="78" y="109"/>
                </a:lnTo>
                <a:lnTo>
                  <a:pt x="70" y="101"/>
                </a:lnTo>
                <a:lnTo>
                  <a:pt x="75" y="97"/>
                </a:lnTo>
                <a:close/>
                <a:moveTo>
                  <a:pt x="61" y="110"/>
                </a:moveTo>
                <a:lnTo>
                  <a:pt x="75" y="125"/>
                </a:lnTo>
                <a:lnTo>
                  <a:pt x="71" y="129"/>
                </a:lnTo>
                <a:lnTo>
                  <a:pt x="56" y="115"/>
                </a:lnTo>
                <a:lnTo>
                  <a:pt x="61" y="110"/>
                </a:lnTo>
                <a:close/>
                <a:moveTo>
                  <a:pt x="51" y="136"/>
                </a:moveTo>
                <a:lnTo>
                  <a:pt x="43" y="128"/>
                </a:lnTo>
                <a:lnTo>
                  <a:pt x="47" y="124"/>
                </a:lnTo>
                <a:lnTo>
                  <a:pt x="55" y="132"/>
                </a:lnTo>
                <a:lnTo>
                  <a:pt x="51" y="136"/>
                </a:lnTo>
                <a:close/>
                <a:moveTo>
                  <a:pt x="136" y="136"/>
                </a:moveTo>
                <a:lnTo>
                  <a:pt x="82" y="136"/>
                </a:lnTo>
                <a:lnTo>
                  <a:pt x="136" y="81"/>
                </a:lnTo>
                <a:lnTo>
                  <a:pt x="136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0" name="Freeform 243"/>
          <p:cNvSpPr>
            <a:spLocks noEditPoints="1"/>
          </p:cNvSpPr>
          <p:nvPr/>
        </p:nvSpPr>
        <p:spPr bwMode="auto">
          <a:xfrm>
            <a:off x="5789485" y="4934509"/>
            <a:ext cx="257175" cy="258763"/>
          </a:xfrm>
          <a:custGeom>
            <a:avLst/>
            <a:gdLst>
              <a:gd name="T0" fmla="*/ 0 w 162"/>
              <a:gd name="T1" fmla="*/ 0 h 163"/>
              <a:gd name="T2" fmla="*/ 0 w 162"/>
              <a:gd name="T3" fmla="*/ 163 h 163"/>
              <a:gd name="T4" fmla="*/ 162 w 162"/>
              <a:gd name="T5" fmla="*/ 163 h 163"/>
              <a:gd name="T6" fmla="*/ 162 w 162"/>
              <a:gd name="T7" fmla="*/ 0 h 163"/>
              <a:gd name="T8" fmla="*/ 0 w 162"/>
              <a:gd name="T9" fmla="*/ 0 h 163"/>
              <a:gd name="T10" fmla="*/ 13 w 162"/>
              <a:gd name="T11" fmla="*/ 13 h 163"/>
              <a:gd name="T12" fmla="*/ 149 w 162"/>
              <a:gd name="T13" fmla="*/ 13 h 163"/>
              <a:gd name="T14" fmla="*/ 149 w 162"/>
              <a:gd name="T15" fmla="*/ 104 h 163"/>
              <a:gd name="T16" fmla="*/ 104 w 162"/>
              <a:gd name="T17" fmla="*/ 149 h 163"/>
              <a:gd name="T18" fmla="*/ 13 w 162"/>
              <a:gd name="T19" fmla="*/ 149 h 163"/>
              <a:gd name="T20" fmla="*/ 13 w 162"/>
              <a:gd name="T21" fmla="*/ 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163">
                <a:moveTo>
                  <a:pt x="0" y="0"/>
                </a:moveTo>
                <a:lnTo>
                  <a:pt x="0" y="163"/>
                </a:lnTo>
                <a:lnTo>
                  <a:pt x="162" y="163"/>
                </a:lnTo>
                <a:lnTo>
                  <a:pt x="162" y="0"/>
                </a:lnTo>
                <a:lnTo>
                  <a:pt x="0" y="0"/>
                </a:lnTo>
                <a:close/>
                <a:moveTo>
                  <a:pt x="13" y="13"/>
                </a:moveTo>
                <a:lnTo>
                  <a:pt x="149" y="13"/>
                </a:lnTo>
                <a:lnTo>
                  <a:pt x="149" y="104"/>
                </a:lnTo>
                <a:lnTo>
                  <a:pt x="104" y="149"/>
                </a:lnTo>
                <a:lnTo>
                  <a:pt x="13" y="149"/>
                </a:lnTo>
                <a:lnTo>
                  <a:pt x="13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1" name="Rectangle 244"/>
          <p:cNvSpPr>
            <a:spLocks noChangeArrowheads="1"/>
          </p:cNvSpPr>
          <p:nvPr/>
        </p:nvSpPr>
        <p:spPr bwMode="auto">
          <a:xfrm>
            <a:off x="5841872" y="4999596"/>
            <a:ext cx="150813" cy="17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2" name="Rectangle 245"/>
          <p:cNvSpPr>
            <a:spLocks noChangeArrowheads="1"/>
          </p:cNvSpPr>
          <p:nvPr/>
        </p:nvSpPr>
        <p:spPr bwMode="auto">
          <a:xfrm>
            <a:off x="5841872" y="5051984"/>
            <a:ext cx="150813" cy="17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3" name="Rectangle 246"/>
          <p:cNvSpPr>
            <a:spLocks noChangeArrowheads="1"/>
          </p:cNvSpPr>
          <p:nvPr/>
        </p:nvSpPr>
        <p:spPr bwMode="auto">
          <a:xfrm>
            <a:off x="5841872" y="5105959"/>
            <a:ext cx="90488" cy="17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4" name="组合 253"/>
          <p:cNvGrpSpPr/>
          <p:nvPr/>
        </p:nvGrpSpPr>
        <p:grpSpPr>
          <a:xfrm>
            <a:off x="8380285" y="2340534"/>
            <a:ext cx="274637" cy="260350"/>
            <a:chOff x="7556501" y="1998664"/>
            <a:chExt cx="274637" cy="260350"/>
          </a:xfrm>
          <a:solidFill>
            <a:schemeClr val="bg1"/>
          </a:solidFill>
        </p:grpSpPr>
        <p:sp>
          <p:nvSpPr>
            <p:cNvPr id="255" name="Freeform 247"/>
            <p:cNvSpPr>
              <a:spLocks noEditPoints="1"/>
            </p:cNvSpPr>
            <p:nvPr/>
          </p:nvSpPr>
          <p:spPr bwMode="auto">
            <a:xfrm>
              <a:off x="7710488" y="2149476"/>
              <a:ext cx="106363" cy="109538"/>
            </a:xfrm>
            <a:custGeom>
              <a:avLst/>
              <a:gdLst>
                <a:gd name="T0" fmla="*/ 0 w 119"/>
                <a:gd name="T1" fmla="*/ 40 h 121"/>
                <a:gd name="T2" fmla="*/ 46 w 119"/>
                <a:gd name="T3" fmla="*/ 85 h 121"/>
                <a:gd name="T4" fmla="*/ 70 w 119"/>
                <a:gd name="T5" fmla="*/ 118 h 121"/>
                <a:gd name="T6" fmla="*/ 83 w 119"/>
                <a:gd name="T7" fmla="*/ 121 h 121"/>
                <a:gd name="T8" fmla="*/ 119 w 119"/>
                <a:gd name="T9" fmla="*/ 85 h 121"/>
                <a:gd name="T10" fmla="*/ 116 w 119"/>
                <a:gd name="T11" fmla="*/ 72 h 121"/>
                <a:gd name="T12" fmla="*/ 83 w 119"/>
                <a:gd name="T13" fmla="*/ 48 h 121"/>
                <a:gd name="T14" fmla="*/ 35 w 119"/>
                <a:gd name="T15" fmla="*/ 0 h 121"/>
                <a:gd name="T16" fmla="*/ 1 w 119"/>
                <a:gd name="T17" fmla="*/ 34 h 121"/>
                <a:gd name="T18" fmla="*/ 0 w 119"/>
                <a:gd name="T19" fmla="*/ 40 h 121"/>
                <a:gd name="T20" fmla="*/ 80 w 119"/>
                <a:gd name="T21" fmla="*/ 67 h 121"/>
                <a:gd name="T22" fmla="*/ 95 w 119"/>
                <a:gd name="T23" fmla="*/ 82 h 121"/>
                <a:gd name="T24" fmla="*/ 80 w 119"/>
                <a:gd name="T25" fmla="*/ 97 h 121"/>
                <a:gd name="T26" fmla="*/ 65 w 119"/>
                <a:gd name="T27" fmla="*/ 82 h 121"/>
                <a:gd name="T28" fmla="*/ 80 w 119"/>
                <a:gd name="T29" fmla="*/ 6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48"/>
            <p:cNvSpPr/>
            <p:nvPr/>
          </p:nvSpPr>
          <p:spPr bwMode="auto">
            <a:xfrm>
              <a:off x="7556501" y="1998664"/>
              <a:ext cx="136525" cy="134938"/>
            </a:xfrm>
            <a:custGeom>
              <a:avLst/>
              <a:gdLst>
                <a:gd name="T0" fmla="*/ 151 w 151"/>
                <a:gd name="T1" fmla="*/ 114 h 149"/>
                <a:gd name="T2" fmla="*/ 124 w 151"/>
                <a:gd name="T3" fmla="*/ 87 h 149"/>
                <a:gd name="T4" fmla="*/ 130 w 151"/>
                <a:gd name="T5" fmla="*/ 67 h 149"/>
                <a:gd name="T6" fmla="*/ 62 w 151"/>
                <a:gd name="T7" fmla="*/ 0 h 149"/>
                <a:gd name="T8" fmla="*/ 56 w 151"/>
                <a:gd name="T9" fmla="*/ 6 h 149"/>
                <a:gd name="T10" fmla="*/ 82 w 151"/>
                <a:gd name="T11" fmla="*/ 46 h 149"/>
                <a:gd name="T12" fmla="*/ 46 w 151"/>
                <a:gd name="T13" fmla="*/ 81 h 149"/>
                <a:gd name="T14" fmla="*/ 6 w 151"/>
                <a:gd name="T15" fmla="*/ 56 h 149"/>
                <a:gd name="T16" fmla="*/ 0 w 151"/>
                <a:gd name="T17" fmla="*/ 62 h 149"/>
                <a:gd name="T18" fmla="*/ 67 w 151"/>
                <a:gd name="T19" fmla="*/ 130 h 149"/>
                <a:gd name="T20" fmla="*/ 87 w 151"/>
                <a:gd name="T21" fmla="*/ 124 h 149"/>
                <a:gd name="T22" fmla="*/ 111 w 151"/>
                <a:gd name="T23" fmla="*/ 149 h 149"/>
                <a:gd name="T24" fmla="*/ 117 w 151"/>
                <a:gd name="T25" fmla="*/ 148 h 149"/>
                <a:gd name="T26" fmla="*/ 151 w 151"/>
                <a:gd name="T27" fmla="*/ 1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49"/>
            <p:cNvSpPr/>
            <p:nvPr/>
          </p:nvSpPr>
          <p:spPr bwMode="auto">
            <a:xfrm>
              <a:off x="7573963" y="1998664"/>
              <a:ext cx="257175" cy="260350"/>
            </a:xfrm>
            <a:custGeom>
              <a:avLst/>
              <a:gdLst>
                <a:gd name="T0" fmla="*/ 240 w 285"/>
                <a:gd name="T1" fmla="*/ 172 h 289"/>
                <a:gd name="T2" fmla="*/ 259 w 285"/>
                <a:gd name="T3" fmla="*/ 190 h 289"/>
                <a:gd name="T4" fmla="*/ 254 w 285"/>
                <a:gd name="T5" fmla="*/ 86 h 289"/>
                <a:gd name="T6" fmla="*/ 213 w 285"/>
                <a:gd name="T7" fmla="*/ 45 h 289"/>
                <a:gd name="T8" fmla="*/ 200 w 285"/>
                <a:gd name="T9" fmla="*/ 42 h 289"/>
                <a:gd name="T10" fmla="*/ 191 w 285"/>
                <a:gd name="T11" fmla="*/ 26 h 289"/>
                <a:gd name="T12" fmla="*/ 178 w 285"/>
                <a:gd name="T13" fmla="*/ 9 h 289"/>
                <a:gd name="T14" fmla="*/ 177 w 285"/>
                <a:gd name="T15" fmla="*/ 7 h 289"/>
                <a:gd name="T16" fmla="*/ 167 w 285"/>
                <a:gd name="T17" fmla="*/ 0 h 289"/>
                <a:gd name="T18" fmla="*/ 159 w 285"/>
                <a:gd name="T19" fmla="*/ 6 h 289"/>
                <a:gd name="T20" fmla="*/ 133 w 285"/>
                <a:gd name="T21" fmla="*/ 31 h 289"/>
                <a:gd name="T22" fmla="*/ 134 w 285"/>
                <a:gd name="T23" fmla="*/ 49 h 289"/>
                <a:gd name="T24" fmla="*/ 136 w 285"/>
                <a:gd name="T25" fmla="*/ 51 h 289"/>
                <a:gd name="T26" fmla="*/ 155 w 285"/>
                <a:gd name="T27" fmla="*/ 64 h 289"/>
                <a:gd name="T28" fmla="*/ 156 w 285"/>
                <a:gd name="T29" fmla="*/ 64 h 289"/>
                <a:gd name="T30" fmla="*/ 177 w 285"/>
                <a:gd name="T31" fmla="*/ 77 h 289"/>
                <a:gd name="T32" fmla="*/ 171 w 285"/>
                <a:gd name="T33" fmla="*/ 102 h 289"/>
                <a:gd name="T34" fmla="*/ 104 w 285"/>
                <a:gd name="T35" fmla="*/ 169 h 289"/>
                <a:gd name="T36" fmla="*/ 98 w 285"/>
                <a:gd name="T37" fmla="*/ 168 h 289"/>
                <a:gd name="T38" fmla="*/ 88 w 285"/>
                <a:gd name="T39" fmla="*/ 172 h 289"/>
                <a:gd name="T40" fmla="*/ 86 w 285"/>
                <a:gd name="T41" fmla="*/ 174 h 289"/>
                <a:gd name="T42" fmla="*/ 16 w 285"/>
                <a:gd name="T43" fmla="*/ 244 h 289"/>
                <a:gd name="T44" fmla="*/ 14 w 285"/>
                <a:gd name="T45" fmla="*/ 246 h 289"/>
                <a:gd name="T46" fmla="*/ 43 w 285"/>
                <a:gd name="T47" fmla="*/ 289 h 289"/>
                <a:gd name="T48" fmla="*/ 53 w 285"/>
                <a:gd name="T49" fmla="*/ 285 h 289"/>
                <a:gd name="T50" fmla="*/ 55 w 285"/>
                <a:gd name="T51" fmla="*/ 283 h 289"/>
                <a:gd name="T52" fmla="*/ 125 w 285"/>
                <a:gd name="T53" fmla="*/ 213 h 289"/>
                <a:gd name="T54" fmla="*/ 127 w 285"/>
                <a:gd name="T55" fmla="*/ 211 h 289"/>
                <a:gd name="T56" fmla="*/ 130 w 285"/>
                <a:gd name="T57" fmla="*/ 195 h 289"/>
                <a:gd name="T58" fmla="*/ 205 w 285"/>
                <a:gd name="T59" fmla="*/ 120 h 289"/>
                <a:gd name="T60" fmla="*/ 217 w 285"/>
                <a:gd name="T61" fmla="*/ 112 h 289"/>
                <a:gd name="T62" fmla="*/ 218 w 285"/>
                <a:gd name="T63" fmla="*/ 112 h 289"/>
                <a:gd name="T64" fmla="*/ 240 w 285"/>
                <a:gd name="T65" fmla="*/ 17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8" name="Freeform 250"/>
          <p:cNvSpPr>
            <a:spLocks noEditPoints="1"/>
          </p:cNvSpPr>
          <p:nvPr/>
        </p:nvSpPr>
        <p:spPr bwMode="auto">
          <a:xfrm>
            <a:off x="4208335" y="5445684"/>
            <a:ext cx="282575" cy="268288"/>
          </a:xfrm>
          <a:custGeom>
            <a:avLst/>
            <a:gdLst>
              <a:gd name="T0" fmla="*/ 313 w 313"/>
              <a:gd name="T1" fmla="*/ 8 h 297"/>
              <a:gd name="T2" fmla="*/ 206 w 313"/>
              <a:gd name="T3" fmla="*/ 13 h 297"/>
              <a:gd name="T4" fmla="*/ 61 w 313"/>
              <a:gd name="T5" fmla="*/ 45 h 297"/>
              <a:gd name="T6" fmla="*/ 61 w 313"/>
              <a:gd name="T7" fmla="*/ 225 h 297"/>
              <a:gd name="T8" fmla="*/ 25 w 313"/>
              <a:gd name="T9" fmla="*/ 278 h 297"/>
              <a:gd name="T10" fmla="*/ 38 w 313"/>
              <a:gd name="T11" fmla="*/ 297 h 297"/>
              <a:gd name="T12" fmla="*/ 91 w 313"/>
              <a:gd name="T13" fmla="*/ 254 h 297"/>
              <a:gd name="T14" fmla="*/ 169 w 313"/>
              <a:gd name="T15" fmla="*/ 285 h 297"/>
              <a:gd name="T16" fmla="*/ 310 w 313"/>
              <a:gd name="T17" fmla="*/ 162 h 297"/>
              <a:gd name="T18" fmla="*/ 313 w 313"/>
              <a:gd name="T19" fmla="*/ 8 h 297"/>
              <a:gd name="T20" fmla="*/ 267 w 313"/>
              <a:gd name="T21" fmla="*/ 63 h 297"/>
              <a:gd name="T22" fmla="*/ 192 w 313"/>
              <a:gd name="T23" fmla="*/ 136 h 297"/>
              <a:gd name="T24" fmla="*/ 101 w 313"/>
              <a:gd name="T25" fmla="*/ 222 h 297"/>
              <a:gd name="T26" fmla="*/ 98 w 313"/>
              <a:gd name="T27" fmla="*/ 223 h 297"/>
              <a:gd name="T28" fmla="*/ 95 w 313"/>
              <a:gd name="T29" fmla="*/ 222 h 297"/>
              <a:gd name="T30" fmla="*/ 95 w 313"/>
              <a:gd name="T31" fmla="*/ 217 h 297"/>
              <a:gd name="T32" fmla="*/ 172 w 313"/>
              <a:gd name="T33" fmla="*/ 116 h 297"/>
              <a:gd name="T34" fmla="*/ 263 w 313"/>
              <a:gd name="T35" fmla="*/ 56 h 297"/>
              <a:gd name="T36" fmla="*/ 268 w 313"/>
              <a:gd name="T37" fmla="*/ 58 h 297"/>
              <a:gd name="T38" fmla="*/ 267 w 313"/>
              <a:gd name="T39" fmla="*/ 63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3" h="297">
                <a:moveTo>
                  <a:pt x="313" y="8"/>
                </a:moveTo>
                <a:cubicBezTo>
                  <a:pt x="313" y="8"/>
                  <a:pt x="295" y="27"/>
                  <a:pt x="206" y="13"/>
                </a:cubicBezTo>
                <a:cubicBezTo>
                  <a:pt x="124" y="0"/>
                  <a:pt x="91" y="15"/>
                  <a:pt x="61" y="45"/>
                </a:cubicBezTo>
                <a:cubicBezTo>
                  <a:pt x="32" y="74"/>
                  <a:pt x="0" y="164"/>
                  <a:pt x="61" y="225"/>
                </a:cubicBezTo>
                <a:cubicBezTo>
                  <a:pt x="71" y="235"/>
                  <a:pt x="25" y="278"/>
                  <a:pt x="25" y="278"/>
                </a:cubicBezTo>
                <a:cubicBezTo>
                  <a:pt x="38" y="297"/>
                  <a:pt x="38" y="297"/>
                  <a:pt x="38" y="297"/>
                </a:cubicBezTo>
                <a:cubicBezTo>
                  <a:pt x="91" y="254"/>
                  <a:pt x="91" y="254"/>
                  <a:pt x="91" y="254"/>
                </a:cubicBezTo>
                <a:cubicBezTo>
                  <a:pt x="91" y="254"/>
                  <a:pt x="123" y="285"/>
                  <a:pt x="169" y="285"/>
                </a:cubicBezTo>
                <a:cubicBezTo>
                  <a:pt x="233" y="285"/>
                  <a:pt x="306" y="258"/>
                  <a:pt x="310" y="162"/>
                </a:cubicBezTo>
                <a:cubicBezTo>
                  <a:pt x="313" y="101"/>
                  <a:pt x="297" y="58"/>
                  <a:pt x="313" y="8"/>
                </a:cubicBezTo>
                <a:close/>
                <a:moveTo>
                  <a:pt x="267" y="63"/>
                </a:moveTo>
                <a:cubicBezTo>
                  <a:pt x="267" y="63"/>
                  <a:pt x="239" y="89"/>
                  <a:pt x="192" y="136"/>
                </a:cubicBezTo>
                <a:cubicBezTo>
                  <a:pt x="150" y="178"/>
                  <a:pt x="101" y="222"/>
                  <a:pt x="101" y="222"/>
                </a:cubicBezTo>
                <a:cubicBezTo>
                  <a:pt x="100" y="223"/>
                  <a:pt x="99" y="223"/>
                  <a:pt x="98" y="223"/>
                </a:cubicBezTo>
                <a:cubicBezTo>
                  <a:pt x="97" y="223"/>
                  <a:pt x="96" y="223"/>
                  <a:pt x="95" y="222"/>
                </a:cubicBezTo>
                <a:cubicBezTo>
                  <a:pt x="94" y="221"/>
                  <a:pt x="94" y="219"/>
                  <a:pt x="95" y="217"/>
                </a:cubicBezTo>
                <a:cubicBezTo>
                  <a:pt x="95" y="217"/>
                  <a:pt x="138" y="148"/>
                  <a:pt x="172" y="116"/>
                </a:cubicBezTo>
                <a:cubicBezTo>
                  <a:pt x="209" y="83"/>
                  <a:pt x="263" y="57"/>
                  <a:pt x="263" y="56"/>
                </a:cubicBezTo>
                <a:cubicBezTo>
                  <a:pt x="265" y="56"/>
                  <a:pt x="267" y="56"/>
                  <a:pt x="268" y="58"/>
                </a:cubicBezTo>
                <a:cubicBezTo>
                  <a:pt x="269" y="59"/>
                  <a:pt x="269" y="62"/>
                  <a:pt x="267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9" name="Freeform 251"/>
          <p:cNvSpPr>
            <a:spLocks noEditPoints="1"/>
          </p:cNvSpPr>
          <p:nvPr/>
        </p:nvSpPr>
        <p:spPr bwMode="auto">
          <a:xfrm>
            <a:off x="4738560" y="5461559"/>
            <a:ext cx="271463" cy="254000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0" name="Freeform 252"/>
          <p:cNvSpPr>
            <a:spLocks noEditPoints="1"/>
          </p:cNvSpPr>
          <p:nvPr/>
        </p:nvSpPr>
        <p:spPr bwMode="auto">
          <a:xfrm>
            <a:off x="6930897" y="2456421"/>
            <a:ext cx="73025" cy="65088"/>
          </a:xfrm>
          <a:custGeom>
            <a:avLst/>
            <a:gdLst>
              <a:gd name="T0" fmla="*/ 61 w 80"/>
              <a:gd name="T1" fmla="*/ 32 h 72"/>
              <a:gd name="T2" fmla="*/ 56 w 80"/>
              <a:gd name="T3" fmla="*/ 32 h 72"/>
              <a:gd name="T4" fmla="*/ 56 w 80"/>
              <a:gd name="T5" fmla="*/ 11 h 72"/>
              <a:gd name="T6" fmla="*/ 57 w 80"/>
              <a:gd name="T7" fmla="*/ 11 h 72"/>
              <a:gd name="T8" fmla="*/ 52 w 80"/>
              <a:gd name="T9" fmla="*/ 0 h 72"/>
              <a:gd name="T10" fmla="*/ 37 w 80"/>
              <a:gd name="T11" fmla="*/ 0 h 72"/>
              <a:gd name="T12" fmla="*/ 37 w 80"/>
              <a:gd name="T13" fmla="*/ 0 h 72"/>
              <a:gd name="T14" fmla="*/ 12 w 80"/>
              <a:gd name="T15" fmla="*/ 0 h 72"/>
              <a:gd name="T16" fmla="*/ 9 w 80"/>
              <a:gd name="T17" fmla="*/ 9 h 72"/>
              <a:gd name="T18" fmla="*/ 9 w 80"/>
              <a:gd name="T19" fmla="*/ 34 h 72"/>
              <a:gd name="T20" fmla="*/ 2 w 80"/>
              <a:gd name="T21" fmla="*/ 55 h 72"/>
              <a:gd name="T22" fmla="*/ 0 w 80"/>
              <a:gd name="T23" fmla="*/ 61 h 72"/>
              <a:gd name="T24" fmla="*/ 2 w 80"/>
              <a:gd name="T25" fmla="*/ 71 h 72"/>
              <a:gd name="T26" fmla="*/ 44 w 80"/>
              <a:gd name="T27" fmla="*/ 71 h 72"/>
              <a:gd name="T28" fmla="*/ 44 w 80"/>
              <a:gd name="T29" fmla="*/ 72 h 72"/>
              <a:gd name="T30" fmla="*/ 80 w 80"/>
              <a:gd name="T31" fmla="*/ 72 h 72"/>
              <a:gd name="T32" fmla="*/ 63 w 80"/>
              <a:gd name="T33" fmla="*/ 35 h 72"/>
              <a:gd name="T34" fmla="*/ 61 w 80"/>
              <a:gd name="T35" fmla="*/ 32 h 72"/>
              <a:gd name="T36" fmla="*/ 31 w 80"/>
              <a:gd name="T37" fmla="*/ 49 h 72"/>
              <a:gd name="T38" fmla="*/ 19 w 80"/>
              <a:gd name="T39" fmla="*/ 49 h 72"/>
              <a:gd name="T40" fmla="*/ 19 w 80"/>
              <a:gd name="T41" fmla="*/ 11 h 72"/>
              <a:gd name="T42" fmla="*/ 31 w 80"/>
              <a:gd name="T43" fmla="*/ 11 h 72"/>
              <a:gd name="T44" fmla="*/ 31 w 80"/>
              <a:gd name="T45" fmla="*/ 4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" h="72">
                <a:moveTo>
                  <a:pt x="61" y="32"/>
                </a:moveTo>
                <a:cubicBezTo>
                  <a:pt x="56" y="32"/>
                  <a:pt x="56" y="32"/>
                  <a:pt x="56" y="32"/>
                </a:cubicBezTo>
                <a:cubicBezTo>
                  <a:pt x="56" y="11"/>
                  <a:pt x="56" y="11"/>
                  <a:pt x="56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2" y="0"/>
                  <a:pt x="52" y="0"/>
                  <a:pt x="5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9"/>
                  <a:pt x="9" y="9"/>
                  <a:pt x="9" y="9"/>
                </a:cubicBezTo>
                <a:cubicBezTo>
                  <a:pt x="12" y="17"/>
                  <a:pt x="12" y="26"/>
                  <a:pt x="9" y="34"/>
                </a:cubicBezTo>
                <a:cubicBezTo>
                  <a:pt x="2" y="55"/>
                  <a:pt x="2" y="55"/>
                  <a:pt x="2" y="55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4"/>
                  <a:pt x="2" y="68"/>
                  <a:pt x="2" y="71"/>
                </a:cubicBezTo>
                <a:cubicBezTo>
                  <a:pt x="44" y="71"/>
                  <a:pt x="44" y="71"/>
                  <a:pt x="44" y="71"/>
                </a:cubicBezTo>
                <a:cubicBezTo>
                  <a:pt x="44" y="72"/>
                  <a:pt x="44" y="72"/>
                  <a:pt x="44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63" y="35"/>
                  <a:pt x="63" y="35"/>
                  <a:pt x="63" y="35"/>
                </a:cubicBezTo>
                <a:lnTo>
                  <a:pt x="61" y="32"/>
                </a:lnTo>
                <a:close/>
                <a:moveTo>
                  <a:pt x="31" y="49"/>
                </a:moveTo>
                <a:cubicBezTo>
                  <a:pt x="19" y="49"/>
                  <a:pt x="19" y="49"/>
                  <a:pt x="19" y="49"/>
                </a:cubicBezTo>
                <a:cubicBezTo>
                  <a:pt x="19" y="11"/>
                  <a:pt x="19" y="11"/>
                  <a:pt x="19" y="11"/>
                </a:cubicBezTo>
                <a:cubicBezTo>
                  <a:pt x="31" y="11"/>
                  <a:pt x="31" y="11"/>
                  <a:pt x="31" y="11"/>
                </a:cubicBezTo>
                <a:lnTo>
                  <a:pt x="31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1" name="Freeform 253"/>
          <p:cNvSpPr/>
          <p:nvPr/>
        </p:nvSpPr>
        <p:spPr bwMode="auto">
          <a:xfrm>
            <a:off x="7054722" y="2456421"/>
            <a:ext cx="30163" cy="65088"/>
          </a:xfrm>
          <a:custGeom>
            <a:avLst/>
            <a:gdLst>
              <a:gd name="T0" fmla="*/ 13 w 19"/>
              <a:gd name="T1" fmla="*/ 26 h 41"/>
              <a:gd name="T2" fmla="*/ 17 w 19"/>
              <a:gd name="T3" fmla="*/ 35 h 41"/>
              <a:gd name="T4" fmla="*/ 13 w 19"/>
              <a:gd name="T5" fmla="*/ 37 h 41"/>
              <a:gd name="T6" fmla="*/ 16 w 19"/>
              <a:gd name="T7" fmla="*/ 41 h 41"/>
              <a:gd name="T8" fmla="*/ 19 w 19"/>
              <a:gd name="T9" fmla="*/ 41 h 41"/>
              <a:gd name="T10" fmla="*/ 19 w 19"/>
              <a:gd name="T11" fmla="*/ 0 h 41"/>
              <a:gd name="T12" fmla="*/ 0 w 19"/>
              <a:gd name="T13" fmla="*/ 0 h 41"/>
              <a:gd name="T14" fmla="*/ 0 w 19"/>
              <a:gd name="T15" fmla="*/ 0 h 41"/>
              <a:gd name="T16" fmla="*/ 13 w 19"/>
              <a:gd name="T17" fmla="*/ 2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1">
                <a:moveTo>
                  <a:pt x="13" y="26"/>
                </a:moveTo>
                <a:lnTo>
                  <a:pt x="17" y="35"/>
                </a:lnTo>
                <a:lnTo>
                  <a:pt x="13" y="37"/>
                </a:lnTo>
                <a:lnTo>
                  <a:pt x="16" y="41"/>
                </a:lnTo>
                <a:lnTo>
                  <a:pt x="19" y="41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lnTo>
                  <a:pt x="13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2" name="Freeform 254"/>
          <p:cNvSpPr>
            <a:spLocks noEditPoints="1"/>
          </p:cNvSpPr>
          <p:nvPr/>
        </p:nvSpPr>
        <p:spPr bwMode="auto">
          <a:xfrm>
            <a:off x="7032497" y="2519921"/>
            <a:ext cx="52388" cy="73025"/>
          </a:xfrm>
          <a:custGeom>
            <a:avLst/>
            <a:gdLst>
              <a:gd name="T0" fmla="*/ 58 w 58"/>
              <a:gd name="T1" fmla="*/ 38 h 81"/>
              <a:gd name="T2" fmla="*/ 34 w 58"/>
              <a:gd name="T3" fmla="*/ 0 h 81"/>
              <a:gd name="T4" fmla="*/ 0 w 58"/>
              <a:gd name="T5" fmla="*/ 16 h 81"/>
              <a:gd name="T6" fmla="*/ 12 w 58"/>
              <a:gd name="T7" fmla="*/ 59 h 81"/>
              <a:gd name="T8" fmla="*/ 16 w 58"/>
              <a:gd name="T9" fmla="*/ 58 h 81"/>
              <a:gd name="T10" fmla="*/ 42 w 58"/>
              <a:gd name="T11" fmla="*/ 81 h 81"/>
              <a:gd name="T12" fmla="*/ 57 w 58"/>
              <a:gd name="T13" fmla="*/ 74 h 81"/>
              <a:gd name="T14" fmla="*/ 58 w 58"/>
              <a:gd name="T15" fmla="*/ 38 h 81"/>
              <a:gd name="T16" fmla="*/ 38 w 58"/>
              <a:gd name="T17" fmla="*/ 53 h 81"/>
              <a:gd name="T18" fmla="*/ 35 w 58"/>
              <a:gd name="T19" fmla="*/ 53 h 81"/>
              <a:gd name="T20" fmla="*/ 28 w 58"/>
              <a:gd name="T21" fmla="*/ 49 h 81"/>
              <a:gd name="T22" fmla="*/ 32 w 58"/>
              <a:gd name="T23" fmla="*/ 40 h 81"/>
              <a:gd name="T24" fmla="*/ 35 w 58"/>
              <a:gd name="T25" fmla="*/ 39 h 81"/>
              <a:gd name="T26" fmla="*/ 41 w 58"/>
              <a:gd name="T27" fmla="*/ 43 h 81"/>
              <a:gd name="T28" fmla="*/ 38 w 58"/>
              <a:gd name="T29" fmla="*/ 5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" h="81">
                <a:moveTo>
                  <a:pt x="58" y="38"/>
                </a:moveTo>
                <a:cubicBezTo>
                  <a:pt x="34" y="0"/>
                  <a:pt x="34" y="0"/>
                  <a:pt x="34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12" y="59"/>
                  <a:pt x="12" y="59"/>
                  <a:pt x="12" y="59"/>
                </a:cubicBezTo>
                <a:cubicBezTo>
                  <a:pt x="13" y="59"/>
                  <a:pt x="14" y="58"/>
                  <a:pt x="16" y="58"/>
                </a:cubicBezTo>
                <a:cubicBezTo>
                  <a:pt x="24" y="58"/>
                  <a:pt x="35" y="67"/>
                  <a:pt x="42" y="81"/>
                </a:cubicBezTo>
                <a:cubicBezTo>
                  <a:pt x="57" y="74"/>
                  <a:pt x="57" y="74"/>
                  <a:pt x="57" y="74"/>
                </a:cubicBezTo>
                <a:cubicBezTo>
                  <a:pt x="50" y="58"/>
                  <a:pt x="51" y="43"/>
                  <a:pt x="58" y="38"/>
                </a:cubicBezTo>
                <a:close/>
                <a:moveTo>
                  <a:pt x="38" y="53"/>
                </a:moveTo>
                <a:cubicBezTo>
                  <a:pt x="37" y="53"/>
                  <a:pt x="36" y="53"/>
                  <a:pt x="35" y="53"/>
                </a:cubicBezTo>
                <a:cubicBezTo>
                  <a:pt x="32" y="53"/>
                  <a:pt x="30" y="52"/>
                  <a:pt x="28" y="49"/>
                </a:cubicBezTo>
                <a:cubicBezTo>
                  <a:pt x="27" y="46"/>
                  <a:pt x="28" y="42"/>
                  <a:pt x="32" y="40"/>
                </a:cubicBezTo>
                <a:cubicBezTo>
                  <a:pt x="33" y="39"/>
                  <a:pt x="34" y="39"/>
                  <a:pt x="35" y="39"/>
                </a:cubicBezTo>
                <a:cubicBezTo>
                  <a:pt x="37" y="39"/>
                  <a:pt x="40" y="41"/>
                  <a:pt x="41" y="43"/>
                </a:cubicBezTo>
                <a:cubicBezTo>
                  <a:pt x="43" y="47"/>
                  <a:pt x="41" y="51"/>
                  <a:pt x="38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3" name="Freeform 255"/>
          <p:cNvSpPr/>
          <p:nvPr/>
        </p:nvSpPr>
        <p:spPr bwMode="auto">
          <a:xfrm>
            <a:off x="6951535" y="2350059"/>
            <a:ext cx="109538" cy="174625"/>
          </a:xfrm>
          <a:custGeom>
            <a:avLst/>
            <a:gdLst>
              <a:gd name="T0" fmla="*/ 101 w 122"/>
              <a:gd name="T1" fmla="*/ 124 h 193"/>
              <a:gd name="T2" fmla="*/ 96 w 122"/>
              <a:gd name="T3" fmla="*/ 127 h 193"/>
              <a:gd name="T4" fmla="*/ 42 w 122"/>
              <a:gd name="T5" fmla="*/ 12 h 193"/>
              <a:gd name="T6" fmla="*/ 24 w 122"/>
              <a:gd name="T7" fmla="*/ 0 h 193"/>
              <a:gd name="T8" fmla="*/ 15 w 122"/>
              <a:gd name="T9" fmla="*/ 2 h 193"/>
              <a:gd name="T10" fmla="*/ 5 w 122"/>
              <a:gd name="T11" fmla="*/ 29 h 193"/>
              <a:gd name="T12" fmla="*/ 59 w 122"/>
              <a:gd name="T13" fmla="*/ 144 h 193"/>
              <a:gd name="T14" fmla="*/ 54 w 122"/>
              <a:gd name="T15" fmla="*/ 146 h 193"/>
              <a:gd name="T16" fmla="*/ 76 w 122"/>
              <a:gd name="T17" fmla="*/ 193 h 193"/>
              <a:gd name="T18" fmla="*/ 122 w 122"/>
              <a:gd name="T19" fmla="*/ 171 h 193"/>
              <a:gd name="T20" fmla="*/ 101 w 122"/>
              <a:gd name="T21" fmla="*/ 124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" h="193">
                <a:moveTo>
                  <a:pt x="101" y="124"/>
                </a:moveTo>
                <a:cubicBezTo>
                  <a:pt x="96" y="127"/>
                  <a:pt x="96" y="127"/>
                  <a:pt x="96" y="127"/>
                </a:cubicBezTo>
                <a:cubicBezTo>
                  <a:pt x="42" y="12"/>
                  <a:pt x="42" y="12"/>
                  <a:pt x="42" y="12"/>
                </a:cubicBezTo>
                <a:cubicBezTo>
                  <a:pt x="39" y="4"/>
                  <a:pt x="31" y="0"/>
                  <a:pt x="24" y="0"/>
                </a:cubicBezTo>
                <a:cubicBezTo>
                  <a:pt x="21" y="0"/>
                  <a:pt x="18" y="0"/>
                  <a:pt x="15" y="2"/>
                </a:cubicBezTo>
                <a:cubicBezTo>
                  <a:pt x="5" y="7"/>
                  <a:pt x="0" y="19"/>
                  <a:pt x="5" y="29"/>
                </a:cubicBezTo>
                <a:cubicBezTo>
                  <a:pt x="59" y="144"/>
                  <a:pt x="59" y="144"/>
                  <a:pt x="59" y="144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122" y="171"/>
                  <a:pt x="122" y="171"/>
                  <a:pt x="122" y="171"/>
                </a:cubicBezTo>
                <a:lnTo>
                  <a:pt x="101" y="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4" name="Freeform 256"/>
          <p:cNvSpPr/>
          <p:nvPr/>
        </p:nvSpPr>
        <p:spPr bwMode="auto">
          <a:xfrm>
            <a:off x="6824535" y="2456421"/>
            <a:ext cx="50800" cy="63500"/>
          </a:xfrm>
          <a:custGeom>
            <a:avLst/>
            <a:gdLst>
              <a:gd name="T0" fmla="*/ 41 w 56"/>
              <a:gd name="T1" fmla="*/ 32 h 71"/>
              <a:gd name="T2" fmla="*/ 30 w 56"/>
              <a:gd name="T3" fmla="*/ 32 h 71"/>
              <a:gd name="T4" fmla="*/ 30 w 56"/>
              <a:gd name="T5" fmla="*/ 11 h 71"/>
              <a:gd name="T6" fmla="*/ 42 w 56"/>
              <a:gd name="T7" fmla="*/ 11 h 71"/>
              <a:gd name="T8" fmla="*/ 42 w 56"/>
              <a:gd name="T9" fmla="*/ 31 h 71"/>
              <a:gd name="T10" fmla="*/ 44 w 56"/>
              <a:gd name="T11" fmla="*/ 29 h 71"/>
              <a:gd name="T12" fmla="*/ 45 w 56"/>
              <a:gd name="T13" fmla="*/ 27 h 71"/>
              <a:gd name="T14" fmla="*/ 51 w 56"/>
              <a:gd name="T15" fmla="*/ 9 h 71"/>
              <a:gd name="T16" fmla="*/ 56 w 56"/>
              <a:gd name="T17" fmla="*/ 0 h 71"/>
              <a:gd name="T18" fmla="*/ 0 w 56"/>
              <a:gd name="T19" fmla="*/ 0 h 71"/>
              <a:gd name="T20" fmla="*/ 0 w 56"/>
              <a:gd name="T21" fmla="*/ 71 h 71"/>
              <a:gd name="T22" fmla="*/ 10 w 56"/>
              <a:gd name="T23" fmla="*/ 71 h 71"/>
              <a:gd name="T24" fmla="*/ 41 w 56"/>
              <a:gd name="T25" fmla="*/ 3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71">
                <a:moveTo>
                  <a:pt x="41" y="32"/>
                </a:moveTo>
                <a:cubicBezTo>
                  <a:pt x="30" y="32"/>
                  <a:pt x="30" y="32"/>
                  <a:pt x="30" y="32"/>
                </a:cubicBezTo>
                <a:cubicBezTo>
                  <a:pt x="30" y="11"/>
                  <a:pt x="30" y="11"/>
                  <a:pt x="30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3" y="30"/>
                  <a:pt x="44" y="29"/>
                </a:cubicBezTo>
                <a:cubicBezTo>
                  <a:pt x="45" y="27"/>
                  <a:pt x="45" y="27"/>
                  <a:pt x="45" y="27"/>
                </a:cubicBezTo>
                <a:cubicBezTo>
                  <a:pt x="51" y="9"/>
                  <a:pt x="51" y="9"/>
                  <a:pt x="51" y="9"/>
                </a:cubicBezTo>
                <a:cubicBezTo>
                  <a:pt x="52" y="6"/>
                  <a:pt x="54" y="3"/>
                  <a:pt x="5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1"/>
                  <a:pt x="0" y="71"/>
                  <a:pt x="0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6" y="54"/>
                  <a:pt x="29" y="40"/>
                  <a:pt x="41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5" name="Freeform 257"/>
          <p:cNvSpPr/>
          <p:nvPr/>
        </p:nvSpPr>
        <p:spPr bwMode="auto">
          <a:xfrm>
            <a:off x="6829297" y="2494521"/>
            <a:ext cx="98425" cy="103188"/>
          </a:xfrm>
          <a:custGeom>
            <a:avLst/>
            <a:gdLst>
              <a:gd name="T0" fmla="*/ 95 w 110"/>
              <a:gd name="T1" fmla="*/ 18 h 115"/>
              <a:gd name="T2" fmla="*/ 63 w 110"/>
              <a:gd name="T3" fmla="*/ 1 h 115"/>
              <a:gd name="T4" fmla="*/ 55 w 110"/>
              <a:gd name="T5" fmla="*/ 1 h 115"/>
              <a:gd name="T6" fmla="*/ 24 w 110"/>
              <a:gd name="T7" fmla="*/ 53 h 115"/>
              <a:gd name="T8" fmla="*/ 2 w 110"/>
              <a:gd name="T9" fmla="*/ 98 h 115"/>
              <a:gd name="T10" fmla="*/ 32 w 110"/>
              <a:gd name="T11" fmla="*/ 112 h 115"/>
              <a:gd name="T12" fmla="*/ 42 w 110"/>
              <a:gd name="T13" fmla="*/ 110 h 115"/>
              <a:gd name="T14" fmla="*/ 95 w 110"/>
              <a:gd name="T15" fmla="*/ 1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115">
                <a:moveTo>
                  <a:pt x="95" y="18"/>
                </a:moveTo>
                <a:cubicBezTo>
                  <a:pt x="86" y="6"/>
                  <a:pt x="75" y="2"/>
                  <a:pt x="63" y="1"/>
                </a:cubicBezTo>
                <a:cubicBezTo>
                  <a:pt x="60" y="0"/>
                  <a:pt x="58" y="0"/>
                  <a:pt x="55" y="1"/>
                </a:cubicBezTo>
                <a:cubicBezTo>
                  <a:pt x="47" y="5"/>
                  <a:pt x="16" y="26"/>
                  <a:pt x="24" y="53"/>
                </a:cubicBezTo>
                <a:cubicBezTo>
                  <a:pt x="35" y="92"/>
                  <a:pt x="8" y="96"/>
                  <a:pt x="2" y="98"/>
                </a:cubicBezTo>
                <a:cubicBezTo>
                  <a:pt x="0" y="100"/>
                  <a:pt x="11" y="115"/>
                  <a:pt x="32" y="112"/>
                </a:cubicBezTo>
                <a:cubicBezTo>
                  <a:pt x="35" y="112"/>
                  <a:pt x="38" y="111"/>
                  <a:pt x="42" y="110"/>
                </a:cubicBezTo>
                <a:cubicBezTo>
                  <a:pt x="69" y="100"/>
                  <a:pt x="110" y="63"/>
                  <a:pt x="95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6" name="Freeform 258"/>
          <p:cNvSpPr/>
          <p:nvPr/>
        </p:nvSpPr>
        <p:spPr bwMode="auto">
          <a:xfrm>
            <a:off x="6881685" y="2343709"/>
            <a:ext cx="76200" cy="157163"/>
          </a:xfrm>
          <a:custGeom>
            <a:avLst/>
            <a:gdLst>
              <a:gd name="T0" fmla="*/ 82 w 84"/>
              <a:gd name="T1" fmla="*/ 18 h 174"/>
              <a:gd name="T2" fmla="*/ 74 w 84"/>
              <a:gd name="T3" fmla="*/ 1 h 174"/>
              <a:gd name="T4" fmla="*/ 68 w 84"/>
              <a:gd name="T5" fmla="*/ 1 h 174"/>
              <a:gd name="T6" fmla="*/ 57 w 84"/>
              <a:gd name="T7" fmla="*/ 9 h 174"/>
              <a:gd name="T8" fmla="*/ 19 w 84"/>
              <a:gd name="T9" fmla="*/ 127 h 174"/>
              <a:gd name="T10" fmla="*/ 6 w 84"/>
              <a:gd name="T11" fmla="*/ 140 h 174"/>
              <a:gd name="T12" fmla="*/ 0 w 84"/>
              <a:gd name="T13" fmla="*/ 158 h 174"/>
              <a:gd name="T14" fmla="*/ 5 w 84"/>
              <a:gd name="T15" fmla="*/ 158 h 174"/>
              <a:gd name="T16" fmla="*/ 39 w 84"/>
              <a:gd name="T17" fmla="*/ 174 h 174"/>
              <a:gd name="T18" fmla="*/ 46 w 84"/>
              <a:gd name="T19" fmla="*/ 153 h 174"/>
              <a:gd name="T20" fmla="*/ 44 w 84"/>
              <a:gd name="T21" fmla="*/ 135 h 174"/>
              <a:gd name="T22" fmla="*/ 82 w 84"/>
              <a:gd name="T23" fmla="*/ 18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" h="174">
                <a:moveTo>
                  <a:pt x="82" y="18"/>
                </a:moveTo>
                <a:cubicBezTo>
                  <a:pt x="84" y="11"/>
                  <a:pt x="81" y="3"/>
                  <a:pt x="74" y="1"/>
                </a:cubicBezTo>
                <a:cubicBezTo>
                  <a:pt x="72" y="0"/>
                  <a:pt x="70" y="0"/>
                  <a:pt x="68" y="1"/>
                </a:cubicBezTo>
                <a:cubicBezTo>
                  <a:pt x="63" y="1"/>
                  <a:pt x="59" y="4"/>
                  <a:pt x="57" y="9"/>
                </a:cubicBezTo>
                <a:cubicBezTo>
                  <a:pt x="19" y="127"/>
                  <a:pt x="19" y="127"/>
                  <a:pt x="19" y="127"/>
                </a:cubicBezTo>
                <a:cubicBezTo>
                  <a:pt x="13" y="129"/>
                  <a:pt x="8" y="134"/>
                  <a:pt x="6" y="140"/>
                </a:cubicBezTo>
                <a:cubicBezTo>
                  <a:pt x="0" y="158"/>
                  <a:pt x="0" y="158"/>
                  <a:pt x="0" y="158"/>
                </a:cubicBezTo>
                <a:cubicBezTo>
                  <a:pt x="2" y="158"/>
                  <a:pt x="3" y="158"/>
                  <a:pt x="5" y="158"/>
                </a:cubicBezTo>
                <a:cubicBezTo>
                  <a:pt x="17" y="159"/>
                  <a:pt x="29" y="163"/>
                  <a:pt x="39" y="174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48" y="147"/>
                  <a:pt x="47" y="140"/>
                  <a:pt x="44" y="135"/>
                </a:cubicBezTo>
                <a:lnTo>
                  <a:pt x="82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7" name="Freeform 259"/>
          <p:cNvSpPr/>
          <p:nvPr/>
        </p:nvSpPr>
        <p:spPr bwMode="auto">
          <a:xfrm>
            <a:off x="6307010" y="4426509"/>
            <a:ext cx="104775" cy="236538"/>
          </a:xfrm>
          <a:custGeom>
            <a:avLst/>
            <a:gdLst>
              <a:gd name="T0" fmla="*/ 63 w 117"/>
              <a:gd name="T1" fmla="*/ 0 h 263"/>
              <a:gd name="T2" fmla="*/ 0 w 117"/>
              <a:gd name="T3" fmla="*/ 73 h 263"/>
              <a:gd name="T4" fmla="*/ 9 w 117"/>
              <a:gd name="T5" fmla="*/ 168 h 263"/>
              <a:gd name="T6" fmla="*/ 9 w 117"/>
              <a:gd name="T7" fmla="*/ 219 h 263"/>
              <a:gd name="T8" fmla="*/ 53 w 117"/>
              <a:gd name="T9" fmla="*/ 263 h 263"/>
              <a:gd name="T10" fmla="*/ 97 w 117"/>
              <a:gd name="T11" fmla="*/ 219 h 263"/>
              <a:gd name="T12" fmla="*/ 91 w 117"/>
              <a:gd name="T13" fmla="*/ 163 h 263"/>
              <a:gd name="T14" fmla="*/ 117 w 117"/>
              <a:gd name="T15" fmla="*/ 63 h 263"/>
              <a:gd name="T16" fmla="*/ 63 w 117"/>
              <a:gd name="T17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263">
                <a:moveTo>
                  <a:pt x="63" y="0"/>
                </a:moveTo>
                <a:cubicBezTo>
                  <a:pt x="17" y="0"/>
                  <a:pt x="0" y="48"/>
                  <a:pt x="0" y="73"/>
                </a:cubicBezTo>
                <a:cubicBezTo>
                  <a:pt x="0" y="88"/>
                  <a:pt x="3" y="128"/>
                  <a:pt x="9" y="168"/>
                </a:cubicBezTo>
                <a:cubicBezTo>
                  <a:pt x="9" y="219"/>
                  <a:pt x="9" y="219"/>
                  <a:pt x="9" y="219"/>
                </a:cubicBezTo>
                <a:cubicBezTo>
                  <a:pt x="9" y="244"/>
                  <a:pt x="29" y="263"/>
                  <a:pt x="53" y="263"/>
                </a:cubicBezTo>
                <a:cubicBezTo>
                  <a:pt x="77" y="263"/>
                  <a:pt x="96" y="246"/>
                  <a:pt x="97" y="219"/>
                </a:cubicBezTo>
                <a:cubicBezTo>
                  <a:pt x="98" y="209"/>
                  <a:pt x="95" y="187"/>
                  <a:pt x="91" y="163"/>
                </a:cubicBezTo>
                <a:cubicBezTo>
                  <a:pt x="92" y="117"/>
                  <a:pt x="117" y="119"/>
                  <a:pt x="117" y="63"/>
                </a:cubicBezTo>
                <a:cubicBezTo>
                  <a:pt x="117" y="29"/>
                  <a:pt x="97" y="0"/>
                  <a:pt x="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8" name="Freeform 260"/>
          <p:cNvSpPr/>
          <p:nvPr/>
        </p:nvSpPr>
        <p:spPr bwMode="auto">
          <a:xfrm>
            <a:off x="6460997" y="4426509"/>
            <a:ext cx="104775" cy="236538"/>
          </a:xfrm>
          <a:custGeom>
            <a:avLst/>
            <a:gdLst>
              <a:gd name="T0" fmla="*/ 54 w 117"/>
              <a:gd name="T1" fmla="*/ 0 h 263"/>
              <a:gd name="T2" fmla="*/ 0 w 117"/>
              <a:gd name="T3" fmla="*/ 63 h 263"/>
              <a:gd name="T4" fmla="*/ 26 w 117"/>
              <a:gd name="T5" fmla="*/ 163 h 263"/>
              <a:gd name="T6" fmla="*/ 20 w 117"/>
              <a:gd name="T7" fmla="*/ 219 h 263"/>
              <a:gd name="T8" fmla="*/ 64 w 117"/>
              <a:gd name="T9" fmla="*/ 263 h 263"/>
              <a:gd name="T10" fmla="*/ 108 w 117"/>
              <a:gd name="T11" fmla="*/ 219 h 263"/>
              <a:gd name="T12" fmla="*/ 108 w 117"/>
              <a:gd name="T13" fmla="*/ 168 h 263"/>
              <a:gd name="T14" fmla="*/ 117 w 117"/>
              <a:gd name="T15" fmla="*/ 73 h 263"/>
              <a:gd name="T16" fmla="*/ 54 w 117"/>
              <a:gd name="T17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263">
                <a:moveTo>
                  <a:pt x="54" y="0"/>
                </a:moveTo>
                <a:cubicBezTo>
                  <a:pt x="19" y="0"/>
                  <a:pt x="0" y="29"/>
                  <a:pt x="0" y="63"/>
                </a:cubicBezTo>
                <a:cubicBezTo>
                  <a:pt x="0" y="119"/>
                  <a:pt x="25" y="117"/>
                  <a:pt x="26" y="163"/>
                </a:cubicBezTo>
                <a:cubicBezTo>
                  <a:pt x="22" y="187"/>
                  <a:pt x="19" y="209"/>
                  <a:pt x="20" y="219"/>
                </a:cubicBezTo>
                <a:cubicBezTo>
                  <a:pt x="21" y="246"/>
                  <a:pt x="39" y="263"/>
                  <a:pt x="64" y="263"/>
                </a:cubicBezTo>
                <a:cubicBezTo>
                  <a:pt x="88" y="263"/>
                  <a:pt x="108" y="244"/>
                  <a:pt x="108" y="219"/>
                </a:cubicBezTo>
                <a:cubicBezTo>
                  <a:pt x="108" y="168"/>
                  <a:pt x="108" y="168"/>
                  <a:pt x="108" y="168"/>
                </a:cubicBezTo>
                <a:cubicBezTo>
                  <a:pt x="114" y="128"/>
                  <a:pt x="117" y="88"/>
                  <a:pt x="117" y="73"/>
                </a:cubicBezTo>
                <a:cubicBezTo>
                  <a:pt x="117" y="48"/>
                  <a:pt x="100" y="0"/>
                  <a:pt x="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9" name="Freeform 261"/>
          <p:cNvSpPr>
            <a:spLocks noEditPoints="1"/>
          </p:cNvSpPr>
          <p:nvPr/>
        </p:nvSpPr>
        <p:spPr bwMode="auto">
          <a:xfrm>
            <a:off x="5854572" y="4416984"/>
            <a:ext cx="123825" cy="258763"/>
          </a:xfrm>
          <a:custGeom>
            <a:avLst/>
            <a:gdLst>
              <a:gd name="T0" fmla="*/ 63 w 138"/>
              <a:gd name="T1" fmla="*/ 273 h 288"/>
              <a:gd name="T2" fmla="*/ 76 w 138"/>
              <a:gd name="T3" fmla="*/ 271 h 288"/>
              <a:gd name="T4" fmla="*/ 63 w 138"/>
              <a:gd name="T5" fmla="*/ 288 h 288"/>
              <a:gd name="T6" fmla="*/ 34 w 138"/>
              <a:gd name="T7" fmla="*/ 259 h 288"/>
              <a:gd name="T8" fmla="*/ 40 w 138"/>
              <a:gd name="T9" fmla="*/ 283 h 288"/>
              <a:gd name="T10" fmla="*/ 87 w 138"/>
              <a:gd name="T11" fmla="*/ 265 h 288"/>
              <a:gd name="T12" fmla="*/ 111 w 138"/>
              <a:gd name="T13" fmla="*/ 259 h 288"/>
              <a:gd name="T14" fmla="*/ 96 w 138"/>
              <a:gd name="T15" fmla="*/ 278 h 288"/>
              <a:gd name="T16" fmla="*/ 10 w 138"/>
              <a:gd name="T17" fmla="*/ 230 h 288"/>
              <a:gd name="T18" fmla="*/ 27 w 138"/>
              <a:gd name="T19" fmla="*/ 248 h 288"/>
              <a:gd name="T20" fmla="*/ 10 w 138"/>
              <a:gd name="T21" fmla="*/ 235 h 288"/>
              <a:gd name="T22" fmla="*/ 116 w 138"/>
              <a:gd name="T23" fmla="*/ 242 h 288"/>
              <a:gd name="T24" fmla="*/ 102 w 138"/>
              <a:gd name="T25" fmla="*/ 235 h 288"/>
              <a:gd name="T26" fmla="*/ 101 w 138"/>
              <a:gd name="T27" fmla="*/ 222 h 288"/>
              <a:gd name="T28" fmla="*/ 117 w 138"/>
              <a:gd name="T29" fmla="*/ 233 h 288"/>
              <a:gd name="T30" fmla="*/ 117 w 138"/>
              <a:gd name="T31" fmla="*/ 235 h 288"/>
              <a:gd name="T32" fmla="*/ 101 w 138"/>
              <a:gd name="T33" fmla="*/ 240 h 288"/>
              <a:gd name="T34" fmla="*/ 25 w 138"/>
              <a:gd name="T35" fmla="*/ 195 h 288"/>
              <a:gd name="T36" fmla="*/ 97 w 138"/>
              <a:gd name="T37" fmla="*/ 187 h 288"/>
              <a:gd name="T38" fmla="*/ 115 w 138"/>
              <a:gd name="T39" fmla="*/ 205 h 288"/>
              <a:gd name="T40" fmla="*/ 7 w 138"/>
              <a:gd name="T41" fmla="*/ 160 h 288"/>
              <a:gd name="T42" fmla="*/ 25 w 138"/>
              <a:gd name="T43" fmla="*/ 178 h 288"/>
              <a:gd name="T44" fmla="*/ 95 w 138"/>
              <a:gd name="T45" fmla="*/ 170 h 288"/>
              <a:gd name="T46" fmla="*/ 114 w 138"/>
              <a:gd name="T47" fmla="*/ 153 h 288"/>
              <a:gd name="T48" fmla="*/ 95 w 138"/>
              <a:gd name="T49" fmla="*/ 170 h 288"/>
              <a:gd name="T50" fmla="*/ 18 w 138"/>
              <a:gd name="T51" fmla="*/ 123 h 288"/>
              <a:gd name="T52" fmla="*/ 5 w 138"/>
              <a:gd name="T53" fmla="*/ 145 h 288"/>
              <a:gd name="T54" fmla="*/ 115 w 138"/>
              <a:gd name="T55" fmla="*/ 115 h 288"/>
              <a:gd name="T56" fmla="*/ 119 w 138"/>
              <a:gd name="T57" fmla="*/ 140 h 288"/>
              <a:gd name="T58" fmla="*/ 0 w 138"/>
              <a:gd name="T59" fmla="*/ 88 h 288"/>
              <a:gd name="T60" fmla="*/ 17 w 138"/>
              <a:gd name="T61" fmla="*/ 108 h 288"/>
              <a:gd name="T62" fmla="*/ 119 w 138"/>
              <a:gd name="T63" fmla="*/ 102 h 288"/>
              <a:gd name="T64" fmla="*/ 137 w 138"/>
              <a:gd name="T65" fmla="*/ 85 h 288"/>
              <a:gd name="T66" fmla="*/ 119 w 138"/>
              <a:gd name="T67" fmla="*/ 102 h 288"/>
              <a:gd name="T68" fmla="*/ 6 w 138"/>
              <a:gd name="T69" fmla="*/ 51 h 288"/>
              <a:gd name="T70" fmla="*/ 16 w 138"/>
              <a:gd name="T71" fmla="*/ 74 h 288"/>
              <a:gd name="T72" fmla="*/ 120 w 138"/>
              <a:gd name="T73" fmla="*/ 54 h 288"/>
              <a:gd name="T74" fmla="*/ 138 w 138"/>
              <a:gd name="T75" fmla="*/ 73 h 288"/>
              <a:gd name="T76" fmla="*/ 122 w 138"/>
              <a:gd name="T77" fmla="*/ 73 h 288"/>
              <a:gd name="T78" fmla="*/ 6 w 138"/>
              <a:gd name="T79" fmla="*/ 51 h 288"/>
              <a:gd name="T80" fmla="*/ 13 w 138"/>
              <a:gd name="T81" fmla="*/ 36 h 288"/>
              <a:gd name="T82" fmla="*/ 38 w 138"/>
              <a:gd name="T83" fmla="*/ 29 h 288"/>
              <a:gd name="T84" fmla="*/ 13 w 138"/>
              <a:gd name="T85" fmla="*/ 36 h 288"/>
              <a:gd name="T86" fmla="*/ 130 w 138"/>
              <a:gd name="T87" fmla="*/ 35 h 288"/>
              <a:gd name="T88" fmla="*/ 106 w 138"/>
              <a:gd name="T89" fmla="*/ 27 h 288"/>
              <a:gd name="T90" fmla="*/ 63 w 138"/>
              <a:gd name="T91" fmla="*/ 0 h 288"/>
              <a:gd name="T92" fmla="*/ 48 w 138"/>
              <a:gd name="T93" fmla="*/ 21 h 288"/>
              <a:gd name="T94" fmla="*/ 80 w 138"/>
              <a:gd name="T95" fmla="*/ 0 h 288"/>
              <a:gd name="T96" fmla="*/ 95 w 138"/>
              <a:gd name="T97" fmla="*/ 2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8" h="288">
                <a:moveTo>
                  <a:pt x="57" y="288"/>
                </a:moveTo>
                <a:cubicBezTo>
                  <a:pt x="59" y="273"/>
                  <a:pt x="59" y="273"/>
                  <a:pt x="59" y="273"/>
                </a:cubicBezTo>
                <a:cubicBezTo>
                  <a:pt x="60" y="273"/>
                  <a:pt x="62" y="273"/>
                  <a:pt x="63" y="273"/>
                </a:cubicBezTo>
                <a:cubicBezTo>
                  <a:pt x="63" y="273"/>
                  <a:pt x="63" y="273"/>
                  <a:pt x="63" y="273"/>
                </a:cubicBezTo>
                <a:cubicBezTo>
                  <a:pt x="68" y="273"/>
                  <a:pt x="72" y="272"/>
                  <a:pt x="76" y="271"/>
                </a:cubicBezTo>
                <a:cubicBezTo>
                  <a:pt x="76" y="271"/>
                  <a:pt x="76" y="271"/>
                  <a:pt x="76" y="271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75" y="287"/>
                  <a:pt x="69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1" y="288"/>
                  <a:pt x="59" y="288"/>
                  <a:pt x="57" y="288"/>
                </a:cubicBezTo>
                <a:close/>
                <a:moveTo>
                  <a:pt x="22" y="268"/>
                </a:moveTo>
                <a:cubicBezTo>
                  <a:pt x="34" y="259"/>
                  <a:pt x="34" y="259"/>
                  <a:pt x="34" y="259"/>
                </a:cubicBezTo>
                <a:cubicBezTo>
                  <a:pt x="37" y="263"/>
                  <a:pt x="42" y="267"/>
                  <a:pt x="47" y="269"/>
                </a:cubicBezTo>
                <a:cubicBezTo>
                  <a:pt x="47" y="269"/>
                  <a:pt x="47" y="269"/>
                  <a:pt x="47" y="269"/>
                </a:cubicBezTo>
                <a:cubicBezTo>
                  <a:pt x="40" y="283"/>
                  <a:pt x="40" y="283"/>
                  <a:pt x="40" y="283"/>
                </a:cubicBezTo>
                <a:cubicBezTo>
                  <a:pt x="33" y="280"/>
                  <a:pt x="27" y="274"/>
                  <a:pt x="22" y="268"/>
                </a:cubicBezTo>
                <a:close/>
                <a:moveTo>
                  <a:pt x="96" y="278"/>
                </a:moveTo>
                <a:cubicBezTo>
                  <a:pt x="87" y="265"/>
                  <a:pt x="87" y="265"/>
                  <a:pt x="87" y="265"/>
                </a:cubicBezTo>
                <a:cubicBezTo>
                  <a:pt x="91" y="262"/>
                  <a:pt x="95" y="258"/>
                  <a:pt x="97" y="253"/>
                </a:cubicBezTo>
                <a:cubicBezTo>
                  <a:pt x="97" y="253"/>
                  <a:pt x="97" y="253"/>
                  <a:pt x="97" y="253"/>
                </a:cubicBezTo>
                <a:cubicBezTo>
                  <a:pt x="111" y="259"/>
                  <a:pt x="111" y="259"/>
                  <a:pt x="111" y="259"/>
                </a:cubicBezTo>
                <a:cubicBezTo>
                  <a:pt x="108" y="267"/>
                  <a:pt x="102" y="273"/>
                  <a:pt x="96" y="278"/>
                </a:cubicBezTo>
                <a:cubicBezTo>
                  <a:pt x="96" y="278"/>
                  <a:pt x="96" y="278"/>
                  <a:pt x="96" y="278"/>
                </a:cubicBezTo>
                <a:cubicBezTo>
                  <a:pt x="96" y="278"/>
                  <a:pt x="96" y="278"/>
                  <a:pt x="96" y="278"/>
                </a:cubicBezTo>
                <a:close/>
                <a:moveTo>
                  <a:pt x="10" y="235"/>
                </a:moveTo>
                <a:cubicBezTo>
                  <a:pt x="10" y="230"/>
                  <a:pt x="10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25" y="230"/>
                  <a:pt x="25" y="230"/>
                  <a:pt x="25" y="230"/>
                </a:cubicBezTo>
                <a:cubicBezTo>
                  <a:pt x="25" y="235"/>
                  <a:pt x="25" y="235"/>
                  <a:pt x="25" y="235"/>
                </a:cubicBezTo>
                <a:cubicBezTo>
                  <a:pt x="25" y="239"/>
                  <a:pt x="26" y="244"/>
                  <a:pt x="27" y="248"/>
                </a:cubicBezTo>
                <a:cubicBezTo>
                  <a:pt x="27" y="248"/>
                  <a:pt x="27" y="248"/>
                  <a:pt x="27" y="248"/>
                </a:cubicBezTo>
                <a:cubicBezTo>
                  <a:pt x="13" y="253"/>
                  <a:pt x="13" y="253"/>
                  <a:pt x="13" y="253"/>
                </a:cubicBezTo>
                <a:cubicBezTo>
                  <a:pt x="11" y="247"/>
                  <a:pt x="10" y="241"/>
                  <a:pt x="10" y="235"/>
                </a:cubicBezTo>
                <a:close/>
                <a:moveTo>
                  <a:pt x="116" y="242"/>
                </a:moveTo>
                <a:cubicBezTo>
                  <a:pt x="116" y="242"/>
                  <a:pt x="116" y="242"/>
                  <a:pt x="116" y="242"/>
                </a:cubicBezTo>
                <a:cubicBezTo>
                  <a:pt x="116" y="242"/>
                  <a:pt x="116" y="242"/>
                  <a:pt x="116" y="242"/>
                </a:cubicBezTo>
                <a:close/>
                <a:moveTo>
                  <a:pt x="101" y="240"/>
                </a:moveTo>
                <a:cubicBezTo>
                  <a:pt x="101" y="238"/>
                  <a:pt x="102" y="236"/>
                  <a:pt x="102" y="235"/>
                </a:cubicBezTo>
                <a:cubicBezTo>
                  <a:pt x="102" y="235"/>
                  <a:pt x="102" y="235"/>
                  <a:pt x="102" y="235"/>
                </a:cubicBezTo>
                <a:cubicBezTo>
                  <a:pt x="102" y="234"/>
                  <a:pt x="102" y="233"/>
                  <a:pt x="102" y="233"/>
                </a:cubicBezTo>
                <a:cubicBezTo>
                  <a:pt x="102" y="233"/>
                  <a:pt x="102" y="233"/>
                  <a:pt x="102" y="233"/>
                </a:cubicBezTo>
                <a:cubicBezTo>
                  <a:pt x="102" y="230"/>
                  <a:pt x="101" y="226"/>
                  <a:pt x="101" y="222"/>
                </a:cubicBezTo>
                <a:cubicBezTo>
                  <a:pt x="101" y="222"/>
                  <a:pt x="101" y="222"/>
                  <a:pt x="101" y="222"/>
                </a:cubicBezTo>
                <a:cubicBezTo>
                  <a:pt x="116" y="220"/>
                  <a:pt x="116" y="220"/>
                  <a:pt x="116" y="220"/>
                </a:cubicBezTo>
                <a:cubicBezTo>
                  <a:pt x="117" y="225"/>
                  <a:pt x="117" y="229"/>
                  <a:pt x="117" y="233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7" y="233"/>
                  <a:pt x="117" y="234"/>
                  <a:pt x="117" y="235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17" y="238"/>
                  <a:pt x="117" y="240"/>
                  <a:pt x="116" y="242"/>
                </a:cubicBezTo>
                <a:cubicBezTo>
                  <a:pt x="116" y="242"/>
                  <a:pt x="116" y="242"/>
                  <a:pt x="116" y="242"/>
                </a:cubicBezTo>
                <a:cubicBezTo>
                  <a:pt x="101" y="240"/>
                  <a:pt x="101" y="240"/>
                  <a:pt x="101" y="240"/>
                </a:cubicBezTo>
                <a:close/>
                <a:moveTo>
                  <a:pt x="10" y="215"/>
                </a:moveTo>
                <a:cubicBezTo>
                  <a:pt x="10" y="195"/>
                  <a:pt x="10" y="195"/>
                  <a:pt x="10" y="195"/>
                </a:cubicBezTo>
                <a:cubicBezTo>
                  <a:pt x="25" y="195"/>
                  <a:pt x="25" y="195"/>
                  <a:pt x="25" y="195"/>
                </a:cubicBezTo>
                <a:cubicBezTo>
                  <a:pt x="25" y="215"/>
                  <a:pt x="25" y="215"/>
                  <a:pt x="25" y="215"/>
                </a:cubicBezTo>
                <a:cubicBezTo>
                  <a:pt x="10" y="215"/>
                  <a:pt x="10" y="215"/>
                  <a:pt x="10" y="215"/>
                </a:cubicBezTo>
                <a:close/>
                <a:moveTo>
                  <a:pt x="97" y="187"/>
                </a:moveTo>
                <a:cubicBezTo>
                  <a:pt x="112" y="185"/>
                  <a:pt x="112" y="185"/>
                  <a:pt x="112" y="185"/>
                </a:cubicBezTo>
                <a:cubicBezTo>
                  <a:pt x="113" y="192"/>
                  <a:pt x="114" y="199"/>
                  <a:pt x="115" y="205"/>
                </a:cubicBezTo>
                <a:cubicBezTo>
                  <a:pt x="115" y="205"/>
                  <a:pt x="115" y="205"/>
                  <a:pt x="115" y="205"/>
                </a:cubicBezTo>
                <a:cubicBezTo>
                  <a:pt x="99" y="207"/>
                  <a:pt x="99" y="207"/>
                  <a:pt x="99" y="207"/>
                </a:cubicBezTo>
                <a:cubicBezTo>
                  <a:pt x="99" y="201"/>
                  <a:pt x="98" y="194"/>
                  <a:pt x="97" y="187"/>
                </a:cubicBezTo>
                <a:close/>
                <a:moveTo>
                  <a:pt x="7" y="160"/>
                </a:moveTo>
                <a:cubicBezTo>
                  <a:pt x="22" y="158"/>
                  <a:pt x="22" y="158"/>
                  <a:pt x="22" y="158"/>
                </a:cubicBezTo>
                <a:cubicBezTo>
                  <a:pt x="23" y="165"/>
                  <a:pt x="24" y="172"/>
                  <a:pt x="25" y="178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10" y="181"/>
                  <a:pt x="10" y="181"/>
                  <a:pt x="10" y="181"/>
                </a:cubicBezTo>
                <a:cubicBezTo>
                  <a:pt x="9" y="174"/>
                  <a:pt x="8" y="167"/>
                  <a:pt x="7" y="160"/>
                </a:cubicBezTo>
                <a:close/>
                <a:moveTo>
                  <a:pt x="95" y="170"/>
                </a:moveTo>
                <a:cubicBezTo>
                  <a:pt x="96" y="162"/>
                  <a:pt x="97" y="154"/>
                  <a:pt x="99" y="148"/>
                </a:cubicBezTo>
                <a:cubicBezTo>
                  <a:pt x="99" y="148"/>
                  <a:pt x="99" y="148"/>
                  <a:pt x="99" y="148"/>
                </a:cubicBezTo>
                <a:cubicBezTo>
                  <a:pt x="114" y="153"/>
                  <a:pt x="114" y="153"/>
                  <a:pt x="114" y="153"/>
                </a:cubicBezTo>
                <a:cubicBezTo>
                  <a:pt x="112" y="158"/>
                  <a:pt x="111" y="164"/>
                  <a:pt x="111" y="171"/>
                </a:cubicBezTo>
                <a:cubicBezTo>
                  <a:pt x="111" y="171"/>
                  <a:pt x="111" y="171"/>
                  <a:pt x="111" y="171"/>
                </a:cubicBezTo>
                <a:cubicBezTo>
                  <a:pt x="95" y="170"/>
                  <a:pt x="95" y="170"/>
                  <a:pt x="95" y="170"/>
                </a:cubicBezTo>
                <a:close/>
                <a:moveTo>
                  <a:pt x="3" y="124"/>
                </a:moveTo>
                <a:cubicBezTo>
                  <a:pt x="3" y="124"/>
                  <a:pt x="3" y="124"/>
                  <a:pt x="3" y="124"/>
                </a:cubicBezTo>
                <a:cubicBezTo>
                  <a:pt x="18" y="123"/>
                  <a:pt x="18" y="123"/>
                  <a:pt x="18" y="123"/>
                </a:cubicBezTo>
                <a:cubicBezTo>
                  <a:pt x="19" y="129"/>
                  <a:pt x="19" y="136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5" y="145"/>
                  <a:pt x="5" y="145"/>
                  <a:pt x="5" y="145"/>
                </a:cubicBezTo>
                <a:cubicBezTo>
                  <a:pt x="4" y="138"/>
                  <a:pt x="3" y="131"/>
                  <a:pt x="3" y="124"/>
                </a:cubicBezTo>
                <a:close/>
                <a:moveTo>
                  <a:pt x="106" y="133"/>
                </a:moveTo>
                <a:cubicBezTo>
                  <a:pt x="109" y="127"/>
                  <a:pt x="112" y="122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9" y="122"/>
                  <a:pt x="129" y="122"/>
                  <a:pt x="129" y="122"/>
                </a:cubicBezTo>
                <a:cubicBezTo>
                  <a:pt x="126" y="129"/>
                  <a:pt x="122" y="134"/>
                  <a:pt x="119" y="140"/>
                </a:cubicBezTo>
                <a:cubicBezTo>
                  <a:pt x="119" y="140"/>
                  <a:pt x="119" y="140"/>
                  <a:pt x="119" y="140"/>
                </a:cubicBezTo>
                <a:cubicBezTo>
                  <a:pt x="106" y="133"/>
                  <a:pt x="106" y="133"/>
                  <a:pt x="106" y="133"/>
                </a:cubicBezTo>
                <a:close/>
                <a:moveTo>
                  <a:pt x="0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93"/>
                  <a:pt x="16" y="100"/>
                  <a:pt x="17" y="108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01"/>
                  <a:pt x="1" y="94"/>
                  <a:pt x="0" y="88"/>
                </a:cubicBezTo>
                <a:close/>
                <a:moveTo>
                  <a:pt x="119" y="102"/>
                </a:moveTo>
                <a:cubicBezTo>
                  <a:pt x="121" y="97"/>
                  <a:pt x="122" y="91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3"/>
                  <a:pt x="136" y="100"/>
                  <a:pt x="134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19" y="102"/>
                  <a:pt x="119" y="102"/>
                  <a:pt x="119" y="102"/>
                </a:cubicBezTo>
                <a:close/>
                <a:moveTo>
                  <a:pt x="1" y="72"/>
                </a:moveTo>
                <a:cubicBezTo>
                  <a:pt x="2" y="65"/>
                  <a:pt x="4" y="58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21" y="56"/>
                  <a:pt x="21" y="56"/>
                  <a:pt x="21" y="56"/>
                </a:cubicBezTo>
                <a:cubicBezTo>
                  <a:pt x="18" y="62"/>
                  <a:pt x="17" y="68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" y="72"/>
                  <a:pt x="1" y="72"/>
                  <a:pt x="1" y="72"/>
                </a:cubicBezTo>
                <a:close/>
                <a:moveTo>
                  <a:pt x="122" y="73"/>
                </a:moveTo>
                <a:cubicBezTo>
                  <a:pt x="122" y="66"/>
                  <a:pt x="122" y="60"/>
                  <a:pt x="120" y="54"/>
                </a:cubicBezTo>
                <a:cubicBezTo>
                  <a:pt x="120" y="54"/>
                  <a:pt x="120" y="54"/>
                  <a:pt x="120" y="54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37" y="58"/>
                  <a:pt x="138" y="65"/>
                  <a:pt x="138" y="73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22" y="73"/>
                  <a:pt x="122" y="73"/>
                  <a:pt x="122" y="73"/>
                </a:cubicBezTo>
                <a:close/>
                <a:moveTo>
                  <a:pt x="6" y="51"/>
                </a:move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lose/>
                <a:moveTo>
                  <a:pt x="13" y="36"/>
                </a:moveTo>
                <a:cubicBezTo>
                  <a:pt x="17" y="29"/>
                  <a:pt x="22" y="23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38" y="29"/>
                  <a:pt x="38" y="29"/>
                  <a:pt x="38" y="29"/>
                </a:cubicBezTo>
                <a:cubicBezTo>
                  <a:pt x="33" y="33"/>
                  <a:pt x="30" y="38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06" y="27"/>
                </a:moveTo>
                <a:cubicBezTo>
                  <a:pt x="116" y="16"/>
                  <a:pt x="116" y="16"/>
                  <a:pt x="116" y="16"/>
                </a:cubicBezTo>
                <a:cubicBezTo>
                  <a:pt x="122" y="21"/>
                  <a:pt x="126" y="28"/>
                  <a:pt x="130" y="35"/>
                </a:cubicBezTo>
                <a:cubicBezTo>
                  <a:pt x="130" y="35"/>
                  <a:pt x="130" y="35"/>
                  <a:pt x="130" y="35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3" y="36"/>
                  <a:pt x="110" y="31"/>
                  <a:pt x="106" y="27"/>
                </a:cubicBezTo>
                <a:close/>
                <a:moveTo>
                  <a:pt x="41" y="8"/>
                </a:moveTo>
                <a:cubicBezTo>
                  <a:pt x="47" y="4"/>
                  <a:pt x="55" y="2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5" y="15"/>
                  <a:pt x="65" y="15"/>
                  <a:pt x="65" y="15"/>
                </a:cubicBezTo>
                <a:cubicBezTo>
                  <a:pt x="59" y="16"/>
                  <a:pt x="53" y="18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1" y="8"/>
                  <a:pt x="41" y="8"/>
                  <a:pt x="41" y="8"/>
                </a:cubicBezTo>
                <a:close/>
                <a:moveTo>
                  <a:pt x="78" y="15"/>
                </a:moveTo>
                <a:cubicBezTo>
                  <a:pt x="80" y="0"/>
                  <a:pt x="80" y="0"/>
                  <a:pt x="80" y="0"/>
                </a:cubicBezTo>
                <a:cubicBezTo>
                  <a:pt x="88" y="1"/>
                  <a:pt x="95" y="3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95" y="20"/>
                  <a:pt x="95" y="20"/>
                  <a:pt x="95" y="20"/>
                </a:cubicBezTo>
                <a:cubicBezTo>
                  <a:pt x="90" y="17"/>
                  <a:pt x="85" y="16"/>
                  <a:pt x="78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0" name="Freeform 262"/>
          <p:cNvSpPr>
            <a:spLocks noEditPoints="1"/>
          </p:cNvSpPr>
          <p:nvPr/>
        </p:nvSpPr>
        <p:spPr bwMode="auto">
          <a:xfrm>
            <a:off x="5267197" y="4424921"/>
            <a:ext cx="127000" cy="238125"/>
          </a:xfrm>
          <a:custGeom>
            <a:avLst/>
            <a:gdLst>
              <a:gd name="T0" fmla="*/ 94 w 142"/>
              <a:gd name="T1" fmla="*/ 8 h 266"/>
              <a:gd name="T2" fmla="*/ 20 w 142"/>
              <a:gd name="T3" fmla="*/ 67 h 266"/>
              <a:gd name="T4" fmla="*/ 13 w 142"/>
              <a:gd name="T5" fmla="*/ 161 h 266"/>
              <a:gd name="T6" fmla="*/ 4 w 142"/>
              <a:gd name="T7" fmla="*/ 212 h 266"/>
              <a:gd name="T8" fmla="*/ 40 w 142"/>
              <a:gd name="T9" fmla="*/ 262 h 266"/>
              <a:gd name="T10" fmla="*/ 90 w 142"/>
              <a:gd name="T11" fmla="*/ 227 h 266"/>
              <a:gd name="T12" fmla="*/ 94 w 142"/>
              <a:gd name="T13" fmla="*/ 171 h 266"/>
              <a:gd name="T14" fmla="*/ 136 w 142"/>
              <a:gd name="T15" fmla="*/ 78 h 266"/>
              <a:gd name="T16" fmla="*/ 94 w 142"/>
              <a:gd name="T17" fmla="*/ 8 h 266"/>
              <a:gd name="T18" fmla="*/ 89 w 142"/>
              <a:gd name="T19" fmla="*/ 148 h 266"/>
              <a:gd name="T20" fmla="*/ 80 w 142"/>
              <a:gd name="T21" fmla="*/ 146 h 266"/>
              <a:gd name="T22" fmla="*/ 108 w 142"/>
              <a:gd name="T23" fmla="*/ 81 h 266"/>
              <a:gd name="T24" fmla="*/ 85 w 142"/>
              <a:gd name="T25" fmla="*/ 44 h 266"/>
              <a:gd name="T26" fmla="*/ 84 w 142"/>
              <a:gd name="T27" fmla="*/ 44 h 266"/>
              <a:gd name="T28" fmla="*/ 84 w 142"/>
              <a:gd name="T29" fmla="*/ 44 h 266"/>
              <a:gd name="T30" fmla="*/ 49 w 142"/>
              <a:gd name="T31" fmla="*/ 68 h 266"/>
              <a:gd name="T32" fmla="*/ 34 w 142"/>
              <a:gd name="T33" fmla="*/ 138 h 266"/>
              <a:gd name="T34" fmla="*/ 26 w 142"/>
              <a:gd name="T35" fmla="*/ 137 h 266"/>
              <a:gd name="T36" fmla="*/ 36 w 142"/>
              <a:gd name="T37" fmla="*/ 59 h 266"/>
              <a:gd name="T38" fmla="*/ 81 w 142"/>
              <a:gd name="T39" fmla="*/ 40 h 266"/>
              <a:gd name="T40" fmla="*/ 81 w 142"/>
              <a:gd name="T41" fmla="*/ 40 h 266"/>
              <a:gd name="T42" fmla="*/ 82 w 142"/>
              <a:gd name="T43" fmla="*/ 33 h 266"/>
              <a:gd name="T44" fmla="*/ 86 w 142"/>
              <a:gd name="T45" fmla="*/ 31 h 266"/>
              <a:gd name="T46" fmla="*/ 89 w 142"/>
              <a:gd name="T47" fmla="*/ 35 h 266"/>
              <a:gd name="T48" fmla="*/ 88 w 142"/>
              <a:gd name="T49" fmla="*/ 41 h 266"/>
              <a:gd name="T50" fmla="*/ 124 w 142"/>
              <a:gd name="T51" fmla="*/ 75 h 266"/>
              <a:gd name="T52" fmla="*/ 89 w 142"/>
              <a:gd name="T53" fmla="*/ 14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266">
                <a:moveTo>
                  <a:pt x="94" y="8"/>
                </a:moveTo>
                <a:cubicBezTo>
                  <a:pt x="49" y="0"/>
                  <a:pt x="25" y="43"/>
                  <a:pt x="20" y="67"/>
                </a:cubicBezTo>
                <a:cubicBezTo>
                  <a:pt x="18" y="83"/>
                  <a:pt x="14" y="122"/>
                  <a:pt x="13" y="161"/>
                </a:cubicBezTo>
                <a:cubicBezTo>
                  <a:pt x="4" y="212"/>
                  <a:pt x="4" y="212"/>
                  <a:pt x="4" y="212"/>
                </a:cubicBezTo>
                <a:cubicBezTo>
                  <a:pt x="0" y="235"/>
                  <a:pt x="16" y="258"/>
                  <a:pt x="40" y="262"/>
                </a:cubicBezTo>
                <a:cubicBezTo>
                  <a:pt x="63" y="266"/>
                  <a:pt x="84" y="253"/>
                  <a:pt x="90" y="227"/>
                </a:cubicBezTo>
                <a:cubicBezTo>
                  <a:pt x="92" y="217"/>
                  <a:pt x="93" y="195"/>
                  <a:pt x="94" y="171"/>
                </a:cubicBezTo>
                <a:cubicBezTo>
                  <a:pt x="103" y="126"/>
                  <a:pt x="127" y="133"/>
                  <a:pt x="136" y="78"/>
                </a:cubicBezTo>
                <a:cubicBezTo>
                  <a:pt x="142" y="44"/>
                  <a:pt x="128" y="14"/>
                  <a:pt x="94" y="8"/>
                </a:cubicBezTo>
                <a:close/>
                <a:moveTo>
                  <a:pt x="89" y="148"/>
                </a:moveTo>
                <a:cubicBezTo>
                  <a:pt x="80" y="146"/>
                  <a:pt x="80" y="146"/>
                  <a:pt x="80" y="146"/>
                </a:cubicBezTo>
                <a:cubicBezTo>
                  <a:pt x="80" y="146"/>
                  <a:pt x="109" y="96"/>
                  <a:pt x="108" y="81"/>
                </a:cubicBezTo>
                <a:cubicBezTo>
                  <a:pt x="107" y="63"/>
                  <a:pt x="89" y="47"/>
                  <a:pt x="85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78" y="45"/>
                  <a:pt x="58" y="54"/>
                  <a:pt x="49" y="68"/>
                </a:cubicBezTo>
                <a:cubicBezTo>
                  <a:pt x="42" y="78"/>
                  <a:pt x="34" y="138"/>
                  <a:pt x="34" y="138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7" y="122"/>
                  <a:pt x="27" y="81"/>
                  <a:pt x="36" y="59"/>
                </a:cubicBezTo>
                <a:cubicBezTo>
                  <a:pt x="44" y="42"/>
                  <a:pt x="71" y="40"/>
                  <a:pt x="81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2" y="33"/>
                  <a:pt x="82" y="33"/>
                  <a:pt x="82" y="33"/>
                </a:cubicBezTo>
                <a:cubicBezTo>
                  <a:pt x="82" y="32"/>
                  <a:pt x="84" y="31"/>
                  <a:pt x="86" y="31"/>
                </a:cubicBezTo>
                <a:cubicBezTo>
                  <a:pt x="88" y="31"/>
                  <a:pt x="89" y="33"/>
                  <a:pt x="89" y="35"/>
                </a:cubicBezTo>
                <a:cubicBezTo>
                  <a:pt x="88" y="41"/>
                  <a:pt x="88" y="41"/>
                  <a:pt x="88" y="41"/>
                </a:cubicBezTo>
                <a:cubicBezTo>
                  <a:pt x="97" y="44"/>
                  <a:pt x="123" y="55"/>
                  <a:pt x="124" y="75"/>
                </a:cubicBezTo>
                <a:cubicBezTo>
                  <a:pt x="125" y="98"/>
                  <a:pt x="96" y="135"/>
                  <a:pt x="89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1" name="Freeform 263"/>
          <p:cNvSpPr>
            <a:spLocks noEditPoints="1"/>
          </p:cNvSpPr>
          <p:nvPr/>
        </p:nvSpPr>
        <p:spPr bwMode="auto">
          <a:xfrm>
            <a:off x="5403722" y="4424921"/>
            <a:ext cx="128588" cy="238125"/>
          </a:xfrm>
          <a:custGeom>
            <a:avLst/>
            <a:gdLst>
              <a:gd name="T0" fmla="*/ 138 w 142"/>
              <a:gd name="T1" fmla="*/ 212 h 266"/>
              <a:gd name="T2" fmla="*/ 129 w 142"/>
              <a:gd name="T3" fmla="*/ 161 h 266"/>
              <a:gd name="T4" fmla="*/ 122 w 142"/>
              <a:gd name="T5" fmla="*/ 67 h 266"/>
              <a:gd name="T6" fmla="*/ 48 w 142"/>
              <a:gd name="T7" fmla="*/ 8 h 266"/>
              <a:gd name="T8" fmla="*/ 6 w 142"/>
              <a:gd name="T9" fmla="*/ 78 h 266"/>
              <a:gd name="T10" fmla="*/ 48 w 142"/>
              <a:gd name="T11" fmla="*/ 171 h 266"/>
              <a:gd name="T12" fmla="*/ 52 w 142"/>
              <a:gd name="T13" fmla="*/ 227 h 266"/>
              <a:gd name="T14" fmla="*/ 103 w 142"/>
              <a:gd name="T15" fmla="*/ 262 h 266"/>
              <a:gd name="T16" fmla="*/ 138 w 142"/>
              <a:gd name="T17" fmla="*/ 212 h 266"/>
              <a:gd name="T18" fmla="*/ 108 w 142"/>
              <a:gd name="T19" fmla="*/ 138 h 266"/>
              <a:gd name="T20" fmla="*/ 93 w 142"/>
              <a:gd name="T21" fmla="*/ 68 h 266"/>
              <a:gd name="T22" fmla="*/ 59 w 142"/>
              <a:gd name="T23" fmla="*/ 44 h 266"/>
              <a:gd name="T24" fmla="*/ 58 w 142"/>
              <a:gd name="T25" fmla="*/ 44 h 266"/>
              <a:gd name="T26" fmla="*/ 57 w 142"/>
              <a:gd name="T27" fmla="*/ 44 h 266"/>
              <a:gd name="T28" fmla="*/ 34 w 142"/>
              <a:gd name="T29" fmla="*/ 81 h 266"/>
              <a:gd name="T30" fmla="*/ 62 w 142"/>
              <a:gd name="T31" fmla="*/ 146 h 266"/>
              <a:gd name="T32" fmla="*/ 54 w 142"/>
              <a:gd name="T33" fmla="*/ 148 h 266"/>
              <a:gd name="T34" fmla="*/ 18 w 142"/>
              <a:gd name="T35" fmla="*/ 75 h 266"/>
              <a:gd name="T36" fmla="*/ 54 w 142"/>
              <a:gd name="T37" fmla="*/ 41 h 266"/>
              <a:gd name="T38" fmla="*/ 53 w 142"/>
              <a:gd name="T39" fmla="*/ 35 h 266"/>
              <a:gd name="T40" fmla="*/ 56 w 142"/>
              <a:gd name="T41" fmla="*/ 31 h 266"/>
              <a:gd name="T42" fmla="*/ 60 w 142"/>
              <a:gd name="T43" fmla="*/ 33 h 266"/>
              <a:gd name="T44" fmla="*/ 61 w 142"/>
              <a:gd name="T45" fmla="*/ 40 h 266"/>
              <a:gd name="T46" fmla="*/ 61 w 142"/>
              <a:gd name="T47" fmla="*/ 40 h 266"/>
              <a:gd name="T48" fmla="*/ 106 w 142"/>
              <a:gd name="T49" fmla="*/ 59 h 266"/>
              <a:gd name="T50" fmla="*/ 116 w 142"/>
              <a:gd name="T51" fmla="*/ 137 h 266"/>
              <a:gd name="T52" fmla="*/ 108 w 142"/>
              <a:gd name="T53" fmla="*/ 13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266">
                <a:moveTo>
                  <a:pt x="138" y="212"/>
                </a:moveTo>
                <a:cubicBezTo>
                  <a:pt x="129" y="161"/>
                  <a:pt x="129" y="161"/>
                  <a:pt x="129" y="161"/>
                </a:cubicBezTo>
                <a:cubicBezTo>
                  <a:pt x="128" y="122"/>
                  <a:pt x="124" y="83"/>
                  <a:pt x="122" y="67"/>
                </a:cubicBezTo>
                <a:cubicBezTo>
                  <a:pt x="117" y="43"/>
                  <a:pt x="93" y="0"/>
                  <a:pt x="48" y="8"/>
                </a:cubicBezTo>
                <a:cubicBezTo>
                  <a:pt x="14" y="14"/>
                  <a:pt x="0" y="44"/>
                  <a:pt x="6" y="78"/>
                </a:cubicBezTo>
                <a:cubicBezTo>
                  <a:pt x="15" y="133"/>
                  <a:pt x="39" y="126"/>
                  <a:pt x="48" y="171"/>
                </a:cubicBezTo>
                <a:cubicBezTo>
                  <a:pt x="49" y="195"/>
                  <a:pt x="50" y="217"/>
                  <a:pt x="52" y="227"/>
                </a:cubicBezTo>
                <a:cubicBezTo>
                  <a:pt x="58" y="253"/>
                  <a:pt x="79" y="266"/>
                  <a:pt x="103" y="262"/>
                </a:cubicBezTo>
                <a:cubicBezTo>
                  <a:pt x="126" y="258"/>
                  <a:pt x="142" y="235"/>
                  <a:pt x="138" y="212"/>
                </a:cubicBezTo>
                <a:close/>
                <a:moveTo>
                  <a:pt x="108" y="138"/>
                </a:moveTo>
                <a:cubicBezTo>
                  <a:pt x="108" y="138"/>
                  <a:pt x="100" y="78"/>
                  <a:pt x="93" y="68"/>
                </a:cubicBezTo>
                <a:cubicBezTo>
                  <a:pt x="84" y="54"/>
                  <a:pt x="64" y="45"/>
                  <a:pt x="59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7" y="44"/>
                </a:cubicBezTo>
                <a:cubicBezTo>
                  <a:pt x="53" y="47"/>
                  <a:pt x="35" y="63"/>
                  <a:pt x="34" y="81"/>
                </a:cubicBezTo>
                <a:cubicBezTo>
                  <a:pt x="33" y="96"/>
                  <a:pt x="62" y="146"/>
                  <a:pt x="62" y="146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46" y="135"/>
                  <a:pt x="17" y="98"/>
                  <a:pt x="18" y="75"/>
                </a:cubicBezTo>
                <a:cubicBezTo>
                  <a:pt x="20" y="55"/>
                  <a:pt x="45" y="44"/>
                  <a:pt x="54" y="41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3"/>
                  <a:pt x="54" y="31"/>
                  <a:pt x="56" y="31"/>
                </a:cubicBezTo>
                <a:cubicBezTo>
                  <a:pt x="58" y="31"/>
                  <a:pt x="60" y="32"/>
                  <a:pt x="60" y="33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71" y="40"/>
                  <a:pt x="98" y="42"/>
                  <a:pt x="106" y="59"/>
                </a:cubicBezTo>
                <a:cubicBezTo>
                  <a:pt x="115" y="81"/>
                  <a:pt x="116" y="122"/>
                  <a:pt x="116" y="137"/>
                </a:cubicBezTo>
                <a:lnTo>
                  <a:pt x="108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2" name="Freeform 264"/>
          <p:cNvSpPr/>
          <p:nvPr/>
        </p:nvSpPr>
        <p:spPr bwMode="auto">
          <a:xfrm>
            <a:off x="3901947" y="4124884"/>
            <a:ext cx="23813" cy="31750"/>
          </a:xfrm>
          <a:custGeom>
            <a:avLst/>
            <a:gdLst>
              <a:gd name="T0" fmla="*/ 7 w 15"/>
              <a:gd name="T1" fmla="*/ 1 h 20"/>
              <a:gd name="T2" fmla="*/ 5 w 15"/>
              <a:gd name="T3" fmla="*/ 0 h 20"/>
              <a:gd name="T4" fmla="*/ 3 w 15"/>
              <a:gd name="T5" fmla="*/ 3 h 20"/>
              <a:gd name="T6" fmla="*/ 0 w 15"/>
              <a:gd name="T7" fmla="*/ 4 h 20"/>
              <a:gd name="T8" fmla="*/ 1 w 15"/>
              <a:gd name="T9" fmla="*/ 5 h 20"/>
              <a:gd name="T10" fmla="*/ 0 w 15"/>
              <a:gd name="T11" fmla="*/ 7 h 20"/>
              <a:gd name="T12" fmla="*/ 15 w 15"/>
              <a:gd name="T13" fmla="*/ 20 h 20"/>
              <a:gd name="T14" fmla="*/ 9 w 15"/>
              <a:gd name="T15" fmla="*/ 0 h 20"/>
              <a:gd name="T16" fmla="*/ 7 w 15"/>
              <a:gd name="T17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20">
                <a:moveTo>
                  <a:pt x="7" y="1"/>
                </a:moveTo>
                <a:lnTo>
                  <a:pt x="5" y="0"/>
                </a:lnTo>
                <a:lnTo>
                  <a:pt x="3" y="3"/>
                </a:lnTo>
                <a:lnTo>
                  <a:pt x="0" y="4"/>
                </a:lnTo>
                <a:lnTo>
                  <a:pt x="1" y="5"/>
                </a:lnTo>
                <a:lnTo>
                  <a:pt x="0" y="7"/>
                </a:lnTo>
                <a:lnTo>
                  <a:pt x="15" y="20"/>
                </a:lnTo>
                <a:lnTo>
                  <a:pt x="9" y="0"/>
                </a:lnTo>
                <a:lnTo>
                  <a:pt x="7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3" name="Freeform 265"/>
          <p:cNvSpPr/>
          <p:nvPr/>
        </p:nvSpPr>
        <p:spPr bwMode="auto">
          <a:xfrm>
            <a:off x="3874960" y="4043921"/>
            <a:ext cx="17463" cy="19050"/>
          </a:xfrm>
          <a:custGeom>
            <a:avLst/>
            <a:gdLst>
              <a:gd name="T0" fmla="*/ 0 w 11"/>
              <a:gd name="T1" fmla="*/ 3 h 12"/>
              <a:gd name="T2" fmla="*/ 3 w 11"/>
              <a:gd name="T3" fmla="*/ 12 h 12"/>
              <a:gd name="T4" fmla="*/ 11 w 11"/>
              <a:gd name="T5" fmla="*/ 9 h 12"/>
              <a:gd name="T6" fmla="*/ 9 w 11"/>
              <a:gd name="T7" fmla="*/ 0 h 12"/>
              <a:gd name="T8" fmla="*/ 0 w 11"/>
              <a:gd name="T9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0" y="3"/>
                </a:moveTo>
                <a:lnTo>
                  <a:pt x="3" y="12"/>
                </a:lnTo>
                <a:lnTo>
                  <a:pt x="11" y="9"/>
                </a:lnTo>
                <a:lnTo>
                  <a:pt x="9" y="0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4" name="Freeform 266"/>
          <p:cNvSpPr/>
          <p:nvPr/>
        </p:nvSpPr>
        <p:spPr bwMode="auto">
          <a:xfrm>
            <a:off x="3835272" y="4070909"/>
            <a:ext cx="19050" cy="19050"/>
          </a:xfrm>
          <a:custGeom>
            <a:avLst/>
            <a:gdLst>
              <a:gd name="T0" fmla="*/ 0 w 12"/>
              <a:gd name="T1" fmla="*/ 7 h 12"/>
              <a:gd name="T2" fmla="*/ 6 w 12"/>
              <a:gd name="T3" fmla="*/ 12 h 12"/>
              <a:gd name="T4" fmla="*/ 12 w 12"/>
              <a:gd name="T5" fmla="*/ 6 h 12"/>
              <a:gd name="T6" fmla="*/ 5 w 12"/>
              <a:gd name="T7" fmla="*/ 0 h 12"/>
              <a:gd name="T8" fmla="*/ 0 w 12"/>
              <a:gd name="T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7"/>
                </a:moveTo>
                <a:lnTo>
                  <a:pt x="6" y="12"/>
                </a:lnTo>
                <a:lnTo>
                  <a:pt x="12" y="6"/>
                </a:lnTo>
                <a:lnTo>
                  <a:pt x="5" y="0"/>
                </a:lnTo>
                <a:lnTo>
                  <a:pt x="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5" name="Freeform 267"/>
          <p:cNvSpPr/>
          <p:nvPr/>
        </p:nvSpPr>
        <p:spPr bwMode="auto">
          <a:xfrm>
            <a:off x="3878135" y="4097896"/>
            <a:ext cx="33338" cy="28575"/>
          </a:xfrm>
          <a:custGeom>
            <a:avLst/>
            <a:gdLst>
              <a:gd name="T0" fmla="*/ 18 w 21"/>
              <a:gd name="T1" fmla="*/ 0 h 18"/>
              <a:gd name="T2" fmla="*/ 9 w 21"/>
              <a:gd name="T3" fmla="*/ 3 h 18"/>
              <a:gd name="T4" fmla="*/ 12 w 21"/>
              <a:gd name="T5" fmla="*/ 10 h 18"/>
              <a:gd name="T6" fmla="*/ 6 w 21"/>
              <a:gd name="T7" fmla="*/ 6 h 18"/>
              <a:gd name="T8" fmla="*/ 0 w 21"/>
              <a:gd name="T9" fmla="*/ 12 h 18"/>
              <a:gd name="T10" fmla="*/ 8 w 21"/>
              <a:gd name="T11" fmla="*/ 18 h 18"/>
              <a:gd name="T12" fmla="*/ 12 w 21"/>
              <a:gd name="T13" fmla="*/ 12 h 18"/>
              <a:gd name="T14" fmla="*/ 21 w 21"/>
              <a:gd name="T15" fmla="*/ 9 h 18"/>
              <a:gd name="T16" fmla="*/ 18 w 21"/>
              <a:gd name="T1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18">
                <a:moveTo>
                  <a:pt x="18" y="0"/>
                </a:moveTo>
                <a:lnTo>
                  <a:pt x="9" y="3"/>
                </a:lnTo>
                <a:lnTo>
                  <a:pt x="12" y="10"/>
                </a:lnTo>
                <a:lnTo>
                  <a:pt x="6" y="6"/>
                </a:lnTo>
                <a:lnTo>
                  <a:pt x="0" y="12"/>
                </a:lnTo>
                <a:lnTo>
                  <a:pt x="8" y="18"/>
                </a:lnTo>
                <a:lnTo>
                  <a:pt x="12" y="12"/>
                </a:lnTo>
                <a:lnTo>
                  <a:pt x="21" y="9"/>
                </a:lnTo>
                <a:lnTo>
                  <a:pt x="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6" name="Freeform 268"/>
          <p:cNvSpPr/>
          <p:nvPr/>
        </p:nvSpPr>
        <p:spPr bwMode="auto">
          <a:xfrm>
            <a:off x="3857497" y="4088371"/>
            <a:ext cx="19050" cy="20638"/>
          </a:xfrm>
          <a:custGeom>
            <a:avLst/>
            <a:gdLst>
              <a:gd name="T0" fmla="*/ 0 w 12"/>
              <a:gd name="T1" fmla="*/ 7 h 13"/>
              <a:gd name="T2" fmla="*/ 7 w 12"/>
              <a:gd name="T3" fmla="*/ 13 h 13"/>
              <a:gd name="T4" fmla="*/ 12 w 12"/>
              <a:gd name="T5" fmla="*/ 6 h 13"/>
              <a:gd name="T6" fmla="*/ 5 w 12"/>
              <a:gd name="T7" fmla="*/ 0 h 13"/>
              <a:gd name="T8" fmla="*/ 0 w 12"/>
              <a:gd name="T9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3">
                <a:moveTo>
                  <a:pt x="0" y="7"/>
                </a:moveTo>
                <a:lnTo>
                  <a:pt x="7" y="13"/>
                </a:lnTo>
                <a:lnTo>
                  <a:pt x="12" y="6"/>
                </a:lnTo>
                <a:lnTo>
                  <a:pt x="5" y="0"/>
                </a:lnTo>
                <a:lnTo>
                  <a:pt x="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7" name="Freeform 269"/>
          <p:cNvSpPr/>
          <p:nvPr/>
        </p:nvSpPr>
        <p:spPr bwMode="auto">
          <a:xfrm>
            <a:off x="3884485" y="4070909"/>
            <a:ext cx="17463" cy="19050"/>
          </a:xfrm>
          <a:custGeom>
            <a:avLst/>
            <a:gdLst>
              <a:gd name="T0" fmla="*/ 11 w 11"/>
              <a:gd name="T1" fmla="*/ 9 h 12"/>
              <a:gd name="T2" fmla="*/ 8 w 11"/>
              <a:gd name="T3" fmla="*/ 0 h 12"/>
              <a:gd name="T4" fmla="*/ 0 w 11"/>
              <a:gd name="T5" fmla="*/ 3 h 12"/>
              <a:gd name="T6" fmla="*/ 3 w 11"/>
              <a:gd name="T7" fmla="*/ 12 h 12"/>
              <a:gd name="T8" fmla="*/ 11 w 11"/>
              <a:gd name="T9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11" y="9"/>
                </a:moveTo>
                <a:lnTo>
                  <a:pt x="8" y="0"/>
                </a:lnTo>
                <a:lnTo>
                  <a:pt x="0" y="3"/>
                </a:lnTo>
                <a:lnTo>
                  <a:pt x="3" y="12"/>
                </a:lnTo>
                <a:lnTo>
                  <a:pt x="11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8" name="Rectangle 270"/>
          <p:cNvSpPr>
            <a:spLocks noChangeArrowheads="1"/>
          </p:cNvSpPr>
          <p:nvPr/>
        </p:nvSpPr>
        <p:spPr bwMode="auto">
          <a:xfrm>
            <a:off x="3901947" y="4135996"/>
            <a:ext cx="1588" cy="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9" name="Freeform 271"/>
          <p:cNvSpPr/>
          <p:nvPr/>
        </p:nvSpPr>
        <p:spPr bwMode="auto">
          <a:xfrm>
            <a:off x="3889247" y="4028046"/>
            <a:ext cx="19050" cy="19050"/>
          </a:xfrm>
          <a:custGeom>
            <a:avLst/>
            <a:gdLst>
              <a:gd name="T0" fmla="*/ 5 w 12"/>
              <a:gd name="T1" fmla="*/ 12 h 12"/>
              <a:gd name="T2" fmla="*/ 12 w 12"/>
              <a:gd name="T3" fmla="*/ 7 h 12"/>
              <a:gd name="T4" fmla="*/ 8 w 12"/>
              <a:gd name="T5" fmla="*/ 0 h 12"/>
              <a:gd name="T6" fmla="*/ 0 w 12"/>
              <a:gd name="T7" fmla="*/ 4 h 12"/>
              <a:gd name="T8" fmla="*/ 5 w 12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5" y="12"/>
                </a:moveTo>
                <a:lnTo>
                  <a:pt x="12" y="7"/>
                </a:lnTo>
                <a:lnTo>
                  <a:pt x="8" y="0"/>
                </a:lnTo>
                <a:lnTo>
                  <a:pt x="0" y="4"/>
                </a:lnTo>
                <a:lnTo>
                  <a:pt x="5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0" name="Rectangle 272"/>
          <p:cNvSpPr>
            <a:spLocks noChangeArrowheads="1"/>
          </p:cNvSpPr>
          <p:nvPr/>
        </p:nvSpPr>
        <p:spPr bwMode="auto">
          <a:xfrm>
            <a:off x="3882897" y="3999471"/>
            <a:ext cx="14288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1" name="Freeform 273"/>
          <p:cNvSpPr/>
          <p:nvPr/>
        </p:nvSpPr>
        <p:spPr bwMode="auto">
          <a:xfrm>
            <a:off x="3936872" y="3999471"/>
            <a:ext cx="34925" cy="17463"/>
          </a:xfrm>
          <a:custGeom>
            <a:avLst/>
            <a:gdLst>
              <a:gd name="T0" fmla="*/ 2 w 22"/>
              <a:gd name="T1" fmla="*/ 0 h 11"/>
              <a:gd name="T2" fmla="*/ 2 w 22"/>
              <a:gd name="T3" fmla="*/ 2 h 11"/>
              <a:gd name="T4" fmla="*/ 0 w 22"/>
              <a:gd name="T5" fmla="*/ 3 h 11"/>
              <a:gd name="T6" fmla="*/ 2 w 22"/>
              <a:gd name="T7" fmla="*/ 7 h 11"/>
              <a:gd name="T8" fmla="*/ 2 w 22"/>
              <a:gd name="T9" fmla="*/ 9 h 11"/>
              <a:gd name="T10" fmla="*/ 4 w 22"/>
              <a:gd name="T11" fmla="*/ 9 h 11"/>
              <a:gd name="T12" fmla="*/ 5 w 22"/>
              <a:gd name="T13" fmla="*/ 11 h 11"/>
              <a:gd name="T14" fmla="*/ 22 w 22"/>
              <a:gd name="T15" fmla="*/ 0 h 11"/>
              <a:gd name="T16" fmla="*/ 2 w 22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1">
                <a:moveTo>
                  <a:pt x="2" y="0"/>
                </a:moveTo>
                <a:lnTo>
                  <a:pt x="2" y="2"/>
                </a:lnTo>
                <a:lnTo>
                  <a:pt x="0" y="3"/>
                </a:lnTo>
                <a:lnTo>
                  <a:pt x="2" y="7"/>
                </a:lnTo>
                <a:lnTo>
                  <a:pt x="2" y="9"/>
                </a:lnTo>
                <a:lnTo>
                  <a:pt x="4" y="9"/>
                </a:lnTo>
                <a:lnTo>
                  <a:pt x="5" y="11"/>
                </a:lnTo>
                <a:lnTo>
                  <a:pt x="22" y="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2" name="Rectangle 274"/>
          <p:cNvSpPr>
            <a:spLocks noChangeArrowheads="1"/>
          </p:cNvSpPr>
          <p:nvPr/>
        </p:nvSpPr>
        <p:spPr bwMode="auto">
          <a:xfrm>
            <a:off x="3944810" y="4016934"/>
            <a:ext cx="1588" cy="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3" name="Freeform 275"/>
          <p:cNvSpPr/>
          <p:nvPr/>
        </p:nvSpPr>
        <p:spPr bwMode="auto">
          <a:xfrm>
            <a:off x="3911472" y="3999471"/>
            <a:ext cx="20638" cy="31750"/>
          </a:xfrm>
          <a:custGeom>
            <a:avLst/>
            <a:gdLst>
              <a:gd name="T0" fmla="*/ 9 w 13"/>
              <a:gd name="T1" fmla="*/ 0 h 20"/>
              <a:gd name="T2" fmla="*/ 0 w 13"/>
              <a:gd name="T3" fmla="*/ 0 h 20"/>
              <a:gd name="T4" fmla="*/ 0 w 13"/>
              <a:gd name="T5" fmla="*/ 9 h 20"/>
              <a:gd name="T6" fmla="*/ 7 w 13"/>
              <a:gd name="T7" fmla="*/ 9 h 20"/>
              <a:gd name="T8" fmla="*/ 1 w 13"/>
              <a:gd name="T9" fmla="*/ 13 h 20"/>
              <a:gd name="T10" fmla="*/ 6 w 13"/>
              <a:gd name="T11" fmla="*/ 20 h 20"/>
              <a:gd name="T12" fmla="*/ 13 w 13"/>
              <a:gd name="T13" fmla="*/ 16 h 20"/>
              <a:gd name="T14" fmla="*/ 9 w 13"/>
              <a:gd name="T15" fmla="*/ 9 h 20"/>
              <a:gd name="T16" fmla="*/ 9 w 13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20">
                <a:moveTo>
                  <a:pt x="9" y="0"/>
                </a:moveTo>
                <a:lnTo>
                  <a:pt x="0" y="0"/>
                </a:lnTo>
                <a:lnTo>
                  <a:pt x="0" y="9"/>
                </a:lnTo>
                <a:lnTo>
                  <a:pt x="7" y="9"/>
                </a:lnTo>
                <a:lnTo>
                  <a:pt x="1" y="13"/>
                </a:lnTo>
                <a:lnTo>
                  <a:pt x="6" y="20"/>
                </a:lnTo>
                <a:lnTo>
                  <a:pt x="13" y="16"/>
                </a:lnTo>
                <a:lnTo>
                  <a:pt x="9" y="9"/>
                </a:lnTo>
                <a:lnTo>
                  <a:pt x="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4" name="Freeform 276"/>
          <p:cNvSpPr/>
          <p:nvPr/>
        </p:nvSpPr>
        <p:spPr bwMode="auto">
          <a:xfrm>
            <a:off x="3754310" y="3999471"/>
            <a:ext cx="22225" cy="31750"/>
          </a:xfrm>
          <a:custGeom>
            <a:avLst/>
            <a:gdLst>
              <a:gd name="T0" fmla="*/ 8 w 14"/>
              <a:gd name="T1" fmla="*/ 20 h 20"/>
              <a:gd name="T2" fmla="*/ 13 w 14"/>
              <a:gd name="T3" fmla="*/ 13 h 20"/>
              <a:gd name="T4" fmla="*/ 7 w 14"/>
              <a:gd name="T5" fmla="*/ 9 h 20"/>
              <a:gd name="T6" fmla="*/ 14 w 14"/>
              <a:gd name="T7" fmla="*/ 9 h 20"/>
              <a:gd name="T8" fmla="*/ 14 w 14"/>
              <a:gd name="T9" fmla="*/ 0 h 20"/>
              <a:gd name="T10" fmla="*/ 5 w 14"/>
              <a:gd name="T11" fmla="*/ 0 h 20"/>
              <a:gd name="T12" fmla="*/ 5 w 14"/>
              <a:gd name="T13" fmla="*/ 9 h 20"/>
              <a:gd name="T14" fmla="*/ 0 w 14"/>
              <a:gd name="T15" fmla="*/ 16 h 20"/>
              <a:gd name="T16" fmla="*/ 8 w 14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20">
                <a:moveTo>
                  <a:pt x="8" y="20"/>
                </a:moveTo>
                <a:lnTo>
                  <a:pt x="13" y="13"/>
                </a:lnTo>
                <a:lnTo>
                  <a:pt x="7" y="9"/>
                </a:lnTo>
                <a:lnTo>
                  <a:pt x="14" y="9"/>
                </a:lnTo>
                <a:lnTo>
                  <a:pt x="14" y="0"/>
                </a:lnTo>
                <a:lnTo>
                  <a:pt x="5" y="0"/>
                </a:lnTo>
                <a:lnTo>
                  <a:pt x="5" y="9"/>
                </a:lnTo>
                <a:lnTo>
                  <a:pt x="0" y="16"/>
                </a:lnTo>
                <a:lnTo>
                  <a:pt x="8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5" name="Rectangle 277"/>
          <p:cNvSpPr>
            <a:spLocks noChangeArrowheads="1"/>
          </p:cNvSpPr>
          <p:nvPr/>
        </p:nvSpPr>
        <p:spPr bwMode="auto">
          <a:xfrm>
            <a:off x="3789235" y="3999471"/>
            <a:ext cx="14288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" name="Rectangle 278"/>
          <p:cNvSpPr>
            <a:spLocks noChangeArrowheads="1"/>
          </p:cNvSpPr>
          <p:nvPr/>
        </p:nvSpPr>
        <p:spPr bwMode="auto">
          <a:xfrm>
            <a:off x="3743197" y="4016934"/>
            <a:ext cx="1588" cy="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7" name="Freeform 279"/>
          <p:cNvSpPr/>
          <p:nvPr/>
        </p:nvSpPr>
        <p:spPr bwMode="auto">
          <a:xfrm>
            <a:off x="3778122" y="4028046"/>
            <a:ext cx="20638" cy="19050"/>
          </a:xfrm>
          <a:custGeom>
            <a:avLst/>
            <a:gdLst>
              <a:gd name="T0" fmla="*/ 13 w 13"/>
              <a:gd name="T1" fmla="*/ 4 h 12"/>
              <a:gd name="T2" fmla="*/ 5 w 13"/>
              <a:gd name="T3" fmla="*/ 0 h 12"/>
              <a:gd name="T4" fmla="*/ 0 w 13"/>
              <a:gd name="T5" fmla="*/ 7 h 12"/>
              <a:gd name="T6" fmla="*/ 8 w 13"/>
              <a:gd name="T7" fmla="*/ 12 h 12"/>
              <a:gd name="T8" fmla="*/ 13 w 13"/>
              <a:gd name="T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2">
                <a:moveTo>
                  <a:pt x="13" y="4"/>
                </a:moveTo>
                <a:lnTo>
                  <a:pt x="5" y="0"/>
                </a:lnTo>
                <a:lnTo>
                  <a:pt x="0" y="7"/>
                </a:lnTo>
                <a:lnTo>
                  <a:pt x="8" y="12"/>
                </a:lnTo>
                <a:lnTo>
                  <a:pt x="13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8" name="Freeform 280"/>
          <p:cNvSpPr/>
          <p:nvPr/>
        </p:nvSpPr>
        <p:spPr bwMode="auto">
          <a:xfrm>
            <a:off x="3714622" y="3999471"/>
            <a:ext cx="34925" cy="17463"/>
          </a:xfrm>
          <a:custGeom>
            <a:avLst/>
            <a:gdLst>
              <a:gd name="T0" fmla="*/ 21 w 22"/>
              <a:gd name="T1" fmla="*/ 2 h 11"/>
              <a:gd name="T2" fmla="*/ 21 w 22"/>
              <a:gd name="T3" fmla="*/ 0 h 11"/>
              <a:gd name="T4" fmla="*/ 0 w 22"/>
              <a:gd name="T5" fmla="*/ 0 h 11"/>
              <a:gd name="T6" fmla="*/ 18 w 22"/>
              <a:gd name="T7" fmla="*/ 11 h 11"/>
              <a:gd name="T8" fmla="*/ 19 w 22"/>
              <a:gd name="T9" fmla="*/ 9 h 11"/>
              <a:gd name="T10" fmla="*/ 21 w 22"/>
              <a:gd name="T11" fmla="*/ 9 h 11"/>
              <a:gd name="T12" fmla="*/ 21 w 22"/>
              <a:gd name="T13" fmla="*/ 7 h 11"/>
              <a:gd name="T14" fmla="*/ 22 w 22"/>
              <a:gd name="T15" fmla="*/ 3 h 11"/>
              <a:gd name="T16" fmla="*/ 21 w 22"/>
              <a:gd name="T17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1">
                <a:moveTo>
                  <a:pt x="21" y="2"/>
                </a:moveTo>
                <a:lnTo>
                  <a:pt x="21" y="0"/>
                </a:lnTo>
                <a:lnTo>
                  <a:pt x="0" y="0"/>
                </a:lnTo>
                <a:lnTo>
                  <a:pt x="18" y="11"/>
                </a:lnTo>
                <a:lnTo>
                  <a:pt x="19" y="9"/>
                </a:lnTo>
                <a:lnTo>
                  <a:pt x="21" y="9"/>
                </a:lnTo>
                <a:lnTo>
                  <a:pt x="21" y="7"/>
                </a:lnTo>
                <a:lnTo>
                  <a:pt x="22" y="3"/>
                </a:lnTo>
                <a:lnTo>
                  <a:pt x="21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9" name="Freeform 281"/>
          <p:cNvSpPr/>
          <p:nvPr/>
        </p:nvSpPr>
        <p:spPr bwMode="auto">
          <a:xfrm>
            <a:off x="3811460" y="3996296"/>
            <a:ext cx="17463" cy="19050"/>
          </a:xfrm>
          <a:custGeom>
            <a:avLst/>
            <a:gdLst>
              <a:gd name="T0" fmla="*/ 11 w 11"/>
              <a:gd name="T1" fmla="*/ 3 h 12"/>
              <a:gd name="T2" fmla="*/ 3 w 11"/>
              <a:gd name="T3" fmla="*/ 0 h 12"/>
              <a:gd name="T4" fmla="*/ 0 w 11"/>
              <a:gd name="T5" fmla="*/ 9 h 12"/>
              <a:gd name="T6" fmla="*/ 8 w 11"/>
              <a:gd name="T7" fmla="*/ 12 h 12"/>
              <a:gd name="T8" fmla="*/ 11 w 11"/>
              <a:gd name="T9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11" y="3"/>
                </a:moveTo>
                <a:lnTo>
                  <a:pt x="3" y="0"/>
                </a:lnTo>
                <a:lnTo>
                  <a:pt x="0" y="9"/>
                </a:lnTo>
                <a:lnTo>
                  <a:pt x="8" y="12"/>
                </a:lnTo>
                <a:lnTo>
                  <a:pt x="11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0" name="Freeform 282"/>
          <p:cNvSpPr/>
          <p:nvPr/>
        </p:nvSpPr>
        <p:spPr bwMode="auto">
          <a:xfrm>
            <a:off x="3851147" y="3969309"/>
            <a:ext cx="17463" cy="17463"/>
          </a:xfrm>
          <a:custGeom>
            <a:avLst/>
            <a:gdLst>
              <a:gd name="T0" fmla="*/ 2 w 11"/>
              <a:gd name="T1" fmla="*/ 11 h 11"/>
              <a:gd name="T2" fmla="*/ 11 w 11"/>
              <a:gd name="T3" fmla="*/ 9 h 11"/>
              <a:gd name="T4" fmla="*/ 8 w 11"/>
              <a:gd name="T5" fmla="*/ 0 h 11"/>
              <a:gd name="T6" fmla="*/ 0 w 11"/>
              <a:gd name="T7" fmla="*/ 3 h 11"/>
              <a:gd name="T8" fmla="*/ 2 w 11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1">
                <a:moveTo>
                  <a:pt x="2" y="11"/>
                </a:moveTo>
                <a:lnTo>
                  <a:pt x="11" y="9"/>
                </a:lnTo>
                <a:lnTo>
                  <a:pt x="8" y="0"/>
                </a:lnTo>
                <a:lnTo>
                  <a:pt x="0" y="3"/>
                </a:lnTo>
                <a:lnTo>
                  <a:pt x="2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1" name="Rectangle 283"/>
          <p:cNvSpPr>
            <a:spLocks noChangeArrowheads="1"/>
          </p:cNvSpPr>
          <p:nvPr/>
        </p:nvSpPr>
        <p:spPr bwMode="auto">
          <a:xfrm>
            <a:off x="3835272" y="3928034"/>
            <a:ext cx="1588" cy="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2" name="Freeform 284"/>
          <p:cNvSpPr/>
          <p:nvPr/>
        </p:nvSpPr>
        <p:spPr bwMode="auto">
          <a:xfrm>
            <a:off x="3859085" y="3996296"/>
            <a:ext cx="17463" cy="17463"/>
          </a:xfrm>
          <a:custGeom>
            <a:avLst/>
            <a:gdLst>
              <a:gd name="T0" fmla="*/ 2 w 11"/>
              <a:gd name="T1" fmla="*/ 11 h 11"/>
              <a:gd name="T2" fmla="*/ 11 w 11"/>
              <a:gd name="T3" fmla="*/ 9 h 11"/>
              <a:gd name="T4" fmla="*/ 8 w 11"/>
              <a:gd name="T5" fmla="*/ 0 h 11"/>
              <a:gd name="T6" fmla="*/ 0 w 11"/>
              <a:gd name="T7" fmla="*/ 3 h 11"/>
              <a:gd name="T8" fmla="*/ 2 w 11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1">
                <a:moveTo>
                  <a:pt x="2" y="11"/>
                </a:moveTo>
                <a:lnTo>
                  <a:pt x="11" y="9"/>
                </a:lnTo>
                <a:lnTo>
                  <a:pt x="8" y="0"/>
                </a:lnTo>
                <a:lnTo>
                  <a:pt x="0" y="3"/>
                </a:lnTo>
                <a:lnTo>
                  <a:pt x="2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3" name="Freeform 285"/>
          <p:cNvSpPr/>
          <p:nvPr/>
        </p:nvSpPr>
        <p:spPr bwMode="auto">
          <a:xfrm>
            <a:off x="3835272" y="3897871"/>
            <a:ext cx="17463" cy="34925"/>
          </a:xfrm>
          <a:custGeom>
            <a:avLst/>
            <a:gdLst>
              <a:gd name="T0" fmla="*/ 2 w 11"/>
              <a:gd name="T1" fmla="*/ 22 h 22"/>
              <a:gd name="T2" fmla="*/ 5 w 11"/>
              <a:gd name="T3" fmla="*/ 21 h 22"/>
              <a:gd name="T4" fmla="*/ 9 w 11"/>
              <a:gd name="T5" fmla="*/ 22 h 22"/>
              <a:gd name="T6" fmla="*/ 9 w 11"/>
              <a:gd name="T7" fmla="*/ 19 h 22"/>
              <a:gd name="T8" fmla="*/ 11 w 11"/>
              <a:gd name="T9" fmla="*/ 19 h 22"/>
              <a:gd name="T10" fmla="*/ 5 w 11"/>
              <a:gd name="T11" fmla="*/ 0 h 22"/>
              <a:gd name="T12" fmla="*/ 0 w 11"/>
              <a:gd name="T13" fmla="*/ 19 h 22"/>
              <a:gd name="T14" fmla="*/ 2 w 11"/>
              <a:gd name="T15" fmla="*/ 20 h 22"/>
              <a:gd name="T16" fmla="*/ 2 w 11"/>
              <a:gd name="T1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22">
                <a:moveTo>
                  <a:pt x="2" y="22"/>
                </a:moveTo>
                <a:lnTo>
                  <a:pt x="5" y="21"/>
                </a:lnTo>
                <a:lnTo>
                  <a:pt x="9" y="22"/>
                </a:lnTo>
                <a:lnTo>
                  <a:pt x="9" y="19"/>
                </a:lnTo>
                <a:lnTo>
                  <a:pt x="11" y="19"/>
                </a:lnTo>
                <a:lnTo>
                  <a:pt x="5" y="0"/>
                </a:lnTo>
                <a:lnTo>
                  <a:pt x="0" y="19"/>
                </a:lnTo>
                <a:lnTo>
                  <a:pt x="2" y="20"/>
                </a:lnTo>
                <a:lnTo>
                  <a:pt x="2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4" name="Freeform 286"/>
          <p:cNvSpPr/>
          <p:nvPr/>
        </p:nvSpPr>
        <p:spPr bwMode="auto">
          <a:xfrm>
            <a:off x="3819397" y="3969309"/>
            <a:ext cx="17463" cy="17463"/>
          </a:xfrm>
          <a:custGeom>
            <a:avLst/>
            <a:gdLst>
              <a:gd name="T0" fmla="*/ 11 w 11"/>
              <a:gd name="T1" fmla="*/ 3 h 11"/>
              <a:gd name="T2" fmla="*/ 2 w 11"/>
              <a:gd name="T3" fmla="*/ 0 h 11"/>
              <a:gd name="T4" fmla="*/ 0 w 11"/>
              <a:gd name="T5" fmla="*/ 9 h 11"/>
              <a:gd name="T6" fmla="*/ 8 w 11"/>
              <a:gd name="T7" fmla="*/ 11 h 11"/>
              <a:gd name="T8" fmla="*/ 11 w 11"/>
              <a:gd name="T9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1">
                <a:moveTo>
                  <a:pt x="11" y="3"/>
                </a:moveTo>
                <a:lnTo>
                  <a:pt x="2" y="0"/>
                </a:lnTo>
                <a:lnTo>
                  <a:pt x="0" y="9"/>
                </a:lnTo>
                <a:lnTo>
                  <a:pt x="8" y="11"/>
                </a:lnTo>
                <a:lnTo>
                  <a:pt x="11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5" name="Freeform 287"/>
          <p:cNvSpPr/>
          <p:nvPr/>
        </p:nvSpPr>
        <p:spPr bwMode="auto">
          <a:xfrm>
            <a:off x="3827335" y="3942321"/>
            <a:ext cx="33338" cy="17463"/>
          </a:xfrm>
          <a:custGeom>
            <a:avLst/>
            <a:gdLst>
              <a:gd name="T0" fmla="*/ 10 w 21"/>
              <a:gd name="T1" fmla="*/ 4 h 11"/>
              <a:gd name="T2" fmla="*/ 12 w 21"/>
              <a:gd name="T3" fmla="*/ 11 h 11"/>
              <a:gd name="T4" fmla="*/ 21 w 21"/>
              <a:gd name="T5" fmla="*/ 8 h 11"/>
              <a:gd name="T6" fmla="*/ 18 w 21"/>
              <a:gd name="T7" fmla="*/ 0 h 11"/>
              <a:gd name="T8" fmla="*/ 10 w 21"/>
              <a:gd name="T9" fmla="*/ 2 h 11"/>
              <a:gd name="T10" fmla="*/ 2 w 21"/>
              <a:gd name="T11" fmla="*/ 0 h 11"/>
              <a:gd name="T12" fmla="*/ 0 w 21"/>
              <a:gd name="T13" fmla="*/ 9 h 11"/>
              <a:gd name="T14" fmla="*/ 9 w 21"/>
              <a:gd name="T15" fmla="*/ 11 h 11"/>
              <a:gd name="T16" fmla="*/ 10 w 21"/>
              <a:gd name="T17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11">
                <a:moveTo>
                  <a:pt x="10" y="4"/>
                </a:moveTo>
                <a:lnTo>
                  <a:pt x="12" y="11"/>
                </a:lnTo>
                <a:lnTo>
                  <a:pt x="21" y="8"/>
                </a:lnTo>
                <a:lnTo>
                  <a:pt x="18" y="0"/>
                </a:lnTo>
                <a:lnTo>
                  <a:pt x="10" y="2"/>
                </a:lnTo>
                <a:lnTo>
                  <a:pt x="2" y="0"/>
                </a:lnTo>
                <a:lnTo>
                  <a:pt x="0" y="9"/>
                </a:lnTo>
                <a:lnTo>
                  <a:pt x="9" y="11"/>
                </a:lnTo>
                <a:lnTo>
                  <a:pt x="10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6" name="Freeform 288"/>
          <p:cNvSpPr/>
          <p:nvPr/>
        </p:nvSpPr>
        <p:spPr bwMode="auto">
          <a:xfrm>
            <a:off x="3813047" y="4086784"/>
            <a:ext cx="20638" cy="20638"/>
          </a:xfrm>
          <a:custGeom>
            <a:avLst/>
            <a:gdLst>
              <a:gd name="T0" fmla="*/ 0 w 13"/>
              <a:gd name="T1" fmla="*/ 6 h 13"/>
              <a:gd name="T2" fmla="*/ 6 w 13"/>
              <a:gd name="T3" fmla="*/ 13 h 13"/>
              <a:gd name="T4" fmla="*/ 13 w 13"/>
              <a:gd name="T5" fmla="*/ 7 h 13"/>
              <a:gd name="T6" fmla="*/ 7 w 13"/>
              <a:gd name="T7" fmla="*/ 0 h 13"/>
              <a:gd name="T8" fmla="*/ 0 w 13"/>
              <a:gd name="T9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0" y="6"/>
                </a:moveTo>
                <a:lnTo>
                  <a:pt x="6" y="13"/>
                </a:lnTo>
                <a:lnTo>
                  <a:pt x="13" y="7"/>
                </a:lnTo>
                <a:lnTo>
                  <a:pt x="7" y="0"/>
                </a:lnTo>
                <a:lnTo>
                  <a:pt x="0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7" name="Freeform 289"/>
          <p:cNvSpPr/>
          <p:nvPr/>
        </p:nvSpPr>
        <p:spPr bwMode="auto">
          <a:xfrm>
            <a:off x="3763835" y="4123296"/>
            <a:ext cx="25400" cy="31750"/>
          </a:xfrm>
          <a:custGeom>
            <a:avLst/>
            <a:gdLst>
              <a:gd name="T0" fmla="*/ 15 w 16"/>
              <a:gd name="T1" fmla="*/ 4 h 20"/>
              <a:gd name="T2" fmla="*/ 13 w 16"/>
              <a:gd name="T3" fmla="*/ 3 h 20"/>
              <a:gd name="T4" fmla="*/ 10 w 16"/>
              <a:gd name="T5" fmla="*/ 0 h 20"/>
              <a:gd name="T6" fmla="*/ 8 w 16"/>
              <a:gd name="T7" fmla="*/ 1 h 20"/>
              <a:gd name="T8" fmla="*/ 7 w 16"/>
              <a:gd name="T9" fmla="*/ 1 h 20"/>
              <a:gd name="T10" fmla="*/ 0 w 16"/>
              <a:gd name="T11" fmla="*/ 20 h 20"/>
              <a:gd name="T12" fmla="*/ 16 w 16"/>
              <a:gd name="T13" fmla="*/ 7 h 20"/>
              <a:gd name="T14" fmla="*/ 14 w 16"/>
              <a:gd name="T15" fmla="*/ 5 h 20"/>
              <a:gd name="T16" fmla="*/ 15 w 16"/>
              <a:gd name="T17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20">
                <a:moveTo>
                  <a:pt x="15" y="4"/>
                </a:moveTo>
                <a:lnTo>
                  <a:pt x="13" y="3"/>
                </a:lnTo>
                <a:lnTo>
                  <a:pt x="10" y="0"/>
                </a:lnTo>
                <a:lnTo>
                  <a:pt x="8" y="1"/>
                </a:lnTo>
                <a:lnTo>
                  <a:pt x="7" y="1"/>
                </a:lnTo>
                <a:lnTo>
                  <a:pt x="0" y="20"/>
                </a:lnTo>
                <a:lnTo>
                  <a:pt x="16" y="7"/>
                </a:lnTo>
                <a:lnTo>
                  <a:pt x="14" y="5"/>
                </a:lnTo>
                <a:lnTo>
                  <a:pt x="15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8" name="Freeform 290"/>
          <p:cNvSpPr/>
          <p:nvPr/>
        </p:nvSpPr>
        <p:spPr bwMode="auto">
          <a:xfrm>
            <a:off x="3778122" y="4097896"/>
            <a:ext cx="33338" cy="26988"/>
          </a:xfrm>
          <a:custGeom>
            <a:avLst/>
            <a:gdLst>
              <a:gd name="T0" fmla="*/ 9 w 21"/>
              <a:gd name="T1" fmla="*/ 9 h 17"/>
              <a:gd name="T2" fmla="*/ 12 w 21"/>
              <a:gd name="T3" fmla="*/ 3 h 17"/>
              <a:gd name="T4" fmla="*/ 3 w 21"/>
              <a:gd name="T5" fmla="*/ 0 h 17"/>
              <a:gd name="T6" fmla="*/ 0 w 21"/>
              <a:gd name="T7" fmla="*/ 8 h 17"/>
              <a:gd name="T8" fmla="*/ 9 w 21"/>
              <a:gd name="T9" fmla="*/ 11 h 17"/>
              <a:gd name="T10" fmla="*/ 14 w 21"/>
              <a:gd name="T11" fmla="*/ 17 h 17"/>
              <a:gd name="T12" fmla="*/ 21 w 21"/>
              <a:gd name="T13" fmla="*/ 11 h 17"/>
              <a:gd name="T14" fmla="*/ 15 w 21"/>
              <a:gd name="T15" fmla="*/ 4 h 17"/>
              <a:gd name="T16" fmla="*/ 9 w 21"/>
              <a:gd name="T17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17">
                <a:moveTo>
                  <a:pt x="9" y="9"/>
                </a:moveTo>
                <a:lnTo>
                  <a:pt x="12" y="3"/>
                </a:lnTo>
                <a:lnTo>
                  <a:pt x="3" y="0"/>
                </a:lnTo>
                <a:lnTo>
                  <a:pt x="0" y="8"/>
                </a:lnTo>
                <a:lnTo>
                  <a:pt x="9" y="11"/>
                </a:lnTo>
                <a:lnTo>
                  <a:pt x="14" y="17"/>
                </a:lnTo>
                <a:lnTo>
                  <a:pt x="21" y="11"/>
                </a:lnTo>
                <a:lnTo>
                  <a:pt x="15" y="4"/>
                </a:lnTo>
                <a:lnTo>
                  <a:pt x="9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9" name="Freeform 291"/>
          <p:cNvSpPr/>
          <p:nvPr/>
        </p:nvSpPr>
        <p:spPr bwMode="auto">
          <a:xfrm>
            <a:off x="3797172" y="4043921"/>
            <a:ext cx="19050" cy="17463"/>
          </a:xfrm>
          <a:custGeom>
            <a:avLst/>
            <a:gdLst>
              <a:gd name="T0" fmla="*/ 12 w 12"/>
              <a:gd name="T1" fmla="*/ 3 h 11"/>
              <a:gd name="T2" fmla="*/ 3 w 12"/>
              <a:gd name="T3" fmla="*/ 0 h 11"/>
              <a:gd name="T4" fmla="*/ 0 w 12"/>
              <a:gd name="T5" fmla="*/ 8 h 11"/>
              <a:gd name="T6" fmla="*/ 9 w 12"/>
              <a:gd name="T7" fmla="*/ 11 h 11"/>
              <a:gd name="T8" fmla="*/ 12 w 12"/>
              <a:gd name="T9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12" y="3"/>
                </a:moveTo>
                <a:lnTo>
                  <a:pt x="3" y="0"/>
                </a:lnTo>
                <a:lnTo>
                  <a:pt x="0" y="8"/>
                </a:lnTo>
                <a:lnTo>
                  <a:pt x="9" y="11"/>
                </a:lnTo>
                <a:lnTo>
                  <a:pt x="12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0" name="Rectangle 292"/>
          <p:cNvSpPr>
            <a:spLocks noChangeArrowheads="1"/>
          </p:cNvSpPr>
          <p:nvPr/>
        </p:nvSpPr>
        <p:spPr bwMode="auto">
          <a:xfrm>
            <a:off x="3789235" y="4134409"/>
            <a:ext cx="1588" cy="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1" name="Freeform 293"/>
          <p:cNvSpPr/>
          <p:nvPr/>
        </p:nvSpPr>
        <p:spPr bwMode="auto">
          <a:xfrm>
            <a:off x="3787647" y="4070909"/>
            <a:ext cx="17463" cy="17463"/>
          </a:xfrm>
          <a:custGeom>
            <a:avLst/>
            <a:gdLst>
              <a:gd name="T0" fmla="*/ 0 w 11"/>
              <a:gd name="T1" fmla="*/ 8 h 11"/>
              <a:gd name="T2" fmla="*/ 9 w 11"/>
              <a:gd name="T3" fmla="*/ 11 h 11"/>
              <a:gd name="T4" fmla="*/ 11 w 11"/>
              <a:gd name="T5" fmla="*/ 3 h 11"/>
              <a:gd name="T6" fmla="*/ 3 w 11"/>
              <a:gd name="T7" fmla="*/ 0 h 11"/>
              <a:gd name="T8" fmla="*/ 0 w 11"/>
              <a:gd name="T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1">
                <a:moveTo>
                  <a:pt x="0" y="8"/>
                </a:moveTo>
                <a:lnTo>
                  <a:pt x="9" y="11"/>
                </a:lnTo>
                <a:lnTo>
                  <a:pt x="11" y="3"/>
                </a:lnTo>
                <a:lnTo>
                  <a:pt x="3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2" name="Freeform 294"/>
          <p:cNvSpPr/>
          <p:nvPr/>
        </p:nvSpPr>
        <p:spPr bwMode="auto">
          <a:xfrm>
            <a:off x="4375022" y="4113771"/>
            <a:ext cx="19050" cy="19050"/>
          </a:xfrm>
          <a:custGeom>
            <a:avLst/>
            <a:gdLst>
              <a:gd name="T0" fmla="*/ 0 w 12"/>
              <a:gd name="T1" fmla="*/ 6 h 12"/>
              <a:gd name="T2" fmla="*/ 6 w 12"/>
              <a:gd name="T3" fmla="*/ 12 h 12"/>
              <a:gd name="T4" fmla="*/ 12 w 12"/>
              <a:gd name="T5" fmla="*/ 6 h 12"/>
              <a:gd name="T6" fmla="*/ 5 w 12"/>
              <a:gd name="T7" fmla="*/ 0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lnTo>
                  <a:pt x="6" y="12"/>
                </a:lnTo>
                <a:lnTo>
                  <a:pt x="12" y="6"/>
                </a:lnTo>
                <a:lnTo>
                  <a:pt x="5" y="0"/>
                </a:lnTo>
                <a:lnTo>
                  <a:pt x="0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3" name="Freeform 295"/>
          <p:cNvSpPr/>
          <p:nvPr/>
        </p:nvSpPr>
        <p:spPr bwMode="auto">
          <a:xfrm>
            <a:off x="4392485" y="4094721"/>
            <a:ext cx="17463" cy="17463"/>
          </a:xfrm>
          <a:custGeom>
            <a:avLst/>
            <a:gdLst>
              <a:gd name="T0" fmla="*/ 0 w 11"/>
              <a:gd name="T1" fmla="*/ 6 h 11"/>
              <a:gd name="T2" fmla="*/ 6 w 11"/>
              <a:gd name="T3" fmla="*/ 11 h 11"/>
              <a:gd name="T4" fmla="*/ 11 w 11"/>
              <a:gd name="T5" fmla="*/ 5 h 11"/>
              <a:gd name="T6" fmla="*/ 5 w 11"/>
              <a:gd name="T7" fmla="*/ 0 h 11"/>
              <a:gd name="T8" fmla="*/ 0 w 11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1">
                <a:moveTo>
                  <a:pt x="0" y="6"/>
                </a:moveTo>
                <a:lnTo>
                  <a:pt x="6" y="11"/>
                </a:lnTo>
                <a:lnTo>
                  <a:pt x="11" y="5"/>
                </a:lnTo>
                <a:lnTo>
                  <a:pt x="5" y="0"/>
                </a:lnTo>
                <a:lnTo>
                  <a:pt x="0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4" name="Freeform 296"/>
          <p:cNvSpPr/>
          <p:nvPr/>
        </p:nvSpPr>
        <p:spPr bwMode="auto">
          <a:xfrm>
            <a:off x="4352797" y="4134409"/>
            <a:ext cx="23813" cy="22225"/>
          </a:xfrm>
          <a:custGeom>
            <a:avLst/>
            <a:gdLst>
              <a:gd name="T0" fmla="*/ 9 w 15"/>
              <a:gd name="T1" fmla="*/ 0 h 14"/>
              <a:gd name="T2" fmla="*/ 8 w 15"/>
              <a:gd name="T3" fmla="*/ 1 h 14"/>
              <a:gd name="T4" fmla="*/ 6 w 15"/>
              <a:gd name="T5" fmla="*/ 0 h 14"/>
              <a:gd name="T6" fmla="*/ 0 w 15"/>
              <a:gd name="T7" fmla="*/ 5 h 14"/>
              <a:gd name="T8" fmla="*/ 8 w 15"/>
              <a:gd name="T9" fmla="*/ 14 h 14"/>
              <a:gd name="T10" fmla="*/ 8 w 15"/>
              <a:gd name="T11" fmla="*/ 14 h 14"/>
              <a:gd name="T12" fmla="*/ 8 w 15"/>
              <a:gd name="T13" fmla="*/ 14 h 14"/>
              <a:gd name="T14" fmla="*/ 8 w 15"/>
              <a:gd name="T15" fmla="*/ 14 h 14"/>
              <a:gd name="T16" fmla="*/ 8 w 15"/>
              <a:gd name="T17" fmla="*/ 14 h 14"/>
              <a:gd name="T18" fmla="*/ 15 w 15"/>
              <a:gd name="T19" fmla="*/ 5 h 14"/>
              <a:gd name="T20" fmla="*/ 9 w 15"/>
              <a:gd name="T2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14">
                <a:moveTo>
                  <a:pt x="9" y="0"/>
                </a:moveTo>
                <a:lnTo>
                  <a:pt x="8" y="1"/>
                </a:lnTo>
                <a:lnTo>
                  <a:pt x="6" y="0"/>
                </a:lnTo>
                <a:lnTo>
                  <a:pt x="0" y="5"/>
                </a:ln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lnTo>
                  <a:pt x="8" y="14"/>
                </a:lnTo>
                <a:lnTo>
                  <a:pt x="15" y="5"/>
                </a:lnTo>
                <a:lnTo>
                  <a:pt x="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5" name="Freeform 297"/>
          <p:cNvSpPr/>
          <p:nvPr/>
        </p:nvSpPr>
        <p:spPr bwMode="auto">
          <a:xfrm>
            <a:off x="4409947" y="4074084"/>
            <a:ext cx="19050" cy="17463"/>
          </a:xfrm>
          <a:custGeom>
            <a:avLst/>
            <a:gdLst>
              <a:gd name="T0" fmla="*/ 0 w 12"/>
              <a:gd name="T1" fmla="*/ 6 h 11"/>
              <a:gd name="T2" fmla="*/ 6 w 12"/>
              <a:gd name="T3" fmla="*/ 11 h 11"/>
              <a:gd name="T4" fmla="*/ 12 w 12"/>
              <a:gd name="T5" fmla="*/ 5 h 11"/>
              <a:gd name="T6" fmla="*/ 5 w 12"/>
              <a:gd name="T7" fmla="*/ 0 h 11"/>
              <a:gd name="T8" fmla="*/ 0 w 12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0" y="6"/>
                </a:moveTo>
                <a:lnTo>
                  <a:pt x="6" y="11"/>
                </a:lnTo>
                <a:lnTo>
                  <a:pt x="12" y="5"/>
                </a:lnTo>
                <a:lnTo>
                  <a:pt x="5" y="0"/>
                </a:lnTo>
                <a:lnTo>
                  <a:pt x="0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6" name="Freeform 298"/>
          <p:cNvSpPr/>
          <p:nvPr/>
        </p:nvSpPr>
        <p:spPr bwMode="auto">
          <a:xfrm>
            <a:off x="4460747" y="4016934"/>
            <a:ext cx="22225" cy="15875"/>
          </a:xfrm>
          <a:custGeom>
            <a:avLst/>
            <a:gdLst>
              <a:gd name="T0" fmla="*/ 0 w 14"/>
              <a:gd name="T1" fmla="*/ 0 h 10"/>
              <a:gd name="T2" fmla="*/ 0 w 14"/>
              <a:gd name="T3" fmla="*/ 9 h 10"/>
              <a:gd name="T4" fmla="*/ 5 w 14"/>
              <a:gd name="T5" fmla="*/ 9 h 10"/>
              <a:gd name="T6" fmla="*/ 5 w 14"/>
              <a:gd name="T7" fmla="*/ 9 h 10"/>
              <a:gd name="T8" fmla="*/ 7 w 14"/>
              <a:gd name="T9" fmla="*/ 10 h 10"/>
              <a:gd name="T10" fmla="*/ 14 w 14"/>
              <a:gd name="T11" fmla="*/ 0 h 10"/>
              <a:gd name="T12" fmla="*/ 0 w 14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0">
                <a:moveTo>
                  <a:pt x="0" y="0"/>
                </a:moveTo>
                <a:lnTo>
                  <a:pt x="0" y="9"/>
                </a:lnTo>
                <a:lnTo>
                  <a:pt x="5" y="9"/>
                </a:lnTo>
                <a:lnTo>
                  <a:pt x="5" y="9"/>
                </a:lnTo>
                <a:lnTo>
                  <a:pt x="7" y="10"/>
                </a:lnTo>
                <a:lnTo>
                  <a:pt x="1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7" name="Rectangle 299"/>
          <p:cNvSpPr>
            <a:spLocks noChangeArrowheads="1"/>
          </p:cNvSpPr>
          <p:nvPr/>
        </p:nvSpPr>
        <p:spPr bwMode="auto">
          <a:xfrm>
            <a:off x="4435347" y="4016934"/>
            <a:ext cx="12700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" name="Rectangle 300"/>
          <p:cNvSpPr>
            <a:spLocks noChangeArrowheads="1"/>
          </p:cNvSpPr>
          <p:nvPr/>
        </p:nvSpPr>
        <p:spPr bwMode="auto">
          <a:xfrm>
            <a:off x="4368672" y="3899459"/>
            <a:ext cx="14288" cy="1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9" name="Freeform 301"/>
          <p:cNvSpPr/>
          <p:nvPr/>
        </p:nvSpPr>
        <p:spPr bwMode="auto">
          <a:xfrm>
            <a:off x="4443285" y="4034396"/>
            <a:ext cx="19050" cy="17463"/>
          </a:xfrm>
          <a:custGeom>
            <a:avLst/>
            <a:gdLst>
              <a:gd name="T0" fmla="*/ 0 w 12"/>
              <a:gd name="T1" fmla="*/ 6 h 11"/>
              <a:gd name="T2" fmla="*/ 7 w 12"/>
              <a:gd name="T3" fmla="*/ 11 h 11"/>
              <a:gd name="T4" fmla="*/ 12 w 12"/>
              <a:gd name="T5" fmla="*/ 5 h 11"/>
              <a:gd name="T6" fmla="*/ 6 w 12"/>
              <a:gd name="T7" fmla="*/ 0 h 11"/>
              <a:gd name="T8" fmla="*/ 0 w 12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0" y="6"/>
                </a:moveTo>
                <a:lnTo>
                  <a:pt x="7" y="11"/>
                </a:lnTo>
                <a:lnTo>
                  <a:pt x="12" y="5"/>
                </a:lnTo>
                <a:lnTo>
                  <a:pt x="6" y="0"/>
                </a:lnTo>
                <a:lnTo>
                  <a:pt x="0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" name="Freeform 302"/>
          <p:cNvSpPr/>
          <p:nvPr/>
        </p:nvSpPr>
        <p:spPr bwMode="auto">
          <a:xfrm>
            <a:off x="4427410" y="4053446"/>
            <a:ext cx="19050" cy="19050"/>
          </a:xfrm>
          <a:custGeom>
            <a:avLst/>
            <a:gdLst>
              <a:gd name="T0" fmla="*/ 0 w 12"/>
              <a:gd name="T1" fmla="*/ 6 h 12"/>
              <a:gd name="T2" fmla="*/ 6 w 12"/>
              <a:gd name="T3" fmla="*/ 12 h 12"/>
              <a:gd name="T4" fmla="*/ 12 w 12"/>
              <a:gd name="T5" fmla="*/ 6 h 12"/>
              <a:gd name="T6" fmla="*/ 5 w 12"/>
              <a:gd name="T7" fmla="*/ 0 h 12"/>
              <a:gd name="T8" fmla="*/ 0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6"/>
                </a:moveTo>
                <a:lnTo>
                  <a:pt x="6" y="12"/>
                </a:lnTo>
                <a:lnTo>
                  <a:pt x="12" y="6"/>
                </a:lnTo>
                <a:lnTo>
                  <a:pt x="5" y="0"/>
                </a:lnTo>
                <a:lnTo>
                  <a:pt x="0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" name="Rectangle 303"/>
          <p:cNvSpPr>
            <a:spLocks noChangeArrowheads="1"/>
          </p:cNvSpPr>
          <p:nvPr/>
        </p:nvSpPr>
        <p:spPr bwMode="auto">
          <a:xfrm>
            <a:off x="4382960" y="3910571"/>
            <a:ext cx="14288" cy="12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2" name="Rectangle 304"/>
          <p:cNvSpPr>
            <a:spLocks noChangeArrowheads="1"/>
          </p:cNvSpPr>
          <p:nvPr/>
        </p:nvSpPr>
        <p:spPr bwMode="auto">
          <a:xfrm>
            <a:off x="4382960" y="3935971"/>
            <a:ext cx="14288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3" name="Rectangle 305"/>
          <p:cNvSpPr>
            <a:spLocks noChangeArrowheads="1"/>
          </p:cNvSpPr>
          <p:nvPr/>
        </p:nvSpPr>
        <p:spPr bwMode="auto">
          <a:xfrm>
            <a:off x="4408360" y="4016934"/>
            <a:ext cx="12700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4" name="Rectangle 306"/>
          <p:cNvSpPr>
            <a:spLocks noChangeArrowheads="1"/>
          </p:cNvSpPr>
          <p:nvPr/>
        </p:nvSpPr>
        <p:spPr bwMode="auto">
          <a:xfrm>
            <a:off x="4382960" y="3989946"/>
            <a:ext cx="14288" cy="12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5" name="Freeform 307"/>
          <p:cNvSpPr/>
          <p:nvPr/>
        </p:nvSpPr>
        <p:spPr bwMode="auto">
          <a:xfrm>
            <a:off x="4382960" y="4015346"/>
            <a:ext cx="14288" cy="15875"/>
          </a:xfrm>
          <a:custGeom>
            <a:avLst/>
            <a:gdLst>
              <a:gd name="T0" fmla="*/ 8 w 9"/>
              <a:gd name="T1" fmla="*/ 6 h 10"/>
              <a:gd name="T2" fmla="*/ 9 w 9"/>
              <a:gd name="T3" fmla="*/ 6 h 10"/>
              <a:gd name="T4" fmla="*/ 9 w 9"/>
              <a:gd name="T5" fmla="*/ 0 h 10"/>
              <a:gd name="T6" fmla="*/ 0 w 9"/>
              <a:gd name="T7" fmla="*/ 0 h 10"/>
              <a:gd name="T8" fmla="*/ 0 w 9"/>
              <a:gd name="T9" fmla="*/ 10 h 10"/>
              <a:gd name="T10" fmla="*/ 8 w 9"/>
              <a:gd name="T11" fmla="*/ 10 h 10"/>
              <a:gd name="T12" fmla="*/ 8 w 9"/>
              <a:gd name="T13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0">
                <a:moveTo>
                  <a:pt x="8" y="6"/>
                </a:moveTo>
                <a:lnTo>
                  <a:pt x="9" y="6"/>
                </a:lnTo>
                <a:lnTo>
                  <a:pt x="9" y="0"/>
                </a:lnTo>
                <a:lnTo>
                  <a:pt x="0" y="0"/>
                </a:lnTo>
                <a:lnTo>
                  <a:pt x="0" y="10"/>
                </a:lnTo>
                <a:lnTo>
                  <a:pt x="8" y="10"/>
                </a:lnTo>
                <a:lnTo>
                  <a:pt x="8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6" name="Rectangle 308"/>
          <p:cNvSpPr>
            <a:spLocks noChangeArrowheads="1"/>
          </p:cNvSpPr>
          <p:nvPr/>
        </p:nvSpPr>
        <p:spPr bwMode="auto">
          <a:xfrm>
            <a:off x="4382960" y="3962959"/>
            <a:ext cx="14288" cy="12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7" name="Freeform 309"/>
          <p:cNvSpPr/>
          <p:nvPr/>
        </p:nvSpPr>
        <p:spPr bwMode="auto">
          <a:xfrm>
            <a:off x="4335335" y="4113771"/>
            <a:ext cx="19050" cy="19050"/>
          </a:xfrm>
          <a:custGeom>
            <a:avLst/>
            <a:gdLst>
              <a:gd name="T0" fmla="*/ 6 w 12"/>
              <a:gd name="T1" fmla="*/ 0 h 12"/>
              <a:gd name="T2" fmla="*/ 0 w 12"/>
              <a:gd name="T3" fmla="*/ 6 h 12"/>
              <a:gd name="T4" fmla="*/ 5 w 12"/>
              <a:gd name="T5" fmla="*/ 12 h 12"/>
              <a:gd name="T6" fmla="*/ 12 w 12"/>
              <a:gd name="T7" fmla="*/ 6 h 12"/>
              <a:gd name="T8" fmla="*/ 6 w 12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6" y="0"/>
                </a:moveTo>
                <a:lnTo>
                  <a:pt x="0" y="6"/>
                </a:lnTo>
                <a:lnTo>
                  <a:pt x="5" y="12"/>
                </a:lnTo>
                <a:lnTo>
                  <a:pt x="12" y="6"/>
                </a:lnTo>
                <a:lnTo>
                  <a:pt x="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8" name="Freeform 310"/>
          <p:cNvSpPr/>
          <p:nvPr/>
        </p:nvSpPr>
        <p:spPr bwMode="auto">
          <a:xfrm>
            <a:off x="4317872" y="4094721"/>
            <a:ext cx="17463" cy="17463"/>
          </a:xfrm>
          <a:custGeom>
            <a:avLst/>
            <a:gdLst>
              <a:gd name="T0" fmla="*/ 6 w 11"/>
              <a:gd name="T1" fmla="*/ 0 h 11"/>
              <a:gd name="T2" fmla="*/ 0 w 11"/>
              <a:gd name="T3" fmla="*/ 5 h 11"/>
              <a:gd name="T4" fmla="*/ 5 w 11"/>
              <a:gd name="T5" fmla="*/ 11 h 11"/>
              <a:gd name="T6" fmla="*/ 11 w 11"/>
              <a:gd name="T7" fmla="*/ 6 h 11"/>
              <a:gd name="T8" fmla="*/ 6 w 11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1">
                <a:moveTo>
                  <a:pt x="6" y="0"/>
                </a:moveTo>
                <a:lnTo>
                  <a:pt x="0" y="5"/>
                </a:lnTo>
                <a:lnTo>
                  <a:pt x="5" y="11"/>
                </a:lnTo>
                <a:lnTo>
                  <a:pt x="11" y="6"/>
                </a:lnTo>
                <a:lnTo>
                  <a:pt x="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9" name="Freeform 311"/>
          <p:cNvSpPr/>
          <p:nvPr/>
        </p:nvSpPr>
        <p:spPr bwMode="auto">
          <a:xfrm>
            <a:off x="4300410" y="4074084"/>
            <a:ext cx="19050" cy="17463"/>
          </a:xfrm>
          <a:custGeom>
            <a:avLst/>
            <a:gdLst>
              <a:gd name="T0" fmla="*/ 7 w 12"/>
              <a:gd name="T1" fmla="*/ 0 h 11"/>
              <a:gd name="T2" fmla="*/ 0 w 12"/>
              <a:gd name="T3" fmla="*/ 5 h 11"/>
              <a:gd name="T4" fmla="*/ 5 w 12"/>
              <a:gd name="T5" fmla="*/ 11 h 11"/>
              <a:gd name="T6" fmla="*/ 12 w 12"/>
              <a:gd name="T7" fmla="*/ 6 h 11"/>
              <a:gd name="T8" fmla="*/ 7 w 12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7" y="0"/>
                </a:moveTo>
                <a:lnTo>
                  <a:pt x="0" y="5"/>
                </a:lnTo>
                <a:lnTo>
                  <a:pt x="5" y="11"/>
                </a:lnTo>
                <a:lnTo>
                  <a:pt x="12" y="6"/>
                </a:lnTo>
                <a:lnTo>
                  <a:pt x="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0" name="Freeform 312"/>
          <p:cNvSpPr/>
          <p:nvPr/>
        </p:nvSpPr>
        <p:spPr bwMode="auto">
          <a:xfrm>
            <a:off x="4244847" y="4016934"/>
            <a:ext cx="22225" cy="15875"/>
          </a:xfrm>
          <a:custGeom>
            <a:avLst/>
            <a:gdLst>
              <a:gd name="T0" fmla="*/ 14 w 14"/>
              <a:gd name="T1" fmla="*/ 9 h 10"/>
              <a:gd name="T2" fmla="*/ 14 w 14"/>
              <a:gd name="T3" fmla="*/ 0 h 10"/>
              <a:gd name="T4" fmla="*/ 0 w 14"/>
              <a:gd name="T5" fmla="*/ 0 h 10"/>
              <a:gd name="T6" fmla="*/ 8 w 14"/>
              <a:gd name="T7" fmla="*/ 10 h 10"/>
              <a:gd name="T8" fmla="*/ 9 w 14"/>
              <a:gd name="T9" fmla="*/ 9 h 10"/>
              <a:gd name="T10" fmla="*/ 9 w 14"/>
              <a:gd name="T11" fmla="*/ 9 h 10"/>
              <a:gd name="T12" fmla="*/ 14 w 14"/>
              <a:gd name="T13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0">
                <a:moveTo>
                  <a:pt x="14" y="9"/>
                </a:moveTo>
                <a:lnTo>
                  <a:pt x="14" y="0"/>
                </a:lnTo>
                <a:lnTo>
                  <a:pt x="0" y="0"/>
                </a:lnTo>
                <a:lnTo>
                  <a:pt x="8" y="10"/>
                </a:lnTo>
                <a:lnTo>
                  <a:pt x="9" y="9"/>
                </a:lnTo>
                <a:lnTo>
                  <a:pt x="9" y="9"/>
                </a:lnTo>
                <a:lnTo>
                  <a:pt x="14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1" name="Rectangle 313"/>
          <p:cNvSpPr>
            <a:spLocks noChangeArrowheads="1"/>
          </p:cNvSpPr>
          <p:nvPr/>
        </p:nvSpPr>
        <p:spPr bwMode="auto">
          <a:xfrm>
            <a:off x="4281360" y="4016934"/>
            <a:ext cx="12700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2" name="Rectangle 314"/>
          <p:cNvSpPr>
            <a:spLocks noChangeArrowheads="1"/>
          </p:cNvSpPr>
          <p:nvPr/>
        </p:nvSpPr>
        <p:spPr bwMode="auto">
          <a:xfrm>
            <a:off x="4346447" y="3899459"/>
            <a:ext cx="12700" cy="1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3" name="Freeform 315"/>
          <p:cNvSpPr/>
          <p:nvPr/>
        </p:nvSpPr>
        <p:spPr bwMode="auto">
          <a:xfrm>
            <a:off x="4265485" y="4034396"/>
            <a:ext cx="19050" cy="17463"/>
          </a:xfrm>
          <a:custGeom>
            <a:avLst/>
            <a:gdLst>
              <a:gd name="T0" fmla="*/ 6 w 12"/>
              <a:gd name="T1" fmla="*/ 0 h 11"/>
              <a:gd name="T2" fmla="*/ 0 w 12"/>
              <a:gd name="T3" fmla="*/ 5 h 11"/>
              <a:gd name="T4" fmla="*/ 6 w 12"/>
              <a:gd name="T5" fmla="*/ 11 h 11"/>
              <a:gd name="T6" fmla="*/ 12 w 12"/>
              <a:gd name="T7" fmla="*/ 6 h 11"/>
              <a:gd name="T8" fmla="*/ 6 w 12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6" y="0"/>
                </a:moveTo>
                <a:lnTo>
                  <a:pt x="0" y="5"/>
                </a:lnTo>
                <a:lnTo>
                  <a:pt x="6" y="11"/>
                </a:lnTo>
                <a:lnTo>
                  <a:pt x="12" y="6"/>
                </a:lnTo>
                <a:lnTo>
                  <a:pt x="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4" name="Freeform 316"/>
          <p:cNvSpPr/>
          <p:nvPr/>
        </p:nvSpPr>
        <p:spPr bwMode="auto">
          <a:xfrm>
            <a:off x="4282947" y="4053446"/>
            <a:ext cx="19050" cy="19050"/>
          </a:xfrm>
          <a:custGeom>
            <a:avLst/>
            <a:gdLst>
              <a:gd name="T0" fmla="*/ 6 w 12"/>
              <a:gd name="T1" fmla="*/ 0 h 12"/>
              <a:gd name="T2" fmla="*/ 0 w 12"/>
              <a:gd name="T3" fmla="*/ 6 h 12"/>
              <a:gd name="T4" fmla="*/ 6 w 12"/>
              <a:gd name="T5" fmla="*/ 12 h 12"/>
              <a:gd name="T6" fmla="*/ 12 w 12"/>
              <a:gd name="T7" fmla="*/ 6 h 12"/>
              <a:gd name="T8" fmla="*/ 6 w 12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6" y="0"/>
                </a:moveTo>
                <a:lnTo>
                  <a:pt x="0" y="6"/>
                </a:lnTo>
                <a:lnTo>
                  <a:pt x="6" y="12"/>
                </a:lnTo>
                <a:lnTo>
                  <a:pt x="12" y="6"/>
                </a:lnTo>
                <a:lnTo>
                  <a:pt x="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Rectangle 317"/>
          <p:cNvSpPr>
            <a:spLocks noChangeArrowheads="1"/>
          </p:cNvSpPr>
          <p:nvPr/>
        </p:nvSpPr>
        <p:spPr bwMode="auto">
          <a:xfrm>
            <a:off x="4332160" y="3910571"/>
            <a:ext cx="12700" cy="12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6" name="Rectangle 318"/>
          <p:cNvSpPr>
            <a:spLocks noChangeArrowheads="1"/>
          </p:cNvSpPr>
          <p:nvPr/>
        </p:nvSpPr>
        <p:spPr bwMode="auto">
          <a:xfrm>
            <a:off x="4332160" y="3935971"/>
            <a:ext cx="12700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7" name="Rectangle 319"/>
          <p:cNvSpPr>
            <a:spLocks noChangeArrowheads="1"/>
          </p:cNvSpPr>
          <p:nvPr/>
        </p:nvSpPr>
        <p:spPr bwMode="auto">
          <a:xfrm>
            <a:off x="4306760" y="4016934"/>
            <a:ext cx="14288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8" name="Rectangle 320"/>
          <p:cNvSpPr>
            <a:spLocks noChangeArrowheads="1"/>
          </p:cNvSpPr>
          <p:nvPr/>
        </p:nvSpPr>
        <p:spPr bwMode="auto">
          <a:xfrm>
            <a:off x="4332160" y="3989946"/>
            <a:ext cx="12700" cy="12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9" name="Freeform 321"/>
          <p:cNvSpPr/>
          <p:nvPr/>
        </p:nvSpPr>
        <p:spPr bwMode="auto">
          <a:xfrm>
            <a:off x="4332160" y="4015346"/>
            <a:ext cx="12700" cy="15875"/>
          </a:xfrm>
          <a:custGeom>
            <a:avLst/>
            <a:gdLst>
              <a:gd name="T0" fmla="*/ 1 w 8"/>
              <a:gd name="T1" fmla="*/ 10 h 10"/>
              <a:gd name="T2" fmla="*/ 8 w 8"/>
              <a:gd name="T3" fmla="*/ 10 h 10"/>
              <a:gd name="T4" fmla="*/ 8 w 8"/>
              <a:gd name="T5" fmla="*/ 0 h 10"/>
              <a:gd name="T6" fmla="*/ 0 w 8"/>
              <a:gd name="T7" fmla="*/ 0 h 10"/>
              <a:gd name="T8" fmla="*/ 0 w 8"/>
              <a:gd name="T9" fmla="*/ 6 h 10"/>
              <a:gd name="T10" fmla="*/ 1 w 8"/>
              <a:gd name="T11" fmla="*/ 6 h 10"/>
              <a:gd name="T12" fmla="*/ 1 w 8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0">
                <a:moveTo>
                  <a:pt x="1" y="10"/>
                </a:moveTo>
                <a:lnTo>
                  <a:pt x="8" y="10"/>
                </a:lnTo>
                <a:lnTo>
                  <a:pt x="8" y="0"/>
                </a:lnTo>
                <a:lnTo>
                  <a:pt x="0" y="0"/>
                </a:lnTo>
                <a:lnTo>
                  <a:pt x="0" y="6"/>
                </a:lnTo>
                <a:lnTo>
                  <a:pt x="1" y="6"/>
                </a:lnTo>
                <a:lnTo>
                  <a:pt x="1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0" name="Rectangle 322"/>
          <p:cNvSpPr>
            <a:spLocks noChangeArrowheads="1"/>
          </p:cNvSpPr>
          <p:nvPr/>
        </p:nvSpPr>
        <p:spPr bwMode="auto">
          <a:xfrm>
            <a:off x="4332160" y="3962959"/>
            <a:ext cx="12700" cy="12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1" name="Rectangle 323"/>
          <p:cNvSpPr>
            <a:spLocks noChangeArrowheads="1"/>
          </p:cNvSpPr>
          <p:nvPr/>
        </p:nvSpPr>
        <p:spPr bwMode="auto">
          <a:xfrm>
            <a:off x="6981697" y="3624821"/>
            <a:ext cx="22225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2" name="Rectangle 324"/>
          <p:cNvSpPr>
            <a:spLocks noChangeArrowheads="1"/>
          </p:cNvSpPr>
          <p:nvPr/>
        </p:nvSpPr>
        <p:spPr bwMode="auto">
          <a:xfrm>
            <a:off x="7034085" y="3535921"/>
            <a:ext cx="14288" cy="2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3" name="Freeform 325"/>
          <p:cNvSpPr/>
          <p:nvPr/>
        </p:nvSpPr>
        <p:spPr bwMode="auto">
          <a:xfrm>
            <a:off x="7019797" y="3612121"/>
            <a:ext cx="28575" cy="26988"/>
          </a:xfrm>
          <a:custGeom>
            <a:avLst/>
            <a:gdLst>
              <a:gd name="T0" fmla="*/ 9 w 18"/>
              <a:gd name="T1" fmla="*/ 8 h 17"/>
              <a:gd name="T2" fmla="*/ 0 w 18"/>
              <a:gd name="T3" fmla="*/ 8 h 17"/>
              <a:gd name="T4" fmla="*/ 0 w 18"/>
              <a:gd name="T5" fmla="*/ 17 h 17"/>
              <a:gd name="T6" fmla="*/ 18 w 18"/>
              <a:gd name="T7" fmla="*/ 17 h 17"/>
              <a:gd name="T8" fmla="*/ 18 w 18"/>
              <a:gd name="T9" fmla="*/ 0 h 17"/>
              <a:gd name="T10" fmla="*/ 9 w 18"/>
              <a:gd name="T11" fmla="*/ 0 h 17"/>
              <a:gd name="T12" fmla="*/ 9 w 18"/>
              <a:gd name="T13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7">
                <a:moveTo>
                  <a:pt x="9" y="8"/>
                </a:moveTo>
                <a:lnTo>
                  <a:pt x="0" y="8"/>
                </a:lnTo>
                <a:lnTo>
                  <a:pt x="0" y="17"/>
                </a:lnTo>
                <a:lnTo>
                  <a:pt x="18" y="17"/>
                </a:lnTo>
                <a:lnTo>
                  <a:pt x="18" y="0"/>
                </a:lnTo>
                <a:lnTo>
                  <a:pt x="9" y="0"/>
                </a:lnTo>
                <a:lnTo>
                  <a:pt x="9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4" name="Rectangle 326"/>
          <p:cNvSpPr>
            <a:spLocks noChangeArrowheads="1"/>
          </p:cNvSpPr>
          <p:nvPr/>
        </p:nvSpPr>
        <p:spPr bwMode="auto">
          <a:xfrm>
            <a:off x="7034085" y="3574021"/>
            <a:ext cx="14288" cy="2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5" name="Rectangle 327"/>
          <p:cNvSpPr>
            <a:spLocks noChangeArrowheads="1"/>
          </p:cNvSpPr>
          <p:nvPr/>
        </p:nvSpPr>
        <p:spPr bwMode="auto">
          <a:xfrm>
            <a:off x="6905497" y="3624821"/>
            <a:ext cx="20638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6" name="Freeform 328"/>
          <p:cNvSpPr/>
          <p:nvPr/>
        </p:nvSpPr>
        <p:spPr bwMode="auto">
          <a:xfrm>
            <a:off x="6943597" y="3624821"/>
            <a:ext cx="22225" cy="14288"/>
          </a:xfrm>
          <a:custGeom>
            <a:avLst/>
            <a:gdLst>
              <a:gd name="T0" fmla="*/ 0 w 14"/>
              <a:gd name="T1" fmla="*/ 0 h 9"/>
              <a:gd name="T2" fmla="*/ 0 w 14"/>
              <a:gd name="T3" fmla="*/ 0 h 9"/>
              <a:gd name="T4" fmla="*/ 0 w 14"/>
              <a:gd name="T5" fmla="*/ 9 h 9"/>
              <a:gd name="T6" fmla="*/ 0 w 14"/>
              <a:gd name="T7" fmla="*/ 9 h 9"/>
              <a:gd name="T8" fmla="*/ 13 w 14"/>
              <a:gd name="T9" fmla="*/ 9 h 9"/>
              <a:gd name="T10" fmla="*/ 14 w 14"/>
              <a:gd name="T11" fmla="*/ 9 h 9"/>
              <a:gd name="T12" fmla="*/ 14 w 14"/>
              <a:gd name="T13" fmla="*/ 0 h 9"/>
              <a:gd name="T14" fmla="*/ 13 w 14"/>
              <a:gd name="T15" fmla="*/ 0 h 9"/>
              <a:gd name="T16" fmla="*/ 0 w 14"/>
              <a:gd name="T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9">
                <a:moveTo>
                  <a:pt x="0" y="0"/>
                </a:moveTo>
                <a:lnTo>
                  <a:pt x="0" y="0"/>
                </a:lnTo>
                <a:lnTo>
                  <a:pt x="0" y="9"/>
                </a:lnTo>
                <a:lnTo>
                  <a:pt x="0" y="9"/>
                </a:lnTo>
                <a:lnTo>
                  <a:pt x="13" y="9"/>
                </a:lnTo>
                <a:lnTo>
                  <a:pt x="14" y="9"/>
                </a:lnTo>
                <a:lnTo>
                  <a:pt x="14" y="0"/>
                </a:lnTo>
                <a:lnTo>
                  <a:pt x="1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7" name="Freeform 329"/>
          <p:cNvSpPr/>
          <p:nvPr/>
        </p:nvSpPr>
        <p:spPr bwMode="auto">
          <a:xfrm>
            <a:off x="6859460" y="3496234"/>
            <a:ext cx="14288" cy="25400"/>
          </a:xfrm>
          <a:custGeom>
            <a:avLst/>
            <a:gdLst>
              <a:gd name="T0" fmla="*/ 9 w 9"/>
              <a:gd name="T1" fmla="*/ 8 h 16"/>
              <a:gd name="T2" fmla="*/ 9 w 9"/>
              <a:gd name="T3" fmla="*/ 0 h 16"/>
              <a:gd name="T4" fmla="*/ 0 w 9"/>
              <a:gd name="T5" fmla="*/ 0 h 16"/>
              <a:gd name="T6" fmla="*/ 0 w 9"/>
              <a:gd name="T7" fmla="*/ 8 h 16"/>
              <a:gd name="T8" fmla="*/ 0 w 9"/>
              <a:gd name="T9" fmla="*/ 16 h 16"/>
              <a:gd name="T10" fmla="*/ 9 w 9"/>
              <a:gd name="T11" fmla="*/ 16 h 16"/>
              <a:gd name="T12" fmla="*/ 9 w 9"/>
              <a:gd name="T13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6">
                <a:moveTo>
                  <a:pt x="9" y="8"/>
                </a:moveTo>
                <a:lnTo>
                  <a:pt x="9" y="0"/>
                </a:lnTo>
                <a:lnTo>
                  <a:pt x="0" y="0"/>
                </a:lnTo>
                <a:lnTo>
                  <a:pt x="0" y="8"/>
                </a:lnTo>
                <a:lnTo>
                  <a:pt x="0" y="16"/>
                </a:lnTo>
                <a:lnTo>
                  <a:pt x="9" y="16"/>
                </a:lnTo>
                <a:lnTo>
                  <a:pt x="9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8" name="Rectangle 330"/>
          <p:cNvSpPr>
            <a:spLocks noChangeArrowheads="1"/>
          </p:cNvSpPr>
          <p:nvPr/>
        </p:nvSpPr>
        <p:spPr bwMode="auto">
          <a:xfrm>
            <a:off x="6859460" y="3535921"/>
            <a:ext cx="14288" cy="2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9" name="Freeform 331"/>
          <p:cNvSpPr/>
          <p:nvPr/>
        </p:nvSpPr>
        <p:spPr bwMode="auto">
          <a:xfrm>
            <a:off x="6859460" y="3612121"/>
            <a:ext cx="30163" cy="26988"/>
          </a:xfrm>
          <a:custGeom>
            <a:avLst/>
            <a:gdLst>
              <a:gd name="T0" fmla="*/ 9 w 19"/>
              <a:gd name="T1" fmla="*/ 0 h 17"/>
              <a:gd name="T2" fmla="*/ 0 w 19"/>
              <a:gd name="T3" fmla="*/ 0 h 17"/>
              <a:gd name="T4" fmla="*/ 0 w 19"/>
              <a:gd name="T5" fmla="*/ 17 h 17"/>
              <a:gd name="T6" fmla="*/ 19 w 19"/>
              <a:gd name="T7" fmla="*/ 17 h 17"/>
              <a:gd name="T8" fmla="*/ 19 w 19"/>
              <a:gd name="T9" fmla="*/ 8 h 17"/>
              <a:gd name="T10" fmla="*/ 9 w 19"/>
              <a:gd name="T11" fmla="*/ 8 h 17"/>
              <a:gd name="T12" fmla="*/ 9 w 19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7">
                <a:moveTo>
                  <a:pt x="9" y="0"/>
                </a:moveTo>
                <a:lnTo>
                  <a:pt x="0" y="0"/>
                </a:lnTo>
                <a:lnTo>
                  <a:pt x="0" y="17"/>
                </a:lnTo>
                <a:lnTo>
                  <a:pt x="19" y="17"/>
                </a:lnTo>
                <a:lnTo>
                  <a:pt x="19" y="8"/>
                </a:lnTo>
                <a:lnTo>
                  <a:pt x="9" y="8"/>
                </a:lnTo>
                <a:lnTo>
                  <a:pt x="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0" name="Rectangle 332"/>
          <p:cNvSpPr>
            <a:spLocks noChangeArrowheads="1"/>
          </p:cNvSpPr>
          <p:nvPr/>
        </p:nvSpPr>
        <p:spPr bwMode="auto">
          <a:xfrm>
            <a:off x="6859460" y="3574021"/>
            <a:ext cx="14288" cy="2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1" name="Rectangle 333"/>
          <p:cNvSpPr>
            <a:spLocks noChangeArrowheads="1"/>
          </p:cNvSpPr>
          <p:nvPr/>
        </p:nvSpPr>
        <p:spPr bwMode="auto">
          <a:xfrm>
            <a:off x="6981697" y="3378759"/>
            <a:ext cx="22225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2" name="Freeform 334"/>
          <p:cNvSpPr/>
          <p:nvPr/>
        </p:nvSpPr>
        <p:spPr bwMode="auto">
          <a:xfrm>
            <a:off x="7034085" y="3496234"/>
            <a:ext cx="14288" cy="25400"/>
          </a:xfrm>
          <a:custGeom>
            <a:avLst/>
            <a:gdLst>
              <a:gd name="T0" fmla="*/ 0 w 9"/>
              <a:gd name="T1" fmla="*/ 8 h 16"/>
              <a:gd name="T2" fmla="*/ 0 w 9"/>
              <a:gd name="T3" fmla="*/ 16 h 16"/>
              <a:gd name="T4" fmla="*/ 9 w 9"/>
              <a:gd name="T5" fmla="*/ 16 h 16"/>
              <a:gd name="T6" fmla="*/ 9 w 9"/>
              <a:gd name="T7" fmla="*/ 8 h 16"/>
              <a:gd name="T8" fmla="*/ 9 w 9"/>
              <a:gd name="T9" fmla="*/ 0 h 16"/>
              <a:gd name="T10" fmla="*/ 0 w 9"/>
              <a:gd name="T11" fmla="*/ 0 h 16"/>
              <a:gd name="T12" fmla="*/ 0 w 9"/>
              <a:gd name="T13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6">
                <a:moveTo>
                  <a:pt x="0" y="8"/>
                </a:moveTo>
                <a:lnTo>
                  <a:pt x="0" y="16"/>
                </a:lnTo>
                <a:lnTo>
                  <a:pt x="9" y="16"/>
                </a:lnTo>
                <a:lnTo>
                  <a:pt x="9" y="8"/>
                </a:lnTo>
                <a:lnTo>
                  <a:pt x="9" y="0"/>
                </a:lnTo>
                <a:lnTo>
                  <a:pt x="0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3" name="Rectangle 335"/>
          <p:cNvSpPr>
            <a:spLocks noChangeArrowheads="1"/>
          </p:cNvSpPr>
          <p:nvPr/>
        </p:nvSpPr>
        <p:spPr bwMode="auto">
          <a:xfrm>
            <a:off x="7034085" y="3458134"/>
            <a:ext cx="14288" cy="2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4" name="Freeform 336"/>
          <p:cNvSpPr/>
          <p:nvPr/>
        </p:nvSpPr>
        <p:spPr bwMode="auto">
          <a:xfrm>
            <a:off x="7019797" y="3378759"/>
            <a:ext cx="28575" cy="26988"/>
          </a:xfrm>
          <a:custGeom>
            <a:avLst/>
            <a:gdLst>
              <a:gd name="T0" fmla="*/ 9 w 18"/>
              <a:gd name="T1" fmla="*/ 17 h 17"/>
              <a:gd name="T2" fmla="*/ 18 w 18"/>
              <a:gd name="T3" fmla="*/ 17 h 17"/>
              <a:gd name="T4" fmla="*/ 18 w 18"/>
              <a:gd name="T5" fmla="*/ 0 h 17"/>
              <a:gd name="T6" fmla="*/ 0 w 18"/>
              <a:gd name="T7" fmla="*/ 0 h 17"/>
              <a:gd name="T8" fmla="*/ 0 w 18"/>
              <a:gd name="T9" fmla="*/ 9 h 17"/>
              <a:gd name="T10" fmla="*/ 9 w 18"/>
              <a:gd name="T11" fmla="*/ 9 h 17"/>
              <a:gd name="T12" fmla="*/ 9 w 18"/>
              <a:gd name="T1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7">
                <a:moveTo>
                  <a:pt x="9" y="17"/>
                </a:moveTo>
                <a:lnTo>
                  <a:pt x="18" y="17"/>
                </a:lnTo>
                <a:lnTo>
                  <a:pt x="18" y="0"/>
                </a:lnTo>
                <a:lnTo>
                  <a:pt x="0" y="0"/>
                </a:lnTo>
                <a:lnTo>
                  <a:pt x="0" y="9"/>
                </a:lnTo>
                <a:lnTo>
                  <a:pt x="9" y="9"/>
                </a:lnTo>
                <a:lnTo>
                  <a:pt x="9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5" name="Rectangle 337"/>
          <p:cNvSpPr>
            <a:spLocks noChangeArrowheads="1"/>
          </p:cNvSpPr>
          <p:nvPr/>
        </p:nvSpPr>
        <p:spPr bwMode="auto">
          <a:xfrm>
            <a:off x="7034085" y="3418446"/>
            <a:ext cx="14288" cy="2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6" name="Freeform 338"/>
          <p:cNvSpPr/>
          <p:nvPr/>
        </p:nvSpPr>
        <p:spPr bwMode="auto">
          <a:xfrm>
            <a:off x="6943597" y="3378759"/>
            <a:ext cx="22225" cy="14288"/>
          </a:xfrm>
          <a:custGeom>
            <a:avLst/>
            <a:gdLst>
              <a:gd name="T0" fmla="*/ 0 w 14"/>
              <a:gd name="T1" fmla="*/ 0 h 9"/>
              <a:gd name="T2" fmla="*/ 0 w 14"/>
              <a:gd name="T3" fmla="*/ 0 h 9"/>
              <a:gd name="T4" fmla="*/ 0 w 14"/>
              <a:gd name="T5" fmla="*/ 9 h 9"/>
              <a:gd name="T6" fmla="*/ 0 w 14"/>
              <a:gd name="T7" fmla="*/ 9 h 9"/>
              <a:gd name="T8" fmla="*/ 13 w 14"/>
              <a:gd name="T9" fmla="*/ 9 h 9"/>
              <a:gd name="T10" fmla="*/ 14 w 14"/>
              <a:gd name="T11" fmla="*/ 9 h 9"/>
              <a:gd name="T12" fmla="*/ 14 w 14"/>
              <a:gd name="T13" fmla="*/ 0 h 9"/>
              <a:gd name="T14" fmla="*/ 13 w 14"/>
              <a:gd name="T15" fmla="*/ 0 h 9"/>
              <a:gd name="T16" fmla="*/ 0 w 14"/>
              <a:gd name="T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9">
                <a:moveTo>
                  <a:pt x="0" y="0"/>
                </a:moveTo>
                <a:lnTo>
                  <a:pt x="0" y="0"/>
                </a:lnTo>
                <a:lnTo>
                  <a:pt x="0" y="9"/>
                </a:lnTo>
                <a:lnTo>
                  <a:pt x="0" y="9"/>
                </a:lnTo>
                <a:lnTo>
                  <a:pt x="13" y="9"/>
                </a:lnTo>
                <a:lnTo>
                  <a:pt x="14" y="9"/>
                </a:lnTo>
                <a:lnTo>
                  <a:pt x="14" y="0"/>
                </a:lnTo>
                <a:lnTo>
                  <a:pt x="1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7" name="Rectangle 339"/>
          <p:cNvSpPr>
            <a:spLocks noChangeArrowheads="1"/>
          </p:cNvSpPr>
          <p:nvPr/>
        </p:nvSpPr>
        <p:spPr bwMode="auto">
          <a:xfrm>
            <a:off x="6859460" y="3458134"/>
            <a:ext cx="14288" cy="2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8" name="Freeform 340"/>
          <p:cNvSpPr/>
          <p:nvPr/>
        </p:nvSpPr>
        <p:spPr bwMode="auto">
          <a:xfrm>
            <a:off x="6861047" y="3378759"/>
            <a:ext cx="65088" cy="65088"/>
          </a:xfrm>
          <a:custGeom>
            <a:avLst/>
            <a:gdLst>
              <a:gd name="T0" fmla="*/ 41 w 41"/>
              <a:gd name="T1" fmla="*/ 0 h 41"/>
              <a:gd name="T2" fmla="*/ 0 w 41"/>
              <a:gd name="T3" fmla="*/ 41 h 41"/>
              <a:gd name="T4" fmla="*/ 41 w 41"/>
              <a:gd name="T5" fmla="*/ 41 h 41"/>
              <a:gd name="T6" fmla="*/ 41 w 41"/>
              <a:gd name="T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41">
                <a:moveTo>
                  <a:pt x="41" y="0"/>
                </a:moveTo>
                <a:lnTo>
                  <a:pt x="0" y="41"/>
                </a:lnTo>
                <a:lnTo>
                  <a:pt x="41" y="41"/>
                </a:lnTo>
                <a:lnTo>
                  <a:pt x="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9" name="Freeform 341"/>
          <p:cNvSpPr/>
          <p:nvPr/>
        </p:nvSpPr>
        <p:spPr bwMode="auto">
          <a:xfrm>
            <a:off x="1638172" y="5452034"/>
            <a:ext cx="260350" cy="258763"/>
          </a:xfrm>
          <a:custGeom>
            <a:avLst/>
            <a:gdLst>
              <a:gd name="T0" fmla="*/ 83 w 164"/>
              <a:gd name="T1" fmla="*/ 41 h 163"/>
              <a:gd name="T2" fmla="*/ 54 w 164"/>
              <a:gd name="T3" fmla="*/ 121 h 163"/>
              <a:gd name="T4" fmla="*/ 30 w 164"/>
              <a:gd name="T5" fmla="*/ 84 h 163"/>
              <a:gd name="T6" fmla="*/ 14 w 164"/>
              <a:gd name="T7" fmla="*/ 99 h 163"/>
              <a:gd name="T8" fmla="*/ 10 w 164"/>
              <a:gd name="T9" fmla="*/ 103 h 163"/>
              <a:gd name="T10" fmla="*/ 0 w 164"/>
              <a:gd name="T11" fmla="*/ 95 h 163"/>
              <a:gd name="T12" fmla="*/ 32 w 164"/>
              <a:gd name="T13" fmla="*/ 65 h 163"/>
              <a:gd name="T14" fmla="*/ 51 w 164"/>
              <a:gd name="T15" fmla="*/ 94 h 163"/>
              <a:gd name="T16" fmla="*/ 85 w 164"/>
              <a:gd name="T17" fmla="*/ 0 h 163"/>
              <a:gd name="T18" fmla="*/ 116 w 164"/>
              <a:gd name="T19" fmla="*/ 118 h 163"/>
              <a:gd name="T20" fmla="*/ 141 w 164"/>
              <a:gd name="T21" fmla="*/ 37 h 163"/>
              <a:gd name="T22" fmla="*/ 164 w 164"/>
              <a:gd name="T23" fmla="*/ 110 h 163"/>
              <a:gd name="T24" fmla="*/ 152 w 164"/>
              <a:gd name="T25" fmla="*/ 113 h 163"/>
              <a:gd name="T26" fmla="*/ 141 w 164"/>
              <a:gd name="T27" fmla="*/ 78 h 163"/>
              <a:gd name="T28" fmla="*/ 114 w 164"/>
              <a:gd name="T29" fmla="*/ 163 h 163"/>
              <a:gd name="T30" fmla="*/ 83 w 164"/>
              <a:gd name="T31" fmla="*/ 41 h 163"/>
              <a:gd name="T32" fmla="*/ 83 w 164"/>
              <a:gd name="T33" fmla="*/ 4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4" h="163">
                <a:moveTo>
                  <a:pt x="83" y="41"/>
                </a:moveTo>
                <a:lnTo>
                  <a:pt x="54" y="121"/>
                </a:lnTo>
                <a:lnTo>
                  <a:pt x="30" y="84"/>
                </a:lnTo>
                <a:lnTo>
                  <a:pt x="14" y="99"/>
                </a:lnTo>
                <a:lnTo>
                  <a:pt x="10" y="103"/>
                </a:lnTo>
                <a:lnTo>
                  <a:pt x="0" y="95"/>
                </a:lnTo>
                <a:lnTo>
                  <a:pt x="32" y="65"/>
                </a:lnTo>
                <a:lnTo>
                  <a:pt x="51" y="94"/>
                </a:lnTo>
                <a:lnTo>
                  <a:pt x="85" y="0"/>
                </a:lnTo>
                <a:lnTo>
                  <a:pt x="116" y="118"/>
                </a:lnTo>
                <a:lnTo>
                  <a:pt x="141" y="37"/>
                </a:lnTo>
                <a:lnTo>
                  <a:pt x="164" y="110"/>
                </a:lnTo>
                <a:lnTo>
                  <a:pt x="152" y="113"/>
                </a:lnTo>
                <a:lnTo>
                  <a:pt x="141" y="78"/>
                </a:lnTo>
                <a:lnTo>
                  <a:pt x="114" y="163"/>
                </a:lnTo>
                <a:lnTo>
                  <a:pt x="83" y="41"/>
                </a:lnTo>
                <a:lnTo>
                  <a:pt x="83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0" name="Freeform 342"/>
          <p:cNvSpPr/>
          <p:nvPr/>
        </p:nvSpPr>
        <p:spPr bwMode="auto">
          <a:xfrm>
            <a:off x="2195385" y="5512359"/>
            <a:ext cx="180975" cy="138113"/>
          </a:xfrm>
          <a:custGeom>
            <a:avLst/>
            <a:gdLst>
              <a:gd name="T0" fmla="*/ 10 w 114"/>
              <a:gd name="T1" fmla="*/ 53 h 87"/>
              <a:gd name="T2" fmla="*/ 21 w 114"/>
              <a:gd name="T3" fmla="*/ 45 h 87"/>
              <a:gd name="T4" fmla="*/ 38 w 114"/>
              <a:gd name="T5" fmla="*/ 65 h 87"/>
              <a:gd name="T6" fmla="*/ 58 w 114"/>
              <a:gd name="T7" fmla="*/ 22 h 87"/>
              <a:gd name="T8" fmla="*/ 79 w 114"/>
              <a:gd name="T9" fmla="*/ 87 h 87"/>
              <a:gd name="T10" fmla="*/ 98 w 114"/>
              <a:gd name="T11" fmla="*/ 41 h 87"/>
              <a:gd name="T12" fmla="*/ 105 w 114"/>
              <a:gd name="T13" fmla="*/ 60 h 87"/>
              <a:gd name="T14" fmla="*/ 114 w 114"/>
              <a:gd name="T15" fmla="*/ 58 h 87"/>
              <a:gd name="T16" fmla="*/ 98 w 114"/>
              <a:gd name="T17" fmla="*/ 20 h 87"/>
              <a:gd name="T18" fmla="*/ 80 w 114"/>
              <a:gd name="T19" fmla="*/ 63 h 87"/>
              <a:gd name="T20" fmla="*/ 59 w 114"/>
              <a:gd name="T21" fmla="*/ 0 h 87"/>
              <a:gd name="T22" fmla="*/ 36 w 114"/>
              <a:gd name="T23" fmla="*/ 51 h 87"/>
              <a:gd name="T24" fmla="*/ 23 w 114"/>
              <a:gd name="T25" fmla="*/ 35 h 87"/>
              <a:gd name="T26" fmla="*/ 0 w 114"/>
              <a:gd name="T27" fmla="*/ 51 h 87"/>
              <a:gd name="T28" fmla="*/ 7 w 114"/>
              <a:gd name="T29" fmla="*/ 55 h 87"/>
              <a:gd name="T30" fmla="*/ 10 w 114"/>
              <a:gd name="T31" fmla="*/ 5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4" h="87">
                <a:moveTo>
                  <a:pt x="10" y="53"/>
                </a:moveTo>
                <a:lnTo>
                  <a:pt x="21" y="45"/>
                </a:lnTo>
                <a:lnTo>
                  <a:pt x="38" y="65"/>
                </a:lnTo>
                <a:lnTo>
                  <a:pt x="58" y="22"/>
                </a:lnTo>
                <a:lnTo>
                  <a:pt x="79" y="87"/>
                </a:lnTo>
                <a:lnTo>
                  <a:pt x="98" y="41"/>
                </a:lnTo>
                <a:lnTo>
                  <a:pt x="105" y="60"/>
                </a:lnTo>
                <a:lnTo>
                  <a:pt x="114" y="58"/>
                </a:lnTo>
                <a:lnTo>
                  <a:pt x="98" y="20"/>
                </a:lnTo>
                <a:lnTo>
                  <a:pt x="80" y="63"/>
                </a:lnTo>
                <a:lnTo>
                  <a:pt x="59" y="0"/>
                </a:lnTo>
                <a:lnTo>
                  <a:pt x="36" y="51"/>
                </a:lnTo>
                <a:lnTo>
                  <a:pt x="23" y="35"/>
                </a:lnTo>
                <a:lnTo>
                  <a:pt x="0" y="51"/>
                </a:lnTo>
                <a:lnTo>
                  <a:pt x="7" y="55"/>
                </a:lnTo>
                <a:lnTo>
                  <a:pt x="10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1" name="Freeform 343"/>
          <p:cNvSpPr>
            <a:spLocks noEditPoints="1"/>
          </p:cNvSpPr>
          <p:nvPr/>
        </p:nvSpPr>
        <p:spPr bwMode="auto">
          <a:xfrm>
            <a:off x="2157285" y="5474259"/>
            <a:ext cx="258763" cy="214313"/>
          </a:xfrm>
          <a:custGeom>
            <a:avLst/>
            <a:gdLst>
              <a:gd name="T0" fmla="*/ 0 w 163"/>
              <a:gd name="T1" fmla="*/ 0 h 135"/>
              <a:gd name="T2" fmla="*/ 0 w 163"/>
              <a:gd name="T3" fmla="*/ 135 h 135"/>
              <a:gd name="T4" fmla="*/ 163 w 163"/>
              <a:gd name="T5" fmla="*/ 135 h 135"/>
              <a:gd name="T6" fmla="*/ 163 w 163"/>
              <a:gd name="T7" fmla="*/ 0 h 135"/>
              <a:gd name="T8" fmla="*/ 0 w 163"/>
              <a:gd name="T9" fmla="*/ 0 h 135"/>
              <a:gd name="T10" fmla="*/ 147 w 163"/>
              <a:gd name="T11" fmla="*/ 119 h 135"/>
              <a:gd name="T12" fmla="*/ 16 w 163"/>
              <a:gd name="T13" fmla="*/ 119 h 135"/>
              <a:gd name="T14" fmla="*/ 16 w 163"/>
              <a:gd name="T15" fmla="*/ 16 h 135"/>
              <a:gd name="T16" fmla="*/ 147 w 163"/>
              <a:gd name="T17" fmla="*/ 16 h 135"/>
              <a:gd name="T18" fmla="*/ 147 w 163"/>
              <a:gd name="T19" fmla="*/ 119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3" h="135">
                <a:moveTo>
                  <a:pt x="0" y="0"/>
                </a:moveTo>
                <a:lnTo>
                  <a:pt x="0" y="135"/>
                </a:lnTo>
                <a:lnTo>
                  <a:pt x="163" y="135"/>
                </a:lnTo>
                <a:lnTo>
                  <a:pt x="163" y="0"/>
                </a:lnTo>
                <a:lnTo>
                  <a:pt x="0" y="0"/>
                </a:lnTo>
                <a:close/>
                <a:moveTo>
                  <a:pt x="147" y="119"/>
                </a:moveTo>
                <a:lnTo>
                  <a:pt x="16" y="119"/>
                </a:lnTo>
                <a:lnTo>
                  <a:pt x="16" y="16"/>
                </a:lnTo>
                <a:lnTo>
                  <a:pt x="147" y="16"/>
                </a:lnTo>
                <a:lnTo>
                  <a:pt x="147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2" name="Freeform 344"/>
          <p:cNvSpPr>
            <a:spLocks noEditPoints="1"/>
          </p:cNvSpPr>
          <p:nvPr/>
        </p:nvSpPr>
        <p:spPr bwMode="auto">
          <a:xfrm>
            <a:off x="10013822" y="1907146"/>
            <a:ext cx="106363" cy="88900"/>
          </a:xfrm>
          <a:custGeom>
            <a:avLst/>
            <a:gdLst>
              <a:gd name="T0" fmla="*/ 92 w 118"/>
              <a:gd name="T1" fmla="*/ 0 h 99"/>
              <a:gd name="T2" fmla="*/ 26 w 118"/>
              <a:gd name="T3" fmla="*/ 0 h 99"/>
              <a:gd name="T4" fmla="*/ 0 w 118"/>
              <a:gd name="T5" fmla="*/ 26 h 99"/>
              <a:gd name="T6" fmla="*/ 0 w 118"/>
              <a:gd name="T7" fmla="*/ 72 h 99"/>
              <a:gd name="T8" fmla="*/ 26 w 118"/>
              <a:gd name="T9" fmla="*/ 99 h 99"/>
              <a:gd name="T10" fmla="*/ 92 w 118"/>
              <a:gd name="T11" fmla="*/ 99 h 99"/>
              <a:gd name="T12" fmla="*/ 118 w 118"/>
              <a:gd name="T13" fmla="*/ 72 h 99"/>
              <a:gd name="T14" fmla="*/ 118 w 118"/>
              <a:gd name="T15" fmla="*/ 26 h 99"/>
              <a:gd name="T16" fmla="*/ 92 w 118"/>
              <a:gd name="T17" fmla="*/ 0 h 99"/>
              <a:gd name="T18" fmla="*/ 89 w 118"/>
              <a:gd name="T19" fmla="*/ 75 h 99"/>
              <a:gd name="T20" fmla="*/ 30 w 118"/>
              <a:gd name="T21" fmla="*/ 75 h 99"/>
              <a:gd name="T22" fmla="*/ 23 w 118"/>
              <a:gd name="T23" fmla="*/ 69 h 99"/>
              <a:gd name="T24" fmla="*/ 23 w 118"/>
              <a:gd name="T25" fmla="*/ 29 h 99"/>
              <a:gd name="T26" fmla="*/ 30 w 118"/>
              <a:gd name="T27" fmla="*/ 23 h 99"/>
              <a:gd name="T28" fmla="*/ 89 w 118"/>
              <a:gd name="T29" fmla="*/ 23 h 99"/>
              <a:gd name="T30" fmla="*/ 95 w 118"/>
              <a:gd name="T31" fmla="*/ 29 h 99"/>
              <a:gd name="T32" fmla="*/ 95 w 118"/>
              <a:gd name="T33" fmla="*/ 69 h 99"/>
              <a:gd name="T34" fmla="*/ 89 w 118"/>
              <a:gd name="T35" fmla="*/ 7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99">
                <a:moveTo>
                  <a:pt x="92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7"/>
                  <a:pt x="12" y="99"/>
                  <a:pt x="26" y="99"/>
                </a:cubicBezTo>
                <a:cubicBezTo>
                  <a:pt x="92" y="99"/>
                  <a:pt x="92" y="99"/>
                  <a:pt x="92" y="99"/>
                </a:cubicBezTo>
                <a:cubicBezTo>
                  <a:pt x="107" y="99"/>
                  <a:pt x="118" y="87"/>
                  <a:pt x="118" y="72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11"/>
                  <a:pt x="107" y="0"/>
                  <a:pt x="92" y="0"/>
                </a:cubicBezTo>
                <a:close/>
                <a:moveTo>
                  <a:pt x="89" y="75"/>
                </a:moveTo>
                <a:cubicBezTo>
                  <a:pt x="30" y="75"/>
                  <a:pt x="30" y="75"/>
                  <a:pt x="30" y="75"/>
                </a:cubicBezTo>
                <a:cubicBezTo>
                  <a:pt x="26" y="75"/>
                  <a:pt x="23" y="72"/>
                  <a:pt x="23" y="6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6"/>
                  <a:pt x="26" y="23"/>
                  <a:pt x="3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2" y="23"/>
                  <a:pt x="95" y="26"/>
                  <a:pt x="95" y="29"/>
                </a:cubicBezTo>
                <a:cubicBezTo>
                  <a:pt x="95" y="69"/>
                  <a:pt x="95" y="69"/>
                  <a:pt x="95" y="69"/>
                </a:cubicBezTo>
                <a:cubicBezTo>
                  <a:pt x="95" y="72"/>
                  <a:pt x="92" y="75"/>
                  <a:pt x="8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3" name="Freeform 345"/>
          <p:cNvSpPr/>
          <p:nvPr/>
        </p:nvSpPr>
        <p:spPr bwMode="auto">
          <a:xfrm>
            <a:off x="10064622" y="1821421"/>
            <a:ext cx="131763" cy="133350"/>
          </a:xfrm>
          <a:custGeom>
            <a:avLst/>
            <a:gdLst>
              <a:gd name="T0" fmla="*/ 129 w 148"/>
              <a:gd name="T1" fmla="*/ 113 h 147"/>
              <a:gd name="T2" fmla="*/ 128 w 148"/>
              <a:gd name="T3" fmla="*/ 113 h 147"/>
              <a:gd name="T4" fmla="*/ 126 w 148"/>
              <a:gd name="T5" fmla="*/ 113 h 147"/>
              <a:gd name="T6" fmla="*/ 126 w 148"/>
              <a:gd name="T7" fmla="*/ 113 h 147"/>
              <a:gd name="T8" fmla="*/ 34 w 148"/>
              <a:gd name="T9" fmla="*/ 21 h 147"/>
              <a:gd name="T10" fmla="*/ 34 w 148"/>
              <a:gd name="T11" fmla="*/ 21 h 147"/>
              <a:gd name="T12" fmla="*/ 34 w 148"/>
              <a:gd name="T13" fmla="*/ 0 h 147"/>
              <a:gd name="T14" fmla="*/ 0 w 148"/>
              <a:gd name="T15" fmla="*/ 35 h 147"/>
              <a:gd name="T16" fmla="*/ 34 w 148"/>
              <a:gd name="T17" fmla="*/ 69 h 147"/>
              <a:gd name="T18" fmla="*/ 34 w 148"/>
              <a:gd name="T19" fmla="*/ 68 h 147"/>
              <a:gd name="T20" fmla="*/ 34 w 148"/>
              <a:gd name="T21" fmla="*/ 46 h 147"/>
              <a:gd name="T22" fmla="*/ 34 w 148"/>
              <a:gd name="T23" fmla="*/ 46 h 147"/>
              <a:gd name="T24" fmla="*/ 101 w 148"/>
              <a:gd name="T25" fmla="*/ 113 h 147"/>
              <a:gd name="T26" fmla="*/ 101 w 148"/>
              <a:gd name="T27" fmla="*/ 113 h 147"/>
              <a:gd name="T28" fmla="*/ 99 w 148"/>
              <a:gd name="T29" fmla="*/ 113 h 147"/>
              <a:gd name="T30" fmla="*/ 99 w 148"/>
              <a:gd name="T31" fmla="*/ 113 h 147"/>
              <a:gd name="T32" fmla="*/ 79 w 148"/>
              <a:gd name="T33" fmla="*/ 113 h 147"/>
              <a:gd name="T34" fmla="*/ 114 w 148"/>
              <a:gd name="T35" fmla="*/ 147 h 147"/>
              <a:gd name="T36" fmla="*/ 148 w 148"/>
              <a:gd name="T37" fmla="*/ 113 h 147"/>
              <a:gd name="T38" fmla="*/ 129 w 148"/>
              <a:gd name="T39" fmla="*/ 11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8" h="147">
                <a:moveTo>
                  <a:pt x="129" y="113"/>
                </a:moveTo>
                <a:cubicBezTo>
                  <a:pt x="128" y="113"/>
                  <a:pt x="128" y="113"/>
                  <a:pt x="128" y="113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6" y="62"/>
                  <a:pt x="85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0"/>
                  <a:pt x="34" y="0"/>
                  <a:pt x="34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68"/>
                  <a:pt x="34" y="68"/>
                  <a:pt x="34" y="6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71" y="46"/>
                  <a:pt x="101" y="76"/>
                  <a:pt x="101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48" y="113"/>
                  <a:pt x="148" y="113"/>
                  <a:pt x="148" y="113"/>
                </a:cubicBezTo>
                <a:lnTo>
                  <a:pt x="129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4" name="Freeform 346"/>
          <p:cNvSpPr/>
          <p:nvPr/>
        </p:nvSpPr>
        <p:spPr bwMode="auto">
          <a:xfrm>
            <a:off x="9936035" y="1948421"/>
            <a:ext cx="134938" cy="133350"/>
          </a:xfrm>
          <a:custGeom>
            <a:avLst/>
            <a:gdLst>
              <a:gd name="T0" fmla="*/ 114 w 149"/>
              <a:gd name="T1" fmla="*/ 79 h 147"/>
              <a:gd name="T2" fmla="*/ 114 w 149"/>
              <a:gd name="T3" fmla="*/ 101 h 147"/>
              <a:gd name="T4" fmla="*/ 114 w 149"/>
              <a:gd name="T5" fmla="*/ 101 h 147"/>
              <a:gd name="T6" fmla="*/ 47 w 149"/>
              <a:gd name="T7" fmla="*/ 34 h 147"/>
              <a:gd name="T8" fmla="*/ 47 w 149"/>
              <a:gd name="T9" fmla="*/ 34 h 147"/>
              <a:gd name="T10" fmla="*/ 49 w 149"/>
              <a:gd name="T11" fmla="*/ 34 h 147"/>
              <a:gd name="T12" fmla="*/ 50 w 149"/>
              <a:gd name="T13" fmla="*/ 34 h 147"/>
              <a:gd name="T14" fmla="*/ 69 w 149"/>
              <a:gd name="T15" fmla="*/ 34 h 147"/>
              <a:gd name="T16" fmla="*/ 35 w 149"/>
              <a:gd name="T17" fmla="*/ 0 h 147"/>
              <a:gd name="T18" fmla="*/ 0 w 149"/>
              <a:gd name="T19" fmla="*/ 34 h 147"/>
              <a:gd name="T20" fmla="*/ 20 w 149"/>
              <a:gd name="T21" fmla="*/ 34 h 147"/>
              <a:gd name="T22" fmla="*/ 20 w 149"/>
              <a:gd name="T23" fmla="*/ 34 h 147"/>
              <a:gd name="T24" fmla="*/ 22 w 149"/>
              <a:gd name="T25" fmla="*/ 34 h 147"/>
              <a:gd name="T26" fmla="*/ 22 w 149"/>
              <a:gd name="T27" fmla="*/ 34 h 147"/>
              <a:gd name="T28" fmla="*/ 114 w 149"/>
              <a:gd name="T29" fmla="*/ 126 h 147"/>
              <a:gd name="T30" fmla="*/ 114 w 149"/>
              <a:gd name="T31" fmla="*/ 126 h 147"/>
              <a:gd name="T32" fmla="*/ 114 w 149"/>
              <a:gd name="T33" fmla="*/ 147 h 147"/>
              <a:gd name="T34" fmla="*/ 149 w 149"/>
              <a:gd name="T35" fmla="*/ 112 h 147"/>
              <a:gd name="T36" fmla="*/ 114 w 149"/>
              <a:gd name="T37" fmla="*/ 78 h 147"/>
              <a:gd name="T38" fmla="*/ 114 w 149"/>
              <a:gd name="T39" fmla="*/ 79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7">
                <a:moveTo>
                  <a:pt x="114" y="79"/>
                </a:moveTo>
                <a:cubicBezTo>
                  <a:pt x="114" y="101"/>
                  <a:pt x="114" y="101"/>
                  <a:pt x="114" y="101"/>
                </a:cubicBezTo>
                <a:cubicBezTo>
                  <a:pt x="114" y="101"/>
                  <a:pt x="114" y="101"/>
                  <a:pt x="114" y="101"/>
                </a:cubicBezTo>
                <a:cubicBezTo>
                  <a:pt x="77" y="101"/>
                  <a:pt x="47" y="71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85"/>
                  <a:pt x="63" y="126"/>
                  <a:pt x="114" y="126"/>
                </a:cubicBezTo>
                <a:cubicBezTo>
                  <a:pt x="114" y="126"/>
                  <a:pt x="114" y="126"/>
                  <a:pt x="114" y="126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49" y="112"/>
                  <a:pt x="149" y="112"/>
                  <a:pt x="149" y="112"/>
                </a:cubicBezTo>
                <a:cubicBezTo>
                  <a:pt x="114" y="78"/>
                  <a:pt x="114" y="78"/>
                  <a:pt x="114" y="78"/>
                </a:cubicBezTo>
                <a:lnTo>
                  <a:pt x="11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5" name="Freeform 347"/>
          <p:cNvSpPr>
            <a:spLocks noEditPoints="1"/>
          </p:cNvSpPr>
          <p:nvPr/>
        </p:nvSpPr>
        <p:spPr bwMode="auto">
          <a:xfrm>
            <a:off x="6857872" y="4934509"/>
            <a:ext cx="193675" cy="258763"/>
          </a:xfrm>
          <a:custGeom>
            <a:avLst/>
            <a:gdLst>
              <a:gd name="T0" fmla="*/ 191 w 214"/>
              <a:gd name="T1" fmla="*/ 20 h 289"/>
              <a:gd name="T2" fmla="*/ 178 w 214"/>
              <a:gd name="T3" fmla="*/ 20 h 289"/>
              <a:gd name="T4" fmla="*/ 178 w 214"/>
              <a:gd name="T5" fmla="*/ 11 h 289"/>
              <a:gd name="T6" fmla="*/ 167 w 214"/>
              <a:gd name="T7" fmla="*/ 0 h 289"/>
              <a:gd name="T8" fmla="*/ 155 w 214"/>
              <a:gd name="T9" fmla="*/ 11 h 289"/>
              <a:gd name="T10" fmla="*/ 155 w 214"/>
              <a:gd name="T11" fmla="*/ 20 h 289"/>
              <a:gd name="T12" fmla="*/ 118 w 214"/>
              <a:gd name="T13" fmla="*/ 20 h 289"/>
              <a:gd name="T14" fmla="*/ 118 w 214"/>
              <a:gd name="T15" fmla="*/ 11 h 289"/>
              <a:gd name="T16" fmla="*/ 107 w 214"/>
              <a:gd name="T17" fmla="*/ 0 h 289"/>
              <a:gd name="T18" fmla="*/ 96 w 214"/>
              <a:gd name="T19" fmla="*/ 11 h 289"/>
              <a:gd name="T20" fmla="*/ 96 w 214"/>
              <a:gd name="T21" fmla="*/ 20 h 289"/>
              <a:gd name="T22" fmla="*/ 59 w 214"/>
              <a:gd name="T23" fmla="*/ 20 h 289"/>
              <a:gd name="T24" fmla="*/ 59 w 214"/>
              <a:gd name="T25" fmla="*/ 11 h 289"/>
              <a:gd name="T26" fmla="*/ 48 w 214"/>
              <a:gd name="T27" fmla="*/ 0 h 289"/>
              <a:gd name="T28" fmla="*/ 36 w 214"/>
              <a:gd name="T29" fmla="*/ 11 h 289"/>
              <a:gd name="T30" fmla="*/ 36 w 214"/>
              <a:gd name="T31" fmla="*/ 20 h 289"/>
              <a:gd name="T32" fmla="*/ 24 w 214"/>
              <a:gd name="T33" fmla="*/ 20 h 289"/>
              <a:gd name="T34" fmla="*/ 0 w 214"/>
              <a:gd name="T35" fmla="*/ 43 h 289"/>
              <a:gd name="T36" fmla="*/ 0 w 214"/>
              <a:gd name="T37" fmla="*/ 266 h 289"/>
              <a:gd name="T38" fmla="*/ 24 w 214"/>
              <a:gd name="T39" fmla="*/ 289 h 289"/>
              <a:gd name="T40" fmla="*/ 191 w 214"/>
              <a:gd name="T41" fmla="*/ 289 h 289"/>
              <a:gd name="T42" fmla="*/ 214 w 214"/>
              <a:gd name="T43" fmla="*/ 266 h 289"/>
              <a:gd name="T44" fmla="*/ 214 w 214"/>
              <a:gd name="T45" fmla="*/ 43 h 289"/>
              <a:gd name="T46" fmla="*/ 191 w 214"/>
              <a:gd name="T47" fmla="*/ 20 h 289"/>
              <a:gd name="T48" fmla="*/ 191 w 214"/>
              <a:gd name="T49" fmla="*/ 264 h 289"/>
              <a:gd name="T50" fmla="*/ 23 w 214"/>
              <a:gd name="T51" fmla="*/ 264 h 289"/>
              <a:gd name="T52" fmla="*/ 23 w 214"/>
              <a:gd name="T53" fmla="*/ 45 h 289"/>
              <a:gd name="T54" fmla="*/ 36 w 214"/>
              <a:gd name="T55" fmla="*/ 45 h 289"/>
              <a:gd name="T56" fmla="*/ 36 w 214"/>
              <a:gd name="T57" fmla="*/ 52 h 289"/>
              <a:gd name="T58" fmla="*/ 48 w 214"/>
              <a:gd name="T59" fmla="*/ 63 h 289"/>
              <a:gd name="T60" fmla="*/ 59 w 214"/>
              <a:gd name="T61" fmla="*/ 52 h 289"/>
              <a:gd name="T62" fmla="*/ 59 w 214"/>
              <a:gd name="T63" fmla="*/ 45 h 289"/>
              <a:gd name="T64" fmla="*/ 96 w 214"/>
              <a:gd name="T65" fmla="*/ 45 h 289"/>
              <a:gd name="T66" fmla="*/ 96 w 214"/>
              <a:gd name="T67" fmla="*/ 52 h 289"/>
              <a:gd name="T68" fmla="*/ 107 w 214"/>
              <a:gd name="T69" fmla="*/ 63 h 289"/>
              <a:gd name="T70" fmla="*/ 118 w 214"/>
              <a:gd name="T71" fmla="*/ 52 h 289"/>
              <a:gd name="T72" fmla="*/ 118 w 214"/>
              <a:gd name="T73" fmla="*/ 45 h 289"/>
              <a:gd name="T74" fmla="*/ 155 w 214"/>
              <a:gd name="T75" fmla="*/ 45 h 289"/>
              <a:gd name="T76" fmla="*/ 155 w 214"/>
              <a:gd name="T77" fmla="*/ 52 h 289"/>
              <a:gd name="T78" fmla="*/ 167 w 214"/>
              <a:gd name="T79" fmla="*/ 63 h 289"/>
              <a:gd name="T80" fmla="*/ 178 w 214"/>
              <a:gd name="T81" fmla="*/ 52 h 289"/>
              <a:gd name="T82" fmla="*/ 178 w 214"/>
              <a:gd name="T83" fmla="*/ 45 h 289"/>
              <a:gd name="T84" fmla="*/ 191 w 214"/>
              <a:gd name="T85" fmla="*/ 45 h 289"/>
              <a:gd name="T86" fmla="*/ 191 w 214"/>
              <a:gd name="T87" fmla="*/ 264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4" h="289">
                <a:moveTo>
                  <a:pt x="191" y="20"/>
                </a:moveTo>
                <a:cubicBezTo>
                  <a:pt x="178" y="20"/>
                  <a:pt x="178" y="20"/>
                  <a:pt x="178" y="20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5"/>
                  <a:pt x="173" y="0"/>
                  <a:pt x="167" y="0"/>
                </a:cubicBezTo>
                <a:cubicBezTo>
                  <a:pt x="160" y="0"/>
                  <a:pt x="155" y="5"/>
                  <a:pt x="155" y="11"/>
                </a:cubicBezTo>
                <a:cubicBezTo>
                  <a:pt x="155" y="20"/>
                  <a:pt x="155" y="20"/>
                  <a:pt x="155" y="20"/>
                </a:cubicBezTo>
                <a:cubicBezTo>
                  <a:pt x="118" y="20"/>
                  <a:pt x="118" y="20"/>
                  <a:pt x="118" y="20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118" y="5"/>
                  <a:pt x="113" y="0"/>
                  <a:pt x="107" y="0"/>
                </a:cubicBezTo>
                <a:cubicBezTo>
                  <a:pt x="101" y="0"/>
                  <a:pt x="96" y="5"/>
                  <a:pt x="96" y="11"/>
                </a:cubicBezTo>
                <a:cubicBezTo>
                  <a:pt x="96" y="20"/>
                  <a:pt x="96" y="20"/>
                  <a:pt x="96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5"/>
                  <a:pt x="54" y="0"/>
                  <a:pt x="48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20"/>
                  <a:pt x="36" y="20"/>
                  <a:pt x="36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11" y="20"/>
                  <a:pt x="0" y="30"/>
                  <a:pt x="0" y="43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8"/>
                  <a:pt x="11" y="289"/>
                  <a:pt x="24" y="289"/>
                </a:cubicBezTo>
                <a:cubicBezTo>
                  <a:pt x="191" y="289"/>
                  <a:pt x="191" y="289"/>
                  <a:pt x="191" y="289"/>
                </a:cubicBezTo>
                <a:cubicBezTo>
                  <a:pt x="204" y="289"/>
                  <a:pt x="214" y="278"/>
                  <a:pt x="214" y="266"/>
                </a:cubicBezTo>
                <a:cubicBezTo>
                  <a:pt x="214" y="43"/>
                  <a:pt x="214" y="43"/>
                  <a:pt x="214" y="43"/>
                </a:cubicBezTo>
                <a:cubicBezTo>
                  <a:pt x="214" y="30"/>
                  <a:pt x="204" y="20"/>
                  <a:pt x="191" y="20"/>
                </a:cubicBezTo>
                <a:close/>
                <a:moveTo>
                  <a:pt x="191" y="264"/>
                </a:moveTo>
                <a:cubicBezTo>
                  <a:pt x="23" y="264"/>
                  <a:pt x="23" y="264"/>
                  <a:pt x="23" y="264"/>
                </a:cubicBezTo>
                <a:cubicBezTo>
                  <a:pt x="23" y="45"/>
                  <a:pt x="23" y="45"/>
                  <a:pt x="23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8"/>
                  <a:pt x="41" y="63"/>
                  <a:pt x="48" y="63"/>
                </a:cubicBezTo>
                <a:cubicBezTo>
                  <a:pt x="54" y="63"/>
                  <a:pt x="59" y="58"/>
                  <a:pt x="59" y="52"/>
                </a:cubicBezTo>
                <a:cubicBezTo>
                  <a:pt x="59" y="45"/>
                  <a:pt x="59" y="45"/>
                  <a:pt x="59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8"/>
                  <a:pt x="101" y="63"/>
                  <a:pt x="107" y="63"/>
                </a:cubicBezTo>
                <a:cubicBezTo>
                  <a:pt x="113" y="63"/>
                  <a:pt x="118" y="58"/>
                  <a:pt x="118" y="52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55" y="52"/>
                  <a:pt x="155" y="52"/>
                  <a:pt x="155" y="52"/>
                </a:cubicBezTo>
                <a:cubicBezTo>
                  <a:pt x="155" y="58"/>
                  <a:pt x="160" y="63"/>
                  <a:pt x="167" y="63"/>
                </a:cubicBezTo>
                <a:cubicBezTo>
                  <a:pt x="173" y="63"/>
                  <a:pt x="178" y="58"/>
                  <a:pt x="178" y="52"/>
                </a:cubicBezTo>
                <a:cubicBezTo>
                  <a:pt x="178" y="45"/>
                  <a:pt x="178" y="45"/>
                  <a:pt x="178" y="45"/>
                </a:cubicBezTo>
                <a:cubicBezTo>
                  <a:pt x="191" y="45"/>
                  <a:pt x="191" y="45"/>
                  <a:pt x="191" y="45"/>
                </a:cubicBezTo>
                <a:lnTo>
                  <a:pt x="191" y="2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6" name="Rectangle 348"/>
          <p:cNvSpPr>
            <a:spLocks noChangeArrowheads="1"/>
          </p:cNvSpPr>
          <p:nvPr/>
        </p:nvSpPr>
        <p:spPr bwMode="auto">
          <a:xfrm>
            <a:off x="6900735" y="5017059"/>
            <a:ext cx="107950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Rectangle 349"/>
          <p:cNvSpPr>
            <a:spLocks noChangeArrowheads="1"/>
          </p:cNvSpPr>
          <p:nvPr/>
        </p:nvSpPr>
        <p:spPr bwMode="auto">
          <a:xfrm>
            <a:off x="6900735" y="5053571"/>
            <a:ext cx="107950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Rectangle 350"/>
          <p:cNvSpPr>
            <a:spLocks noChangeArrowheads="1"/>
          </p:cNvSpPr>
          <p:nvPr/>
        </p:nvSpPr>
        <p:spPr bwMode="auto">
          <a:xfrm>
            <a:off x="6900735" y="5090084"/>
            <a:ext cx="107950" cy="14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9" name="Rectangle 351"/>
          <p:cNvSpPr>
            <a:spLocks noChangeArrowheads="1"/>
          </p:cNvSpPr>
          <p:nvPr/>
        </p:nvSpPr>
        <p:spPr bwMode="auto">
          <a:xfrm>
            <a:off x="6900735" y="5126596"/>
            <a:ext cx="107950" cy="15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0" name="Freeform 352"/>
          <p:cNvSpPr>
            <a:spLocks noEditPoints="1"/>
          </p:cNvSpPr>
          <p:nvPr/>
        </p:nvSpPr>
        <p:spPr bwMode="auto">
          <a:xfrm>
            <a:off x="3714622" y="1821421"/>
            <a:ext cx="258763" cy="260350"/>
          </a:xfrm>
          <a:custGeom>
            <a:avLst/>
            <a:gdLst>
              <a:gd name="T0" fmla="*/ 81 w 163"/>
              <a:gd name="T1" fmla="*/ 0 h 164"/>
              <a:gd name="T2" fmla="*/ 0 w 163"/>
              <a:gd name="T3" fmla="*/ 23 h 164"/>
              <a:gd name="T4" fmla="*/ 0 w 163"/>
              <a:gd name="T5" fmla="*/ 23 h 164"/>
              <a:gd name="T6" fmla="*/ 0 w 163"/>
              <a:gd name="T7" fmla="*/ 142 h 164"/>
              <a:gd name="T8" fmla="*/ 81 w 163"/>
              <a:gd name="T9" fmla="*/ 164 h 164"/>
              <a:gd name="T10" fmla="*/ 163 w 163"/>
              <a:gd name="T11" fmla="*/ 142 h 164"/>
              <a:gd name="T12" fmla="*/ 163 w 163"/>
              <a:gd name="T13" fmla="*/ 23 h 164"/>
              <a:gd name="T14" fmla="*/ 81 w 163"/>
              <a:gd name="T15" fmla="*/ 0 h 164"/>
              <a:gd name="T16" fmla="*/ 74 w 163"/>
              <a:gd name="T17" fmla="*/ 148 h 164"/>
              <a:gd name="T18" fmla="*/ 13 w 163"/>
              <a:gd name="T19" fmla="*/ 131 h 164"/>
              <a:gd name="T20" fmla="*/ 13 w 163"/>
              <a:gd name="T21" fmla="*/ 43 h 164"/>
              <a:gd name="T22" fmla="*/ 74 w 163"/>
              <a:gd name="T23" fmla="*/ 60 h 164"/>
              <a:gd name="T24" fmla="*/ 74 w 163"/>
              <a:gd name="T25" fmla="*/ 148 h 164"/>
              <a:gd name="T26" fmla="*/ 81 w 163"/>
              <a:gd name="T27" fmla="*/ 48 h 164"/>
              <a:gd name="T28" fmla="*/ 22 w 163"/>
              <a:gd name="T29" fmla="*/ 32 h 164"/>
              <a:gd name="T30" fmla="*/ 81 w 163"/>
              <a:gd name="T31" fmla="*/ 15 h 164"/>
              <a:gd name="T32" fmla="*/ 141 w 163"/>
              <a:gd name="T33" fmla="*/ 32 h 164"/>
              <a:gd name="T34" fmla="*/ 81 w 163"/>
              <a:gd name="T35" fmla="*/ 48 h 164"/>
              <a:gd name="T36" fmla="*/ 149 w 163"/>
              <a:gd name="T37" fmla="*/ 131 h 164"/>
              <a:gd name="T38" fmla="*/ 88 w 163"/>
              <a:gd name="T39" fmla="*/ 148 h 164"/>
              <a:gd name="T40" fmla="*/ 88 w 163"/>
              <a:gd name="T41" fmla="*/ 60 h 164"/>
              <a:gd name="T42" fmla="*/ 149 w 163"/>
              <a:gd name="T43" fmla="*/ 43 h 164"/>
              <a:gd name="T44" fmla="*/ 149 w 163"/>
              <a:gd name="T45" fmla="*/ 13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3" h="164">
                <a:moveTo>
                  <a:pt x="81" y="0"/>
                </a:moveTo>
                <a:lnTo>
                  <a:pt x="0" y="23"/>
                </a:lnTo>
                <a:lnTo>
                  <a:pt x="0" y="23"/>
                </a:lnTo>
                <a:lnTo>
                  <a:pt x="0" y="142"/>
                </a:lnTo>
                <a:lnTo>
                  <a:pt x="81" y="164"/>
                </a:lnTo>
                <a:lnTo>
                  <a:pt x="163" y="142"/>
                </a:lnTo>
                <a:lnTo>
                  <a:pt x="163" y="23"/>
                </a:lnTo>
                <a:lnTo>
                  <a:pt x="81" y="0"/>
                </a:lnTo>
                <a:close/>
                <a:moveTo>
                  <a:pt x="74" y="148"/>
                </a:moveTo>
                <a:lnTo>
                  <a:pt x="13" y="131"/>
                </a:lnTo>
                <a:lnTo>
                  <a:pt x="13" y="43"/>
                </a:lnTo>
                <a:lnTo>
                  <a:pt x="74" y="60"/>
                </a:lnTo>
                <a:lnTo>
                  <a:pt x="74" y="148"/>
                </a:lnTo>
                <a:close/>
                <a:moveTo>
                  <a:pt x="81" y="48"/>
                </a:moveTo>
                <a:lnTo>
                  <a:pt x="22" y="32"/>
                </a:lnTo>
                <a:lnTo>
                  <a:pt x="81" y="15"/>
                </a:lnTo>
                <a:lnTo>
                  <a:pt x="141" y="32"/>
                </a:lnTo>
                <a:lnTo>
                  <a:pt x="81" y="48"/>
                </a:lnTo>
                <a:close/>
                <a:moveTo>
                  <a:pt x="149" y="131"/>
                </a:moveTo>
                <a:lnTo>
                  <a:pt x="88" y="148"/>
                </a:lnTo>
                <a:lnTo>
                  <a:pt x="88" y="60"/>
                </a:lnTo>
                <a:lnTo>
                  <a:pt x="149" y="43"/>
                </a:lnTo>
                <a:lnTo>
                  <a:pt x="149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1" name="Freeform 353"/>
          <p:cNvSpPr/>
          <p:nvPr/>
        </p:nvSpPr>
        <p:spPr bwMode="auto">
          <a:xfrm>
            <a:off x="10461497" y="2859646"/>
            <a:ext cx="246063" cy="260350"/>
          </a:xfrm>
          <a:custGeom>
            <a:avLst/>
            <a:gdLst>
              <a:gd name="T0" fmla="*/ 273 w 273"/>
              <a:gd name="T1" fmla="*/ 93 h 288"/>
              <a:gd name="T2" fmla="*/ 249 w 273"/>
              <a:gd name="T3" fmla="*/ 51 h 288"/>
              <a:gd name="T4" fmla="*/ 170 w 273"/>
              <a:gd name="T5" fmla="*/ 86 h 288"/>
              <a:gd name="T6" fmla="*/ 160 w 273"/>
              <a:gd name="T7" fmla="*/ 0 h 288"/>
              <a:gd name="T8" fmla="*/ 112 w 273"/>
              <a:gd name="T9" fmla="*/ 0 h 288"/>
              <a:gd name="T10" fmla="*/ 103 w 273"/>
              <a:gd name="T11" fmla="*/ 86 h 288"/>
              <a:gd name="T12" fmla="*/ 23 w 273"/>
              <a:gd name="T13" fmla="*/ 51 h 288"/>
              <a:gd name="T14" fmla="*/ 0 w 273"/>
              <a:gd name="T15" fmla="*/ 93 h 288"/>
              <a:gd name="T16" fmla="*/ 69 w 273"/>
              <a:gd name="T17" fmla="*/ 144 h 288"/>
              <a:gd name="T18" fmla="*/ 0 w 273"/>
              <a:gd name="T19" fmla="*/ 195 h 288"/>
              <a:gd name="T20" fmla="*/ 23 w 273"/>
              <a:gd name="T21" fmla="*/ 237 h 288"/>
              <a:gd name="T22" fmla="*/ 103 w 273"/>
              <a:gd name="T23" fmla="*/ 202 h 288"/>
              <a:gd name="T24" fmla="*/ 112 w 273"/>
              <a:gd name="T25" fmla="*/ 288 h 288"/>
              <a:gd name="T26" fmla="*/ 160 w 273"/>
              <a:gd name="T27" fmla="*/ 288 h 288"/>
              <a:gd name="T28" fmla="*/ 170 w 273"/>
              <a:gd name="T29" fmla="*/ 202 h 288"/>
              <a:gd name="T30" fmla="*/ 249 w 273"/>
              <a:gd name="T31" fmla="*/ 237 h 288"/>
              <a:gd name="T32" fmla="*/ 273 w 273"/>
              <a:gd name="T33" fmla="*/ 195 h 288"/>
              <a:gd name="T34" fmla="*/ 203 w 273"/>
              <a:gd name="T35" fmla="*/ 144 h 288"/>
              <a:gd name="T36" fmla="*/ 273 w 273"/>
              <a:gd name="T37" fmla="*/ 9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3" h="288">
                <a:moveTo>
                  <a:pt x="273" y="93"/>
                </a:moveTo>
                <a:cubicBezTo>
                  <a:pt x="249" y="51"/>
                  <a:pt x="249" y="51"/>
                  <a:pt x="249" y="51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0" y="0"/>
                  <a:pt x="160" y="0"/>
                  <a:pt x="160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23" y="51"/>
                  <a:pt x="23" y="51"/>
                  <a:pt x="23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69" y="144"/>
                  <a:pt x="69" y="144"/>
                  <a:pt x="69" y="144"/>
                </a:cubicBezTo>
                <a:cubicBezTo>
                  <a:pt x="44" y="163"/>
                  <a:pt x="0" y="195"/>
                  <a:pt x="0" y="195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103" y="202"/>
                  <a:pt x="103" y="202"/>
                  <a:pt x="103" y="202"/>
                </a:cubicBezTo>
                <a:cubicBezTo>
                  <a:pt x="112" y="288"/>
                  <a:pt x="112" y="288"/>
                  <a:pt x="112" y="288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8"/>
                  <a:pt x="166" y="234"/>
                  <a:pt x="170" y="202"/>
                </a:cubicBezTo>
                <a:cubicBezTo>
                  <a:pt x="249" y="237"/>
                  <a:pt x="249" y="237"/>
                  <a:pt x="249" y="237"/>
                </a:cubicBezTo>
                <a:cubicBezTo>
                  <a:pt x="273" y="195"/>
                  <a:pt x="273" y="195"/>
                  <a:pt x="273" y="195"/>
                </a:cubicBezTo>
                <a:cubicBezTo>
                  <a:pt x="273" y="195"/>
                  <a:pt x="229" y="163"/>
                  <a:pt x="203" y="144"/>
                </a:cubicBezTo>
                <a:lnTo>
                  <a:pt x="273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2" name="Freeform 354"/>
          <p:cNvSpPr>
            <a:spLocks noEditPoints="1"/>
          </p:cNvSpPr>
          <p:nvPr/>
        </p:nvSpPr>
        <p:spPr bwMode="auto">
          <a:xfrm>
            <a:off x="9942385" y="2859646"/>
            <a:ext cx="246063" cy="260350"/>
          </a:xfrm>
          <a:custGeom>
            <a:avLst/>
            <a:gdLst>
              <a:gd name="T0" fmla="*/ 236 w 274"/>
              <a:gd name="T1" fmla="*/ 120 h 288"/>
              <a:gd name="T2" fmla="*/ 274 w 274"/>
              <a:gd name="T3" fmla="*/ 93 h 288"/>
              <a:gd name="T4" fmla="*/ 250 w 274"/>
              <a:gd name="T5" fmla="*/ 51 h 288"/>
              <a:gd name="T6" fmla="*/ 206 w 274"/>
              <a:gd name="T7" fmla="*/ 70 h 288"/>
              <a:gd name="T8" fmla="*/ 166 w 274"/>
              <a:gd name="T9" fmla="*/ 47 h 288"/>
              <a:gd name="T10" fmla="*/ 161 w 274"/>
              <a:gd name="T11" fmla="*/ 0 h 288"/>
              <a:gd name="T12" fmla="*/ 113 w 274"/>
              <a:gd name="T13" fmla="*/ 0 h 288"/>
              <a:gd name="T14" fmla="*/ 108 w 274"/>
              <a:gd name="T15" fmla="*/ 47 h 288"/>
              <a:gd name="T16" fmla="*/ 67 w 274"/>
              <a:gd name="T17" fmla="*/ 70 h 288"/>
              <a:gd name="T18" fmla="*/ 24 w 274"/>
              <a:gd name="T19" fmla="*/ 51 h 288"/>
              <a:gd name="T20" fmla="*/ 0 w 274"/>
              <a:gd name="T21" fmla="*/ 93 h 288"/>
              <a:gd name="T22" fmla="*/ 38 w 274"/>
              <a:gd name="T23" fmla="*/ 120 h 288"/>
              <a:gd name="T24" fmla="*/ 38 w 274"/>
              <a:gd name="T25" fmla="*/ 168 h 288"/>
              <a:gd name="T26" fmla="*/ 0 w 274"/>
              <a:gd name="T27" fmla="*/ 195 h 288"/>
              <a:gd name="T28" fmla="*/ 24 w 274"/>
              <a:gd name="T29" fmla="*/ 237 h 288"/>
              <a:gd name="T30" fmla="*/ 68 w 274"/>
              <a:gd name="T31" fmla="*/ 218 h 288"/>
              <a:gd name="T32" fmla="*/ 108 w 274"/>
              <a:gd name="T33" fmla="*/ 241 h 288"/>
              <a:gd name="T34" fmla="*/ 113 w 274"/>
              <a:gd name="T35" fmla="*/ 288 h 288"/>
              <a:gd name="T36" fmla="*/ 161 w 274"/>
              <a:gd name="T37" fmla="*/ 288 h 288"/>
              <a:gd name="T38" fmla="*/ 166 w 274"/>
              <a:gd name="T39" fmla="*/ 241 h 288"/>
              <a:gd name="T40" fmla="*/ 206 w 274"/>
              <a:gd name="T41" fmla="*/ 218 h 288"/>
              <a:gd name="T42" fmla="*/ 250 w 274"/>
              <a:gd name="T43" fmla="*/ 237 h 288"/>
              <a:gd name="T44" fmla="*/ 274 w 274"/>
              <a:gd name="T45" fmla="*/ 195 h 288"/>
              <a:gd name="T46" fmla="*/ 236 w 274"/>
              <a:gd name="T47" fmla="*/ 168 h 288"/>
              <a:gd name="T48" fmla="*/ 236 w 274"/>
              <a:gd name="T49" fmla="*/ 120 h 288"/>
              <a:gd name="T50" fmla="*/ 158 w 274"/>
              <a:gd name="T51" fmla="*/ 180 h 288"/>
              <a:gd name="T52" fmla="*/ 116 w 274"/>
              <a:gd name="T53" fmla="*/ 180 h 288"/>
              <a:gd name="T54" fmla="*/ 96 w 274"/>
              <a:gd name="T55" fmla="*/ 144 h 288"/>
              <a:gd name="T56" fmla="*/ 116 w 274"/>
              <a:gd name="T57" fmla="*/ 108 h 288"/>
              <a:gd name="T58" fmla="*/ 158 w 274"/>
              <a:gd name="T59" fmla="*/ 108 h 288"/>
              <a:gd name="T60" fmla="*/ 179 w 274"/>
              <a:gd name="T61" fmla="*/ 144 h 288"/>
              <a:gd name="T62" fmla="*/ 158 w 274"/>
              <a:gd name="T63" fmla="*/ 18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3" name="Freeform 355"/>
          <p:cNvSpPr>
            <a:spLocks noEditPoints="1"/>
          </p:cNvSpPr>
          <p:nvPr/>
        </p:nvSpPr>
        <p:spPr bwMode="auto">
          <a:xfrm>
            <a:off x="3230435" y="4501121"/>
            <a:ext cx="190500" cy="174625"/>
          </a:xfrm>
          <a:custGeom>
            <a:avLst/>
            <a:gdLst>
              <a:gd name="T0" fmla="*/ 191 w 212"/>
              <a:gd name="T1" fmla="*/ 58 h 194"/>
              <a:gd name="T2" fmla="*/ 156 w 212"/>
              <a:gd name="T3" fmla="*/ 48 h 194"/>
              <a:gd name="T4" fmla="*/ 152 w 212"/>
              <a:gd name="T5" fmla="*/ 48 h 194"/>
              <a:gd name="T6" fmla="*/ 152 w 212"/>
              <a:gd name="T7" fmla="*/ 27 h 194"/>
              <a:gd name="T8" fmla="*/ 0 w 212"/>
              <a:gd name="T9" fmla="*/ 27 h 194"/>
              <a:gd name="T10" fmla="*/ 0 w 212"/>
              <a:gd name="T11" fmla="*/ 127 h 194"/>
              <a:gd name="T12" fmla="*/ 67 w 212"/>
              <a:gd name="T13" fmla="*/ 194 h 194"/>
              <a:gd name="T14" fmla="*/ 85 w 212"/>
              <a:gd name="T15" fmla="*/ 194 h 194"/>
              <a:gd name="T16" fmla="*/ 142 w 212"/>
              <a:gd name="T17" fmla="*/ 161 h 194"/>
              <a:gd name="T18" fmla="*/ 153 w 212"/>
              <a:gd name="T19" fmla="*/ 161 h 194"/>
              <a:gd name="T20" fmla="*/ 189 w 212"/>
              <a:gd name="T21" fmla="*/ 152 h 194"/>
              <a:gd name="T22" fmla="*/ 212 w 212"/>
              <a:gd name="T23" fmla="*/ 104 h 194"/>
              <a:gd name="T24" fmla="*/ 191 w 212"/>
              <a:gd name="T25" fmla="*/ 58 h 194"/>
              <a:gd name="T26" fmla="*/ 176 w 212"/>
              <a:gd name="T27" fmla="*/ 132 h 194"/>
              <a:gd name="T28" fmla="*/ 153 w 212"/>
              <a:gd name="T29" fmla="*/ 138 h 194"/>
              <a:gd name="T30" fmla="*/ 151 w 212"/>
              <a:gd name="T31" fmla="*/ 138 h 194"/>
              <a:gd name="T32" fmla="*/ 152 w 212"/>
              <a:gd name="T33" fmla="*/ 127 h 194"/>
              <a:gd name="T34" fmla="*/ 152 w 212"/>
              <a:gd name="T35" fmla="*/ 72 h 194"/>
              <a:gd name="T36" fmla="*/ 156 w 212"/>
              <a:gd name="T37" fmla="*/ 72 h 194"/>
              <a:gd name="T38" fmla="*/ 177 w 212"/>
              <a:gd name="T39" fmla="*/ 77 h 194"/>
              <a:gd name="T40" fmla="*/ 188 w 212"/>
              <a:gd name="T41" fmla="*/ 104 h 194"/>
              <a:gd name="T42" fmla="*/ 176 w 212"/>
              <a:gd name="T43" fmla="*/ 13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2" h="194">
                <a:moveTo>
                  <a:pt x="191" y="58"/>
                </a:moveTo>
                <a:cubicBezTo>
                  <a:pt x="179" y="49"/>
                  <a:pt x="165" y="48"/>
                  <a:pt x="156" y="48"/>
                </a:cubicBezTo>
                <a:cubicBezTo>
                  <a:pt x="154" y="48"/>
                  <a:pt x="153" y="48"/>
                  <a:pt x="152" y="48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2" y="0"/>
                  <a:pt x="0" y="0"/>
                  <a:pt x="0" y="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64"/>
                  <a:pt x="30" y="194"/>
                  <a:pt x="67" y="194"/>
                </a:cubicBezTo>
                <a:cubicBezTo>
                  <a:pt x="85" y="194"/>
                  <a:pt x="85" y="194"/>
                  <a:pt x="85" y="194"/>
                </a:cubicBezTo>
                <a:cubicBezTo>
                  <a:pt x="109" y="194"/>
                  <a:pt x="131" y="181"/>
                  <a:pt x="142" y="161"/>
                </a:cubicBezTo>
                <a:cubicBezTo>
                  <a:pt x="144" y="161"/>
                  <a:pt x="148" y="161"/>
                  <a:pt x="153" y="161"/>
                </a:cubicBezTo>
                <a:cubicBezTo>
                  <a:pt x="162" y="161"/>
                  <a:pt x="176" y="160"/>
                  <a:pt x="189" y="152"/>
                </a:cubicBezTo>
                <a:cubicBezTo>
                  <a:pt x="202" y="143"/>
                  <a:pt x="212" y="127"/>
                  <a:pt x="212" y="104"/>
                </a:cubicBezTo>
                <a:cubicBezTo>
                  <a:pt x="212" y="82"/>
                  <a:pt x="203" y="66"/>
                  <a:pt x="191" y="58"/>
                </a:cubicBezTo>
                <a:close/>
                <a:moveTo>
                  <a:pt x="176" y="132"/>
                </a:moveTo>
                <a:cubicBezTo>
                  <a:pt x="169" y="136"/>
                  <a:pt x="160" y="138"/>
                  <a:pt x="153" y="138"/>
                </a:cubicBezTo>
                <a:cubicBezTo>
                  <a:pt x="152" y="138"/>
                  <a:pt x="151" y="138"/>
                  <a:pt x="151" y="138"/>
                </a:cubicBezTo>
                <a:cubicBezTo>
                  <a:pt x="151" y="134"/>
                  <a:pt x="152" y="131"/>
                  <a:pt x="152" y="127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3" y="72"/>
                  <a:pt x="154" y="72"/>
                  <a:pt x="156" y="72"/>
                </a:cubicBezTo>
                <a:cubicBezTo>
                  <a:pt x="163" y="72"/>
                  <a:pt x="171" y="73"/>
                  <a:pt x="177" y="77"/>
                </a:cubicBezTo>
                <a:cubicBezTo>
                  <a:pt x="183" y="82"/>
                  <a:pt x="187" y="87"/>
                  <a:pt x="188" y="104"/>
                </a:cubicBezTo>
                <a:cubicBezTo>
                  <a:pt x="187" y="121"/>
                  <a:pt x="182" y="127"/>
                  <a:pt x="176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4" name="Freeform 356"/>
          <p:cNvSpPr/>
          <p:nvPr/>
        </p:nvSpPr>
        <p:spPr bwMode="auto">
          <a:xfrm>
            <a:off x="3328860" y="4416984"/>
            <a:ext cx="20638" cy="82550"/>
          </a:xfrm>
          <a:custGeom>
            <a:avLst/>
            <a:gdLst>
              <a:gd name="T0" fmla="*/ 0 w 24"/>
              <a:gd name="T1" fmla="*/ 93 h 93"/>
              <a:gd name="T2" fmla="*/ 23 w 24"/>
              <a:gd name="T3" fmla="*/ 41 h 93"/>
              <a:gd name="T4" fmla="*/ 8 w 24"/>
              <a:gd name="T5" fmla="*/ 0 h 93"/>
              <a:gd name="T6" fmla="*/ 10 w 24"/>
              <a:gd name="T7" fmla="*/ 50 h 93"/>
              <a:gd name="T8" fmla="*/ 0 w 24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93">
                <a:moveTo>
                  <a:pt x="0" y="93"/>
                </a:moveTo>
                <a:cubicBezTo>
                  <a:pt x="16" y="78"/>
                  <a:pt x="24" y="53"/>
                  <a:pt x="23" y="41"/>
                </a:cubicBezTo>
                <a:cubicBezTo>
                  <a:pt x="22" y="27"/>
                  <a:pt x="8" y="0"/>
                  <a:pt x="8" y="0"/>
                </a:cubicBezTo>
                <a:cubicBezTo>
                  <a:pt x="8" y="0"/>
                  <a:pt x="11" y="38"/>
                  <a:pt x="10" y="50"/>
                </a:cubicBezTo>
                <a:cubicBezTo>
                  <a:pt x="8" y="71"/>
                  <a:pt x="7" y="86"/>
                  <a:pt x="0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5" name="Freeform 357"/>
          <p:cNvSpPr/>
          <p:nvPr/>
        </p:nvSpPr>
        <p:spPr bwMode="auto">
          <a:xfrm>
            <a:off x="3249485" y="4424921"/>
            <a:ext cx="22225" cy="76200"/>
          </a:xfrm>
          <a:custGeom>
            <a:avLst/>
            <a:gdLst>
              <a:gd name="T0" fmla="*/ 12 w 24"/>
              <a:gd name="T1" fmla="*/ 42 h 84"/>
              <a:gd name="T2" fmla="*/ 24 w 24"/>
              <a:gd name="T3" fmla="*/ 0 h 84"/>
              <a:gd name="T4" fmla="*/ 7 w 24"/>
              <a:gd name="T5" fmla="*/ 32 h 84"/>
              <a:gd name="T6" fmla="*/ 10 w 24"/>
              <a:gd name="T7" fmla="*/ 84 h 84"/>
              <a:gd name="T8" fmla="*/ 12 w 24"/>
              <a:gd name="T9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84">
                <a:moveTo>
                  <a:pt x="12" y="42"/>
                </a:moveTo>
                <a:cubicBezTo>
                  <a:pt x="16" y="23"/>
                  <a:pt x="24" y="0"/>
                  <a:pt x="24" y="0"/>
                </a:cubicBezTo>
                <a:cubicBezTo>
                  <a:pt x="24" y="0"/>
                  <a:pt x="11" y="20"/>
                  <a:pt x="7" y="32"/>
                </a:cubicBezTo>
                <a:cubicBezTo>
                  <a:pt x="4" y="42"/>
                  <a:pt x="0" y="59"/>
                  <a:pt x="10" y="84"/>
                </a:cubicBezTo>
                <a:cubicBezTo>
                  <a:pt x="10" y="84"/>
                  <a:pt x="7" y="72"/>
                  <a:pt x="12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6" name="Freeform 358"/>
          <p:cNvSpPr/>
          <p:nvPr/>
        </p:nvSpPr>
        <p:spPr bwMode="auto">
          <a:xfrm>
            <a:off x="3293935" y="4429684"/>
            <a:ext cx="9525" cy="68263"/>
          </a:xfrm>
          <a:custGeom>
            <a:avLst/>
            <a:gdLst>
              <a:gd name="T0" fmla="*/ 10 w 10"/>
              <a:gd name="T1" fmla="*/ 32 h 76"/>
              <a:gd name="T2" fmla="*/ 6 w 10"/>
              <a:gd name="T3" fmla="*/ 0 h 76"/>
              <a:gd name="T4" fmla="*/ 1 w 10"/>
              <a:gd name="T5" fmla="*/ 40 h 76"/>
              <a:gd name="T6" fmla="*/ 6 w 10"/>
              <a:gd name="T7" fmla="*/ 76 h 76"/>
              <a:gd name="T8" fmla="*/ 10 w 10"/>
              <a:gd name="T9" fmla="*/ 3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6">
                <a:moveTo>
                  <a:pt x="10" y="32"/>
                </a:moveTo>
                <a:cubicBezTo>
                  <a:pt x="9" y="22"/>
                  <a:pt x="9" y="28"/>
                  <a:pt x="6" y="0"/>
                </a:cubicBezTo>
                <a:cubicBezTo>
                  <a:pt x="6" y="0"/>
                  <a:pt x="2" y="14"/>
                  <a:pt x="1" y="40"/>
                </a:cubicBezTo>
                <a:cubicBezTo>
                  <a:pt x="0" y="60"/>
                  <a:pt x="6" y="76"/>
                  <a:pt x="6" y="76"/>
                </a:cubicBezTo>
                <a:cubicBezTo>
                  <a:pt x="6" y="76"/>
                  <a:pt x="10" y="44"/>
                  <a:pt x="10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7" name="Freeform 359"/>
          <p:cNvSpPr>
            <a:spLocks noEditPoints="1"/>
          </p:cNvSpPr>
          <p:nvPr/>
        </p:nvSpPr>
        <p:spPr bwMode="auto">
          <a:xfrm>
            <a:off x="3714622" y="4453496"/>
            <a:ext cx="261938" cy="180975"/>
          </a:xfrm>
          <a:custGeom>
            <a:avLst/>
            <a:gdLst>
              <a:gd name="T0" fmla="*/ 268 w 292"/>
              <a:gd name="T1" fmla="*/ 45 h 201"/>
              <a:gd name="T2" fmla="*/ 224 w 292"/>
              <a:gd name="T3" fmla="*/ 31 h 201"/>
              <a:gd name="T4" fmla="*/ 219 w 292"/>
              <a:gd name="T5" fmla="*/ 31 h 201"/>
              <a:gd name="T6" fmla="*/ 219 w 292"/>
              <a:gd name="T7" fmla="*/ 0 h 201"/>
              <a:gd name="T8" fmla="*/ 0 w 292"/>
              <a:gd name="T9" fmla="*/ 0 h 201"/>
              <a:gd name="T10" fmla="*/ 0 w 292"/>
              <a:gd name="T11" fmla="*/ 122 h 201"/>
              <a:gd name="T12" fmla="*/ 97 w 292"/>
              <a:gd name="T13" fmla="*/ 201 h 201"/>
              <a:gd name="T14" fmla="*/ 122 w 292"/>
              <a:gd name="T15" fmla="*/ 201 h 201"/>
              <a:gd name="T16" fmla="*/ 205 w 292"/>
              <a:gd name="T17" fmla="*/ 170 h 201"/>
              <a:gd name="T18" fmla="*/ 221 w 292"/>
              <a:gd name="T19" fmla="*/ 171 h 201"/>
              <a:gd name="T20" fmla="*/ 265 w 292"/>
              <a:gd name="T21" fmla="*/ 157 h 201"/>
              <a:gd name="T22" fmla="*/ 292 w 292"/>
              <a:gd name="T23" fmla="*/ 100 h 201"/>
              <a:gd name="T24" fmla="*/ 268 w 292"/>
              <a:gd name="T25" fmla="*/ 45 h 201"/>
              <a:gd name="T26" fmla="*/ 246 w 292"/>
              <a:gd name="T27" fmla="*/ 129 h 201"/>
              <a:gd name="T28" fmla="*/ 221 w 292"/>
              <a:gd name="T29" fmla="*/ 137 h 201"/>
              <a:gd name="T30" fmla="*/ 217 w 292"/>
              <a:gd name="T31" fmla="*/ 137 h 201"/>
              <a:gd name="T32" fmla="*/ 219 w 292"/>
              <a:gd name="T33" fmla="*/ 122 h 201"/>
              <a:gd name="T34" fmla="*/ 219 w 292"/>
              <a:gd name="T35" fmla="*/ 65 h 201"/>
              <a:gd name="T36" fmla="*/ 224 w 292"/>
              <a:gd name="T37" fmla="*/ 65 h 201"/>
              <a:gd name="T38" fmla="*/ 248 w 292"/>
              <a:gd name="T39" fmla="*/ 73 h 201"/>
              <a:gd name="T40" fmla="*/ 258 w 292"/>
              <a:gd name="T41" fmla="*/ 100 h 201"/>
              <a:gd name="T42" fmla="*/ 246 w 292"/>
              <a:gd name="T43" fmla="*/ 12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2" h="201">
                <a:moveTo>
                  <a:pt x="268" y="45"/>
                </a:moveTo>
                <a:cubicBezTo>
                  <a:pt x="250" y="33"/>
                  <a:pt x="233" y="31"/>
                  <a:pt x="224" y="31"/>
                </a:cubicBezTo>
                <a:cubicBezTo>
                  <a:pt x="222" y="31"/>
                  <a:pt x="221" y="31"/>
                  <a:pt x="219" y="31"/>
                </a:cubicBezTo>
                <a:cubicBezTo>
                  <a:pt x="219" y="0"/>
                  <a:pt x="219" y="0"/>
                  <a:pt x="2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75"/>
                  <a:pt x="43" y="201"/>
                  <a:pt x="97" y="201"/>
                </a:cubicBezTo>
                <a:cubicBezTo>
                  <a:pt x="122" y="201"/>
                  <a:pt x="122" y="201"/>
                  <a:pt x="122" y="201"/>
                </a:cubicBezTo>
                <a:cubicBezTo>
                  <a:pt x="158" y="201"/>
                  <a:pt x="189" y="199"/>
                  <a:pt x="205" y="170"/>
                </a:cubicBezTo>
                <a:cubicBezTo>
                  <a:pt x="208" y="171"/>
                  <a:pt x="214" y="171"/>
                  <a:pt x="221" y="171"/>
                </a:cubicBezTo>
                <a:cubicBezTo>
                  <a:pt x="230" y="171"/>
                  <a:pt x="247" y="169"/>
                  <a:pt x="265" y="157"/>
                </a:cubicBezTo>
                <a:cubicBezTo>
                  <a:pt x="284" y="145"/>
                  <a:pt x="292" y="129"/>
                  <a:pt x="292" y="100"/>
                </a:cubicBezTo>
                <a:cubicBezTo>
                  <a:pt x="292" y="75"/>
                  <a:pt x="285" y="57"/>
                  <a:pt x="268" y="45"/>
                </a:cubicBezTo>
                <a:close/>
                <a:moveTo>
                  <a:pt x="246" y="129"/>
                </a:moveTo>
                <a:cubicBezTo>
                  <a:pt x="237" y="135"/>
                  <a:pt x="225" y="137"/>
                  <a:pt x="221" y="137"/>
                </a:cubicBezTo>
                <a:cubicBezTo>
                  <a:pt x="220" y="137"/>
                  <a:pt x="219" y="137"/>
                  <a:pt x="217" y="137"/>
                </a:cubicBezTo>
                <a:cubicBezTo>
                  <a:pt x="218" y="132"/>
                  <a:pt x="219" y="127"/>
                  <a:pt x="219" y="122"/>
                </a:cubicBezTo>
                <a:cubicBezTo>
                  <a:pt x="219" y="65"/>
                  <a:pt x="219" y="65"/>
                  <a:pt x="219" y="65"/>
                </a:cubicBezTo>
                <a:cubicBezTo>
                  <a:pt x="221" y="65"/>
                  <a:pt x="222" y="65"/>
                  <a:pt x="224" y="65"/>
                </a:cubicBezTo>
                <a:cubicBezTo>
                  <a:pt x="228" y="65"/>
                  <a:pt x="240" y="67"/>
                  <a:pt x="248" y="73"/>
                </a:cubicBezTo>
                <a:cubicBezTo>
                  <a:pt x="256" y="79"/>
                  <a:pt x="258" y="89"/>
                  <a:pt x="258" y="100"/>
                </a:cubicBezTo>
                <a:cubicBezTo>
                  <a:pt x="258" y="112"/>
                  <a:pt x="255" y="122"/>
                  <a:pt x="246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" name="Freeform 360"/>
          <p:cNvSpPr/>
          <p:nvPr/>
        </p:nvSpPr>
        <p:spPr bwMode="auto">
          <a:xfrm>
            <a:off x="4233735" y="4464609"/>
            <a:ext cx="258763" cy="161925"/>
          </a:xfrm>
          <a:custGeom>
            <a:avLst/>
            <a:gdLst>
              <a:gd name="T0" fmla="*/ 270 w 288"/>
              <a:gd name="T1" fmla="*/ 41 h 180"/>
              <a:gd name="T2" fmla="*/ 252 w 288"/>
              <a:gd name="T3" fmla="*/ 58 h 180"/>
              <a:gd name="T4" fmla="*/ 252 w 288"/>
              <a:gd name="T5" fmla="*/ 101 h 180"/>
              <a:gd name="T6" fmla="*/ 36 w 288"/>
              <a:gd name="T7" fmla="*/ 101 h 180"/>
              <a:gd name="T8" fmla="*/ 36 w 288"/>
              <a:gd name="T9" fmla="*/ 18 h 180"/>
              <a:gd name="T10" fmla="*/ 18 w 288"/>
              <a:gd name="T11" fmla="*/ 0 h 180"/>
              <a:gd name="T12" fmla="*/ 0 w 288"/>
              <a:gd name="T13" fmla="*/ 18 h 180"/>
              <a:gd name="T14" fmla="*/ 0 w 288"/>
              <a:gd name="T15" fmla="*/ 162 h 180"/>
              <a:gd name="T16" fmla="*/ 18 w 288"/>
              <a:gd name="T17" fmla="*/ 180 h 180"/>
              <a:gd name="T18" fmla="*/ 36 w 288"/>
              <a:gd name="T19" fmla="*/ 162 h 180"/>
              <a:gd name="T20" fmla="*/ 36 w 288"/>
              <a:gd name="T21" fmla="*/ 144 h 180"/>
              <a:gd name="T22" fmla="*/ 252 w 288"/>
              <a:gd name="T23" fmla="*/ 144 h 180"/>
              <a:gd name="T24" fmla="*/ 252 w 288"/>
              <a:gd name="T25" fmla="*/ 162 h 180"/>
              <a:gd name="T26" fmla="*/ 270 w 288"/>
              <a:gd name="T27" fmla="*/ 180 h 180"/>
              <a:gd name="T28" fmla="*/ 288 w 288"/>
              <a:gd name="T29" fmla="*/ 162 h 180"/>
              <a:gd name="T30" fmla="*/ 288 w 288"/>
              <a:gd name="T31" fmla="*/ 58 h 180"/>
              <a:gd name="T32" fmla="*/ 270 w 288"/>
              <a:gd name="T33" fmla="*/ 4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8" h="180">
                <a:moveTo>
                  <a:pt x="270" y="41"/>
                </a:moveTo>
                <a:cubicBezTo>
                  <a:pt x="260" y="41"/>
                  <a:pt x="252" y="49"/>
                  <a:pt x="252" y="58"/>
                </a:cubicBezTo>
                <a:cubicBezTo>
                  <a:pt x="252" y="101"/>
                  <a:pt x="252" y="101"/>
                  <a:pt x="252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2"/>
                  <a:pt x="8" y="180"/>
                  <a:pt x="18" y="180"/>
                </a:cubicBezTo>
                <a:cubicBezTo>
                  <a:pt x="28" y="180"/>
                  <a:pt x="36" y="172"/>
                  <a:pt x="36" y="162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62"/>
                  <a:pt x="252" y="162"/>
                  <a:pt x="252" y="162"/>
                </a:cubicBezTo>
                <a:cubicBezTo>
                  <a:pt x="252" y="172"/>
                  <a:pt x="260" y="180"/>
                  <a:pt x="270" y="180"/>
                </a:cubicBezTo>
                <a:cubicBezTo>
                  <a:pt x="280" y="180"/>
                  <a:pt x="288" y="172"/>
                  <a:pt x="288" y="162"/>
                </a:cubicBezTo>
                <a:cubicBezTo>
                  <a:pt x="288" y="58"/>
                  <a:pt x="288" y="58"/>
                  <a:pt x="288" y="58"/>
                </a:cubicBezTo>
                <a:cubicBezTo>
                  <a:pt x="288" y="49"/>
                  <a:pt x="280" y="41"/>
                  <a:pt x="270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9" name="Oval 361"/>
          <p:cNvSpPr>
            <a:spLocks noChangeArrowheads="1"/>
          </p:cNvSpPr>
          <p:nvPr/>
        </p:nvSpPr>
        <p:spPr bwMode="auto">
          <a:xfrm>
            <a:off x="4281360" y="4491596"/>
            <a:ext cx="49213" cy="492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0" name="Freeform 362"/>
          <p:cNvSpPr/>
          <p:nvPr/>
        </p:nvSpPr>
        <p:spPr bwMode="auto">
          <a:xfrm>
            <a:off x="4336922" y="4493184"/>
            <a:ext cx="107950" cy="47625"/>
          </a:xfrm>
          <a:custGeom>
            <a:avLst/>
            <a:gdLst>
              <a:gd name="T0" fmla="*/ 44 w 120"/>
              <a:gd name="T1" fmla="*/ 0 h 54"/>
              <a:gd name="T2" fmla="*/ 0 w 120"/>
              <a:gd name="T3" fmla="*/ 54 h 54"/>
              <a:gd name="T4" fmla="*/ 120 w 120"/>
              <a:gd name="T5" fmla="*/ 54 h 54"/>
              <a:gd name="T6" fmla="*/ 44 w 120"/>
              <a:gd name="T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54">
                <a:moveTo>
                  <a:pt x="44" y="0"/>
                </a:moveTo>
                <a:cubicBezTo>
                  <a:pt x="7" y="0"/>
                  <a:pt x="0" y="54"/>
                  <a:pt x="0" y="54"/>
                </a:cubicBezTo>
                <a:cubicBezTo>
                  <a:pt x="120" y="54"/>
                  <a:pt x="120" y="54"/>
                  <a:pt x="120" y="54"/>
                </a:cubicBezTo>
                <a:cubicBezTo>
                  <a:pt x="120" y="54"/>
                  <a:pt x="89" y="0"/>
                  <a:pt x="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1" name="Freeform 363"/>
          <p:cNvSpPr/>
          <p:nvPr/>
        </p:nvSpPr>
        <p:spPr bwMode="auto">
          <a:xfrm>
            <a:off x="4749672" y="4451909"/>
            <a:ext cx="261938" cy="188913"/>
          </a:xfrm>
          <a:custGeom>
            <a:avLst/>
            <a:gdLst>
              <a:gd name="T0" fmla="*/ 287 w 291"/>
              <a:gd name="T1" fmla="*/ 75 h 210"/>
              <a:gd name="T2" fmla="*/ 230 w 291"/>
              <a:gd name="T3" fmla="*/ 24 h 210"/>
              <a:gd name="T4" fmla="*/ 223 w 291"/>
              <a:gd name="T5" fmla="*/ 0 h 210"/>
              <a:gd name="T6" fmla="*/ 173 w 291"/>
              <a:gd name="T7" fmla="*/ 63 h 210"/>
              <a:gd name="T8" fmla="*/ 35 w 291"/>
              <a:gd name="T9" fmla="*/ 63 h 210"/>
              <a:gd name="T10" fmla="*/ 34 w 291"/>
              <a:gd name="T11" fmla="*/ 63 h 210"/>
              <a:gd name="T12" fmla="*/ 33 w 291"/>
              <a:gd name="T13" fmla="*/ 63 h 210"/>
              <a:gd name="T14" fmla="*/ 33 w 291"/>
              <a:gd name="T15" fmla="*/ 63 h 210"/>
              <a:gd name="T16" fmla="*/ 26 w 291"/>
              <a:gd name="T17" fmla="*/ 68 h 210"/>
              <a:gd name="T18" fmla="*/ 3 w 291"/>
              <a:gd name="T19" fmla="*/ 104 h 210"/>
              <a:gd name="T20" fmla="*/ 6 w 291"/>
              <a:gd name="T21" fmla="*/ 118 h 210"/>
              <a:gd name="T22" fmla="*/ 11 w 291"/>
              <a:gd name="T23" fmla="*/ 119 h 210"/>
              <a:gd name="T24" fmla="*/ 20 w 291"/>
              <a:gd name="T25" fmla="*/ 115 h 210"/>
              <a:gd name="T26" fmla="*/ 33 w 291"/>
              <a:gd name="T27" fmla="*/ 94 h 210"/>
              <a:gd name="T28" fmla="*/ 33 w 291"/>
              <a:gd name="T29" fmla="*/ 132 h 210"/>
              <a:gd name="T30" fmla="*/ 33 w 291"/>
              <a:gd name="T31" fmla="*/ 132 h 210"/>
              <a:gd name="T32" fmla="*/ 33 w 291"/>
              <a:gd name="T33" fmla="*/ 198 h 210"/>
              <a:gd name="T34" fmla="*/ 45 w 291"/>
              <a:gd name="T35" fmla="*/ 210 h 210"/>
              <a:gd name="T36" fmla="*/ 57 w 291"/>
              <a:gd name="T37" fmla="*/ 198 h 210"/>
              <a:gd name="T38" fmla="*/ 57 w 291"/>
              <a:gd name="T39" fmla="*/ 134 h 210"/>
              <a:gd name="T40" fmla="*/ 192 w 291"/>
              <a:gd name="T41" fmla="*/ 146 h 210"/>
              <a:gd name="T42" fmla="*/ 192 w 291"/>
              <a:gd name="T43" fmla="*/ 198 h 210"/>
              <a:gd name="T44" fmla="*/ 204 w 291"/>
              <a:gd name="T45" fmla="*/ 210 h 210"/>
              <a:gd name="T46" fmla="*/ 216 w 291"/>
              <a:gd name="T47" fmla="*/ 198 h 210"/>
              <a:gd name="T48" fmla="*/ 216 w 291"/>
              <a:gd name="T49" fmla="*/ 148 h 210"/>
              <a:gd name="T50" fmla="*/ 216 w 291"/>
              <a:gd name="T51" fmla="*/ 125 h 210"/>
              <a:gd name="T52" fmla="*/ 216 w 291"/>
              <a:gd name="T53" fmla="*/ 90 h 210"/>
              <a:gd name="T54" fmla="*/ 288 w 291"/>
              <a:gd name="T55" fmla="*/ 85 h 210"/>
              <a:gd name="T56" fmla="*/ 287 w 291"/>
              <a:gd name="T57" fmla="*/ 7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1" h="210">
                <a:moveTo>
                  <a:pt x="287" y="75"/>
                </a:moveTo>
                <a:cubicBezTo>
                  <a:pt x="275" y="61"/>
                  <a:pt x="230" y="24"/>
                  <a:pt x="230" y="24"/>
                </a:cubicBezTo>
                <a:cubicBezTo>
                  <a:pt x="223" y="0"/>
                  <a:pt x="223" y="0"/>
                  <a:pt x="223" y="0"/>
                </a:cubicBezTo>
                <a:cubicBezTo>
                  <a:pt x="173" y="63"/>
                  <a:pt x="173" y="63"/>
                  <a:pt x="173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4" y="63"/>
                  <a:pt x="34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0" y="64"/>
                  <a:pt x="28" y="65"/>
                  <a:pt x="26" y="68"/>
                </a:cubicBezTo>
                <a:cubicBezTo>
                  <a:pt x="3" y="104"/>
                  <a:pt x="3" y="104"/>
                  <a:pt x="3" y="104"/>
                </a:cubicBezTo>
                <a:cubicBezTo>
                  <a:pt x="0" y="109"/>
                  <a:pt x="2" y="115"/>
                  <a:pt x="6" y="118"/>
                </a:cubicBezTo>
                <a:cubicBezTo>
                  <a:pt x="8" y="119"/>
                  <a:pt x="10" y="119"/>
                  <a:pt x="11" y="119"/>
                </a:cubicBezTo>
                <a:cubicBezTo>
                  <a:pt x="15" y="119"/>
                  <a:pt x="18" y="118"/>
                  <a:pt x="20" y="115"/>
                </a:cubicBezTo>
                <a:cubicBezTo>
                  <a:pt x="33" y="94"/>
                  <a:pt x="33" y="94"/>
                  <a:pt x="33" y="94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3" y="198"/>
                  <a:pt x="33" y="198"/>
                  <a:pt x="33" y="198"/>
                </a:cubicBezTo>
                <a:cubicBezTo>
                  <a:pt x="33" y="205"/>
                  <a:pt x="38" y="210"/>
                  <a:pt x="45" y="210"/>
                </a:cubicBezTo>
                <a:cubicBezTo>
                  <a:pt x="51" y="210"/>
                  <a:pt x="57" y="205"/>
                  <a:pt x="57" y="198"/>
                </a:cubicBezTo>
                <a:cubicBezTo>
                  <a:pt x="57" y="134"/>
                  <a:pt x="57" y="134"/>
                  <a:pt x="57" y="134"/>
                </a:cubicBezTo>
                <a:cubicBezTo>
                  <a:pt x="192" y="146"/>
                  <a:pt x="192" y="146"/>
                  <a:pt x="192" y="146"/>
                </a:cubicBezTo>
                <a:cubicBezTo>
                  <a:pt x="192" y="198"/>
                  <a:pt x="192" y="198"/>
                  <a:pt x="192" y="198"/>
                </a:cubicBezTo>
                <a:cubicBezTo>
                  <a:pt x="192" y="205"/>
                  <a:pt x="197" y="210"/>
                  <a:pt x="204" y="210"/>
                </a:cubicBezTo>
                <a:cubicBezTo>
                  <a:pt x="210" y="210"/>
                  <a:pt x="216" y="205"/>
                  <a:pt x="216" y="198"/>
                </a:cubicBezTo>
                <a:cubicBezTo>
                  <a:pt x="216" y="148"/>
                  <a:pt x="216" y="148"/>
                  <a:pt x="216" y="148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90"/>
                  <a:pt x="216" y="90"/>
                  <a:pt x="216" y="90"/>
                </a:cubicBezTo>
                <a:cubicBezTo>
                  <a:pt x="288" y="85"/>
                  <a:pt x="288" y="85"/>
                  <a:pt x="288" y="85"/>
                </a:cubicBezTo>
                <a:cubicBezTo>
                  <a:pt x="288" y="83"/>
                  <a:pt x="291" y="80"/>
                  <a:pt x="287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2" name="Freeform 364"/>
          <p:cNvSpPr/>
          <p:nvPr/>
        </p:nvSpPr>
        <p:spPr bwMode="auto">
          <a:xfrm>
            <a:off x="4270247" y="3481946"/>
            <a:ext cx="55563" cy="55563"/>
          </a:xfrm>
          <a:custGeom>
            <a:avLst/>
            <a:gdLst>
              <a:gd name="T0" fmla="*/ 62 w 62"/>
              <a:gd name="T1" fmla="*/ 0 h 62"/>
              <a:gd name="T2" fmla="*/ 62 w 62"/>
              <a:gd name="T3" fmla="*/ 0 h 62"/>
              <a:gd name="T4" fmla="*/ 60 w 62"/>
              <a:gd name="T5" fmla="*/ 0 h 62"/>
              <a:gd name="T6" fmla="*/ 3 w 62"/>
              <a:gd name="T7" fmla="*/ 0 h 62"/>
              <a:gd name="T8" fmla="*/ 1 w 62"/>
              <a:gd name="T9" fmla="*/ 0 h 62"/>
              <a:gd name="T10" fmla="*/ 1 w 62"/>
              <a:gd name="T11" fmla="*/ 0 h 62"/>
              <a:gd name="T12" fmla="*/ 1 w 62"/>
              <a:gd name="T13" fmla="*/ 0 h 62"/>
              <a:gd name="T14" fmla="*/ 0 w 62"/>
              <a:gd name="T15" fmla="*/ 2 h 62"/>
              <a:gd name="T16" fmla="*/ 0 w 62"/>
              <a:gd name="T17" fmla="*/ 59 h 62"/>
              <a:gd name="T18" fmla="*/ 0 w 62"/>
              <a:gd name="T19" fmla="*/ 61 h 62"/>
              <a:gd name="T20" fmla="*/ 1 w 62"/>
              <a:gd name="T21" fmla="*/ 62 h 62"/>
              <a:gd name="T22" fmla="*/ 1 w 62"/>
              <a:gd name="T23" fmla="*/ 62 h 62"/>
              <a:gd name="T24" fmla="*/ 3 w 62"/>
              <a:gd name="T25" fmla="*/ 62 h 62"/>
              <a:gd name="T26" fmla="*/ 60 w 62"/>
              <a:gd name="T27" fmla="*/ 62 h 62"/>
              <a:gd name="T28" fmla="*/ 62 w 62"/>
              <a:gd name="T29" fmla="*/ 62 h 62"/>
              <a:gd name="T30" fmla="*/ 62 w 62"/>
              <a:gd name="T31" fmla="*/ 62 h 62"/>
              <a:gd name="T32" fmla="*/ 62 w 62"/>
              <a:gd name="T33" fmla="*/ 61 h 62"/>
              <a:gd name="T34" fmla="*/ 62 w 62"/>
              <a:gd name="T35" fmla="*/ 59 h 62"/>
              <a:gd name="T36" fmla="*/ 62 w 62"/>
              <a:gd name="T37" fmla="*/ 2 h 62"/>
              <a:gd name="T38" fmla="*/ 62 w 62"/>
              <a:gd name="T39" fmla="*/ 1 h 62"/>
              <a:gd name="T40" fmla="*/ 62 w 62"/>
              <a:gd name="T4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" h="62">
                <a:moveTo>
                  <a:pt x="62" y="0"/>
                </a:move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1" y="0"/>
                  <a:pt x="60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0"/>
                  <a:pt x="0" y="61"/>
                  <a:pt x="0" y="61"/>
                </a:cubicBezTo>
                <a:cubicBezTo>
                  <a:pt x="1" y="61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2" y="62"/>
                  <a:pt x="3" y="62"/>
                </a:cubicBezTo>
                <a:cubicBezTo>
                  <a:pt x="60" y="62"/>
                  <a:pt x="60" y="62"/>
                  <a:pt x="60" y="62"/>
                </a:cubicBezTo>
                <a:cubicBezTo>
                  <a:pt x="61" y="62"/>
                  <a:pt x="61" y="62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62"/>
                  <a:pt x="62" y="62"/>
                  <a:pt x="62" y="61"/>
                </a:cubicBezTo>
                <a:cubicBezTo>
                  <a:pt x="62" y="61"/>
                  <a:pt x="62" y="60"/>
                  <a:pt x="62" y="59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2"/>
                  <a:pt x="62" y="1"/>
                  <a:pt x="62" y="1"/>
                </a:cubicBezTo>
                <a:cubicBezTo>
                  <a:pt x="62" y="0"/>
                  <a:pt x="62" y="0"/>
                  <a:pt x="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3" name="Freeform 365"/>
          <p:cNvSpPr/>
          <p:nvPr/>
        </p:nvSpPr>
        <p:spPr bwMode="auto">
          <a:xfrm>
            <a:off x="4395660" y="3481946"/>
            <a:ext cx="57150" cy="55563"/>
          </a:xfrm>
          <a:custGeom>
            <a:avLst/>
            <a:gdLst>
              <a:gd name="T0" fmla="*/ 62 w 62"/>
              <a:gd name="T1" fmla="*/ 0 h 62"/>
              <a:gd name="T2" fmla="*/ 62 w 62"/>
              <a:gd name="T3" fmla="*/ 0 h 62"/>
              <a:gd name="T4" fmla="*/ 59 w 62"/>
              <a:gd name="T5" fmla="*/ 0 h 62"/>
              <a:gd name="T6" fmla="*/ 3 w 62"/>
              <a:gd name="T7" fmla="*/ 0 h 62"/>
              <a:gd name="T8" fmla="*/ 1 w 62"/>
              <a:gd name="T9" fmla="*/ 0 h 62"/>
              <a:gd name="T10" fmla="*/ 0 w 62"/>
              <a:gd name="T11" fmla="*/ 0 h 62"/>
              <a:gd name="T12" fmla="*/ 0 w 62"/>
              <a:gd name="T13" fmla="*/ 0 h 62"/>
              <a:gd name="T14" fmla="*/ 0 w 62"/>
              <a:gd name="T15" fmla="*/ 2 h 62"/>
              <a:gd name="T16" fmla="*/ 0 w 62"/>
              <a:gd name="T17" fmla="*/ 59 h 62"/>
              <a:gd name="T18" fmla="*/ 0 w 62"/>
              <a:gd name="T19" fmla="*/ 61 h 62"/>
              <a:gd name="T20" fmla="*/ 0 w 62"/>
              <a:gd name="T21" fmla="*/ 62 h 62"/>
              <a:gd name="T22" fmla="*/ 1 w 62"/>
              <a:gd name="T23" fmla="*/ 62 h 62"/>
              <a:gd name="T24" fmla="*/ 3 w 62"/>
              <a:gd name="T25" fmla="*/ 62 h 62"/>
              <a:gd name="T26" fmla="*/ 59 w 62"/>
              <a:gd name="T27" fmla="*/ 62 h 62"/>
              <a:gd name="T28" fmla="*/ 61 w 62"/>
              <a:gd name="T29" fmla="*/ 62 h 62"/>
              <a:gd name="T30" fmla="*/ 62 w 62"/>
              <a:gd name="T31" fmla="*/ 62 h 62"/>
              <a:gd name="T32" fmla="*/ 62 w 62"/>
              <a:gd name="T33" fmla="*/ 61 h 62"/>
              <a:gd name="T34" fmla="*/ 62 w 62"/>
              <a:gd name="T35" fmla="*/ 59 h 62"/>
              <a:gd name="T36" fmla="*/ 62 w 62"/>
              <a:gd name="T37" fmla="*/ 2 h 62"/>
              <a:gd name="T38" fmla="*/ 62 w 62"/>
              <a:gd name="T39" fmla="*/ 1 h 62"/>
              <a:gd name="T40" fmla="*/ 62 w 62"/>
              <a:gd name="T4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" h="62">
                <a:moveTo>
                  <a:pt x="62" y="0"/>
                </a:moveTo>
                <a:cubicBezTo>
                  <a:pt x="62" y="0"/>
                  <a:pt x="62" y="0"/>
                  <a:pt x="62" y="0"/>
                </a:cubicBezTo>
                <a:cubicBezTo>
                  <a:pt x="61" y="0"/>
                  <a:pt x="61" y="0"/>
                  <a:pt x="5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0"/>
                  <a:pt x="0" y="61"/>
                  <a:pt x="0" y="61"/>
                </a:cubicBezTo>
                <a:cubicBezTo>
                  <a:pt x="0" y="61"/>
                  <a:pt x="0" y="62"/>
                  <a:pt x="0" y="62"/>
                </a:cubicBezTo>
                <a:cubicBezTo>
                  <a:pt x="0" y="62"/>
                  <a:pt x="0" y="62"/>
                  <a:pt x="1" y="62"/>
                </a:cubicBezTo>
                <a:cubicBezTo>
                  <a:pt x="1" y="62"/>
                  <a:pt x="2" y="62"/>
                  <a:pt x="3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60" y="62"/>
                  <a:pt x="61" y="62"/>
                  <a:pt x="61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62"/>
                  <a:pt x="62" y="62"/>
                  <a:pt x="62" y="61"/>
                </a:cubicBezTo>
                <a:cubicBezTo>
                  <a:pt x="62" y="61"/>
                  <a:pt x="62" y="60"/>
                  <a:pt x="62" y="59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2"/>
                  <a:pt x="62" y="1"/>
                  <a:pt x="62" y="1"/>
                </a:cubicBezTo>
                <a:cubicBezTo>
                  <a:pt x="62" y="0"/>
                  <a:pt x="62" y="0"/>
                  <a:pt x="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4" name="Freeform 366"/>
          <p:cNvSpPr>
            <a:spLocks noEditPoints="1"/>
          </p:cNvSpPr>
          <p:nvPr/>
        </p:nvSpPr>
        <p:spPr bwMode="auto">
          <a:xfrm>
            <a:off x="4232147" y="3443846"/>
            <a:ext cx="258763" cy="133350"/>
          </a:xfrm>
          <a:custGeom>
            <a:avLst/>
            <a:gdLst>
              <a:gd name="T0" fmla="*/ 265 w 288"/>
              <a:gd name="T1" fmla="*/ 0 h 148"/>
              <a:gd name="T2" fmla="*/ 246 w 288"/>
              <a:gd name="T3" fmla="*/ 13 h 148"/>
              <a:gd name="T4" fmla="*/ 228 w 288"/>
              <a:gd name="T5" fmla="*/ 0 h 148"/>
              <a:gd name="T6" fmla="*/ 209 w 288"/>
              <a:gd name="T7" fmla="*/ 13 h 148"/>
              <a:gd name="T8" fmla="*/ 191 w 288"/>
              <a:gd name="T9" fmla="*/ 0 h 148"/>
              <a:gd name="T10" fmla="*/ 172 w 288"/>
              <a:gd name="T11" fmla="*/ 13 h 148"/>
              <a:gd name="T12" fmla="*/ 154 w 288"/>
              <a:gd name="T13" fmla="*/ 0 h 148"/>
              <a:gd name="T14" fmla="*/ 135 w 288"/>
              <a:gd name="T15" fmla="*/ 13 h 148"/>
              <a:gd name="T16" fmla="*/ 116 w 288"/>
              <a:gd name="T17" fmla="*/ 0 h 148"/>
              <a:gd name="T18" fmla="*/ 98 w 288"/>
              <a:gd name="T19" fmla="*/ 13 h 148"/>
              <a:gd name="T20" fmla="*/ 79 w 288"/>
              <a:gd name="T21" fmla="*/ 0 h 148"/>
              <a:gd name="T22" fmla="*/ 61 w 288"/>
              <a:gd name="T23" fmla="*/ 13 h 148"/>
              <a:gd name="T24" fmla="*/ 42 w 288"/>
              <a:gd name="T25" fmla="*/ 0 h 148"/>
              <a:gd name="T26" fmla="*/ 24 w 288"/>
              <a:gd name="T27" fmla="*/ 13 h 148"/>
              <a:gd name="T28" fmla="*/ 21 w 288"/>
              <a:gd name="T29" fmla="*/ 0 h 148"/>
              <a:gd name="T30" fmla="*/ 0 w 288"/>
              <a:gd name="T31" fmla="*/ 127 h 148"/>
              <a:gd name="T32" fmla="*/ 24 w 288"/>
              <a:gd name="T33" fmla="*/ 148 h 148"/>
              <a:gd name="T34" fmla="*/ 42 w 288"/>
              <a:gd name="T35" fmla="*/ 135 h 148"/>
              <a:gd name="T36" fmla="*/ 61 w 288"/>
              <a:gd name="T37" fmla="*/ 148 h 148"/>
              <a:gd name="T38" fmla="*/ 79 w 288"/>
              <a:gd name="T39" fmla="*/ 135 h 148"/>
              <a:gd name="T40" fmla="*/ 98 w 288"/>
              <a:gd name="T41" fmla="*/ 148 h 148"/>
              <a:gd name="T42" fmla="*/ 116 w 288"/>
              <a:gd name="T43" fmla="*/ 135 h 148"/>
              <a:gd name="T44" fmla="*/ 135 w 288"/>
              <a:gd name="T45" fmla="*/ 148 h 148"/>
              <a:gd name="T46" fmla="*/ 154 w 288"/>
              <a:gd name="T47" fmla="*/ 135 h 148"/>
              <a:gd name="T48" fmla="*/ 172 w 288"/>
              <a:gd name="T49" fmla="*/ 148 h 148"/>
              <a:gd name="T50" fmla="*/ 191 w 288"/>
              <a:gd name="T51" fmla="*/ 135 h 148"/>
              <a:gd name="T52" fmla="*/ 209 w 288"/>
              <a:gd name="T53" fmla="*/ 148 h 148"/>
              <a:gd name="T54" fmla="*/ 228 w 288"/>
              <a:gd name="T55" fmla="*/ 135 h 148"/>
              <a:gd name="T56" fmla="*/ 246 w 288"/>
              <a:gd name="T57" fmla="*/ 148 h 148"/>
              <a:gd name="T58" fmla="*/ 265 w 288"/>
              <a:gd name="T59" fmla="*/ 135 h 148"/>
              <a:gd name="T60" fmla="*/ 268 w 288"/>
              <a:gd name="T61" fmla="*/ 148 h 148"/>
              <a:gd name="T62" fmla="*/ 288 w 288"/>
              <a:gd name="T63" fmla="*/ 20 h 148"/>
              <a:gd name="T64" fmla="*/ 122 w 288"/>
              <a:gd name="T65" fmla="*/ 102 h 148"/>
              <a:gd name="T66" fmla="*/ 103 w 288"/>
              <a:gd name="T67" fmla="*/ 121 h 148"/>
              <a:gd name="T68" fmla="*/ 46 w 288"/>
              <a:gd name="T69" fmla="*/ 121 h 148"/>
              <a:gd name="T70" fmla="*/ 27 w 288"/>
              <a:gd name="T71" fmla="*/ 102 h 148"/>
              <a:gd name="T72" fmla="*/ 32 w 288"/>
              <a:gd name="T73" fmla="*/ 31 h 148"/>
              <a:gd name="T74" fmla="*/ 103 w 288"/>
              <a:gd name="T75" fmla="*/ 26 h 148"/>
              <a:gd name="T76" fmla="*/ 122 w 288"/>
              <a:gd name="T77" fmla="*/ 45 h 148"/>
              <a:gd name="T78" fmla="*/ 262 w 288"/>
              <a:gd name="T79" fmla="*/ 102 h 148"/>
              <a:gd name="T80" fmla="*/ 243 w 288"/>
              <a:gd name="T81" fmla="*/ 121 h 148"/>
              <a:gd name="T82" fmla="*/ 186 w 288"/>
              <a:gd name="T83" fmla="*/ 121 h 148"/>
              <a:gd name="T84" fmla="*/ 166 w 288"/>
              <a:gd name="T85" fmla="*/ 102 h 148"/>
              <a:gd name="T86" fmla="*/ 172 w 288"/>
              <a:gd name="T87" fmla="*/ 31 h 148"/>
              <a:gd name="T88" fmla="*/ 242 w 288"/>
              <a:gd name="T89" fmla="*/ 26 h 148"/>
              <a:gd name="T90" fmla="*/ 262 w 288"/>
              <a:gd name="T91" fmla="*/ 4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8" h="148">
                <a:moveTo>
                  <a:pt x="268" y="0"/>
                </a:moveTo>
                <a:cubicBezTo>
                  <a:pt x="265" y="0"/>
                  <a:pt x="265" y="0"/>
                  <a:pt x="265" y="0"/>
                </a:cubicBezTo>
                <a:cubicBezTo>
                  <a:pt x="265" y="13"/>
                  <a:pt x="265" y="13"/>
                  <a:pt x="265" y="13"/>
                </a:cubicBezTo>
                <a:cubicBezTo>
                  <a:pt x="246" y="13"/>
                  <a:pt x="246" y="13"/>
                  <a:pt x="246" y="13"/>
                </a:cubicBezTo>
                <a:cubicBezTo>
                  <a:pt x="246" y="0"/>
                  <a:pt x="246" y="0"/>
                  <a:pt x="246" y="0"/>
                </a:cubicBezTo>
                <a:cubicBezTo>
                  <a:pt x="228" y="0"/>
                  <a:pt x="228" y="0"/>
                  <a:pt x="228" y="0"/>
                </a:cubicBezTo>
                <a:cubicBezTo>
                  <a:pt x="228" y="13"/>
                  <a:pt x="228" y="13"/>
                  <a:pt x="228" y="13"/>
                </a:cubicBezTo>
                <a:cubicBezTo>
                  <a:pt x="209" y="13"/>
                  <a:pt x="209" y="13"/>
                  <a:pt x="209" y="13"/>
                </a:cubicBezTo>
                <a:cubicBezTo>
                  <a:pt x="209" y="0"/>
                  <a:pt x="209" y="0"/>
                  <a:pt x="209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13"/>
                  <a:pt x="191" y="13"/>
                  <a:pt x="191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0"/>
                  <a:pt x="172" y="0"/>
                  <a:pt x="172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13"/>
                  <a:pt x="154" y="13"/>
                  <a:pt x="154" y="13"/>
                </a:cubicBezTo>
                <a:cubicBezTo>
                  <a:pt x="135" y="13"/>
                  <a:pt x="135" y="13"/>
                  <a:pt x="135" y="13"/>
                </a:cubicBezTo>
                <a:cubicBezTo>
                  <a:pt x="135" y="0"/>
                  <a:pt x="135" y="0"/>
                  <a:pt x="135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98" y="13"/>
                  <a:pt x="98" y="13"/>
                  <a:pt x="98" y="13"/>
                </a:cubicBezTo>
                <a:cubicBezTo>
                  <a:pt x="98" y="0"/>
                  <a:pt x="98" y="0"/>
                  <a:pt x="98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13"/>
                  <a:pt x="79" y="13"/>
                  <a:pt x="79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0"/>
                  <a:pt x="61" y="0"/>
                  <a:pt x="6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0"/>
                  <a:pt x="24" y="0"/>
                  <a:pt x="2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7" y="0"/>
                  <a:pt x="0" y="7"/>
                  <a:pt x="0" y="20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41"/>
                  <a:pt x="7" y="148"/>
                  <a:pt x="21" y="148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35"/>
                  <a:pt x="24" y="135"/>
                  <a:pt x="24" y="135"/>
                </a:cubicBezTo>
                <a:cubicBezTo>
                  <a:pt x="42" y="135"/>
                  <a:pt x="42" y="135"/>
                  <a:pt x="42" y="135"/>
                </a:cubicBezTo>
                <a:cubicBezTo>
                  <a:pt x="42" y="148"/>
                  <a:pt x="42" y="148"/>
                  <a:pt x="42" y="148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98" y="148"/>
                  <a:pt x="98" y="148"/>
                  <a:pt x="98" y="148"/>
                </a:cubicBezTo>
                <a:cubicBezTo>
                  <a:pt x="98" y="135"/>
                  <a:pt x="98" y="135"/>
                  <a:pt x="98" y="135"/>
                </a:cubicBezTo>
                <a:cubicBezTo>
                  <a:pt x="116" y="135"/>
                  <a:pt x="116" y="135"/>
                  <a:pt x="116" y="135"/>
                </a:cubicBezTo>
                <a:cubicBezTo>
                  <a:pt x="116" y="148"/>
                  <a:pt x="116" y="148"/>
                  <a:pt x="116" y="148"/>
                </a:cubicBezTo>
                <a:cubicBezTo>
                  <a:pt x="135" y="148"/>
                  <a:pt x="135" y="148"/>
                  <a:pt x="135" y="148"/>
                </a:cubicBezTo>
                <a:cubicBezTo>
                  <a:pt x="135" y="135"/>
                  <a:pt x="135" y="135"/>
                  <a:pt x="135" y="135"/>
                </a:cubicBezTo>
                <a:cubicBezTo>
                  <a:pt x="154" y="135"/>
                  <a:pt x="154" y="135"/>
                  <a:pt x="154" y="135"/>
                </a:cubicBezTo>
                <a:cubicBezTo>
                  <a:pt x="154" y="148"/>
                  <a:pt x="154" y="148"/>
                  <a:pt x="154" y="148"/>
                </a:cubicBezTo>
                <a:cubicBezTo>
                  <a:pt x="172" y="148"/>
                  <a:pt x="172" y="148"/>
                  <a:pt x="172" y="148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191" y="135"/>
                  <a:pt x="191" y="135"/>
                  <a:pt x="191" y="135"/>
                </a:cubicBezTo>
                <a:cubicBezTo>
                  <a:pt x="191" y="148"/>
                  <a:pt x="191" y="148"/>
                  <a:pt x="191" y="148"/>
                </a:cubicBezTo>
                <a:cubicBezTo>
                  <a:pt x="209" y="148"/>
                  <a:pt x="209" y="148"/>
                  <a:pt x="209" y="148"/>
                </a:cubicBezTo>
                <a:cubicBezTo>
                  <a:pt x="209" y="135"/>
                  <a:pt x="209" y="135"/>
                  <a:pt x="209" y="135"/>
                </a:cubicBezTo>
                <a:cubicBezTo>
                  <a:pt x="228" y="135"/>
                  <a:pt x="228" y="135"/>
                  <a:pt x="228" y="135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46" y="148"/>
                  <a:pt x="246" y="148"/>
                  <a:pt x="246" y="148"/>
                </a:cubicBezTo>
                <a:cubicBezTo>
                  <a:pt x="246" y="135"/>
                  <a:pt x="246" y="135"/>
                  <a:pt x="246" y="135"/>
                </a:cubicBezTo>
                <a:cubicBezTo>
                  <a:pt x="265" y="135"/>
                  <a:pt x="265" y="135"/>
                  <a:pt x="265" y="135"/>
                </a:cubicBezTo>
                <a:cubicBezTo>
                  <a:pt x="265" y="148"/>
                  <a:pt x="265" y="148"/>
                  <a:pt x="265" y="148"/>
                </a:cubicBezTo>
                <a:cubicBezTo>
                  <a:pt x="268" y="148"/>
                  <a:pt x="268" y="148"/>
                  <a:pt x="268" y="148"/>
                </a:cubicBezTo>
                <a:cubicBezTo>
                  <a:pt x="281" y="148"/>
                  <a:pt x="288" y="141"/>
                  <a:pt x="288" y="127"/>
                </a:cubicBezTo>
                <a:cubicBezTo>
                  <a:pt x="288" y="20"/>
                  <a:pt x="288" y="20"/>
                  <a:pt x="288" y="20"/>
                </a:cubicBezTo>
                <a:cubicBezTo>
                  <a:pt x="288" y="7"/>
                  <a:pt x="281" y="0"/>
                  <a:pt x="268" y="0"/>
                </a:cubicBezTo>
                <a:close/>
                <a:moveTo>
                  <a:pt x="122" y="102"/>
                </a:moveTo>
                <a:cubicBezTo>
                  <a:pt x="122" y="107"/>
                  <a:pt x="121" y="112"/>
                  <a:pt x="117" y="116"/>
                </a:cubicBezTo>
                <a:cubicBezTo>
                  <a:pt x="113" y="120"/>
                  <a:pt x="108" y="121"/>
                  <a:pt x="103" y="121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1" y="121"/>
                  <a:pt x="36" y="120"/>
                  <a:pt x="32" y="116"/>
                </a:cubicBezTo>
                <a:cubicBezTo>
                  <a:pt x="28" y="112"/>
                  <a:pt x="27" y="107"/>
                  <a:pt x="27" y="102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1"/>
                  <a:pt x="28" y="35"/>
                  <a:pt x="32" y="31"/>
                </a:cubicBezTo>
                <a:cubicBezTo>
                  <a:pt x="36" y="28"/>
                  <a:pt x="41" y="26"/>
                  <a:pt x="46" y="26"/>
                </a:cubicBezTo>
                <a:cubicBezTo>
                  <a:pt x="103" y="26"/>
                  <a:pt x="103" y="26"/>
                  <a:pt x="103" y="26"/>
                </a:cubicBezTo>
                <a:cubicBezTo>
                  <a:pt x="108" y="26"/>
                  <a:pt x="113" y="28"/>
                  <a:pt x="117" y="31"/>
                </a:cubicBezTo>
                <a:cubicBezTo>
                  <a:pt x="121" y="35"/>
                  <a:pt x="122" y="41"/>
                  <a:pt x="122" y="45"/>
                </a:cubicBezTo>
                <a:lnTo>
                  <a:pt x="122" y="102"/>
                </a:lnTo>
                <a:close/>
                <a:moveTo>
                  <a:pt x="262" y="102"/>
                </a:moveTo>
                <a:cubicBezTo>
                  <a:pt x="262" y="107"/>
                  <a:pt x="260" y="112"/>
                  <a:pt x="256" y="116"/>
                </a:cubicBezTo>
                <a:cubicBezTo>
                  <a:pt x="253" y="120"/>
                  <a:pt x="247" y="121"/>
                  <a:pt x="243" y="121"/>
                </a:cubicBezTo>
                <a:cubicBezTo>
                  <a:pt x="243" y="121"/>
                  <a:pt x="242" y="121"/>
                  <a:pt x="242" y="121"/>
                </a:cubicBezTo>
                <a:cubicBezTo>
                  <a:pt x="186" y="121"/>
                  <a:pt x="186" y="121"/>
                  <a:pt x="186" y="121"/>
                </a:cubicBezTo>
                <a:cubicBezTo>
                  <a:pt x="181" y="121"/>
                  <a:pt x="176" y="120"/>
                  <a:pt x="172" y="116"/>
                </a:cubicBezTo>
                <a:cubicBezTo>
                  <a:pt x="168" y="112"/>
                  <a:pt x="166" y="107"/>
                  <a:pt x="166" y="102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6" y="41"/>
                  <a:pt x="168" y="35"/>
                  <a:pt x="172" y="31"/>
                </a:cubicBezTo>
                <a:cubicBezTo>
                  <a:pt x="176" y="28"/>
                  <a:pt x="181" y="26"/>
                  <a:pt x="186" y="26"/>
                </a:cubicBezTo>
                <a:cubicBezTo>
                  <a:pt x="242" y="26"/>
                  <a:pt x="242" y="26"/>
                  <a:pt x="242" y="26"/>
                </a:cubicBezTo>
                <a:cubicBezTo>
                  <a:pt x="247" y="26"/>
                  <a:pt x="253" y="28"/>
                  <a:pt x="256" y="31"/>
                </a:cubicBezTo>
                <a:cubicBezTo>
                  <a:pt x="260" y="35"/>
                  <a:pt x="262" y="41"/>
                  <a:pt x="262" y="45"/>
                </a:cubicBezTo>
                <a:lnTo>
                  <a:pt x="262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5" name="Freeform 367"/>
          <p:cNvSpPr>
            <a:spLocks noEditPoints="1"/>
          </p:cNvSpPr>
          <p:nvPr/>
        </p:nvSpPr>
        <p:spPr bwMode="auto">
          <a:xfrm>
            <a:off x="5795835" y="5452034"/>
            <a:ext cx="242888" cy="258763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76" name="组合 375"/>
          <p:cNvGrpSpPr/>
          <p:nvPr/>
        </p:nvGrpSpPr>
        <p:grpSpPr>
          <a:xfrm>
            <a:off x="6307010" y="5452034"/>
            <a:ext cx="260350" cy="258763"/>
            <a:chOff x="5483226" y="5110164"/>
            <a:chExt cx="260350" cy="258763"/>
          </a:xfrm>
          <a:solidFill>
            <a:schemeClr val="bg1"/>
          </a:solidFill>
        </p:grpSpPr>
        <p:sp>
          <p:nvSpPr>
            <p:cNvPr id="377" name="Freeform 368"/>
            <p:cNvSpPr/>
            <p:nvPr/>
          </p:nvSpPr>
          <p:spPr bwMode="auto">
            <a:xfrm>
              <a:off x="5522913" y="5275264"/>
              <a:ext cx="82550" cy="93663"/>
            </a:xfrm>
            <a:custGeom>
              <a:avLst/>
              <a:gdLst>
                <a:gd name="T0" fmla="*/ 0 w 92"/>
                <a:gd name="T1" fmla="*/ 0 h 104"/>
                <a:gd name="T2" fmla="*/ 18 w 92"/>
                <a:gd name="T3" fmla="*/ 24 h 104"/>
                <a:gd name="T4" fmla="*/ 18 w 92"/>
                <a:gd name="T5" fmla="*/ 89 h 104"/>
                <a:gd name="T6" fmla="*/ 33 w 92"/>
                <a:gd name="T7" fmla="*/ 104 h 104"/>
                <a:gd name="T8" fmla="*/ 76 w 92"/>
                <a:gd name="T9" fmla="*/ 104 h 104"/>
                <a:gd name="T10" fmla="*/ 92 w 92"/>
                <a:gd name="T11" fmla="*/ 89 h 104"/>
                <a:gd name="T12" fmla="*/ 74 w 92"/>
                <a:gd name="T13" fmla="*/ 24 h 104"/>
                <a:gd name="T14" fmla="*/ 84 w 92"/>
                <a:gd name="T15" fmla="*/ 9 h 104"/>
                <a:gd name="T16" fmla="*/ 22 w 92"/>
                <a:gd name="T17" fmla="*/ 2 h 104"/>
                <a:gd name="T18" fmla="*/ 0 w 92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69"/>
            <p:cNvSpPr/>
            <p:nvPr/>
          </p:nvSpPr>
          <p:spPr bwMode="auto">
            <a:xfrm>
              <a:off x="5564188" y="5110164"/>
              <a:ext cx="179388" cy="196850"/>
            </a:xfrm>
            <a:custGeom>
              <a:avLst/>
              <a:gdLst>
                <a:gd name="T0" fmla="*/ 0 w 198"/>
                <a:gd name="T1" fmla="*/ 160 h 219"/>
                <a:gd name="T2" fmla="*/ 198 w 198"/>
                <a:gd name="T3" fmla="*/ 219 h 219"/>
                <a:gd name="T4" fmla="*/ 198 w 198"/>
                <a:gd name="T5" fmla="*/ 0 h 219"/>
                <a:gd name="T6" fmla="*/ 0 w 198"/>
                <a:gd name="T7" fmla="*/ 59 h 219"/>
                <a:gd name="T8" fmla="*/ 0 w 198"/>
                <a:gd name="T9" fmla="*/ 1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70"/>
            <p:cNvSpPr/>
            <p:nvPr/>
          </p:nvSpPr>
          <p:spPr bwMode="auto">
            <a:xfrm>
              <a:off x="5483226" y="5164139"/>
              <a:ext cx="52388" cy="88900"/>
            </a:xfrm>
            <a:custGeom>
              <a:avLst/>
              <a:gdLst>
                <a:gd name="T0" fmla="*/ 57 w 57"/>
                <a:gd name="T1" fmla="*/ 98 h 98"/>
                <a:gd name="T2" fmla="*/ 57 w 57"/>
                <a:gd name="T3" fmla="*/ 0 h 98"/>
                <a:gd name="T4" fmla="*/ 0 w 57"/>
                <a:gd name="T5" fmla="*/ 49 h 98"/>
                <a:gd name="T6" fmla="*/ 57 w 57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0" name="Freeform 371"/>
          <p:cNvSpPr>
            <a:spLocks noEditPoints="1"/>
          </p:cNvSpPr>
          <p:nvPr/>
        </p:nvSpPr>
        <p:spPr bwMode="auto">
          <a:xfrm>
            <a:off x="4781422" y="3410509"/>
            <a:ext cx="201613" cy="134938"/>
          </a:xfrm>
          <a:custGeom>
            <a:avLst/>
            <a:gdLst>
              <a:gd name="T0" fmla="*/ 225 w 225"/>
              <a:gd name="T1" fmla="*/ 13 h 150"/>
              <a:gd name="T2" fmla="*/ 212 w 225"/>
              <a:gd name="T3" fmla="*/ 0 h 150"/>
              <a:gd name="T4" fmla="*/ 13 w 225"/>
              <a:gd name="T5" fmla="*/ 0 h 150"/>
              <a:gd name="T6" fmla="*/ 0 w 225"/>
              <a:gd name="T7" fmla="*/ 13 h 150"/>
              <a:gd name="T8" fmla="*/ 0 w 225"/>
              <a:gd name="T9" fmla="*/ 150 h 150"/>
              <a:gd name="T10" fmla="*/ 225 w 225"/>
              <a:gd name="T11" fmla="*/ 150 h 150"/>
              <a:gd name="T12" fmla="*/ 225 w 225"/>
              <a:gd name="T13" fmla="*/ 13 h 150"/>
              <a:gd name="T14" fmla="*/ 207 w 225"/>
              <a:gd name="T15" fmla="*/ 132 h 150"/>
              <a:gd name="T16" fmla="*/ 18 w 225"/>
              <a:gd name="T17" fmla="*/ 132 h 150"/>
              <a:gd name="T18" fmla="*/ 18 w 225"/>
              <a:gd name="T19" fmla="*/ 19 h 150"/>
              <a:gd name="T20" fmla="*/ 207 w 225"/>
              <a:gd name="T21" fmla="*/ 19 h 150"/>
              <a:gd name="T22" fmla="*/ 207 w 225"/>
              <a:gd name="T23" fmla="*/ 13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5" h="150">
                <a:moveTo>
                  <a:pt x="225" y="13"/>
                </a:moveTo>
                <a:cubicBezTo>
                  <a:pt x="225" y="4"/>
                  <a:pt x="221" y="0"/>
                  <a:pt x="2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4" y="0"/>
                  <a:pt x="0" y="4"/>
                  <a:pt x="0" y="13"/>
                </a:cubicBezTo>
                <a:cubicBezTo>
                  <a:pt x="0" y="150"/>
                  <a:pt x="0" y="150"/>
                  <a:pt x="0" y="150"/>
                </a:cubicBezTo>
                <a:cubicBezTo>
                  <a:pt x="225" y="150"/>
                  <a:pt x="225" y="150"/>
                  <a:pt x="225" y="150"/>
                </a:cubicBezTo>
                <a:lnTo>
                  <a:pt x="225" y="13"/>
                </a:lnTo>
                <a:close/>
                <a:moveTo>
                  <a:pt x="207" y="132"/>
                </a:moveTo>
                <a:cubicBezTo>
                  <a:pt x="18" y="132"/>
                  <a:pt x="18" y="132"/>
                  <a:pt x="18" y="132"/>
                </a:cubicBezTo>
                <a:cubicBezTo>
                  <a:pt x="18" y="19"/>
                  <a:pt x="18" y="19"/>
                  <a:pt x="18" y="19"/>
                </a:cubicBezTo>
                <a:cubicBezTo>
                  <a:pt x="207" y="19"/>
                  <a:pt x="207" y="19"/>
                  <a:pt x="207" y="19"/>
                </a:cubicBezTo>
                <a:lnTo>
                  <a:pt x="207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1" name="Freeform 372"/>
          <p:cNvSpPr>
            <a:spLocks noEditPoints="1"/>
          </p:cNvSpPr>
          <p:nvPr/>
        </p:nvSpPr>
        <p:spPr bwMode="auto">
          <a:xfrm>
            <a:off x="4752847" y="3556559"/>
            <a:ext cx="257175" cy="28575"/>
          </a:xfrm>
          <a:custGeom>
            <a:avLst/>
            <a:gdLst>
              <a:gd name="T0" fmla="*/ 145 w 162"/>
              <a:gd name="T1" fmla="*/ 0 h 18"/>
              <a:gd name="T2" fmla="*/ 18 w 162"/>
              <a:gd name="T3" fmla="*/ 0 h 18"/>
              <a:gd name="T4" fmla="*/ 0 w 162"/>
              <a:gd name="T5" fmla="*/ 18 h 18"/>
              <a:gd name="T6" fmla="*/ 162 w 162"/>
              <a:gd name="T7" fmla="*/ 18 h 18"/>
              <a:gd name="T8" fmla="*/ 145 w 162"/>
              <a:gd name="T9" fmla="*/ 0 h 18"/>
              <a:gd name="T10" fmla="*/ 62 w 162"/>
              <a:gd name="T11" fmla="*/ 13 h 18"/>
              <a:gd name="T12" fmla="*/ 69 w 162"/>
              <a:gd name="T13" fmla="*/ 6 h 18"/>
              <a:gd name="T14" fmla="*/ 94 w 162"/>
              <a:gd name="T15" fmla="*/ 6 h 18"/>
              <a:gd name="T16" fmla="*/ 100 w 162"/>
              <a:gd name="T17" fmla="*/ 13 h 18"/>
              <a:gd name="T18" fmla="*/ 62 w 162"/>
              <a:gd name="T19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">
                <a:moveTo>
                  <a:pt x="145" y="0"/>
                </a:moveTo>
                <a:lnTo>
                  <a:pt x="18" y="0"/>
                </a:lnTo>
                <a:lnTo>
                  <a:pt x="0" y="18"/>
                </a:lnTo>
                <a:lnTo>
                  <a:pt x="162" y="18"/>
                </a:lnTo>
                <a:lnTo>
                  <a:pt x="145" y="0"/>
                </a:lnTo>
                <a:close/>
                <a:moveTo>
                  <a:pt x="62" y="13"/>
                </a:moveTo>
                <a:lnTo>
                  <a:pt x="69" y="6"/>
                </a:lnTo>
                <a:lnTo>
                  <a:pt x="94" y="6"/>
                </a:lnTo>
                <a:lnTo>
                  <a:pt x="100" y="13"/>
                </a:lnTo>
                <a:lnTo>
                  <a:pt x="62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2" name="Freeform 373"/>
          <p:cNvSpPr/>
          <p:nvPr/>
        </p:nvSpPr>
        <p:spPr bwMode="auto">
          <a:xfrm>
            <a:off x="4752847" y="3596246"/>
            <a:ext cx="257175" cy="11113"/>
          </a:xfrm>
          <a:custGeom>
            <a:avLst/>
            <a:gdLst>
              <a:gd name="T0" fmla="*/ 9 w 286"/>
              <a:gd name="T1" fmla="*/ 12 h 12"/>
              <a:gd name="T2" fmla="*/ 277 w 286"/>
              <a:gd name="T3" fmla="*/ 12 h 12"/>
              <a:gd name="T4" fmla="*/ 286 w 286"/>
              <a:gd name="T5" fmla="*/ 0 h 12"/>
              <a:gd name="T6" fmla="*/ 0 w 286"/>
              <a:gd name="T7" fmla="*/ 0 h 12"/>
              <a:gd name="T8" fmla="*/ 9 w 286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12">
                <a:moveTo>
                  <a:pt x="9" y="12"/>
                </a:moveTo>
                <a:cubicBezTo>
                  <a:pt x="20" y="12"/>
                  <a:pt x="269" y="12"/>
                  <a:pt x="277" y="12"/>
                </a:cubicBezTo>
                <a:cubicBezTo>
                  <a:pt x="286" y="12"/>
                  <a:pt x="286" y="0"/>
                  <a:pt x="2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2"/>
                  <a:pt x="9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3" name="Freeform 374"/>
          <p:cNvSpPr/>
          <p:nvPr/>
        </p:nvSpPr>
        <p:spPr bwMode="auto">
          <a:xfrm>
            <a:off x="9416922" y="5467909"/>
            <a:ext cx="223838" cy="166688"/>
          </a:xfrm>
          <a:custGeom>
            <a:avLst/>
            <a:gdLst>
              <a:gd name="T0" fmla="*/ 38 w 248"/>
              <a:gd name="T1" fmla="*/ 134 h 184"/>
              <a:gd name="T2" fmla="*/ 39 w 248"/>
              <a:gd name="T3" fmla="*/ 132 h 184"/>
              <a:gd name="T4" fmla="*/ 25 w 248"/>
              <a:gd name="T5" fmla="*/ 93 h 184"/>
              <a:gd name="T6" fmla="*/ 35 w 248"/>
              <a:gd name="T7" fmla="*/ 74 h 184"/>
              <a:gd name="T8" fmla="*/ 183 w 248"/>
              <a:gd name="T9" fmla="*/ 24 h 184"/>
              <a:gd name="T10" fmla="*/ 202 w 248"/>
              <a:gd name="T11" fmla="*/ 33 h 184"/>
              <a:gd name="T12" fmla="*/ 223 w 248"/>
              <a:gd name="T13" fmla="*/ 95 h 184"/>
              <a:gd name="T14" fmla="*/ 248 w 248"/>
              <a:gd name="T15" fmla="*/ 95 h 184"/>
              <a:gd name="T16" fmla="*/ 221 w 248"/>
              <a:gd name="T17" fmla="*/ 15 h 184"/>
              <a:gd name="T18" fmla="*/ 198 w 248"/>
              <a:gd name="T19" fmla="*/ 0 h 184"/>
              <a:gd name="T20" fmla="*/ 9 w 248"/>
              <a:gd name="T21" fmla="*/ 65 h 184"/>
              <a:gd name="T22" fmla="*/ 0 w 248"/>
              <a:gd name="T23" fmla="*/ 90 h 184"/>
              <a:gd name="T24" fmla="*/ 32 w 248"/>
              <a:gd name="T25" fmla="*/ 184 h 184"/>
              <a:gd name="T26" fmla="*/ 38 w 248"/>
              <a:gd name="T27" fmla="*/ 183 h 184"/>
              <a:gd name="T28" fmla="*/ 38 w 248"/>
              <a:gd name="T29" fmla="*/ 133 h 184"/>
              <a:gd name="T30" fmla="*/ 38 w 248"/>
              <a:gd name="T31" fmla="*/ 13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8" h="184">
                <a:moveTo>
                  <a:pt x="38" y="134"/>
                </a:moveTo>
                <a:cubicBezTo>
                  <a:pt x="38" y="134"/>
                  <a:pt x="39" y="133"/>
                  <a:pt x="39" y="132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34" y="86"/>
                  <a:pt x="35" y="74"/>
                </a:cubicBezTo>
                <a:cubicBezTo>
                  <a:pt x="183" y="24"/>
                  <a:pt x="183" y="24"/>
                  <a:pt x="183" y="24"/>
                </a:cubicBezTo>
                <a:cubicBezTo>
                  <a:pt x="190" y="32"/>
                  <a:pt x="202" y="33"/>
                  <a:pt x="202" y="33"/>
                </a:cubicBezTo>
                <a:cubicBezTo>
                  <a:pt x="223" y="95"/>
                  <a:pt x="223" y="95"/>
                  <a:pt x="223" y="95"/>
                </a:cubicBezTo>
                <a:cubicBezTo>
                  <a:pt x="248" y="95"/>
                  <a:pt x="248" y="95"/>
                  <a:pt x="248" y="95"/>
                </a:cubicBezTo>
                <a:cubicBezTo>
                  <a:pt x="221" y="15"/>
                  <a:pt x="221" y="15"/>
                  <a:pt x="221" y="15"/>
                </a:cubicBezTo>
                <a:cubicBezTo>
                  <a:pt x="221" y="15"/>
                  <a:pt x="206" y="20"/>
                  <a:pt x="198" y="0"/>
                </a:cubicBezTo>
                <a:cubicBezTo>
                  <a:pt x="9" y="65"/>
                  <a:pt x="9" y="65"/>
                  <a:pt x="9" y="65"/>
                </a:cubicBezTo>
                <a:cubicBezTo>
                  <a:pt x="15" y="85"/>
                  <a:pt x="0" y="90"/>
                  <a:pt x="0" y="90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32" y="184"/>
                  <a:pt x="35" y="183"/>
                  <a:pt x="38" y="183"/>
                </a:cubicBezTo>
                <a:cubicBezTo>
                  <a:pt x="38" y="133"/>
                  <a:pt x="38" y="133"/>
                  <a:pt x="38" y="133"/>
                </a:cubicBezTo>
                <a:cubicBezTo>
                  <a:pt x="38" y="134"/>
                  <a:pt x="38" y="134"/>
                  <a:pt x="38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4" name="Freeform 375"/>
          <p:cNvSpPr/>
          <p:nvPr/>
        </p:nvSpPr>
        <p:spPr bwMode="auto">
          <a:xfrm>
            <a:off x="9453435" y="5502834"/>
            <a:ext cx="152400" cy="74613"/>
          </a:xfrm>
          <a:custGeom>
            <a:avLst/>
            <a:gdLst>
              <a:gd name="T0" fmla="*/ 139 w 170"/>
              <a:gd name="T1" fmla="*/ 0 h 84"/>
              <a:gd name="T2" fmla="*/ 7 w 170"/>
              <a:gd name="T3" fmla="*/ 45 h 84"/>
              <a:gd name="T4" fmla="*/ 0 w 170"/>
              <a:gd name="T5" fmla="*/ 59 h 84"/>
              <a:gd name="T6" fmla="*/ 9 w 170"/>
              <a:gd name="T7" fmla="*/ 84 h 84"/>
              <a:gd name="T8" fmla="*/ 14 w 170"/>
              <a:gd name="T9" fmla="*/ 79 h 84"/>
              <a:gd name="T10" fmla="*/ 13 w 170"/>
              <a:gd name="T11" fmla="*/ 79 h 84"/>
              <a:gd name="T12" fmla="*/ 13 w 170"/>
              <a:gd name="T13" fmla="*/ 79 h 84"/>
              <a:gd name="T14" fmla="*/ 13 w 170"/>
              <a:gd name="T15" fmla="*/ 79 h 84"/>
              <a:gd name="T16" fmla="*/ 13 w 170"/>
              <a:gd name="T17" fmla="*/ 79 h 84"/>
              <a:gd name="T18" fmla="*/ 15 w 170"/>
              <a:gd name="T19" fmla="*/ 73 h 84"/>
              <a:gd name="T20" fmla="*/ 31 w 170"/>
              <a:gd name="T21" fmla="*/ 57 h 84"/>
              <a:gd name="T22" fmla="*/ 170 w 170"/>
              <a:gd name="T23" fmla="*/ 57 h 84"/>
              <a:gd name="T24" fmla="*/ 153 w 170"/>
              <a:gd name="T25" fmla="*/ 7 h 84"/>
              <a:gd name="T26" fmla="*/ 139 w 170"/>
              <a:gd name="T27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0" h="84">
                <a:moveTo>
                  <a:pt x="139" y="0"/>
                </a:moveTo>
                <a:cubicBezTo>
                  <a:pt x="7" y="45"/>
                  <a:pt x="7" y="45"/>
                  <a:pt x="7" y="45"/>
                </a:cubicBezTo>
                <a:cubicBezTo>
                  <a:pt x="6" y="51"/>
                  <a:pt x="3" y="56"/>
                  <a:pt x="0" y="59"/>
                </a:cubicBezTo>
                <a:cubicBezTo>
                  <a:pt x="9" y="84"/>
                  <a:pt x="9" y="84"/>
                  <a:pt x="9" y="84"/>
                </a:cubicBezTo>
                <a:cubicBezTo>
                  <a:pt x="11" y="82"/>
                  <a:pt x="12" y="79"/>
                  <a:pt x="14" y="79"/>
                </a:cubicBezTo>
                <a:cubicBezTo>
                  <a:pt x="14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4" y="79"/>
                  <a:pt x="14" y="77"/>
                  <a:pt x="15" y="73"/>
                </a:cubicBezTo>
                <a:cubicBezTo>
                  <a:pt x="15" y="64"/>
                  <a:pt x="22" y="57"/>
                  <a:pt x="31" y="57"/>
                </a:cubicBezTo>
                <a:cubicBezTo>
                  <a:pt x="170" y="57"/>
                  <a:pt x="170" y="57"/>
                  <a:pt x="170" y="57"/>
                </a:cubicBezTo>
                <a:cubicBezTo>
                  <a:pt x="153" y="7"/>
                  <a:pt x="153" y="7"/>
                  <a:pt x="153" y="7"/>
                </a:cubicBezTo>
                <a:cubicBezTo>
                  <a:pt x="149" y="6"/>
                  <a:pt x="144" y="4"/>
                  <a:pt x="1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5" name="Freeform 376"/>
          <p:cNvSpPr>
            <a:spLocks noEditPoints="1"/>
          </p:cNvSpPr>
          <p:nvPr/>
        </p:nvSpPr>
        <p:spPr bwMode="auto">
          <a:xfrm>
            <a:off x="9466135" y="5569509"/>
            <a:ext cx="211138" cy="127000"/>
          </a:xfrm>
          <a:custGeom>
            <a:avLst/>
            <a:gdLst>
              <a:gd name="T0" fmla="*/ 217 w 234"/>
              <a:gd name="T1" fmla="*/ 0 h 141"/>
              <a:gd name="T2" fmla="*/ 17 w 234"/>
              <a:gd name="T3" fmla="*/ 0 h 141"/>
              <a:gd name="T4" fmla="*/ 0 w 234"/>
              <a:gd name="T5" fmla="*/ 21 h 141"/>
              <a:gd name="T6" fmla="*/ 0 w 234"/>
              <a:gd name="T7" fmla="*/ 119 h 141"/>
              <a:gd name="T8" fmla="*/ 17 w 234"/>
              <a:gd name="T9" fmla="*/ 141 h 141"/>
              <a:gd name="T10" fmla="*/ 217 w 234"/>
              <a:gd name="T11" fmla="*/ 141 h 141"/>
              <a:gd name="T12" fmla="*/ 234 w 234"/>
              <a:gd name="T13" fmla="*/ 119 h 141"/>
              <a:gd name="T14" fmla="*/ 234 w 234"/>
              <a:gd name="T15" fmla="*/ 21 h 141"/>
              <a:gd name="T16" fmla="*/ 217 w 234"/>
              <a:gd name="T17" fmla="*/ 0 h 141"/>
              <a:gd name="T18" fmla="*/ 210 w 234"/>
              <a:gd name="T19" fmla="*/ 109 h 141"/>
              <a:gd name="T20" fmla="*/ 195 w 234"/>
              <a:gd name="T21" fmla="*/ 124 h 141"/>
              <a:gd name="T22" fmla="*/ 38 w 234"/>
              <a:gd name="T23" fmla="*/ 124 h 141"/>
              <a:gd name="T24" fmla="*/ 24 w 234"/>
              <a:gd name="T25" fmla="*/ 109 h 141"/>
              <a:gd name="T26" fmla="*/ 24 w 234"/>
              <a:gd name="T27" fmla="*/ 31 h 141"/>
              <a:gd name="T28" fmla="*/ 38 w 234"/>
              <a:gd name="T29" fmla="*/ 17 h 141"/>
              <a:gd name="T30" fmla="*/ 195 w 234"/>
              <a:gd name="T31" fmla="*/ 17 h 141"/>
              <a:gd name="T32" fmla="*/ 210 w 234"/>
              <a:gd name="T33" fmla="*/ 31 h 141"/>
              <a:gd name="T34" fmla="*/ 210 w 234"/>
              <a:gd name="T35" fmla="*/ 10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141">
                <a:moveTo>
                  <a:pt x="217" y="0"/>
                </a:moveTo>
                <a:cubicBezTo>
                  <a:pt x="17" y="0"/>
                  <a:pt x="17" y="0"/>
                  <a:pt x="17" y="0"/>
                </a:cubicBezTo>
                <a:cubicBezTo>
                  <a:pt x="16" y="21"/>
                  <a:pt x="0" y="21"/>
                  <a:pt x="0" y="21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7" y="120"/>
                  <a:pt x="17" y="141"/>
                </a:cubicBezTo>
                <a:cubicBezTo>
                  <a:pt x="217" y="141"/>
                  <a:pt x="217" y="141"/>
                  <a:pt x="217" y="141"/>
                </a:cubicBezTo>
                <a:cubicBezTo>
                  <a:pt x="217" y="120"/>
                  <a:pt x="234" y="119"/>
                  <a:pt x="234" y="119"/>
                </a:cubicBezTo>
                <a:cubicBezTo>
                  <a:pt x="234" y="21"/>
                  <a:pt x="234" y="21"/>
                  <a:pt x="234" y="21"/>
                </a:cubicBezTo>
                <a:cubicBezTo>
                  <a:pt x="234" y="21"/>
                  <a:pt x="218" y="21"/>
                  <a:pt x="217" y="0"/>
                </a:cubicBezTo>
                <a:close/>
                <a:moveTo>
                  <a:pt x="210" y="109"/>
                </a:moveTo>
                <a:cubicBezTo>
                  <a:pt x="210" y="109"/>
                  <a:pt x="199" y="113"/>
                  <a:pt x="195" y="124"/>
                </a:cubicBezTo>
                <a:cubicBezTo>
                  <a:pt x="38" y="124"/>
                  <a:pt x="38" y="124"/>
                  <a:pt x="38" y="124"/>
                </a:cubicBezTo>
                <a:cubicBezTo>
                  <a:pt x="35" y="113"/>
                  <a:pt x="24" y="109"/>
                  <a:pt x="24" y="109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34" y="27"/>
                  <a:pt x="38" y="17"/>
                </a:cubicBezTo>
                <a:cubicBezTo>
                  <a:pt x="195" y="17"/>
                  <a:pt x="195" y="17"/>
                  <a:pt x="195" y="17"/>
                </a:cubicBezTo>
                <a:cubicBezTo>
                  <a:pt x="199" y="27"/>
                  <a:pt x="210" y="31"/>
                  <a:pt x="210" y="31"/>
                </a:cubicBezTo>
                <a:lnTo>
                  <a:pt x="210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6" name="Freeform 377"/>
          <p:cNvSpPr/>
          <p:nvPr/>
        </p:nvSpPr>
        <p:spPr bwMode="auto">
          <a:xfrm>
            <a:off x="9497885" y="5594909"/>
            <a:ext cx="146050" cy="74613"/>
          </a:xfrm>
          <a:custGeom>
            <a:avLst/>
            <a:gdLst>
              <a:gd name="T0" fmla="*/ 12 w 161"/>
              <a:gd name="T1" fmla="*/ 83 h 83"/>
              <a:gd name="T2" fmla="*/ 150 w 161"/>
              <a:gd name="T3" fmla="*/ 83 h 83"/>
              <a:gd name="T4" fmla="*/ 161 w 161"/>
              <a:gd name="T5" fmla="*/ 71 h 83"/>
              <a:gd name="T6" fmla="*/ 161 w 161"/>
              <a:gd name="T7" fmla="*/ 11 h 83"/>
              <a:gd name="T8" fmla="*/ 150 w 161"/>
              <a:gd name="T9" fmla="*/ 0 h 83"/>
              <a:gd name="T10" fmla="*/ 11 w 161"/>
              <a:gd name="T11" fmla="*/ 0 h 83"/>
              <a:gd name="T12" fmla="*/ 0 w 161"/>
              <a:gd name="T13" fmla="*/ 11 h 83"/>
              <a:gd name="T14" fmla="*/ 0 w 161"/>
              <a:gd name="T15" fmla="*/ 71 h 83"/>
              <a:gd name="T16" fmla="*/ 12 w 161"/>
              <a:gd name="T17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1" h="83">
                <a:moveTo>
                  <a:pt x="12" y="83"/>
                </a:moveTo>
                <a:cubicBezTo>
                  <a:pt x="150" y="83"/>
                  <a:pt x="150" y="83"/>
                  <a:pt x="150" y="83"/>
                </a:cubicBezTo>
                <a:cubicBezTo>
                  <a:pt x="153" y="77"/>
                  <a:pt x="158" y="73"/>
                  <a:pt x="161" y="71"/>
                </a:cubicBezTo>
                <a:cubicBezTo>
                  <a:pt x="161" y="11"/>
                  <a:pt x="161" y="11"/>
                  <a:pt x="161" y="11"/>
                </a:cubicBezTo>
                <a:cubicBezTo>
                  <a:pt x="158" y="9"/>
                  <a:pt x="154" y="5"/>
                  <a:pt x="15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5"/>
                  <a:pt x="4" y="9"/>
                  <a:pt x="0" y="11"/>
                </a:cubicBezTo>
                <a:cubicBezTo>
                  <a:pt x="0" y="71"/>
                  <a:pt x="0" y="71"/>
                  <a:pt x="0" y="71"/>
                </a:cubicBezTo>
                <a:cubicBezTo>
                  <a:pt x="4" y="73"/>
                  <a:pt x="8" y="77"/>
                  <a:pt x="12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7" name="Freeform 378"/>
          <p:cNvSpPr/>
          <p:nvPr/>
        </p:nvSpPr>
        <p:spPr bwMode="auto">
          <a:xfrm>
            <a:off x="9940797" y="5615546"/>
            <a:ext cx="252413" cy="96838"/>
          </a:xfrm>
          <a:custGeom>
            <a:avLst/>
            <a:gdLst>
              <a:gd name="T0" fmla="*/ 34 w 280"/>
              <a:gd name="T1" fmla="*/ 75 h 108"/>
              <a:gd name="T2" fmla="*/ 10 w 280"/>
              <a:gd name="T3" fmla="*/ 75 h 108"/>
              <a:gd name="T4" fmla="*/ 0 w 280"/>
              <a:gd name="T5" fmla="*/ 85 h 108"/>
              <a:gd name="T6" fmla="*/ 0 w 280"/>
              <a:gd name="T7" fmla="*/ 98 h 108"/>
              <a:gd name="T8" fmla="*/ 10 w 280"/>
              <a:gd name="T9" fmla="*/ 108 h 108"/>
              <a:gd name="T10" fmla="*/ 270 w 280"/>
              <a:gd name="T11" fmla="*/ 108 h 108"/>
              <a:gd name="T12" fmla="*/ 280 w 280"/>
              <a:gd name="T13" fmla="*/ 98 h 108"/>
              <a:gd name="T14" fmla="*/ 280 w 280"/>
              <a:gd name="T15" fmla="*/ 85 h 108"/>
              <a:gd name="T16" fmla="*/ 270 w 280"/>
              <a:gd name="T17" fmla="*/ 75 h 108"/>
              <a:gd name="T18" fmla="*/ 248 w 280"/>
              <a:gd name="T19" fmla="*/ 75 h 108"/>
              <a:gd name="T20" fmla="*/ 220 w 280"/>
              <a:gd name="T21" fmla="*/ 0 h 108"/>
              <a:gd name="T22" fmla="*/ 62 w 280"/>
              <a:gd name="T23" fmla="*/ 0 h 108"/>
              <a:gd name="T24" fmla="*/ 34 w 280"/>
              <a:gd name="T25" fmla="*/ 7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0" h="108">
                <a:moveTo>
                  <a:pt x="34" y="75"/>
                </a:moveTo>
                <a:cubicBezTo>
                  <a:pt x="10" y="75"/>
                  <a:pt x="10" y="75"/>
                  <a:pt x="10" y="75"/>
                </a:cubicBezTo>
                <a:cubicBezTo>
                  <a:pt x="5" y="75"/>
                  <a:pt x="0" y="79"/>
                  <a:pt x="0" y="8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3"/>
                  <a:pt x="5" y="108"/>
                  <a:pt x="10" y="108"/>
                </a:cubicBezTo>
                <a:cubicBezTo>
                  <a:pt x="270" y="108"/>
                  <a:pt x="270" y="108"/>
                  <a:pt x="270" y="108"/>
                </a:cubicBezTo>
                <a:cubicBezTo>
                  <a:pt x="276" y="108"/>
                  <a:pt x="280" y="103"/>
                  <a:pt x="280" y="98"/>
                </a:cubicBezTo>
                <a:cubicBezTo>
                  <a:pt x="280" y="85"/>
                  <a:pt x="280" y="85"/>
                  <a:pt x="280" y="85"/>
                </a:cubicBezTo>
                <a:cubicBezTo>
                  <a:pt x="280" y="79"/>
                  <a:pt x="276" y="75"/>
                  <a:pt x="270" y="75"/>
                </a:cubicBezTo>
                <a:cubicBezTo>
                  <a:pt x="248" y="75"/>
                  <a:pt x="248" y="75"/>
                  <a:pt x="248" y="75"/>
                </a:cubicBezTo>
                <a:cubicBezTo>
                  <a:pt x="220" y="0"/>
                  <a:pt x="220" y="0"/>
                  <a:pt x="220" y="0"/>
                </a:cubicBezTo>
                <a:cubicBezTo>
                  <a:pt x="62" y="0"/>
                  <a:pt x="62" y="0"/>
                  <a:pt x="62" y="0"/>
                </a:cubicBezTo>
                <a:lnTo>
                  <a:pt x="34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8" name="Freeform 379"/>
          <p:cNvSpPr/>
          <p:nvPr/>
        </p:nvSpPr>
        <p:spPr bwMode="auto">
          <a:xfrm>
            <a:off x="10032872" y="5452034"/>
            <a:ext cx="69850" cy="68263"/>
          </a:xfrm>
          <a:custGeom>
            <a:avLst/>
            <a:gdLst>
              <a:gd name="T0" fmla="*/ 54 w 78"/>
              <a:gd name="T1" fmla="*/ 9 h 75"/>
              <a:gd name="T2" fmla="*/ 39 w 78"/>
              <a:gd name="T3" fmla="*/ 0 h 75"/>
              <a:gd name="T4" fmla="*/ 24 w 78"/>
              <a:gd name="T5" fmla="*/ 10 h 75"/>
              <a:gd name="T6" fmla="*/ 0 w 78"/>
              <a:gd name="T7" fmla="*/ 75 h 75"/>
              <a:gd name="T8" fmla="*/ 78 w 78"/>
              <a:gd name="T9" fmla="*/ 75 h 75"/>
              <a:gd name="T10" fmla="*/ 54 w 78"/>
              <a:gd name="T11" fmla="*/ 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75">
                <a:moveTo>
                  <a:pt x="54" y="9"/>
                </a:moveTo>
                <a:cubicBezTo>
                  <a:pt x="54" y="9"/>
                  <a:pt x="52" y="0"/>
                  <a:pt x="39" y="0"/>
                </a:cubicBezTo>
                <a:cubicBezTo>
                  <a:pt x="26" y="0"/>
                  <a:pt x="24" y="10"/>
                  <a:pt x="24" y="10"/>
                </a:cubicBezTo>
                <a:cubicBezTo>
                  <a:pt x="0" y="75"/>
                  <a:pt x="0" y="75"/>
                  <a:pt x="0" y="75"/>
                </a:cubicBezTo>
                <a:cubicBezTo>
                  <a:pt x="78" y="75"/>
                  <a:pt x="78" y="75"/>
                  <a:pt x="78" y="75"/>
                </a:cubicBezTo>
                <a:lnTo>
                  <a:pt x="54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9" name="Freeform 380"/>
          <p:cNvSpPr/>
          <p:nvPr/>
        </p:nvSpPr>
        <p:spPr bwMode="auto">
          <a:xfrm>
            <a:off x="10005885" y="5545696"/>
            <a:ext cx="122238" cy="44450"/>
          </a:xfrm>
          <a:custGeom>
            <a:avLst/>
            <a:gdLst>
              <a:gd name="T0" fmla="*/ 10 w 77"/>
              <a:gd name="T1" fmla="*/ 0 h 28"/>
              <a:gd name="T2" fmla="*/ 0 w 77"/>
              <a:gd name="T3" fmla="*/ 28 h 28"/>
              <a:gd name="T4" fmla="*/ 77 w 77"/>
              <a:gd name="T5" fmla="*/ 28 h 28"/>
              <a:gd name="T6" fmla="*/ 67 w 77"/>
              <a:gd name="T7" fmla="*/ 0 h 28"/>
              <a:gd name="T8" fmla="*/ 10 w 77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28">
                <a:moveTo>
                  <a:pt x="10" y="0"/>
                </a:moveTo>
                <a:lnTo>
                  <a:pt x="0" y="28"/>
                </a:lnTo>
                <a:lnTo>
                  <a:pt x="77" y="28"/>
                </a:lnTo>
                <a:lnTo>
                  <a:pt x="67" y="0"/>
                </a:lnTo>
                <a:lnTo>
                  <a:pt x="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90" name="组合 389"/>
          <p:cNvGrpSpPr/>
          <p:nvPr/>
        </p:nvGrpSpPr>
        <p:grpSpPr>
          <a:xfrm>
            <a:off x="1661985" y="5971146"/>
            <a:ext cx="215900" cy="258763"/>
            <a:chOff x="838201" y="5629276"/>
            <a:chExt cx="215900" cy="258763"/>
          </a:xfrm>
          <a:solidFill>
            <a:schemeClr val="bg1"/>
          </a:solidFill>
        </p:grpSpPr>
        <p:sp>
          <p:nvSpPr>
            <p:cNvPr id="391" name="Freeform 381"/>
            <p:cNvSpPr>
              <a:spLocks noEditPoints="1"/>
            </p:cNvSpPr>
            <p:nvPr/>
          </p:nvSpPr>
          <p:spPr bwMode="auto">
            <a:xfrm>
              <a:off x="838201" y="5629276"/>
              <a:ext cx="215900" cy="258763"/>
            </a:xfrm>
            <a:custGeom>
              <a:avLst/>
              <a:gdLst>
                <a:gd name="T0" fmla="*/ 241 w 241"/>
                <a:gd name="T1" fmla="*/ 30 h 288"/>
                <a:gd name="T2" fmla="*/ 129 w 241"/>
                <a:gd name="T3" fmla="*/ 30 h 288"/>
                <a:gd name="T4" fmla="*/ 129 w 241"/>
                <a:gd name="T5" fmla="*/ 10 h 288"/>
                <a:gd name="T6" fmla="*/ 119 w 241"/>
                <a:gd name="T7" fmla="*/ 0 h 288"/>
                <a:gd name="T8" fmla="*/ 109 w 241"/>
                <a:gd name="T9" fmla="*/ 10 h 288"/>
                <a:gd name="T10" fmla="*/ 109 w 241"/>
                <a:gd name="T11" fmla="*/ 30 h 288"/>
                <a:gd name="T12" fmla="*/ 0 w 241"/>
                <a:gd name="T13" fmla="*/ 30 h 288"/>
                <a:gd name="T14" fmla="*/ 0 w 241"/>
                <a:gd name="T15" fmla="*/ 196 h 288"/>
                <a:gd name="T16" fmla="*/ 75 w 241"/>
                <a:gd name="T17" fmla="*/ 196 h 288"/>
                <a:gd name="T18" fmla="*/ 45 w 241"/>
                <a:gd name="T19" fmla="*/ 272 h 288"/>
                <a:gd name="T20" fmla="*/ 52 w 241"/>
                <a:gd name="T21" fmla="*/ 288 h 288"/>
                <a:gd name="T22" fmla="*/ 56 w 241"/>
                <a:gd name="T23" fmla="*/ 288 h 288"/>
                <a:gd name="T24" fmla="*/ 67 w 241"/>
                <a:gd name="T25" fmla="*/ 281 h 288"/>
                <a:gd name="T26" fmla="*/ 100 w 241"/>
                <a:gd name="T27" fmla="*/ 196 h 288"/>
                <a:gd name="T28" fmla="*/ 138 w 241"/>
                <a:gd name="T29" fmla="*/ 196 h 288"/>
                <a:gd name="T30" fmla="*/ 171 w 241"/>
                <a:gd name="T31" fmla="*/ 281 h 288"/>
                <a:gd name="T32" fmla="*/ 182 w 241"/>
                <a:gd name="T33" fmla="*/ 288 h 288"/>
                <a:gd name="T34" fmla="*/ 186 w 241"/>
                <a:gd name="T35" fmla="*/ 288 h 288"/>
                <a:gd name="T36" fmla="*/ 193 w 241"/>
                <a:gd name="T37" fmla="*/ 272 h 288"/>
                <a:gd name="T38" fmla="*/ 164 w 241"/>
                <a:gd name="T39" fmla="*/ 196 h 288"/>
                <a:gd name="T40" fmla="*/ 241 w 241"/>
                <a:gd name="T41" fmla="*/ 196 h 288"/>
                <a:gd name="T42" fmla="*/ 241 w 241"/>
                <a:gd name="T43" fmla="*/ 30 h 288"/>
                <a:gd name="T44" fmla="*/ 218 w 241"/>
                <a:gd name="T45" fmla="*/ 172 h 288"/>
                <a:gd name="T46" fmla="*/ 23 w 241"/>
                <a:gd name="T47" fmla="*/ 172 h 288"/>
                <a:gd name="T48" fmla="*/ 23 w 241"/>
                <a:gd name="T49" fmla="*/ 53 h 288"/>
                <a:gd name="T50" fmla="*/ 218 w 241"/>
                <a:gd name="T51" fmla="*/ 53 h 288"/>
                <a:gd name="T52" fmla="*/ 218 w 241"/>
                <a:gd name="T53" fmla="*/ 1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288">
                  <a:moveTo>
                    <a:pt x="241" y="30"/>
                  </a:moveTo>
                  <a:cubicBezTo>
                    <a:pt x="129" y="30"/>
                    <a:pt x="129" y="30"/>
                    <a:pt x="129" y="3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5"/>
                    <a:pt x="125" y="0"/>
                    <a:pt x="119" y="0"/>
                  </a:cubicBezTo>
                  <a:cubicBezTo>
                    <a:pt x="114" y="0"/>
                    <a:pt x="109" y="5"/>
                    <a:pt x="109" y="1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43" y="278"/>
                    <a:pt x="46" y="285"/>
                    <a:pt x="52" y="288"/>
                  </a:cubicBezTo>
                  <a:cubicBezTo>
                    <a:pt x="53" y="288"/>
                    <a:pt x="55" y="288"/>
                    <a:pt x="56" y="288"/>
                  </a:cubicBezTo>
                  <a:cubicBezTo>
                    <a:pt x="61" y="288"/>
                    <a:pt x="65" y="286"/>
                    <a:pt x="67" y="281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71" y="281"/>
                    <a:pt x="171" y="281"/>
                    <a:pt x="171" y="281"/>
                  </a:cubicBezTo>
                  <a:cubicBezTo>
                    <a:pt x="173" y="286"/>
                    <a:pt x="177" y="288"/>
                    <a:pt x="182" y="288"/>
                  </a:cubicBezTo>
                  <a:cubicBezTo>
                    <a:pt x="184" y="288"/>
                    <a:pt x="185" y="288"/>
                    <a:pt x="186" y="288"/>
                  </a:cubicBezTo>
                  <a:cubicBezTo>
                    <a:pt x="193" y="285"/>
                    <a:pt x="196" y="278"/>
                    <a:pt x="193" y="272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241" y="196"/>
                    <a:pt x="241" y="196"/>
                    <a:pt x="241" y="196"/>
                  </a:cubicBezTo>
                  <a:lnTo>
                    <a:pt x="241" y="30"/>
                  </a:lnTo>
                  <a:close/>
                  <a:moveTo>
                    <a:pt x="218" y="172"/>
                  </a:moveTo>
                  <a:cubicBezTo>
                    <a:pt x="23" y="172"/>
                    <a:pt x="23" y="172"/>
                    <a:pt x="23" y="17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18" y="53"/>
                    <a:pt x="218" y="53"/>
                    <a:pt x="218" y="53"/>
                  </a:cubicBezTo>
                  <a:lnTo>
                    <a:pt x="218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82"/>
            <p:cNvSpPr/>
            <p:nvPr/>
          </p:nvSpPr>
          <p:spPr bwMode="auto">
            <a:xfrm>
              <a:off x="873126" y="5694364"/>
              <a:ext cx="142875" cy="74613"/>
            </a:xfrm>
            <a:custGeom>
              <a:avLst/>
              <a:gdLst>
                <a:gd name="T0" fmla="*/ 5 w 90"/>
                <a:gd name="T1" fmla="*/ 47 h 47"/>
                <a:gd name="T2" fmla="*/ 36 w 90"/>
                <a:gd name="T3" fmla="*/ 26 h 47"/>
                <a:gd name="T4" fmla="*/ 43 w 90"/>
                <a:gd name="T5" fmla="*/ 37 h 47"/>
                <a:gd name="T6" fmla="*/ 76 w 90"/>
                <a:gd name="T7" fmla="*/ 15 h 47"/>
                <a:gd name="T8" fmla="*/ 81 w 90"/>
                <a:gd name="T9" fmla="*/ 21 h 47"/>
                <a:gd name="T10" fmla="*/ 90 w 90"/>
                <a:gd name="T11" fmla="*/ 0 h 47"/>
                <a:gd name="T12" fmla="*/ 67 w 90"/>
                <a:gd name="T13" fmla="*/ 1 h 47"/>
                <a:gd name="T14" fmla="*/ 72 w 90"/>
                <a:gd name="T15" fmla="*/ 7 h 47"/>
                <a:gd name="T16" fmla="*/ 46 w 90"/>
                <a:gd name="T17" fmla="*/ 25 h 47"/>
                <a:gd name="T18" fmla="*/ 38 w 90"/>
                <a:gd name="T19" fmla="*/ 14 h 47"/>
                <a:gd name="T20" fmla="*/ 0 w 90"/>
                <a:gd name="T21" fmla="*/ 39 h 47"/>
                <a:gd name="T22" fmla="*/ 5 w 90"/>
                <a:gd name="T23" fmla="*/ 47 h 47"/>
                <a:gd name="T24" fmla="*/ 5 w 90"/>
                <a:gd name="T2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47">
                  <a:moveTo>
                    <a:pt x="5" y="47"/>
                  </a:moveTo>
                  <a:lnTo>
                    <a:pt x="36" y="26"/>
                  </a:lnTo>
                  <a:lnTo>
                    <a:pt x="43" y="37"/>
                  </a:lnTo>
                  <a:lnTo>
                    <a:pt x="76" y="15"/>
                  </a:lnTo>
                  <a:lnTo>
                    <a:pt x="81" y="21"/>
                  </a:lnTo>
                  <a:lnTo>
                    <a:pt x="90" y="0"/>
                  </a:lnTo>
                  <a:lnTo>
                    <a:pt x="67" y="1"/>
                  </a:lnTo>
                  <a:lnTo>
                    <a:pt x="72" y="7"/>
                  </a:lnTo>
                  <a:lnTo>
                    <a:pt x="46" y="25"/>
                  </a:lnTo>
                  <a:lnTo>
                    <a:pt x="38" y="14"/>
                  </a:lnTo>
                  <a:lnTo>
                    <a:pt x="0" y="39"/>
                  </a:lnTo>
                  <a:lnTo>
                    <a:pt x="5" y="47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3" name="Freeform 383"/>
          <p:cNvSpPr>
            <a:spLocks noEditPoints="1"/>
          </p:cNvSpPr>
          <p:nvPr/>
        </p:nvSpPr>
        <p:spPr bwMode="auto">
          <a:xfrm>
            <a:off x="6307010" y="6026709"/>
            <a:ext cx="258763" cy="147638"/>
          </a:xfrm>
          <a:custGeom>
            <a:avLst/>
            <a:gdLst>
              <a:gd name="T0" fmla="*/ 247 w 288"/>
              <a:gd name="T1" fmla="*/ 82 h 164"/>
              <a:gd name="T2" fmla="*/ 288 w 288"/>
              <a:gd name="T3" fmla="*/ 69 h 164"/>
              <a:gd name="T4" fmla="*/ 253 w 288"/>
              <a:gd name="T5" fmla="*/ 52 h 164"/>
              <a:gd name="T6" fmla="*/ 198 w 288"/>
              <a:gd name="T7" fmla="*/ 0 h 164"/>
              <a:gd name="T8" fmla="*/ 142 w 288"/>
              <a:gd name="T9" fmla="*/ 56 h 164"/>
              <a:gd name="T10" fmla="*/ 142 w 288"/>
              <a:gd name="T11" fmla="*/ 57 h 164"/>
              <a:gd name="T12" fmla="*/ 135 w 288"/>
              <a:gd name="T13" fmla="*/ 66 h 164"/>
              <a:gd name="T14" fmla="*/ 62 w 288"/>
              <a:gd name="T15" fmla="*/ 52 h 164"/>
              <a:gd name="T16" fmla="*/ 89 w 288"/>
              <a:gd name="T17" fmla="*/ 99 h 164"/>
              <a:gd name="T18" fmla="*/ 0 w 288"/>
              <a:gd name="T19" fmla="*/ 94 h 164"/>
              <a:gd name="T20" fmla="*/ 126 w 288"/>
              <a:gd name="T21" fmla="*/ 164 h 164"/>
              <a:gd name="T22" fmla="*/ 232 w 288"/>
              <a:gd name="T23" fmla="*/ 99 h 164"/>
              <a:gd name="T24" fmla="*/ 247 w 288"/>
              <a:gd name="T25" fmla="*/ 82 h 164"/>
              <a:gd name="T26" fmla="*/ 210 w 288"/>
              <a:gd name="T27" fmla="*/ 28 h 164"/>
              <a:gd name="T28" fmla="*/ 225 w 288"/>
              <a:gd name="T29" fmla="*/ 43 h 164"/>
              <a:gd name="T30" fmla="*/ 210 w 288"/>
              <a:gd name="T31" fmla="*/ 59 h 164"/>
              <a:gd name="T32" fmla="*/ 194 w 288"/>
              <a:gd name="T33" fmla="*/ 43 h 164"/>
              <a:gd name="T34" fmla="*/ 210 w 288"/>
              <a:gd name="T35" fmla="*/ 2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164">
                <a:moveTo>
                  <a:pt x="247" y="82"/>
                </a:moveTo>
                <a:cubicBezTo>
                  <a:pt x="288" y="69"/>
                  <a:pt x="288" y="69"/>
                  <a:pt x="288" y="69"/>
                </a:cubicBezTo>
                <a:cubicBezTo>
                  <a:pt x="253" y="52"/>
                  <a:pt x="253" y="52"/>
                  <a:pt x="253" y="52"/>
                </a:cubicBezTo>
                <a:cubicBezTo>
                  <a:pt x="251" y="23"/>
                  <a:pt x="227" y="0"/>
                  <a:pt x="198" y="0"/>
                </a:cubicBezTo>
                <a:cubicBezTo>
                  <a:pt x="167" y="0"/>
                  <a:pt x="142" y="25"/>
                  <a:pt x="142" y="56"/>
                </a:cubicBezTo>
                <a:cubicBezTo>
                  <a:pt x="142" y="56"/>
                  <a:pt x="142" y="57"/>
                  <a:pt x="142" y="57"/>
                </a:cubicBezTo>
                <a:cubicBezTo>
                  <a:pt x="140" y="60"/>
                  <a:pt x="137" y="63"/>
                  <a:pt x="135" y="66"/>
                </a:cubicBezTo>
                <a:cubicBezTo>
                  <a:pt x="112" y="68"/>
                  <a:pt x="77" y="67"/>
                  <a:pt x="62" y="52"/>
                </a:cubicBezTo>
                <a:cubicBezTo>
                  <a:pt x="43" y="34"/>
                  <a:pt x="52" y="83"/>
                  <a:pt x="89" y="99"/>
                </a:cubicBezTo>
                <a:cubicBezTo>
                  <a:pt x="43" y="115"/>
                  <a:pt x="0" y="94"/>
                  <a:pt x="0" y="94"/>
                </a:cubicBezTo>
                <a:cubicBezTo>
                  <a:pt x="0" y="94"/>
                  <a:pt x="31" y="164"/>
                  <a:pt x="126" y="164"/>
                </a:cubicBezTo>
                <a:cubicBezTo>
                  <a:pt x="197" y="164"/>
                  <a:pt x="223" y="121"/>
                  <a:pt x="232" y="99"/>
                </a:cubicBezTo>
                <a:cubicBezTo>
                  <a:pt x="238" y="94"/>
                  <a:pt x="243" y="89"/>
                  <a:pt x="247" y="82"/>
                </a:cubicBezTo>
                <a:close/>
                <a:moveTo>
                  <a:pt x="210" y="28"/>
                </a:moveTo>
                <a:cubicBezTo>
                  <a:pt x="218" y="28"/>
                  <a:pt x="225" y="35"/>
                  <a:pt x="225" y="43"/>
                </a:cubicBezTo>
                <a:cubicBezTo>
                  <a:pt x="225" y="52"/>
                  <a:pt x="218" y="59"/>
                  <a:pt x="210" y="59"/>
                </a:cubicBezTo>
                <a:cubicBezTo>
                  <a:pt x="201" y="59"/>
                  <a:pt x="194" y="52"/>
                  <a:pt x="194" y="43"/>
                </a:cubicBezTo>
                <a:cubicBezTo>
                  <a:pt x="194" y="35"/>
                  <a:pt x="201" y="28"/>
                  <a:pt x="21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4" name="Freeform 384"/>
          <p:cNvSpPr>
            <a:spLocks noEditPoints="1"/>
          </p:cNvSpPr>
          <p:nvPr/>
        </p:nvSpPr>
        <p:spPr bwMode="auto">
          <a:xfrm>
            <a:off x="6819772" y="6017184"/>
            <a:ext cx="265113" cy="168275"/>
          </a:xfrm>
          <a:custGeom>
            <a:avLst/>
            <a:gdLst>
              <a:gd name="T0" fmla="*/ 263 w 293"/>
              <a:gd name="T1" fmla="*/ 26 h 186"/>
              <a:gd name="T2" fmla="*/ 224 w 293"/>
              <a:gd name="T3" fmla="*/ 1 h 186"/>
              <a:gd name="T4" fmla="*/ 188 w 293"/>
              <a:gd name="T5" fmla="*/ 44 h 186"/>
              <a:gd name="T6" fmla="*/ 189 w 293"/>
              <a:gd name="T7" fmla="*/ 47 h 186"/>
              <a:gd name="T8" fmla="*/ 112 w 293"/>
              <a:gd name="T9" fmla="*/ 79 h 186"/>
              <a:gd name="T10" fmla="*/ 6 w 293"/>
              <a:gd name="T11" fmla="*/ 66 h 186"/>
              <a:gd name="T12" fmla="*/ 147 w 293"/>
              <a:gd name="T13" fmla="*/ 157 h 186"/>
              <a:gd name="T14" fmla="*/ 146 w 293"/>
              <a:gd name="T15" fmla="*/ 181 h 186"/>
              <a:gd name="T16" fmla="*/ 141 w 293"/>
              <a:gd name="T17" fmla="*/ 182 h 186"/>
              <a:gd name="T18" fmla="*/ 145 w 293"/>
              <a:gd name="T19" fmla="*/ 183 h 186"/>
              <a:gd name="T20" fmla="*/ 142 w 293"/>
              <a:gd name="T21" fmla="*/ 185 h 186"/>
              <a:gd name="T22" fmla="*/ 148 w 293"/>
              <a:gd name="T23" fmla="*/ 184 h 186"/>
              <a:gd name="T24" fmla="*/ 153 w 293"/>
              <a:gd name="T25" fmla="*/ 186 h 186"/>
              <a:gd name="T26" fmla="*/ 151 w 293"/>
              <a:gd name="T27" fmla="*/ 182 h 186"/>
              <a:gd name="T28" fmla="*/ 150 w 293"/>
              <a:gd name="T29" fmla="*/ 181 h 186"/>
              <a:gd name="T30" fmla="*/ 154 w 293"/>
              <a:gd name="T31" fmla="*/ 157 h 186"/>
              <a:gd name="T32" fmla="*/ 165 w 293"/>
              <a:gd name="T33" fmla="*/ 156 h 186"/>
              <a:gd name="T34" fmla="*/ 169 w 293"/>
              <a:gd name="T35" fmla="*/ 181 h 186"/>
              <a:gd name="T36" fmla="*/ 168 w 293"/>
              <a:gd name="T37" fmla="*/ 182 h 186"/>
              <a:gd name="T38" fmla="*/ 167 w 293"/>
              <a:gd name="T39" fmla="*/ 186 h 186"/>
              <a:gd name="T40" fmla="*/ 171 w 293"/>
              <a:gd name="T41" fmla="*/ 184 h 186"/>
              <a:gd name="T42" fmla="*/ 177 w 293"/>
              <a:gd name="T43" fmla="*/ 185 h 186"/>
              <a:gd name="T44" fmla="*/ 174 w 293"/>
              <a:gd name="T45" fmla="*/ 183 h 186"/>
              <a:gd name="T46" fmla="*/ 178 w 293"/>
              <a:gd name="T47" fmla="*/ 182 h 186"/>
              <a:gd name="T48" fmla="*/ 173 w 293"/>
              <a:gd name="T49" fmla="*/ 181 h 186"/>
              <a:gd name="T50" fmla="*/ 173 w 293"/>
              <a:gd name="T51" fmla="*/ 155 h 186"/>
              <a:gd name="T52" fmla="*/ 194 w 293"/>
              <a:gd name="T53" fmla="*/ 149 h 186"/>
              <a:gd name="T54" fmla="*/ 231 w 293"/>
              <a:gd name="T55" fmla="*/ 73 h 186"/>
              <a:gd name="T56" fmla="*/ 265 w 293"/>
              <a:gd name="T57" fmla="*/ 49 h 186"/>
              <a:gd name="T58" fmla="*/ 293 w 293"/>
              <a:gd name="T59" fmla="*/ 33 h 186"/>
              <a:gd name="T60" fmla="*/ 263 w 293"/>
              <a:gd name="T61" fmla="*/ 26 h 186"/>
              <a:gd name="T62" fmla="*/ 164 w 293"/>
              <a:gd name="T63" fmla="*/ 127 h 186"/>
              <a:gd name="T64" fmla="*/ 108 w 293"/>
              <a:gd name="T65" fmla="*/ 113 h 186"/>
              <a:gd name="T66" fmla="*/ 113 w 293"/>
              <a:gd name="T67" fmla="*/ 113 h 186"/>
              <a:gd name="T68" fmla="*/ 163 w 293"/>
              <a:gd name="T69" fmla="*/ 118 h 186"/>
              <a:gd name="T70" fmla="*/ 200 w 293"/>
              <a:gd name="T71" fmla="*/ 86 h 186"/>
              <a:gd name="T72" fmla="*/ 164 w 293"/>
              <a:gd name="T73" fmla="*/ 127 h 186"/>
              <a:gd name="T74" fmla="*/ 240 w 293"/>
              <a:gd name="T75" fmla="*/ 32 h 186"/>
              <a:gd name="T76" fmla="*/ 232 w 293"/>
              <a:gd name="T77" fmla="*/ 24 h 186"/>
              <a:gd name="T78" fmla="*/ 240 w 293"/>
              <a:gd name="T79" fmla="*/ 16 h 186"/>
              <a:gd name="T80" fmla="*/ 248 w 293"/>
              <a:gd name="T81" fmla="*/ 24 h 186"/>
              <a:gd name="T82" fmla="*/ 240 w 293"/>
              <a:gd name="T83" fmla="*/ 3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3" h="186">
                <a:moveTo>
                  <a:pt x="263" y="26"/>
                </a:moveTo>
                <a:cubicBezTo>
                  <a:pt x="257" y="10"/>
                  <a:pt x="241" y="0"/>
                  <a:pt x="224" y="1"/>
                </a:cubicBezTo>
                <a:cubicBezTo>
                  <a:pt x="202" y="3"/>
                  <a:pt x="186" y="22"/>
                  <a:pt x="188" y="44"/>
                </a:cubicBezTo>
                <a:cubicBezTo>
                  <a:pt x="188" y="45"/>
                  <a:pt x="189" y="46"/>
                  <a:pt x="189" y="47"/>
                </a:cubicBezTo>
                <a:cubicBezTo>
                  <a:pt x="158" y="59"/>
                  <a:pt x="134" y="74"/>
                  <a:pt x="112" y="79"/>
                </a:cubicBezTo>
                <a:cubicBezTo>
                  <a:pt x="92" y="84"/>
                  <a:pt x="0" y="64"/>
                  <a:pt x="6" y="66"/>
                </a:cubicBezTo>
                <a:cubicBezTo>
                  <a:pt x="80" y="102"/>
                  <a:pt x="104" y="153"/>
                  <a:pt x="147" y="157"/>
                </a:cubicBezTo>
                <a:cubicBezTo>
                  <a:pt x="146" y="181"/>
                  <a:pt x="146" y="181"/>
                  <a:pt x="146" y="181"/>
                </a:cubicBezTo>
                <a:cubicBezTo>
                  <a:pt x="141" y="182"/>
                  <a:pt x="141" y="182"/>
                  <a:pt x="141" y="182"/>
                </a:cubicBezTo>
                <a:cubicBezTo>
                  <a:pt x="145" y="183"/>
                  <a:pt x="145" y="183"/>
                  <a:pt x="145" y="183"/>
                </a:cubicBezTo>
                <a:cubicBezTo>
                  <a:pt x="142" y="185"/>
                  <a:pt x="142" y="185"/>
                  <a:pt x="142" y="185"/>
                </a:cubicBezTo>
                <a:cubicBezTo>
                  <a:pt x="148" y="184"/>
                  <a:pt x="148" y="184"/>
                  <a:pt x="148" y="184"/>
                </a:cubicBezTo>
                <a:cubicBezTo>
                  <a:pt x="153" y="186"/>
                  <a:pt x="153" y="186"/>
                  <a:pt x="153" y="186"/>
                </a:cubicBezTo>
                <a:cubicBezTo>
                  <a:pt x="151" y="182"/>
                  <a:pt x="151" y="182"/>
                  <a:pt x="151" y="182"/>
                </a:cubicBezTo>
                <a:cubicBezTo>
                  <a:pt x="150" y="181"/>
                  <a:pt x="150" y="181"/>
                  <a:pt x="150" y="181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7" y="157"/>
                  <a:pt x="161" y="157"/>
                  <a:pt x="165" y="156"/>
                </a:cubicBezTo>
                <a:cubicBezTo>
                  <a:pt x="169" y="181"/>
                  <a:pt x="169" y="181"/>
                  <a:pt x="169" y="181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1" y="184"/>
                  <a:pt x="171" y="184"/>
                  <a:pt x="171" y="184"/>
                </a:cubicBezTo>
                <a:cubicBezTo>
                  <a:pt x="177" y="185"/>
                  <a:pt x="177" y="185"/>
                  <a:pt x="177" y="185"/>
                </a:cubicBezTo>
                <a:cubicBezTo>
                  <a:pt x="174" y="183"/>
                  <a:pt x="174" y="183"/>
                  <a:pt x="174" y="183"/>
                </a:cubicBezTo>
                <a:cubicBezTo>
                  <a:pt x="178" y="182"/>
                  <a:pt x="178" y="182"/>
                  <a:pt x="178" y="182"/>
                </a:cubicBezTo>
                <a:cubicBezTo>
                  <a:pt x="173" y="181"/>
                  <a:pt x="173" y="181"/>
                  <a:pt x="173" y="181"/>
                </a:cubicBezTo>
                <a:cubicBezTo>
                  <a:pt x="173" y="155"/>
                  <a:pt x="173" y="155"/>
                  <a:pt x="173" y="155"/>
                </a:cubicBezTo>
                <a:cubicBezTo>
                  <a:pt x="180" y="154"/>
                  <a:pt x="185" y="153"/>
                  <a:pt x="194" y="149"/>
                </a:cubicBezTo>
                <a:cubicBezTo>
                  <a:pt x="218" y="140"/>
                  <a:pt x="239" y="108"/>
                  <a:pt x="231" y="73"/>
                </a:cubicBezTo>
                <a:cubicBezTo>
                  <a:pt x="246" y="70"/>
                  <a:pt x="260" y="62"/>
                  <a:pt x="265" y="49"/>
                </a:cubicBezTo>
                <a:cubicBezTo>
                  <a:pt x="293" y="33"/>
                  <a:pt x="293" y="33"/>
                  <a:pt x="293" y="33"/>
                </a:cubicBezTo>
                <a:lnTo>
                  <a:pt x="263" y="26"/>
                </a:lnTo>
                <a:close/>
                <a:moveTo>
                  <a:pt x="164" y="127"/>
                </a:moveTo>
                <a:cubicBezTo>
                  <a:pt x="140" y="130"/>
                  <a:pt x="109" y="113"/>
                  <a:pt x="10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113"/>
                  <a:pt x="138" y="121"/>
                  <a:pt x="163" y="118"/>
                </a:cubicBezTo>
                <a:cubicBezTo>
                  <a:pt x="189" y="115"/>
                  <a:pt x="200" y="86"/>
                  <a:pt x="200" y="86"/>
                </a:cubicBezTo>
                <a:cubicBezTo>
                  <a:pt x="200" y="87"/>
                  <a:pt x="200" y="123"/>
                  <a:pt x="164" y="127"/>
                </a:cubicBezTo>
                <a:close/>
                <a:moveTo>
                  <a:pt x="240" y="32"/>
                </a:moveTo>
                <a:cubicBezTo>
                  <a:pt x="236" y="32"/>
                  <a:pt x="232" y="28"/>
                  <a:pt x="232" y="24"/>
                </a:cubicBezTo>
                <a:cubicBezTo>
                  <a:pt x="232" y="19"/>
                  <a:pt x="236" y="16"/>
                  <a:pt x="240" y="16"/>
                </a:cubicBezTo>
                <a:cubicBezTo>
                  <a:pt x="244" y="16"/>
                  <a:pt x="248" y="19"/>
                  <a:pt x="248" y="24"/>
                </a:cubicBezTo>
                <a:cubicBezTo>
                  <a:pt x="248" y="28"/>
                  <a:pt x="244" y="32"/>
                  <a:pt x="240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5" name="Freeform 385"/>
          <p:cNvSpPr>
            <a:spLocks noEditPoints="1"/>
          </p:cNvSpPr>
          <p:nvPr/>
        </p:nvSpPr>
        <p:spPr bwMode="auto">
          <a:xfrm>
            <a:off x="9958260" y="5059921"/>
            <a:ext cx="214313" cy="133350"/>
          </a:xfrm>
          <a:custGeom>
            <a:avLst/>
            <a:gdLst>
              <a:gd name="T0" fmla="*/ 9 w 135"/>
              <a:gd name="T1" fmla="*/ 84 h 84"/>
              <a:gd name="T2" fmla="*/ 125 w 135"/>
              <a:gd name="T3" fmla="*/ 84 h 84"/>
              <a:gd name="T4" fmla="*/ 135 w 135"/>
              <a:gd name="T5" fmla="*/ 0 h 84"/>
              <a:gd name="T6" fmla="*/ 0 w 135"/>
              <a:gd name="T7" fmla="*/ 0 h 84"/>
              <a:gd name="T8" fmla="*/ 9 w 135"/>
              <a:gd name="T9" fmla="*/ 84 h 84"/>
              <a:gd name="T10" fmla="*/ 95 w 135"/>
              <a:gd name="T11" fmla="*/ 24 h 84"/>
              <a:gd name="T12" fmla="*/ 113 w 135"/>
              <a:gd name="T13" fmla="*/ 24 h 84"/>
              <a:gd name="T14" fmla="*/ 107 w 135"/>
              <a:gd name="T15" fmla="*/ 61 h 84"/>
              <a:gd name="T16" fmla="*/ 90 w 135"/>
              <a:gd name="T17" fmla="*/ 61 h 84"/>
              <a:gd name="T18" fmla="*/ 95 w 135"/>
              <a:gd name="T19" fmla="*/ 24 h 84"/>
              <a:gd name="T20" fmla="*/ 59 w 135"/>
              <a:gd name="T21" fmla="*/ 24 h 84"/>
              <a:gd name="T22" fmla="*/ 76 w 135"/>
              <a:gd name="T23" fmla="*/ 24 h 84"/>
              <a:gd name="T24" fmla="*/ 76 w 135"/>
              <a:gd name="T25" fmla="*/ 61 h 84"/>
              <a:gd name="T26" fmla="*/ 59 w 135"/>
              <a:gd name="T27" fmla="*/ 61 h 84"/>
              <a:gd name="T28" fmla="*/ 59 w 135"/>
              <a:gd name="T29" fmla="*/ 24 h 84"/>
              <a:gd name="T30" fmla="*/ 39 w 135"/>
              <a:gd name="T31" fmla="*/ 24 h 84"/>
              <a:gd name="T32" fmla="*/ 44 w 135"/>
              <a:gd name="T33" fmla="*/ 61 h 84"/>
              <a:gd name="T34" fmla="*/ 27 w 135"/>
              <a:gd name="T35" fmla="*/ 61 h 84"/>
              <a:gd name="T36" fmla="*/ 21 w 135"/>
              <a:gd name="T37" fmla="*/ 24 h 84"/>
              <a:gd name="T38" fmla="*/ 39 w 135"/>
              <a:gd name="T39" fmla="*/ 2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5" h="84">
                <a:moveTo>
                  <a:pt x="9" y="84"/>
                </a:moveTo>
                <a:lnTo>
                  <a:pt x="125" y="84"/>
                </a:lnTo>
                <a:lnTo>
                  <a:pt x="135" y="0"/>
                </a:lnTo>
                <a:lnTo>
                  <a:pt x="0" y="0"/>
                </a:lnTo>
                <a:lnTo>
                  <a:pt x="9" y="84"/>
                </a:lnTo>
                <a:close/>
                <a:moveTo>
                  <a:pt x="95" y="24"/>
                </a:moveTo>
                <a:lnTo>
                  <a:pt x="113" y="24"/>
                </a:lnTo>
                <a:lnTo>
                  <a:pt x="107" y="61"/>
                </a:lnTo>
                <a:lnTo>
                  <a:pt x="90" y="61"/>
                </a:lnTo>
                <a:lnTo>
                  <a:pt x="95" y="24"/>
                </a:lnTo>
                <a:close/>
                <a:moveTo>
                  <a:pt x="59" y="24"/>
                </a:moveTo>
                <a:lnTo>
                  <a:pt x="76" y="24"/>
                </a:lnTo>
                <a:lnTo>
                  <a:pt x="76" y="61"/>
                </a:lnTo>
                <a:lnTo>
                  <a:pt x="59" y="61"/>
                </a:lnTo>
                <a:lnTo>
                  <a:pt x="59" y="24"/>
                </a:lnTo>
                <a:close/>
                <a:moveTo>
                  <a:pt x="39" y="24"/>
                </a:moveTo>
                <a:lnTo>
                  <a:pt x="44" y="61"/>
                </a:lnTo>
                <a:lnTo>
                  <a:pt x="27" y="61"/>
                </a:lnTo>
                <a:lnTo>
                  <a:pt x="21" y="24"/>
                </a:lnTo>
                <a:lnTo>
                  <a:pt x="39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6" name="Freeform 386"/>
          <p:cNvSpPr/>
          <p:nvPr/>
        </p:nvSpPr>
        <p:spPr bwMode="auto">
          <a:xfrm>
            <a:off x="9958260" y="4934509"/>
            <a:ext cx="214313" cy="114300"/>
          </a:xfrm>
          <a:custGeom>
            <a:avLst/>
            <a:gdLst>
              <a:gd name="T0" fmla="*/ 121 w 135"/>
              <a:gd name="T1" fmla="*/ 62 h 72"/>
              <a:gd name="T2" fmla="*/ 89 w 135"/>
              <a:gd name="T3" fmla="*/ 0 h 72"/>
              <a:gd name="T4" fmla="*/ 72 w 135"/>
              <a:gd name="T5" fmla="*/ 9 h 72"/>
              <a:gd name="T6" fmla="*/ 99 w 135"/>
              <a:gd name="T7" fmla="*/ 62 h 72"/>
              <a:gd name="T8" fmla="*/ 35 w 135"/>
              <a:gd name="T9" fmla="*/ 62 h 72"/>
              <a:gd name="T10" fmla="*/ 63 w 135"/>
              <a:gd name="T11" fmla="*/ 9 h 72"/>
              <a:gd name="T12" fmla="*/ 46 w 135"/>
              <a:gd name="T13" fmla="*/ 0 h 72"/>
              <a:gd name="T14" fmla="*/ 13 w 135"/>
              <a:gd name="T15" fmla="*/ 62 h 72"/>
              <a:gd name="T16" fmla="*/ 0 w 135"/>
              <a:gd name="T17" fmla="*/ 62 h 72"/>
              <a:gd name="T18" fmla="*/ 0 w 135"/>
              <a:gd name="T19" fmla="*/ 72 h 72"/>
              <a:gd name="T20" fmla="*/ 135 w 135"/>
              <a:gd name="T21" fmla="*/ 72 h 72"/>
              <a:gd name="T22" fmla="*/ 135 w 135"/>
              <a:gd name="T23" fmla="*/ 62 h 72"/>
              <a:gd name="T24" fmla="*/ 121 w 135"/>
              <a:gd name="T25" fmla="*/ 6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5" h="72">
                <a:moveTo>
                  <a:pt x="121" y="62"/>
                </a:moveTo>
                <a:lnTo>
                  <a:pt x="89" y="0"/>
                </a:lnTo>
                <a:lnTo>
                  <a:pt x="72" y="9"/>
                </a:lnTo>
                <a:lnTo>
                  <a:pt x="99" y="62"/>
                </a:lnTo>
                <a:lnTo>
                  <a:pt x="35" y="62"/>
                </a:lnTo>
                <a:lnTo>
                  <a:pt x="63" y="9"/>
                </a:lnTo>
                <a:lnTo>
                  <a:pt x="46" y="0"/>
                </a:lnTo>
                <a:lnTo>
                  <a:pt x="13" y="62"/>
                </a:lnTo>
                <a:lnTo>
                  <a:pt x="0" y="62"/>
                </a:lnTo>
                <a:lnTo>
                  <a:pt x="0" y="72"/>
                </a:lnTo>
                <a:lnTo>
                  <a:pt x="135" y="72"/>
                </a:lnTo>
                <a:lnTo>
                  <a:pt x="135" y="62"/>
                </a:lnTo>
                <a:lnTo>
                  <a:pt x="121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7" name="Freeform 387"/>
          <p:cNvSpPr/>
          <p:nvPr/>
        </p:nvSpPr>
        <p:spPr bwMode="auto">
          <a:xfrm>
            <a:off x="7862760" y="5971146"/>
            <a:ext cx="258763" cy="257175"/>
          </a:xfrm>
          <a:custGeom>
            <a:avLst/>
            <a:gdLst>
              <a:gd name="T0" fmla="*/ 288 w 288"/>
              <a:gd name="T1" fmla="*/ 144 h 287"/>
              <a:gd name="T2" fmla="*/ 144 w 288"/>
              <a:gd name="T3" fmla="*/ 0 h 287"/>
              <a:gd name="T4" fmla="*/ 0 w 288"/>
              <a:gd name="T5" fmla="*/ 144 h 287"/>
              <a:gd name="T6" fmla="*/ 128 w 288"/>
              <a:gd name="T7" fmla="*/ 287 h 287"/>
              <a:gd name="T8" fmla="*/ 128 w 288"/>
              <a:gd name="T9" fmla="*/ 177 h 287"/>
              <a:gd name="T10" fmla="*/ 104 w 288"/>
              <a:gd name="T11" fmla="*/ 177 h 287"/>
              <a:gd name="T12" fmla="*/ 104 w 288"/>
              <a:gd name="T13" fmla="*/ 136 h 287"/>
              <a:gd name="T14" fmla="*/ 128 w 288"/>
              <a:gd name="T15" fmla="*/ 136 h 287"/>
              <a:gd name="T16" fmla="*/ 128 w 288"/>
              <a:gd name="T17" fmla="*/ 102 h 287"/>
              <a:gd name="T18" fmla="*/ 180 w 288"/>
              <a:gd name="T19" fmla="*/ 54 h 287"/>
              <a:gd name="T20" fmla="*/ 217 w 288"/>
              <a:gd name="T21" fmla="*/ 54 h 287"/>
              <a:gd name="T22" fmla="*/ 217 w 288"/>
              <a:gd name="T23" fmla="*/ 97 h 287"/>
              <a:gd name="T24" fmla="*/ 190 w 288"/>
              <a:gd name="T25" fmla="*/ 97 h 287"/>
              <a:gd name="T26" fmla="*/ 179 w 288"/>
              <a:gd name="T27" fmla="*/ 107 h 287"/>
              <a:gd name="T28" fmla="*/ 179 w 288"/>
              <a:gd name="T29" fmla="*/ 136 h 287"/>
              <a:gd name="T30" fmla="*/ 217 w 288"/>
              <a:gd name="T31" fmla="*/ 136 h 287"/>
              <a:gd name="T32" fmla="*/ 212 w 288"/>
              <a:gd name="T33" fmla="*/ 177 h 287"/>
              <a:gd name="T34" fmla="*/ 178 w 288"/>
              <a:gd name="T35" fmla="*/ 177 h 287"/>
              <a:gd name="T36" fmla="*/ 178 w 288"/>
              <a:gd name="T37" fmla="*/ 283 h 287"/>
              <a:gd name="T38" fmla="*/ 288 w 288"/>
              <a:gd name="T39" fmla="*/ 14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87">
                <a:moveTo>
                  <a:pt x="288" y="144"/>
                </a:moveTo>
                <a:cubicBezTo>
                  <a:pt x="288" y="64"/>
                  <a:pt x="223" y="0"/>
                  <a:pt x="144" y="0"/>
                </a:cubicBezTo>
                <a:cubicBezTo>
                  <a:pt x="64" y="0"/>
                  <a:pt x="0" y="64"/>
                  <a:pt x="0" y="144"/>
                </a:cubicBezTo>
                <a:cubicBezTo>
                  <a:pt x="0" y="218"/>
                  <a:pt x="56" y="279"/>
                  <a:pt x="128" y="287"/>
                </a:cubicBezTo>
                <a:cubicBezTo>
                  <a:pt x="128" y="177"/>
                  <a:pt x="128" y="177"/>
                  <a:pt x="128" y="177"/>
                </a:cubicBezTo>
                <a:cubicBezTo>
                  <a:pt x="104" y="177"/>
                  <a:pt x="104" y="177"/>
                  <a:pt x="104" y="177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28" y="136"/>
                  <a:pt x="128" y="108"/>
                  <a:pt x="128" y="102"/>
                </a:cubicBezTo>
                <a:cubicBezTo>
                  <a:pt x="128" y="96"/>
                  <a:pt x="127" y="54"/>
                  <a:pt x="180" y="54"/>
                </a:cubicBezTo>
                <a:cubicBezTo>
                  <a:pt x="187" y="54"/>
                  <a:pt x="203" y="54"/>
                  <a:pt x="217" y="54"/>
                </a:cubicBezTo>
                <a:cubicBezTo>
                  <a:pt x="217" y="72"/>
                  <a:pt x="217" y="92"/>
                  <a:pt x="217" y="97"/>
                </a:cubicBezTo>
                <a:cubicBezTo>
                  <a:pt x="206" y="97"/>
                  <a:pt x="195" y="97"/>
                  <a:pt x="190" y="97"/>
                </a:cubicBezTo>
                <a:cubicBezTo>
                  <a:pt x="184" y="97"/>
                  <a:pt x="179" y="103"/>
                  <a:pt x="179" y="107"/>
                </a:cubicBezTo>
                <a:cubicBezTo>
                  <a:pt x="179" y="111"/>
                  <a:pt x="179" y="136"/>
                  <a:pt x="179" y="136"/>
                </a:cubicBezTo>
                <a:cubicBezTo>
                  <a:pt x="179" y="136"/>
                  <a:pt x="213" y="136"/>
                  <a:pt x="217" y="136"/>
                </a:cubicBezTo>
                <a:cubicBezTo>
                  <a:pt x="215" y="157"/>
                  <a:pt x="212" y="177"/>
                  <a:pt x="212" y="177"/>
                </a:cubicBezTo>
                <a:cubicBezTo>
                  <a:pt x="178" y="177"/>
                  <a:pt x="178" y="177"/>
                  <a:pt x="178" y="177"/>
                </a:cubicBezTo>
                <a:cubicBezTo>
                  <a:pt x="178" y="283"/>
                  <a:pt x="178" y="283"/>
                  <a:pt x="178" y="283"/>
                </a:cubicBezTo>
                <a:cubicBezTo>
                  <a:pt x="241" y="268"/>
                  <a:pt x="288" y="211"/>
                  <a:pt x="288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8" name="Freeform 388"/>
          <p:cNvSpPr>
            <a:spLocks noEditPoints="1"/>
          </p:cNvSpPr>
          <p:nvPr/>
        </p:nvSpPr>
        <p:spPr bwMode="auto">
          <a:xfrm>
            <a:off x="8381872" y="5971146"/>
            <a:ext cx="258763" cy="258763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64 w 288"/>
              <a:gd name="T11" fmla="*/ 143 h 288"/>
              <a:gd name="T12" fmla="*/ 212 w 288"/>
              <a:gd name="T13" fmla="*/ 137 h 288"/>
              <a:gd name="T14" fmla="*/ 176 w 288"/>
              <a:gd name="T15" fmla="*/ 141 h 288"/>
              <a:gd name="T16" fmla="*/ 166 w 288"/>
              <a:gd name="T17" fmla="*/ 116 h 288"/>
              <a:gd name="T18" fmla="*/ 235 w 288"/>
              <a:gd name="T19" fmla="*/ 66 h 288"/>
              <a:gd name="T20" fmla="*/ 264 w 288"/>
              <a:gd name="T21" fmla="*/ 143 h 288"/>
              <a:gd name="T22" fmla="*/ 222 w 288"/>
              <a:gd name="T23" fmla="*/ 53 h 288"/>
              <a:gd name="T24" fmla="*/ 158 w 288"/>
              <a:gd name="T25" fmla="*/ 99 h 288"/>
              <a:gd name="T26" fmla="*/ 113 w 288"/>
              <a:gd name="T27" fmla="*/ 29 h 288"/>
              <a:gd name="T28" fmla="*/ 144 w 288"/>
              <a:gd name="T29" fmla="*/ 24 h 288"/>
              <a:gd name="T30" fmla="*/ 222 w 288"/>
              <a:gd name="T31" fmla="*/ 53 h 288"/>
              <a:gd name="T32" fmla="*/ 94 w 288"/>
              <a:gd name="T33" fmla="*/ 35 h 288"/>
              <a:gd name="T34" fmla="*/ 140 w 288"/>
              <a:gd name="T35" fmla="*/ 106 h 288"/>
              <a:gd name="T36" fmla="*/ 41 w 288"/>
              <a:gd name="T37" fmla="*/ 120 h 288"/>
              <a:gd name="T38" fmla="*/ 27 w 288"/>
              <a:gd name="T39" fmla="*/ 120 h 288"/>
              <a:gd name="T40" fmla="*/ 94 w 288"/>
              <a:gd name="T41" fmla="*/ 35 h 288"/>
              <a:gd name="T42" fmla="*/ 25 w 288"/>
              <a:gd name="T43" fmla="*/ 144 h 288"/>
              <a:gd name="T44" fmla="*/ 25 w 288"/>
              <a:gd name="T45" fmla="*/ 138 h 288"/>
              <a:gd name="T46" fmla="*/ 41 w 288"/>
              <a:gd name="T47" fmla="*/ 138 h 288"/>
              <a:gd name="T48" fmla="*/ 148 w 288"/>
              <a:gd name="T49" fmla="*/ 122 h 288"/>
              <a:gd name="T50" fmla="*/ 158 w 288"/>
              <a:gd name="T51" fmla="*/ 145 h 288"/>
              <a:gd name="T52" fmla="*/ 91 w 288"/>
              <a:gd name="T53" fmla="*/ 184 h 288"/>
              <a:gd name="T54" fmla="*/ 57 w 288"/>
              <a:gd name="T55" fmla="*/ 225 h 288"/>
              <a:gd name="T56" fmla="*/ 25 w 288"/>
              <a:gd name="T57" fmla="*/ 144 h 288"/>
              <a:gd name="T58" fmla="*/ 70 w 288"/>
              <a:gd name="T59" fmla="*/ 237 h 288"/>
              <a:gd name="T60" fmla="*/ 71 w 288"/>
              <a:gd name="T61" fmla="*/ 236 h 288"/>
              <a:gd name="T62" fmla="*/ 165 w 288"/>
              <a:gd name="T63" fmla="*/ 162 h 288"/>
              <a:gd name="T64" fmla="*/ 190 w 288"/>
              <a:gd name="T65" fmla="*/ 254 h 288"/>
              <a:gd name="T66" fmla="*/ 144 w 288"/>
              <a:gd name="T67" fmla="*/ 263 h 288"/>
              <a:gd name="T68" fmla="*/ 70 w 288"/>
              <a:gd name="T69" fmla="*/ 237 h 288"/>
              <a:gd name="T70" fmla="*/ 207 w 288"/>
              <a:gd name="T71" fmla="*/ 245 h 288"/>
              <a:gd name="T72" fmla="*/ 183 w 288"/>
              <a:gd name="T73" fmla="*/ 158 h 288"/>
              <a:gd name="T74" fmla="*/ 212 w 288"/>
              <a:gd name="T75" fmla="*/ 155 h 288"/>
              <a:gd name="T76" fmla="*/ 262 w 288"/>
              <a:gd name="T77" fmla="*/ 162 h 288"/>
              <a:gd name="T78" fmla="*/ 207 w 288"/>
              <a:gd name="T79" fmla="*/ 24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264" y="143"/>
                </a:moveTo>
                <a:cubicBezTo>
                  <a:pt x="245" y="139"/>
                  <a:pt x="228" y="137"/>
                  <a:pt x="212" y="137"/>
                </a:cubicBezTo>
                <a:cubicBezTo>
                  <a:pt x="199" y="137"/>
                  <a:pt x="187" y="138"/>
                  <a:pt x="176" y="141"/>
                </a:cubicBezTo>
                <a:cubicBezTo>
                  <a:pt x="173" y="132"/>
                  <a:pt x="169" y="124"/>
                  <a:pt x="166" y="116"/>
                </a:cubicBezTo>
                <a:cubicBezTo>
                  <a:pt x="191" y="105"/>
                  <a:pt x="216" y="90"/>
                  <a:pt x="235" y="66"/>
                </a:cubicBezTo>
                <a:cubicBezTo>
                  <a:pt x="253" y="87"/>
                  <a:pt x="263" y="114"/>
                  <a:pt x="264" y="143"/>
                </a:cubicBezTo>
                <a:close/>
                <a:moveTo>
                  <a:pt x="222" y="53"/>
                </a:moveTo>
                <a:cubicBezTo>
                  <a:pt x="205" y="75"/>
                  <a:pt x="182" y="89"/>
                  <a:pt x="158" y="99"/>
                </a:cubicBezTo>
                <a:cubicBezTo>
                  <a:pt x="140" y="64"/>
                  <a:pt x="123" y="41"/>
                  <a:pt x="113" y="29"/>
                </a:cubicBezTo>
                <a:cubicBezTo>
                  <a:pt x="123" y="26"/>
                  <a:pt x="133" y="24"/>
                  <a:pt x="144" y="24"/>
                </a:cubicBezTo>
                <a:cubicBezTo>
                  <a:pt x="174" y="24"/>
                  <a:pt x="201" y="35"/>
                  <a:pt x="222" y="53"/>
                </a:cubicBezTo>
                <a:close/>
                <a:moveTo>
                  <a:pt x="94" y="35"/>
                </a:moveTo>
                <a:cubicBezTo>
                  <a:pt x="102" y="44"/>
                  <a:pt x="120" y="67"/>
                  <a:pt x="140" y="106"/>
                </a:cubicBezTo>
                <a:cubicBezTo>
                  <a:pt x="102" y="118"/>
                  <a:pt x="64" y="120"/>
                  <a:pt x="41" y="120"/>
                </a:cubicBezTo>
                <a:cubicBezTo>
                  <a:pt x="35" y="120"/>
                  <a:pt x="30" y="120"/>
                  <a:pt x="27" y="120"/>
                </a:cubicBezTo>
                <a:cubicBezTo>
                  <a:pt x="35" y="82"/>
                  <a:pt x="60" y="51"/>
                  <a:pt x="94" y="35"/>
                </a:cubicBezTo>
                <a:close/>
                <a:moveTo>
                  <a:pt x="25" y="144"/>
                </a:moveTo>
                <a:cubicBezTo>
                  <a:pt x="25" y="142"/>
                  <a:pt x="25" y="140"/>
                  <a:pt x="25" y="138"/>
                </a:cubicBezTo>
                <a:cubicBezTo>
                  <a:pt x="28" y="138"/>
                  <a:pt x="34" y="138"/>
                  <a:pt x="41" y="138"/>
                </a:cubicBezTo>
                <a:cubicBezTo>
                  <a:pt x="65" y="138"/>
                  <a:pt x="107" y="136"/>
                  <a:pt x="148" y="122"/>
                </a:cubicBezTo>
                <a:cubicBezTo>
                  <a:pt x="152" y="130"/>
                  <a:pt x="155" y="137"/>
                  <a:pt x="158" y="145"/>
                </a:cubicBezTo>
                <a:cubicBezTo>
                  <a:pt x="129" y="154"/>
                  <a:pt x="107" y="169"/>
                  <a:pt x="91" y="184"/>
                </a:cubicBezTo>
                <a:cubicBezTo>
                  <a:pt x="73" y="200"/>
                  <a:pt x="62" y="216"/>
                  <a:pt x="57" y="225"/>
                </a:cubicBezTo>
                <a:cubicBezTo>
                  <a:pt x="37" y="203"/>
                  <a:pt x="25" y="175"/>
                  <a:pt x="25" y="144"/>
                </a:cubicBezTo>
                <a:close/>
                <a:moveTo>
                  <a:pt x="70" y="237"/>
                </a:moveTo>
                <a:cubicBezTo>
                  <a:pt x="71" y="237"/>
                  <a:pt x="71" y="237"/>
                  <a:pt x="71" y="236"/>
                </a:cubicBezTo>
                <a:cubicBezTo>
                  <a:pt x="79" y="223"/>
                  <a:pt x="108" y="179"/>
                  <a:pt x="165" y="162"/>
                </a:cubicBezTo>
                <a:cubicBezTo>
                  <a:pt x="175" y="189"/>
                  <a:pt x="183" y="219"/>
                  <a:pt x="190" y="254"/>
                </a:cubicBezTo>
                <a:cubicBezTo>
                  <a:pt x="176" y="260"/>
                  <a:pt x="160" y="263"/>
                  <a:pt x="144" y="263"/>
                </a:cubicBezTo>
                <a:cubicBezTo>
                  <a:pt x="116" y="263"/>
                  <a:pt x="91" y="254"/>
                  <a:pt x="70" y="237"/>
                </a:cubicBezTo>
                <a:close/>
                <a:moveTo>
                  <a:pt x="207" y="245"/>
                </a:moveTo>
                <a:cubicBezTo>
                  <a:pt x="200" y="213"/>
                  <a:pt x="192" y="183"/>
                  <a:pt x="183" y="158"/>
                </a:cubicBezTo>
                <a:cubicBezTo>
                  <a:pt x="192" y="156"/>
                  <a:pt x="202" y="155"/>
                  <a:pt x="212" y="155"/>
                </a:cubicBezTo>
                <a:cubicBezTo>
                  <a:pt x="227" y="155"/>
                  <a:pt x="244" y="157"/>
                  <a:pt x="262" y="162"/>
                </a:cubicBezTo>
                <a:cubicBezTo>
                  <a:pt x="257" y="197"/>
                  <a:pt x="236" y="227"/>
                  <a:pt x="207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" name="Freeform 389"/>
          <p:cNvSpPr/>
          <p:nvPr/>
        </p:nvSpPr>
        <p:spPr bwMode="auto">
          <a:xfrm>
            <a:off x="9007347" y="6017184"/>
            <a:ext cx="76200" cy="52388"/>
          </a:xfrm>
          <a:custGeom>
            <a:avLst/>
            <a:gdLst>
              <a:gd name="T0" fmla="*/ 84 w 84"/>
              <a:gd name="T1" fmla="*/ 22 h 58"/>
              <a:gd name="T2" fmla="*/ 24 w 84"/>
              <a:gd name="T3" fmla="*/ 0 h 58"/>
              <a:gd name="T4" fmla="*/ 0 w 84"/>
              <a:gd name="T5" fmla="*/ 3 h 58"/>
              <a:gd name="T6" fmla="*/ 34 w 84"/>
              <a:gd name="T7" fmla="*/ 58 h 58"/>
              <a:gd name="T8" fmla="*/ 84 w 84"/>
              <a:gd name="T9" fmla="*/ 2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58">
                <a:moveTo>
                  <a:pt x="84" y="22"/>
                </a:moveTo>
                <a:cubicBezTo>
                  <a:pt x="68" y="8"/>
                  <a:pt x="47" y="0"/>
                  <a:pt x="24" y="0"/>
                </a:cubicBezTo>
                <a:cubicBezTo>
                  <a:pt x="16" y="0"/>
                  <a:pt x="7" y="1"/>
                  <a:pt x="0" y="3"/>
                </a:cubicBezTo>
                <a:cubicBezTo>
                  <a:pt x="7" y="12"/>
                  <a:pt x="21" y="31"/>
                  <a:pt x="34" y="58"/>
                </a:cubicBezTo>
                <a:cubicBezTo>
                  <a:pt x="53" y="50"/>
                  <a:pt x="71" y="39"/>
                  <a:pt x="8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0" name="Freeform 390"/>
          <p:cNvSpPr/>
          <p:nvPr/>
        </p:nvSpPr>
        <p:spPr bwMode="auto">
          <a:xfrm>
            <a:off x="8948610" y="6025121"/>
            <a:ext cx="77788" cy="58738"/>
          </a:xfrm>
          <a:custGeom>
            <a:avLst/>
            <a:gdLst>
              <a:gd name="T0" fmla="*/ 87 w 87"/>
              <a:gd name="T1" fmla="*/ 55 h 66"/>
              <a:gd name="T2" fmla="*/ 51 w 87"/>
              <a:gd name="T3" fmla="*/ 0 h 66"/>
              <a:gd name="T4" fmla="*/ 0 w 87"/>
              <a:gd name="T5" fmla="*/ 65 h 66"/>
              <a:gd name="T6" fmla="*/ 11 w 87"/>
              <a:gd name="T7" fmla="*/ 66 h 66"/>
              <a:gd name="T8" fmla="*/ 87 w 87"/>
              <a:gd name="T9" fmla="*/ 5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66">
                <a:moveTo>
                  <a:pt x="87" y="55"/>
                </a:moveTo>
                <a:cubicBezTo>
                  <a:pt x="72" y="25"/>
                  <a:pt x="57" y="7"/>
                  <a:pt x="51" y="0"/>
                </a:cubicBezTo>
                <a:cubicBezTo>
                  <a:pt x="25" y="12"/>
                  <a:pt x="5" y="36"/>
                  <a:pt x="0" y="65"/>
                </a:cubicBezTo>
                <a:cubicBezTo>
                  <a:pt x="2" y="66"/>
                  <a:pt x="6" y="66"/>
                  <a:pt x="11" y="66"/>
                </a:cubicBezTo>
                <a:cubicBezTo>
                  <a:pt x="28" y="66"/>
                  <a:pt x="58" y="64"/>
                  <a:pt x="87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1" name="Freeform 391"/>
          <p:cNvSpPr/>
          <p:nvPr/>
        </p:nvSpPr>
        <p:spPr bwMode="auto">
          <a:xfrm>
            <a:off x="9045447" y="6045759"/>
            <a:ext cx="68263" cy="53975"/>
          </a:xfrm>
          <a:custGeom>
            <a:avLst/>
            <a:gdLst>
              <a:gd name="T0" fmla="*/ 8 w 76"/>
              <a:gd name="T1" fmla="*/ 58 h 60"/>
              <a:gd name="T2" fmla="*/ 36 w 76"/>
              <a:gd name="T3" fmla="*/ 55 h 60"/>
              <a:gd name="T4" fmla="*/ 76 w 76"/>
              <a:gd name="T5" fmla="*/ 60 h 60"/>
              <a:gd name="T6" fmla="*/ 53 w 76"/>
              <a:gd name="T7" fmla="*/ 0 h 60"/>
              <a:gd name="T8" fmla="*/ 0 w 76"/>
              <a:gd name="T9" fmla="*/ 39 h 60"/>
              <a:gd name="T10" fmla="*/ 8 w 76"/>
              <a:gd name="T11" fmla="*/ 5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" h="60">
                <a:moveTo>
                  <a:pt x="8" y="58"/>
                </a:moveTo>
                <a:cubicBezTo>
                  <a:pt x="17" y="56"/>
                  <a:pt x="26" y="55"/>
                  <a:pt x="36" y="55"/>
                </a:cubicBezTo>
                <a:cubicBezTo>
                  <a:pt x="48" y="55"/>
                  <a:pt x="61" y="57"/>
                  <a:pt x="76" y="60"/>
                </a:cubicBezTo>
                <a:cubicBezTo>
                  <a:pt x="75" y="37"/>
                  <a:pt x="67" y="16"/>
                  <a:pt x="53" y="0"/>
                </a:cubicBezTo>
                <a:cubicBezTo>
                  <a:pt x="39" y="18"/>
                  <a:pt x="20" y="30"/>
                  <a:pt x="0" y="39"/>
                </a:cubicBezTo>
                <a:cubicBezTo>
                  <a:pt x="2" y="45"/>
                  <a:pt x="5" y="51"/>
                  <a:pt x="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2" name="Freeform 392"/>
          <p:cNvSpPr/>
          <p:nvPr/>
        </p:nvSpPr>
        <p:spPr bwMode="auto">
          <a:xfrm>
            <a:off x="9056560" y="6107671"/>
            <a:ext cx="55563" cy="63500"/>
          </a:xfrm>
          <a:custGeom>
            <a:avLst/>
            <a:gdLst>
              <a:gd name="T0" fmla="*/ 0 w 61"/>
              <a:gd name="T1" fmla="*/ 2 h 70"/>
              <a:gd name="T2" fmla="*/ 19 w 61"/>
              <a:gd name="T3" fmla="*/ 70 h 70"/>
              <a:gd name="T4" fmla="*/ 61 w 61"/>
              <a:gd name="T5" fmla="*/ 5 h 70"/>
              <a:gd name="T6" fmla="*/ 23 w 61"/>
              <a:gd name="T7" fmla="*/ 0 h 70"/>
              <a:gd name="T8" fmla="*/ 0 w 61"/>
              <a:gd name="T9" fmla="*/ 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70">
                <a:moveTo>
                  <a:pt x="0" y="2"/>
                </a:moveTo>
                <a:cubicBezTo>
                  <a:pt x="7" y="22"/>
                  <a:pt x="14" y="44"/>
                  <a:pt x="19" y="70"/>
                </a:cubicBezTo>
                <a:cubicBezTo>
                  <a:pt x="41" y="56"/>
                  <a:pt x="57" y="32"/>
                  <a:pt x="61" y="5"/>
                </a:cubicBezTo>
                <a:cubicBezTo>
                  <a:pt x="47" y="2"/>
                  <a:pt x="34" y="0"/>
                  <a:pt x="23" y="0"/>
                </a:cubicBezTo>
                <a:cubicBezTo>
                  <a:pt x="15" y="0"/>
                  <a:pt x="7" y="1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3" name="Freeform 393"/>
          <p:cNvSpPr>
            <a:spLocks noEditPoints="1"/>
          </p:cNvSpPr>
          <p:nvPr/>
        </p:nvSpPr>
        <p:spPr bwMode="auto">
          <a:xfrm>
            <a:off x="8899397" y="5971146"/>
            <a:ext cx="260350" cy="258763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4 w 288"/>
              <a:gd name="T11" fmla="*/ 256 h 288"/>
              <a:gd name="T12" fmla="*/ 33 w 288"/>
              <a:gd name="T13" fmla="*/ 144 h 288"/>
              <a:gd name="T14" fmla="*/ 144 w 288"/>
              <a:gd name="T15" fmla="*/ 33 h 288"/>
              <a:gd name="T16" fmla="*/ 256 w 288"/>
              <a:gd name="T17" fmla="*/ 144 h 288"/>
              <a:gd name="T18" fmla="*/ 144 w 288"/>
              <a:gd name="T19" fmla="*/ 2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3" y="288"/>
                  <a:pt x="288" y="223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  <a:moveTo>
                  <a:pt x="144" y="256"/>
                </a:moveTo>
                <a:cubicBezTo>
                  <a:pt x="83" y="256"/>
                  <a:pt x="33" y="206"/>
                  <a:pt x="33" y="144"/>
                </a:cubicBezTo>
                <a:cubicBezTo>
                  <a:pt x="33" y="83"/>
                  <a:pt x="83" y="33"/>
                  <a:pt x="144" y="33"/>
                </a:cubicBezTo>
                <a:cubicBezTo>
                  <a:pt x="206" y="33"/>
                  <a:pt x="256" y="83"/>
                  <a:pt x="256" y="144"/>
                </a:cubicBezTo>
                <a:cubicBezTo>
                  <a:pt x="256" y="206"/>
                  <a:pt x="206" y="256"/>
                  <a:pt x="144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4" name="Freeform 394"/>
          <p:cNvSpPr/>
          <p:nvPr/>
        </p:nvSpPr>
        <p:spPr bwMode="auto">
          <a:xfrm>
            <a:off x="8978772" y="6112434"/>
            <a:ext cx="82550" cy="71438"/>
          </a:xfrm>
          <a:custGeom>
            <a:avLst/>
            <a:gdLst>
              <a:gd name="T0" fmla="*/ 1 w 92"/>
              <a:gd name="T1" fmla="*/ 57 h 79"/>
              <a:gd name="T2" fmla="*/ 0 w 92"/>
              <a:gd name="T3" fmla="*/ 59 h 79"/>
              <a:gd name="T4" fmla="*/ 57 w 92"/>
              <a:gd name="T5" fmla="*/ 79 h 79"/>
              <a:gd name="T6" fmla="*/ 92 w 92"/>
              <a:gd name="T7" fmla="*/ 72 h 79"/>
              <a:gd name="T8" fmla="*/ 73 w 92"/>
              <a:gd name="T9" fmla="*/ 0 h 79"/>
              <a:gd name="T10" fmla="*/ 1 w 92"/>
              <a:gd name="T11" fmla="*/ 5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" h="79">
                <a:moveTo>
                  <a:pt x="1" y="57"/>
                </a:moveTo>
                <a:cubicBezTo>
                  <a:pt x="0" y="58"/>
                  <a:pt x="0" y="58"/>
                  <a:pt x="0" y="59"/>
                </a:cubicBezTo>
                <a:cubicBezTo>
                  <a:pt x="16" y="71"/>
                  <a:pt x="36" y="79"/>
                  <a:pt x="57" y="79"/>
                </a:cubicBezTo>
                <a:cubicBezTo>
                  <a:pt x="70" y="79"/>
                  <a:pt x="81" y="76"/>
                  <a:pt x="92" y="72"/>
                </a:cubicBezTo>
                <a:cubicBezTo>
                  <a:pt x="87" y="45"/>
                  <a:pt x="81" y="21"/>
                  <a:pt x="73" y="0"/>
                </a:cubicBezTo>
                <a:cubicBezTo>
                  <a:pt x="29" y="13"/>
                  <a:pt x="6" y="48"/>
                  <a:pt x="1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5" name="Freeform 395"/>
          <p:cNvSpPr/>
          <p:nvPr/>
        </p:nvSpPr>
        <p:spPr bwMode="auto">
          <a:xfrm>
            <a:off x="8947022" y="6085446"/>
            <a:ext cx="92075" cy="71438"/>
          </a:xfrm>
          <a:custGeom>
            <a:avLst/>
            <a:gdLst>
              <a:gd name="T0" fmla="*/ 51 w 103"/>
              <a:gd name="T1" fmla="*/ 47 h 79"/>
              <a:gd name="T2" fmla="*/ 103 w 103"/>
              <a:gd name="T3" fmla="*/ 17 h 79"/>
              <a:gd name="T4" fmla="*/ 95 w 103"/>
              <a:gd name="T5" fmla="*/ 0 h 79"/>
              <a:gd name="T6" fmla="*/ 13 w 103"/>
              <a:gd name="T7" fmla="*/ 12 h 79"/>
              <a:gd name="T8" fmla="*/ 0 w 103"/>
              <a:gd name="T9" fmla="*/ 12 h 79"/>
              <a:gd name="T10" fmla="*/ 0 w 103"/>
              <a:gd name="T11" fmla="*/ 16 h 79"/>
              <a:gd name="T12" fmla="*/ 24 w 103"/>
              <a:gd name="T13" fmla="*/ 79 h 79"/>
              <a:gd name="T14" fmla="*/ 51 w 103"/>
              <a:gd name="T15" fmla="*/ 4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79">
                <a:moveTo>
                  <a:pt x="51" y="47"/>
                </a:moveTo>
                <a:cubicBezTo>
                  <a:pt x="63" y="36"/>
                  <a:pt x="81" y="24"/>
                  <a:pt x="103" y="17"/>
                </a:cubicBezTo>
                <a:cubicBezTo>
                  <a:pt x="100" y="11"/>
                  <a:pt x="98" y="5"/>
                  <a:pt x="95" y="0"/>
                </a:cubicBezTo>
                <a:cubicBezTo>
                  <a:pt x="63" y="10"/>
                  <a:pt x="31" y="12"/>
                  <a:pt x="13" y="12"/>
                </a:cubicBezTo>
                <a:cubicBezTo>
                  <a:pt x="7" y="12"/>
                  <a:pt x="2" y="12"/>
                  <a:pt x="0" y="12"/>
                </a:cubicBezTo>
                <a:cubicBezTo>
                  <a:pt x="0" y="13"/>
                  <a:pt x="0" y="15"/>
                  <a:pt x="0" y="16"/>
                </a:cubicBezTo>
                <a:cubicBezTo>
                  <a:pt x="0" y="40"/>
                  <a:pt x="9" y="62"/>
                  <a:pt x="24" y="79"/>
                </a:cubicBezTo>
                <a:cubicBezTo>
                  <a:pt x="28" y="72"/>
                  <a:pt x="37" y="60"/>
                  <a:pt x="51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6" name="Freeform 396"/>
          <p:cNvSpPr/>
          <p:nvPr/>
        </p:nvSpPr>
        <p:spPr bwMode="auto">
          <a:xfrm>
            <a:off x="9980485" y="6023534"/>
            <a:ext cx="211138" cy="206375"/>
          </a:xfrm>
          <a:custGeom>
            <a:avLst/>
            <a:gdLst>
              <a:gd name="T0" fmla="*/ 224 w 234"/>
              <a:gd name="T1" fmla="*/ 11 h 230"/>
              <a:gd name="T2" fmla="*/ 216 w 234"/>
              <a:gd name="T3" fmla="*/ 0 h 230"/>
              <a:gd name="T4" fmla="*/ 216 w 234"/>
              <a:gd name="T5" fmla="*/ 9 h 230"/>
              <a:gd name="T6" fmla="*/ 207 w 234"/>
              <a:gd name="T7" fmla="*/ 55 h 230"/>
              <a:gd name="T8" fmla="*/ 184 w 234"/>
              <a:gd name="T9" fmla="*/ 91 h 230"/>
              <a:gd name="T10" fmla="*/ 154 w 234"/>
              <a:gd name="T11" fmla="*/ 113 h 230"/>
              <a:gd name="T12" fmla="*/ 115 w 234"/>
              <a:gd name="T13" fmla="*/ 123 h 230"/>
              <a:gd name="T14" fmla="*/ 69 w 234"/>
              <a:gd name="T15" fmla="*/ 125 h 230"/>
              <a:gd name="T16" fmla="*/ 64 w 234"/>
              <a:gd name="T17" fmla="*/ 125 h 230"/>
              <a:gd name="T18" fmla="*/ 51 w 234"/>
              <a:gd name="T19" fmla="*/ 187 h 230"/>
              <a:gd name="T20" fmla="*/ 49 w 234"/>
              <a:gd name="T21" fmla="*/ 196 h 230"/>
              <a:gd name="T22" fmla="*/ 46 w 234"/>
              <a:gd name="T23" fmla="*/ 212 h 230"/>
              <a:gd name="T24" fmla="*/ 29 w 234"/>
              <a:gd name="T25" fmla="*/ 212 h 230"/>
              <a:gd name="T26" fmla="*/ 4 w 234"/>
              <a:gd name="T27" fmla="*/ 212 h 230"/>
              <a:gd name="T28" fmla="*/ 0 w 234"/>
              <a:gd name="T29" fmla="*/ 230 h 230"/>
              <a:gd name="T30" fmla="*/ 68 w 234"/>
              <a:gd name="T31" fmla="*/ 230 h 230"/>
              <a:gd name="T32" fmla="*/ 70 w 234"/>
              <a:gd name="T33" fmla="*/ 222 h 230"/>
              <a:gd name="T34" fmla="*/ 86 w 234"/>
              <a:gd name="T35" fmla="*/ 143 h 230"/>
              <a:gd name="T36" fmla="*/ 108 w 234"/>
              <a:gd name="T37" fmla="*/ 143 h 230"/>
              <a:gd name="T38" fmla="*/ 151 w 234"/>
              <a:gd name="T39" fmla="*/ 141 h 230"/>
              <a:gd name="T40" fmla="*/ 184 w 234"/>
              <a:gd name="T41" fmla="*/ 133 h 230"/>
              <a:gd name="T42" fmla="*/ 208 w 234"/>
              <a:gd name="T43" fmla="*/ 116 h 230"/>
              <a:gd name="T44" fmla="*/ 227 w 234"/>
              <a:gd name="T45" fmla="*/ 86 h 230"/>
              <a:gd name="T46" fmla="*/ 234 w 234"/>
              <a:gd name="T47" fmla="*/ 49 h 230"/>
              <a:gd name="T48" fmla="*/ 224 w 234"/>
              <a:gd name="T49" fmla="*/ 1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4" h="230">
                <a:moveTo>
                  <a:pt x="224" y="11"/>
                </a:moveTo>
                <a:cubicBezTo>
                  <a:pt x="222" y="7"/>
                  <a:pt x="219" y="3"/>
                  <a:pt x="216" y="0"/>
                </a:cubicBezTo>
                <a:cubicBezTo>
                  <a:pt x="216" y="3"/>
                  <a:pt x="216" y="6"/>
                  <a:pt x="216" y="9"/>
                </a:cubicBezTo>
                <a:cubicBezTo>
                  <a:pt x="216" y="25"/>
                  <a:pt x="213" y="40"/>
                  <a:pt x="207" y="55"/>
                </a:cubicBezTo>
                <a:cubicBezTo>
                  <a:pt x="201" y="70"/>
                  <a:pt x="193" y="82"/>
                  <a:pt x="184" y="91"/>
                </a:cubicBezTo>
                <a:cubicBezTo>
                  <a:pt x="175" y="101"/>
                  <a:pt x="165" y="108"/>
                  <a:pt x="154" y="113"/>
                </a:cubicBezTo>
                <a:cubicBezTo>
                  <a:pt x="143" y="117"/>
                  <a:pt x="131" y="121"/>
                  <a:pt x="115" y="123"/>
                </a:cubicBezTo>
                <a:cubicBezTo>
                  <a:pt x="105" y="124"/>
                  <a:pt x="92" y="125"/>
                  <a:pt x="69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51" y="187"/>
                  <a:pt x="51" y="187"/>
                  <a:pt x="51" y="187"/>
                </a:cubicBezTo>
                <a:cubicBezTo>
                  <a:pt x="49" y="196"/>
                  <a:pt x="49" y="196"/>
                  <a:pt x="49" y="196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29" y="212"/>
                  <a:pt x="29" y="212"/>
                  <a:pt x="29" y="212"/>
                </a:cubicBezTo>
                <a:cubicBezTo>
                  <a:pt x="4" y="212"/>
                  <a:pt x="4" y="212"/>
                  <a:pt x="4" y="212"/>
                </a:cubicBezTo>
                <a:cubicBezTo>
                  <a:pt x="0" y="230"/>
                  <a:pt x="0" y="230"/>
                  <a:pt x="0" y="23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70" y="222"/>
                  <a:pt x="70" y="222"/>
                  <a:pt x="70" y="222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29" y="143"/>
                  <a:pt x="142" y="143"/>
                  <a:pt x="151" y="141"/>
                </a:cubicBezTo>
                <a:cubicBezTo>
                  <a:pt x="164" y="140"/>
                  <a:pt x="175" y="137"/>
                  <a:pt x="184" y="133"/>
                </a:cubicBezTo>
                <a:cubicBezTo>
                  <a:pt x="193" y="129"/>
                  <a:pt x="201" y="123"/>
                  <a:pt x="208" y="116"/>
                </a:cubicBezTo>
                <a:cubicBezTo>
                  <a:pt x="216" y="108"/>
                  <a:pt x="222" y="98"/>
                  <a:pt x="227" y="86"/>
                </a:cubicBezTo>
                <a:cubicBezTo>
                  <a:pt x="232" y="74"/>
                  <a:pt x="234" y="61"/>
                  <a:pt x="234" y="49"/>
                </a:cubicBezTo>
                <a:cubicBezTo>
                  <a:pt x="234" y="35"/>
                  <a:pt x="231" y="22"/>
                  <a:pt x="22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7" name="Freeform 397"/>
          <p:cNvSpPr>
            <a:spLocks noEditPoints="1"/>
          </p:cNvSpPr>
          <p:nvPr/>
        </p:nvSpPr>
        <p:spPr bwMode="auto">
          <a:xfrm>
            <a:off x="9945560" y="5971146"/>
            <a:ext cx="209550" cy="223838"/>
          </a:xfrm>
          <a:custGeom>
            <a:avLst/>
            <a:gdLst>
              <a:gd name="T0" fmla="*/ 153 w 234"/>
              <a:gd name="T1" fmla="*/ 0 h 249"/>
              <a:gd name="T2" fmla="*/ 52 w 234"/>
              <a:gd name="T3" fmla="*/ 0 h 249"/>
              <a:gd name="T4" fmla="*/ 0 w 234"/>
              <a:gd name="T5" fmla="*/ 249 h 249"/>
              <a:gd name="T6" fmla="*/ 68 w 234"/>
              <a:gd name="T7" fmla="*/ 249 h 249"/>
              <a:gd name="T8" fmla="*/ 70 w 234"/>
              <a:gd name="T9" fmla="*/ 241 h 249"/>
              <a:gd name="T10" fmla="*/ 86 w 234"/>
              <a:gd name="T11" fmla="*/ 162 h 249"/>
              <a:gd name="T12" fmla="*/ 108 w 234"/>
              <a:gd name="T13" fmla="*/ 162 h 249"/>
              <a:gd name="T14" fmla="*/ 151 w 234"/>
              <a:gd name="T15" fmla="*/ 160 h 249"/>
              <a:gd name="T16" fmla="*/ 184 w 234"/>
              <a:gd name="T17" fmla="*/ 152 h 249"/>
              <a:gd name="T18" fmla="*/ 208 w 234"/>
              <a:gd name="T19" fmla="*/ 135 h 249"/>
              <a:gd name="T20" fmla="*/ 227 w 234"/>
              <a:gd name="T21" fmla="*/ 105 h 249"/>
              <a:gd name="T22" fmla="*/ 234 w 234"/>
              <a:gd name="T23" fmla="*/ 68 h 249"/>
              <a:gd name="T24" fmla="*/ 224 w 234"/>
              <a:gd name="T25" fmla="*/ 30 h 249"/>
              <a:gd name="T26" fmla="*/ 197 w 234"/>
              <a:gd name="T27" fmla="*/ 6 h 249"/>
              <a:gd name="T28" fmla="*/ 153 w 234"/>
              <a:gd name="T29" fmla="*/ 0 h 249"/>
              <a:gd name="T30" fmla="*/ 108 w 234"/>
              <a:gd name="T31" fmla="*/ 58 h 249"/>
              <a:gd name="T32" fmla="*/ 133 w 234"/>
              <a:gd name="T33" fmla="*/ 58 h 249"/>
              <a:gd name="T34" fmla="*/ 135 w 234"/>
              <a:gd name="T35" fmla="*/ 58 h 249"/>
              <a:gd name="T36" fmla="*/ 159 w 234"/>
              <a:gd name="T37" fmla="*/ 60 h 249"/>
              <a:gd name="T38" fmla="*/ 159 w 234"/>
              <a:gd name="T39" fmla="*/ 60 h 249"/>
              <a:gd name="T40" fmla="*/ 165 w 234"/>
              <a:gd name="T41" fmla="*/ 64 h 249"/>
              <a:gd name="T42" fmla="*/ 167 w 234"/>
              <a:gd name="T43" fmla="*/ 71 h 249"/>
              <a:gd name="T44" fmla="*/ 161 w 234"/>
              <a:gd name="T45" fmla="*/ 88 h 249"/>
              <a:gd name="T46" fmla="*/ 146 w 234"/>
              <a:gd name="T47" fmla="*/ 99 h 249"/>
              <a:gd name="T48" fmla="*/ 144 w 234"/>
              <a:gd name="T49" fmla="*/ 100 h 249"/>
              <a:gd name="T50" fmla="*/ 102 w 234"/>
              <a:gd name="T51" fmla="*/ 103 h 249"/>
              <a:gd name="T52" fmla="*/ 100 w 234"/>
              <a:gd name="T53" fmla="*/ 103 h 249"/>
              <a:gd name="T54" fmla="*/ 98 w 234"/>
              <a:gd name="T55" fmla="*/ 103 h 249"/>
              <a:gd name="T56" fmla="*/ 108 w 234"/>
              <a:gd name="T57" fmla="*/ 5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4" h="249">
                <a:moveTo>
                  <a:pt x="153" y="0"/>
                </a:moveTo>
                <a:cubicBezTo>
                  <a:pt x="52" y="0"/>
                  <a:pt x="52" y="0"/>
                  <a:pt x="52" y="0"/>
                </a:cubicBezTo>
                <a:cubicBezTo>
                  <a:pt x="0" y="249"/>
                  <a:pt x="0" y="249"/>
                  <a:pt x="0" y="249"/>
                </a:cubicBezTo>
                <a:cubicBezTo>
                  <a:pt x="68" y="249"/>
                  <a:pt x="68" y="249"/>
                  <a:pt x="68" y="249"/>
                </a:cubicBezTo>
                <a:cubicBezTo>
                  <a:pt x="70" y="241"/>
                  <a:pt x="70" y="241"/>
                  <a:pt x="70" y="241"/>
                </a:cubicBezTo>
                <a:cubicBezTo>
                  <a:pt x="86" y="162"/>
                  <a:pt x="86" y="162"/>
                  <a:pt x="86" y="162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29" y="162"/>
                  <a:pt x="142" y="162"/>
                  <a:pt x="151" y="160"/>
                </a:cubicBezTo>
                <a:cubicBezTo>
                  <a:pt x="164" y="159"/>
                  <a:pt x="175" y="156"/>
                  <a:pt x="184" y="152"/>
                </a:cubicBezTo>
                <a:cubicBezTo>
                  <a:pt x="193" y="148"/>
                  <a:pt x="201" y="142"/>
                  <a:pt x="208" y="135"/>
                </a:cubicBezTo>
                <a:cubicBezTo>
                  <a:pt x="216" y="127"/>
                  <a:pt x="222" y="117"/>
                  <a:pt x="227" y="105"/>
                </a:cubicBezTo>
                <a:cubicBezTo>
                  <a:pt x="232" y="93"/>
                  <a:pt x="234" y="80"/>
                  <a:pt x="234" y="68"/>
                </a:cubicBezTo>
                <a:cubicBezTo>
                  <a:pt x="234" y="53"/>
                  <a:pt x="231" y="41"/>
                  <a:pt x="224" y="30"/>
                </a:cubicBezTo>
                <a:cubicBezTo>
                  <a:pt x="218" y="19"/>
                  <a:pt x="208" y="11"/>
                  <a:pt x="197" y="6"/>
                </a:cubicBezTo>
                <a:cubicBezTo>
                  <a:pt x="185" y="2"/>
                  <a:pt x="171" y="0"/>
                  <a:pt x="153" y="0"/>
                </a:cubicBezTo>
                <a:close/>
                <a:moveTo>
                  <a:pt x="108" y="58"/>
                </a:moveTo>
                <a:cubicBezTo>
                  <a:pt x="133" y="58"/>
                  <a:pt x="133" y="58"/>
                  <a:pt x="133" y="58"/>
                </a:cubicBezTo>
                <a:cubicBezTo>
                  <a:pt x="134" y="58"/>
                  <a:pt x="135" y="58"/>
                  <a:pt x="135" y="58"/>
                </a:cubicBezTo>
                <a:cubicBezTo>
                  <a:pt x="147" y="58"/>
                  <a:pt x="156" y="59"/>
                  <a:pt x="159" y="6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62" y="61"/>
                  <a:pt x="163" y="62"/>
                  <a:pt x="165" y="64"/>
                </a:cubicBezTo>
                <a:cubicBezTo>
                  <a:pt x="166" y="65"/>
                  <a:pt x="167" y="67"/>
                  <a:pt x="167" y="71"/>
                </a:cubicBezTo>
                <a:cubicBezTo>
                  <a:pt x="166" y="78"/>
                  <a:pt x="165" y="83"/>
                  <a:pt x="161" y="88"/>
                </a:cubicBezTo>
                <a:cubicBezTo>
                  <a:pt x="158" y="93"/>
                  <a:pt x="153" y="97"/>
                  <a:pt x="146" y="99"/>
                </a:cubicBezTo>
                <a:cubicBezTo>
                  <a:pt x="146" y="100"/>
                  <a:pt x="145" y="100"/>
                  <a:pt x="144" y="100"/>
                </a:cubicBezTo>
                <a:cubicBezTo>
                  <a:pt x="137" y="102"/>
                  <a:pt x="122" y="103"/>
                  <a:pt x="102" y="103"/>
                </a:cubicBezTo>
                <a:cubicBezTo>
                  <a:pt x="101" y="103"/>
                  <a:pt x="101" y="103"/>
                  <a:pt x="100" y="103"/>
                </a:cubicBezTo>
                <a:cubicBezTo>
                  <a:pt x="98" y="103"/>
                  <a:pt x="98" y="103"/>
                  <a:pt x="98" y="103"/>
                </a:cubicBezTo>
                <a:lnTo>
                  <a:pt x="108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8" name="Freeform 398"/>
          <p:cNvSpPr/>
          <p:nvPr/>
        </p:nvSpPr>
        <p:spPr bwMode="auto">
          <a:xfrm>
            <a:off x="9528047" y="6056871"/>
            <a:ext cx="36513" cy="22225"/>
          </a:xfrm>
          <a:custGeom>
            <a:avLst/>
            <a:gdLst>
              <a:gd name="T0" fmla="*/ 2 w 40"/>
              <a:gd name="T1" fmla="*/ 26 h 26"/>
              <a:gd name="T2" fmla="*/ 26 w 40"/>
              <a:gd name="T3" fmla="*/ 24 h 26"/>
              <a:gd name="T4" fmla="*/ 28 w 40"/>
              <a:gd name="T5" fmla="*/ 24 h 26"/>
              <a:gd name="T6" fmla="*/ 37 w 40"/>
              <a:gd name="T7" fmla="*/ 17 h 26"/>
              <a:gd name="T8" fmla="*/ 40 w 40"/>
              <a:gd name="T9" fmla="*/ 7 h 26"/>
              <a:gd name="T10" fmla="*/ 39 w 40"/>
              <a:gd name="T11" fmla="*/ 3 h 26"/>
              <a:gd name="T12" fmla="*/ 35 w 40"/>
              <a:gd name="T13" fmla="*/ 1 h 26"/>
              <a:gd name="T14" fmla="*/ 35 w 40"/>
              <a:gd name="T15" fmla="*/ 1 h 26"/>
              <a:gd name="T16" fmla="*/ 22 w 40"/>
              <a:gd name="T17" fmla="*/ 0 h 26"/>
              <a:gd name="T18" fmla="*/ 20 w 40"/>
              <a:gd name="T19" fmla="*/ 0 h 26"/>
              <a:gd name="T20" fmla="*/ 6 w 40"/>
              <a:gd name="T21" fmla="*/ 0 h 26"/>
              <a:gd name="T22" fmla="*/ 0 w 40"/>
              <a:gd name="T23" fmla="*/ 26 h 26"/>
              <a:gd name="T24" fmla="*/ 1 w 40"/>
              <a:gd name="T25" fmla="*/ 26 h 26"/>
              <a:gd name="T26" fmla="*/ 2 w 40"/>
              <a:gd name="T2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26">
                <a:moveTo>
                  <a:pt x="2" y="26"/>
                </a:moveTo>
                <a:cubicBezTo>
                  <a:pt x="14" y="26"/>
                  <a:pt x="22" y="25"/>
                  <a:pt x="26" y="24"/>
                </a:cubicBezTo>
                <a:cubicBezTo>
                  <a:pt x="27" y="24"/>
                  <a:pt x="28" y="24"/>
                  <a:pt x="28" y="24"/>
                </a:cubicBezTo>
                <a:cubicBezTo>
                  <a:pt x="32" y="22"/>
                  <a:pt x="34" y="20"/>
                  <a:pt x="37" y="17"/>
                </a:cubicBezTo>
                <a:cubicBezTo>
                  <a:pt x="39" y="14"/>
                  <a:pt x="40" y="11"/>
                  <a:pt x="40" y="7"/>
                </a:cubicBezTo>
                <a:cubicBezTo>
                  <a:pt x="40" y="5"/>
                  <a:pt x="39" y="4"/>
                  <a:pt x="39" y="3"/>
                </a:cubicBezTo>
                <a:cubicBezTo>
                  <a:pt x="38" y="2"/>
                  <a:pt x="37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0"/>
                  <a:pt x="28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6" y="0"/>
                  <a:pt x="6" y="0"/>
                  <a:pt x="6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2" y="26"/>
                  <a:pt x="2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9" name="Freeform 399"/>
          <p:cNvSpPr>
            <a:spLocks noEditPoints="1"/>
          </p:cNvSpPr>
          <p:nvPr/>
        </p:nvSpPr>
        <p:spPr bwMode="auto">
          <a:xfrm>
            <a:off x="9418510" y="5971146"/>
            <a:ext cx="258763" cy="258763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95 w 288"/>
              <a:gd name="T11" fmla="*/ 61 h 288"/>
              <a:gd name="T12" fmla="*/ 154 w 288"/>
              <a:gd name="T13" fmla="*/ 61 h 288"/>
              <a:gd name="T14" fmla="*/ 179 w 288"/>
              <a:gd name="T15" fmla="*/ 65 h 288"/>
              <a:gd name="T16" fmla="*/ 195 w 288"/>
              <a:gd name="T17" fmla="*/ 78 h 288"/>
              <a:gd name="T18" fmla="*/ 201 w 288"/>
              <a:gd name="T19" fmla="*/ 100 h 288"/>
              <a:gd name="T20" fmla="*/ 197 w 288"/>
              <a:gd name="T21" fmla="*/ 122 h 288"/>
              <a:gd name="T22" fmla="*/ 186 w 288"/>
              <a:gd name="T23" fmla="*/ 139 h 288"/>
              <a:gd name="T24" fmla="*/ 172 w 288"/>
              <a:gd name="T25" fmla="*/ 149 h 288"/>
              <a:gd name="T26" fmla="*/ 153 w 288"/>
              <a:gd name="T27" fmla="*/ 154 h 288"/>
              <a:gd name="T28" fmla="*/ 128 w 288"/>
              <a:gd name="T29" fmla="*/ 155 h 288"/>
              <a:gd name="T30" fmla="*/ 115 w 288"/>
              <a:gd name="T31" fmla="*/ 155 h 288"/>
              <a:gd name="T32" fmla="*/ 105 w 288"/>
              <a:gd name="T33" fmla="*/ 201 h 288"/>
              <a:gd name="T34" fmla="*/ 104 w 288"/>
              <a:gd name="T35" fmla="*/ 206 h 288"/>
              <a:gd name="T36" fmla="*/ 65 w 288"/>
              <a:gd name="T37" fmla="*/ 206 h 288"/>
              <a:gd name="T38" fmla="*/ 95 w 288"/>
              <a:gd name="T39" fmla="*/ 61 h 288"/>
              <a:gd name="T40" fmla="*/ 219 w 288"/>
              <a:gd name="T41" fmla="*/ 145 h 288"/>
              <a:gd name="T42" fmla="*/ 208 w 288"/>
              <a:gd name="T43" fmla="*/ 162 h 288"/>
              <a:gd name="T44" fmla="*/ 194 w 288"/>
              <a:gd name="T45" fmla="*/ 172 h 288"/>
              <a:gd name="T46" fmla="*/ 175 w 288"/>
              <a:gd name="T47" fmla="*/ 177 h 288"/>
              <a:gd name="T48" fmla="*/ 150 w 288"/>
              <a:gd name="T49" fmla="*/ 178 h 288"/>
              <a:gd name="T50" fmla="*/ 138 w 288"/>
              <a:gd name="T51" fmla="*/ 178 h 288"/>
              <a:gd name="T52" fmla="*/ 128 w 288"/>
              <a:gd name="T53" fmla="*/ 224 h 288"/>
              <a:gd name="T54" fmla="*/ 127 w 288"/>
              <a:gd name="T55" fmla="*/ 228 h 288"/>
              <a:gd name="T56" fmla="*/ 87 w 288"/>
              <a:gd name="T57" fmla="*/ 228 h 288"/>
              <a:gd name="T58" fmla="*/ 90 w 288"/>
              <a:gd name="T59" fmla="*/ 218 h 288"/>
              <a:gd name="T60" fmla="*/ 104 w 288"/>
              <a:gd name="T61" fmla="*/ 218 h 288"/>
              <a:gd name="T62" fmla="*/ 114 w 288"/>
              <a:gd name="T63" fmla="*/ 218 h 288"/>
              <a:gd name="T64" fmla="*/ 116 w 288"/>
              <a:gd name="T65" fmla="*/ 208 h 288"/>
              <a:gd name="T66" fmla="*/ 117 w 288"/>
              <a:gd name="T67" fmla="*/ 204 h 288"/>
              <a:gd name="T68" fmla="*/ 125 w 288"/>
              <a:gd name="T69" fmla="*/ 167 h 288"/>
              <a:gd name="T70" fmla="*/ 128 w 288"/>
              <a:gd name="T71" fmla="*/ 167 h 288"/>
              <a:gd name="T72" fmla="*/ 154 w 288"/>
              <a:gd name="T73" fmla="*/ 166 h 288"/>
              <a:gd name="T74" fmla="*/ 177 w 288"/>
              <a:gd name="T75" fmla="*/ 160 h 288"/>
              <a:gd name="T76" fmla="*/ 194 w 288"/>
              <a:gd name="T77" fmla="*/ 148 h 288"/>
              <a:gd name="T78" fmla="*/ 208 w 288"/>
              <a:gd name="T79" fmla="*/ 127 h 288"/>
              <a:gd name="T80" fmla="*/ 213 w 288"/>
              <a:gd name="T81" fmla="*/ 100 h 288"/>
              <a:gd name="T82" fmla="*/ 213 w 288"/>
              <a:gd name="T83" fmla="*/ 95 h 288"/>
              <a:gd name="T84" fmla="*/ 218 w 288"/>
              <a:gd name="T85" fmla="*/ 101 h 288"/>
              <a:gd name="T86" fmla="*/ 224 w 288"/>
              <a:gd name="T87" fmla="*/ 123 h 288"/>
              <a:gd name="T88" fmla="*/ 219 w 288"/>
              <a:gd name="T89" fmla="*/ 14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3" y="288"/>
                  <a:pt x="288" y="223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  <a:moveTo>
                  <a:pt x="95" y="61"/>
                </a:moveTo>
                <a:cubicBezTo>
                  <a:pt x="154" y="61"/>
                  <a:pt x="154" y="61"/>
                  <a:pt x="154" y="61"/>
                </a:cubicBezTo>
                <a:cubicBezTo>
                  <a:pt x="164" y="61"/>
                  <a:pt x="172" y="62"/>
                  <a:pt x="179" y="65"/>
                </a:cubicBezTo>
                <a:cubicBezTo>
                  <a:pt x="186" y="67"/>
                  <a:pt x="191" y="72"/>
                  <a:pt x="195" y="78"/>
                </a:cubicBezTo>
                <a:cubicBezTo>
                  <a:pt x="199" y="85"/>
                  <a:pt x="201" y="92"/>
                  <a:pt x="201" y="100"/>
                </a:cubicBezTo>
                <a:cubicBezTo>
                  <a:pt x="201" y="108"/>
                  <a:pt x="200" y="115"/>
                  <a:pt x="197" y="122"/>
                </a:cubicBezTo>
                <a:cubicBezTo>
                  <a:pt x="194" y="129"/>
                  <a:pt x="190" y="135"/>
                  <a:pt x="186" y="139"/>
                </a:cubicBezTo>
                <a:cubicBezTo>
                  <a:pt x="182" y="144"/>
                  <a:pt x="177" y="147"/>
                  <a:pt x="172" y="149"/>
                </a:cubicBezTo>
                <a:cubicBezTo>
                  <a:pt x="167" y="152"/>
                  <a:pt x="160" y="153"/>
                  <a:pt x="153" y="154"/>
                </a:cubicBezTo>
                <a:cubicBezTo>
                  <a:pt x="148" y="155"/>
                  <a:pt x="140" y="155"/>
                  <a:pt x="128" y="155"/>
                </a:cubicBezTo>
                <a:cubicBezTo>
                  <a:pt x="115" y="155"/>
                  <a:pt x="115" y="155"/>
                  <a:pt x="115" y="155"/>
                </a:cubicBezTo>
                <a:cubicBezTo>
                  <a:pt x="105" y="201"/>
                  <a:pt x="105" y="201"/>
                  <a:pt x="105" y="201"/>
                </a:cubicBezTo>
                <a:cubicBezTo>
                  <a:pt x="104" y="206"/>
                  <a:pt x="104" y="206"/>
                  <a:pt x="104" y="206"/>
                </a:cubicBezTo>
                <a:cubicBezTo>
                  <a:pt x="65" y="206"/>
                  <a:pt x="65" y="206"/>
                  <a:pt x="65" y="206"/>
                </a:cubicBezTo>
                <a:lnTo>
                  <a:pt x="95" y="61"/>
                </a:lnTo>
                <a:close/>
                <a:moveTo>
                  <a:pt x="219" y="145"/>
                </a:moveTo>
                <a:cubicBezTo>
                  <a:pt x="216" y="152"/>
                  <a:pt x="213" y="157"/>
                  <a:pt x="208" y="162"/>
                </a:cubicBezTo>
                <a:cubicBezTo>
                  <a:pt x="204" y="166"/>
                  <a:pt x="200" y="170"/>
                  <a:pt x="194" y="172"/>
                </a:cubicBezTo>
                <a:cubicBezTo>
                  <a:pt x="189" y="174"/>
                  <a:pt x="183" y="176"/>
                  <a:pt x="175" y="177"/>
                </a:cubicBezTo>
                <a:cubicBezTo>
                  <a:pt x="170" y="177"/>
                  <a:pt x="162" y="178"/>
                  <a:pt x="150" y="178"/>
                </a:cubicBezTo>
                <a:cubicBezTo>
                  <a:pt x="138" y="178"/>
                  <a:pt x="138" y="178"/>
                  <a:pt x="138" y="178"/>
                </a:cubicBezTo>
                <a:cubicBezTo>
                  <a:pt x="128" y="224"/>
                  <a:pt x="128" y="224"/>
                  <a:pt x="128" y="224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87" y="228"/>
                  <a:pt x="87" y="228"/>
                  <a:pt x="87" y="228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104" y="218"/>
                  <a:pt x="104" y="218"/>
                  <a:pt x="104" y="218"/>
                </a:cubicBezTo>
                <a:cubicBezTo>
                  <a:pt x="114" y="218"/>
                  <a:pt x="114" y="218"/>
                  <a:pt x="114" y="218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7" y="204"/>
                  <a:pt x="117" y="204"/>
                  <a:pt x="117" y="204"/>
                </a:cubicBezTo>
                <a:cubicBezTo>
                  <a:pt x="125" y="167"/>
                  <a:pt x="125" y="167"/>
                  <a:pt x="125" y="167"/>
                </a:cubicBezTo>
                <a:cubicBezTo>
                  <a:pt x="128" y="167"/>
                  <a:pt x="128" y="167"/>
                  <a:pt x="128" y="167"/>
                </a:cubicBezTo>
                <a:cubicBezTo>
                  <a:pt x="141" y="167"/>
                  <a:pt x="149" y="167"/>
                  <a:pt x="154" y="166"/>
                </a:cubicBezTo>
                <a:cubicBezTo>
                  <a:pt x="164" y="165"/>
                  <a:pt x="171" y="163"/>
                  <a:pt x="177" y="160"/>
                </a:cubicBezTo>
                <a:cubicBezTo>
                  <a:pt x="183" y="157"/>
                  <a:pt x="189" y="153"/>
                  <a:pt x="194" y="148"/>
                </a:cubicBezTo>
                <a:cubicBezTo>
                  <a:pt x="200" y="142"/>
                  <a:pt x="204" y="135"/>
                  <a:pt x="208" y="127"/>
                </a:cubicBezTo>
                <a:cubicBezTo>
                  <a:pt x="211" y="118"/>
                  <a:pt x="213" y="109"/>
                  <a:pt x="213" y="100"/>
                </a:cubicBezTo>
                <a:cubicBezTo>
                  <a:pt x="213" y="98"/>
                  <a:pt x="213" y="97"/>
                  <a:pt x="213" y="95"/>
                </a:cubicBezTo>
                <a:cubicBezTo>
                  <a:pt x="215" y="97"/>
                  <a:pt x="216" y="99"/>
                  <a:pt x="218" y="101"/>
                </a:cubicBezTo>
                <a:cubicBezTo>
                  <a:pt x="222" y="107"/>
                  <a:pt x="224" y="115"/>
                  <a:pt x="224" y="123"/>
                </a:cubicBezTo>
                <a:cubicBezTo>
                  <a:pt x="224" y="130"/>
                  <a:pt x="222" y="138"/>
                  <a:pt x="219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" name="Freeform 400"/>
          <p:cNvSpPr/>
          <p:nvPr/>
        </p:nvSpPr>
        <p:spPr bwMode="auto">
          <a:xfrm>
            <a:off x="10517060" y="5980671"/>
            <a:ext cx="74613" cy="96838"/>
          </a:xfrm>
          <a:custGeom>
            <a:avLst/>
            <a:gdLst>
              <a:gd name="T0" fmla="*/ 82 w 82"/>
              <a:gd name="T1" fmla="*/ 69 h 107"/>
              <a:gd name="T2" fmla="*/ 35 w 82"/>
              <a:gd name="T3" fmla="*/ 0 h 107"/>
              <a:gd name="T4" fmla="*/ 8 w 82"/>
              <a:gd name="T5" fmla="*/ 12 h 107"/>
              <a:gd name="T6" fmla="*/ 0 w 82"/>
              <a:gd name="T7" fmla="*/ 40 h 107"/>
              <a:gd name="T8" fmla="*/ 47 w 82"/>
              <a:gd name="T9" fmla="*/ 107 h 107"/>
              <a:gd name="T10" fmla="*/ 73 w 82"/>
              <a:gd name="T11" fmla="*/ 97 h 107"/>
              <a:gd name="T12" fmla="*/ 82 w 82"/>
              <a:gd name="T13" fmla="*/ 6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107">
                <a:moveTo>
                  <a:pt x="82" y="69"/>
                </a:moveTo>
                <a:cubicBezTo>
                  <a:pt x="82" y="42"/>
                  <a:pt x="66" y="0"/>
                  <a:pt x="35" y="0"/>
                </a:cubicBezTo>
                <a:cubicBezTo>
                  <a:pt x="25" y="0"/>
                  <a:pt x="15" y="5"/>
                  <a:pt x="8" y="12"/>
                </a:cubicBezTo>
                <a:cubicBezTo>
                  <a:pt x="2" y="20"/>
                  <a:pt x="0" y="30"/>
                  <a:pt x="0" y="40"/>
                </a:cubicBezTo>
                <a:cubicBezTo>
                  <a:pt x="0" y="66"/>
                  <a:pt x="15" y="107"/>
                  <a:pt x="47" y="107"/>
                </a:cubicBezTo>
                <a:cubicBezTo>
                  <a:pt x="57" y="107"/>
                  <a:pt x="67" y="103"/>
                  <a:pt x="73" y="97"/>
                </a:cubicBezTo>
                <a:cubicBezTo>
                  <a:pt x="82" y="88"/>
                  <a:pt x="82" y="76"/>
                  <a:pt x="82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" name="Freeform 401"/>
          <p:cNvSpPr/>
          <p:nvPr/>
        </p:nvSpPr>
        <p:spPr bwMode="auto">
          <a:xfrm>
            <a:off x="10561510" y="5977496"/>
            <a:ext cx="153988" cy="252413"/>
          </a:xfrm>
          <a:custGeom>
            <a:avLst/>
            <a:gdLst>
              <a:gd name="T0" fmla="*/ 73 w 171"/>
              <a:gd name="T1" fmla="*/ 0 h 281"/>
              <a:gd name="T2" fmla="*/ 64 w 171"/>
              <a:gd name="T3" fmla="*/ 5 h 281"/>
              <a:gd name="T4" fmla="*/ 41 w 171"/>
              <a:gd name="T5" fmla="*/ 5 h 281"/>
              <a:gd name="T6" fmla="*/ 68 w 171"/>
              <a:gd name="T7" fmla="*/ 56 h 281"/>
              <a:gd name="T8" fmla="*/ 36 w 171"/>
              <a:gd name="T9" fmla="*/ 110 h 281"/>
              <a:gd name="T10" fmla="*/ 25 w 171"/>
              <a:gd name="T11" fmla="*/ 128 h 281"/>
              <a:gd name="T12" fmla="*/ 35 w 171"/>
              <a:gd name="T13" fmla="*/ 144 h 281"/>
              <a:gd name="T14" fmla="*/ 49 w 171"/>
              <a:gd name="T15" fmla="*/ 155 h 281"/>
              <a:gd name="T16" fmla="*/ 81 w 171"/>
              <a:gd name="T17" fmla="*/ 208 h 281"/>
              <a:gd name="T18" fmla="*/ 0 w 171"/>
              <a:gd name="T19" fmla="*/ 278 h 281"/>
              <a:gd name="T20" fmla="*/ 27 w 171"/>
              <a:gd name="T21" fmla="*/ 281 h 281"/>
              <a:gd name="T22" fmla="*/ 171 w 171"/>
              <a:gd name="T23" fmla="*/ 137 h 281"/>
              <a:gd name="T24" fmla="*/ 73 w 171"/>
              <a:gd name="T25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281">
                <a:moveTo>
                  <a:pt x="73" y="0"/>
                </a:moveTo>
                <a:cubicBezTo>
                  <a:pt x="64" y="5"/>
                  <a:pt x="64" y="5"/>
                  <a:pt x="64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50" y="12"/>
                  <a:pt x="68" y="27"/>
                  <a:pt x="68" y="56"/>
                </a:cubicBezTo>
                <a:cubicBezTo>
                  <a:pt x="68" y="84"/>
                  <a:pt x="52" y="97"/>
                  <a:pt x="36" y="110"/>
                </a:cubicBezTo>
                <a:cubicBezTo>
                  <a:pt x="31" y="114"/>
                  <a:pt x="25" y="120"/>
                  <a:pt x="25" y="128"/>
                </a:cubicBezTo>
                <a:cubicBezTo>
                  <a:pt x="25" y="136"/>
                  <a:pt x="31" y="141"/>
                  <a:pt x="35" y="144"/>
                </a:cubicBezTo>
                <a:cubicBezTo>
                  <a:pt x="49" y="155"/>
                  <a:pt x="49" y="155"/>
                  <a:pt x="49" y="155"/>
                </a:cubicBezTo>
                <a:cubicBezTo>
                  <a:pt x="65" y="169"/>
                  <a:pt x="81" y="182"/>
                  <a:pt x="81" y="208"/>
                </a:cubicBezTo>
                <a:cubicBezTo>
                  <a:pt x="81" y="240"/>
                  <a:pt x="53" y="272"/>
                  <a:pt x="0" y="278"/>
                </a:cubicBezTo>
                <a:cubicBezTo>
                  <a:pt x="9" y="280"/>
                  <a:pt x="18" y="281"/>
                  <a:pt x="27" y="281"/>
                </a:cubicBezTo>
                <a:cubicBezTo>
                  <a:pt x="106" y="281"/>
                  <a:pt x="171" y="216"/>
                  <a:pt x="171" y="137"/>
                </a:cubicBezTo>
                <a:cubicBezTo>
                  <a:pt x="171" y="73"/>
                  <a:pt x="130" y="19"/>
                  <a:pt x="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" name="Freeform 402"/>
          <p:cNvSpPr/>
          <p:nvPr/>
        </p:nvSpPr>
        <p:spPr bwMode="auto">
          <a:xfrm>
            <a:off x="10501185" y="6131484"/>
            <a:ext cx="109538" cy="82550"/>
          </a:xfrm>
          <a:custGeom>
            <a:avLst/>
            <a:gdLst>
              <a:gd name="T0" fmla="*/ 81 w 122"/>
              <a:gd name="T1" fmla="*/ 1 h 91"/>
              <a:gd name="T2" fmla="*/ 72 w 122"/>
              <a:gd name="T3" fmla="*/ 0 h 91"/>
              <a:gd name="T4" fmla="*/ 33 w 122"/>
              <a:gd name="T5" fmla="*/ 6 h 91"/>
              <a:gd name="T6" fmla="*/ 0 w 122"/>
              <a:gd name="T7" fmla="*/ 45 h 91"/>
              <a:gd name="T8" fmla="*/ 67 w 122"/>
              <a:gd name="T9" fmla="*/ 91 h 91"/>
              <a:gd name="T10" fmla="*/ 122 w 122"/>
              <a:gd name="T11" fmla="*/ 51 h 91"/>
              <a:gd name="T12" fmla="*/ 81 w 122"/>
              <a:gd name="T13" fmla="*/ 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91">
                <a:moveTo>
                  <a:pt x="81" y="1"/>
                </a:moveTo>
                <a:cubicBezTo>
                  <a:pt x="78" y="0"/>
                  <a:pt x="76" y="0"/>
                  <a:pt x="72" y="0"/>
                </a:cubicBezTo>
                <a:cubicBezTo>
                  <a:pt x="69" y="0"/>
                  <a:pt x="49" y="1"/>
                  <a:pt x="33" y="6"/>
                </a:cubicBezTo>
                <a:cubicBezTo>
                  <a:pt x="24" y="9"/>
                  <a:pt x="0" y="18"/>
                  <a:pt x="0" y="45"/>
                </a:cubicBezTo>
                <a:cubicBezTo>
                  <a:pt x="0" y="72"/>
                  <a:pt x="26" y="91"/>
                  <a:pt x="67" y="91"/>
                </a:cubicBezTo>
                <a:cubicBezTo>
                  <a:pt x="103" y="91"/>
                  <a:pt x="122" y="74"/>
                  <a:pt x="122" y="51"/>
                </a:cubicBezTo>
                <a:cubicBezTo>
                  <a:pt x="122" y="31"/>
                  <a:pt x="110" y="21"/>
                  <a:pt x="8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" name="Freeform 403"/>
          <p:cNvSpPr/>
          <p:nvPr/>
        </p:nvSpPr>
        <p:spPr bwMode="auto">
          <a:xfrm>
            <a:off x="10455147" y="6007659"/>
            <a:ext cx="106363" cy="158750"/>
          </a:xfrm>
          <a:custGeom>
            <a:avLst/>
            <a:gdLst>
              <a:gd name="T0" fmla="*/ 46 w 118"/>
              <a:gd name="T1" fmla="*/ 145 h 176"/>
              <a:gd name="T2" fmla="*/ 118 w 118"/>
              <a:gd name="T3" fmla="*/ 128 h 176"/>
              <a:gd name="T4" fmla="*/ 107 w 118"/>
              <a:gd name="T5" fmla="*/ 102 h 176"/>
              <a:gd name="T6" fmla="*/ 111 w 118"/>
              <a:gd name="T7" fmla="*/ 87 h 176"/>
              <a:gd name="T8" fmla="*/ 99 w 118"/>
              <a:gd name="T9" fmla="*/ 88 h 176"/>
              <a:gd name="T10" fmla="*/ 36 w 118"/>
              <a:gd name="T11" fmla="*/ 29 h 176"/>
              <a:gd name="T12" fmla="*/ 43 w 118"/>
              <a:gd name="T13" fmla="*/ 0 h 176"/>
              <a:gd name="T14" fmla="*/ 0 w 118"/>
              <a:gd name="T15" fmla="*/ 103 h 176"/>
              <a:gd name="T16" fmla="*/ 20 w 118"/>
              <a:gd name="T17" fmla="*/ 176 h 176"/>
              <a:gd name="T18" fmla="*/ 46 w 118"/>
              <a:gd name="T19" fmla="*/ 14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176">
                <a:moveTo>
                  <a:pt x="46" y="145"/>
                </a:moveTo>
                <a:cubicBezTo>
                  <a:pt x="70" y="131"/>
                  <a:pt x="101" y="129"/>
                  <a:pt x="118" y="128"/>
                </a:cubicBezTo>
                <a:cubicBezTo>
                  <a:pt x="113" y="121"/>
                  <a:pt x="107" y="114"/>
                  <a:pt x="107" y="102"/>
                </a:cubicBezTo>
                <a:cubicBezTo>
                  <a:pt x="107" y="96"/>
                  <a:pt x="109" y="92"/>
                  <a:pt x="111" y="87"/>
                </a:cubicBezTo>
                <a:cubicBezTo>
                  <a:pt x="107" y="88"/>
                  <a:pt x="102" y="88"/>
                  <a:pt x="99" y="88"/>
                </a:cubicBezTo>
                <a:cubicBezTo>
                  <a:pt x="59" y="88"/>
                  <a:pt x="36" y="58"/>
                  <a:pt x="36" y="29"/>
                </a:cubicBezTo>
                <a:cubicBezTo>
                  <a:pt x="36" y="19"/>
                  <a:pt x="38" y="9"/>
                  <a:pt x="43" y="0"/>
                </a:cubicBezTo>
                <a:cubicBezTo>
                  <a:pt x="16" y="26"/>
                  <a:pt x="0" y="62"/>
                  <a:pt x="0" y="103"/>
                </a:cubicBezTo>
                <a:cubicBezTo>
                  <a:pt x="0" y="129"/>
                  <a:pt x="7" y="154"/>
                  <a:pt x="20" y="176"/>
                </a:cubicBezTo>
                <a:cubicBezTo>
                  <a:pt x="24" y="165"/>
                  <a:pt x="31" y="154"/>
                  <a:pt x="46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" name="Freeform 404"/>
          <p:cNvSpPr>
            <a:spLocks noEditPoints="1"/>
          </p:cNvSpPr>
          <p:nvPr/>
        </p:nvSpPr>
        <p:spPr bwMode="auto">
          <a:xfrm>
            <a:off x="5789485" y="3897871"/>
            <a:ext cx="258763" cy="258763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34 w 288"/>
              <a:gd name="T11" fmla="*/ 244 h 288"/>
              <a:gd name="T12" fmla="*/ 107 w 288"/>
              <a:gd name="T13" fmla="*/ 174 h 288"/>
              <a:gd name="T14" fmla="*/ 136 w 288"/>
              <a:gd name="T15" fmla="*/ 174 h 288"/>
              <a:gd name="T16" fmla="*/ 150 w 288"/>
              <a:gd name="T17" fmla="*/ 132 h 288"/>
              <a:gd name="T18" fmla="*/ 90 w 288"/>
              <a:gd name="T19" fmla="*/ 133 h 288"/>
              <a:gd name="T20" fmla="*/ 90 w 288"/>
              <a:gd name="T21" fmla="*/ 132 h 288"/>
              <a:gd name="T22" fmla="*/ 90 w 288"/>
              <a:gd name="T23" fmla="*/ 132 h 288"/>
              <a:gd name="T24" fmla="*/ 90 w 288"/>
              <a:gd name="T25" fmla="*/ 132 h 288"/>
              <a:gd name="T26" fmla="*/ 121 w 288"/>
              <a:gd name="T27" fmla="*/ 44 h 288"/>
              <a:gd name="T28" fmla="*/ 155 w 288"/>
              <a:gd name="T29" fmla="*/ 44 h 288"/>
              <a:gd name="T30" fmla="*/ 133 w 288"/>
              <a:gd name="T31" fmla="*/ 109 h 288"/>
              <a:gd name="T32" fmla="*/ 193 w 288"/>
              <a:gd name="T33" fmla="*/ 109 h 288"/>
              <a:gd name="T34" fmla="*/ 193 w 288"/>
              <a:gd name="T35" fmla="*/ 109 h 288"/>
              <a:gd name="T36" fmla="*/ 193 w 288"/>
              <a:gd name="T37" fmla="*/ 109 h 288"/>
              <a:gd name="T38" fmla="*/ 193 w 288"/>
              <a:gd name="T39" fmla="*/ 109 h 288"/>
              <a:gd name="T40" fmla="*/ 170 w 288"/>
              <a:gd name="T41" fmla="*/ 174 h 288"/>
              <a:gd name="T42" fmla="*/ 200 w 288"/>
              <a:gd name="T43" fmla="*/ 174 h 288"/>
              <a:gd name="T44" fmla="*/ 134 w 288"/>
              <a:gd name="T45" fmla="*/ 24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3" y="288"/>
                  <a:pt x="288" y="223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  <a:moveTo>
                  <a:pt x="134" y="244"/>
                </a:moveTo>
                <a:cubicBezTo>
                  <a:pt x="107" y="174"/>
                  <a:pt x="107" y="174"/>
                  <a:pt x="107" y="174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42" y="153"/>
                  <a:pt x="150" y="133"/>
                  <a:pt x="150" y="132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121" y="44"/>
                  <a:pt x="121" y="44"/>
                  <a:pt x="121" y="44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48" y="69"/>
                  <a:pt x="133" y="108"/>
                  <a:pt x="133" y="109"/>
                </a:cubicBezTo>
                <a:cubicBezTo>
                  <a:pt x="193" y="109"/>
                  <a:pt x="193" y="109"/>
                  <a:pt x="193" y="109"/>
                </a:cubicBezTo>
                <a:cubicBezTo>
                  <a:pt x="193" y="109"/>
                  <a:pt x="193" y="109"/>
                  <a:pt x="193" y="109"/>
                </a:cubicBezTo>
                <a:cubicBezTo>
                  <a:pt x="193" y="109"/>
                  <a:pt x="193" y="109"/>
                  <a:pt x="193" y="109"/>
                </a:cubicBezTo>
                <a:cubicBezTo>
                  <a:pt x="193" y="109"/>
                  <a:pt x="193" y="109"/>
                  <a:pt x="193" y="109"/>
                </a:cubicBezTo>
                <a:cubicBezTo>
                  <a:pt x="170" y="174"/>
                  <a:pt x="170" y="174"/>
                  <a:pt x="170" y="174"/>
                </a:cubicBezTo>
                <a:cubicBezTo>
                  <a:pt x="200" y="174"/>
                  <a:pt x="200" y="174"/>
                  <a:pt x="200" y="174"/>
                </a:cubicBezTo>
                <a:lnTo>
                  <a:pt x="134" y="2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5" name="Freeform 405"/>
          <p:cNvSpPr>
            <a:spLocks noEditPoints="1"/>
          </p:cNvSpPr>
          <p:nvPr/>
        </p:nvSpPr>
        <p:spPr bwMode="auto">
          <a:xfrm>
            <a:off x="10498010" y="3378759"/>
            <a:ext cx="171450" cy="260350"/>
          </a:xfrm>
          <a:custGeom>
            <a:avLst/>
            <a:gdLst>
              <a:gd name="T0" fmla="*/ 177 w 190"/>
              <a:gd name="T1" fmla="*/ 0 h 289"/>
              <a:gd name="T2" fmla="*/ 14 w 190"/>
              <a:gd name="T3" fmla="*/ 0 h 289"/>
              <a:gd name="T4" fmla="*/ 0 w 190"/>
              <a:gd name="T5" fmla="*/ 14 h 289"/>
              <a:gd name="T6" fmla="*/ 0 w 190"/>
              <a:gd name="T7" fmla="*/ 275 h 289"/>
              <a:gd name="T8" fmla="*/ 14 w 190"/>
              <a:gd name="T9" fmla="*/ 289 h 289"/>
              <a:gd name="T10" fmla="*/ 177 w 190"/>
              <a:gd name="T11" fmla="*/ 289 h 289"/>
              <a:gd name="T12" fmla="*/ 190 w 190"/>
              <a:gd name="T13" fmla="*/ 275 h 289"/>
              <a:gd name="T14" fmla="*/ 190 w 190"/>
              <a:gd name="T15" fmla="*/ 14 h 289"/>
              <a:gd name="T16" fmla="*/ 177 w 190"/>
              <a:gd name="T17" fmla="*/ 0 h 289"/>
              <a:gd name="T18" fmla="*/ 95 w 190"/>
              <a:gd name="T19" fmla="*/ 265 h 289"/>
              <a:gd name="T20" fmla="*/ 38 w 190"/>
              <a:gd name="T21" fmla="*/ 208 h 289"/>
              <a:gd name="T22" fmla="*/ 95 w 190"/>
              <a:gd name="T23" fmla="*/ 151 h 289"/>
              <a:gd name="T24" fmla="*/ 152 w 190"/>
              <a:gd name="T25" fmla="*/ 208 h 289"/>
              <a:gd name="T26" fmla="*/ 95 w 190"/>
              <a:gd name="T27" fmla="*/ 265 h 289"/>
              <a:gd name="T28" fmla="*/ 161 w 190"/>
              <a:gd name="T29" fmla="*/ 117 h 289"/>
              <a:gd name="T30" fmla="*/ 154 w 190"/>
              <a:gd name="T31" fmla="*/ 124 h 289"/>
              <a:gd name="T32" fmla="*/ 36 w 190"/>
              <a:gd name="T33" fmla="*/ 124 h 289"/>
              <a:gd name="T34" fmla="*/ 29 w 190"/>
              <a:gd name="T35" fmla="*/ 117 h 289"/>
              <a:gd name="T36" fmla="*/ 29 w 190"/>
              <a:gd name="T37" fmla="*/ 34 h 289"/>
              <a:gd name="T38" fmla="*/ 36 w 190"/>
              <a:gd name="T39" fmla="*/ 27 h 289"/>
              <a:gd name="T40" fmla="*/ 154 w 190"/>
              <a:gd name="T41" fmla="*/ 27 h 289"/>
              <a:gd name="T42" fmla="*/ 161 w 190"/>
              <a:gd name="T43" fmla="*/ 34 h 289"/>
              <a:gd name="T44" fmla="*/ 161 w 190"/>
              <a:gd name="T45" fmla="*/ 117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0" h="289">
                <a:moveTo>
                  <a:pt x="177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275"/>
                  <a:pt x="0" y="275"/>
                  <a:pt x="0" y="275"/>
                </a:cubicBezTo>
                <a:cubicBezTo>
                  <a:pt x="0" y="282"/>
                  <a:pt x="6" y="289"/>
                  <a:pt x="14" y="289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4" y="289"/>
                  <a:pt x="190" y="282"/>
                  <a:pt x="190" y="275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90" y="7"/>
                  <a:pt x="184" y="0"/>
                  <a:pt x="177" y="0"/>
                </a:cubicBezTo>
                <a:close/>
                <a:moveTo>
                  <a:pt x="95" y="265"/>
                </a:moveTo>
                <a:cubicBezTo>
                  <a:pt x="64" y="265"/>
                  <a:pt x="38" y="240"/>
                  <a:pt x="38" y="208"/>
                </a:cubicBezTo>
                <a:cubicBezTo>
                  <a:pt x="38" y="177"/>
                  <a:pt x="64" y="151"/>
                  <a:pt x="95" y="151"/>
                </a:cubicBezTo>
                <a:cubicBezTo>
                  <a:pt x="127" y="151"/>
                  <a:pt x="152" y="177"/>
                  <a:pt x="152" y="208"/>
                </a:cubicBezTo>
                <a:cubicBezTo>
                  <a:pt x="152" y="240"/>
                  <a:pt x="127" y="265"/>
                  <a:pt x="95" y="265"/>
                </a:cubicBezTo>
                <a:close/>
                <a:moveTo>
                  <a:pt x="161" y="117"/>
                </a:moveTo>
                <a:cubicBezTo>
                  <a:pt x="161" y="121"/>
                  <a:pt x="158" y="124"/>
                  <a:pt x="154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3" y="124"/>
                  <a:pt x="29" y="121"/>
                  <a:pt x="29" y="117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0"/>
                  <a:pt x="33" y="27"/>
                  <a:pt x="36" y="27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58" y="27"/>
                  <a:pt x="161" y="30"/>
                  <a:pt x="161" y="34"/>
                </a:cubicBezTo>
                <a:lnTo>
                  <a:pt x="161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6" name="Oval 407"/>
          <p:cNvSpPr>
            <a:spLocks noChangeArrowheads="1"/>
          </p:cNvSpPr>
          <p:nvPr/>
        </p:nvSpPr>
        <p:spPr bwMode="auto">
          <a:xfrm>
            <a:off x="10564684" y="3547033"/>
            <a:ext cx="38100" cy="38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7" name="Freeform 408"/>
          <p:cNvSpPr/>
          <p:nvPr/>
        </p:nvSpPr>
        <p:spPr bwMode="auto">
          <a:xfrm>
            <a:off x="1766759" y="4416983"/>
            <a:ext cx="131763" cy="249238"/>
          </a:xfrm>
          <a:custGeom>
            <a:avLst/>
            <a:gdLst>
              <a:gd name="T0" fmla="*/ 0 w 83"/>
              <a:gd name="T1" fmla="*/ 86 h 157"/>
              <a:gd name="T2" fmla="*/ 21 w 83"/>
              <a:gd name="T3" fmla="*/ 157 h 157"/>
              <a:gd name="T4" fmla="*/ 83 w 83"/>
              <a:gd name="T5" fmla="*/ 0 h 157"/>
              <a:gd name="T6" fmla="*/ 0 w 83"/>
              <a:gd name="T7" fmla="*/ 8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157">
                <a:moveTo>
                  <a:pt x="0" y="86"/>
                </a:moveTo>
                <a:lnTo>
                  <a:pt x="21" y="157"/>
                </a:lnTo>
                <a:lnTo>
                  <a:pt x="83" y="0"/>
                </a:lnTo>
                <a:lnTo>
                  <a:pt x="0" y="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8" name="Freeform 409"/>
          <p:cNvSpPr/>
          <p:nvPr/>
        </p:nvSpPr>
        <p:spPr bwMode="auto">
          <a:xfrm>
            <a:off x="1720722" y="4564621"/>
            <a:ext cx="69850" cy="109538"/>
          </a:xfrm>
          <a:custGeom>
            <a:avLst/>
            <a:gdLst>
              <a:gd name="T0" fmla="*/ 0 w 44"/>
              <a:gd name="T1" fmla="*/ 23 h 69"/>
              <a:gd name="T2" fmla="*/ 15 w 44"/>
              <a:gd name="T3" fmla="*/ 69 h 69"/>
              <a:gd name="T4" fmla="*/ 44 w 44"/>
              <a:gd name="T5" fmla="*/ 69 h 69"/>
              <a:gd name="T6" fmla="*/ 23 w 44"/>
              <a:gd name="T7" fmla="*/ 0 h 69"/>
              <a:gd name="T8" fmla="*/ 0 w 44"/>
              <a:gd name="T9" fmla="*/ 2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69">
                <a:moveTo>
                  <a:pt x="0" y="23"/>
                </a:moveTo>
                <a:lnTo>
                  <a:pt x="15" y="69"/>
                </a:lnTo>
                <a:lnTo>
                  <a:pt x="44" y="69"/>
                </a:lnTo>
                <a:lnTo>
                  <a:pt x="23" y="0"/>
                </a:lnTo>
                <a:lnTo>
                  <a:pt x="0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9" name="Freeform 410"/>
          <p:cNvSpPr/>
          <p:nvPr/>
        </p:nvSpPr>
        <p:spPr bwMode="auto">
          <a:xfrm>
            <a:off x="1649284" y="4416983"/>
            <a:ext cx="247650" cy="131763"/>
          </a:xfrm>
          <a:custGeom>
            <a:avLst/>
            <a:gdLst>
              <a:gd name="T0" fmla="*/ 156 w 156"/>
              <a:gd name="T1" fmla="*/ 0 h 83"/>
              <a:gd name="T2" fmla="*/ 0 w 156"/>
              <a:gd name="T3" fmla="*/ 62 h 83"/>
              <a:gd name="T4" fmla="*/ 71 w 156"/>
              <a:gd name="T5" fmla="*/ 83 h 83"/>
              <a:gd name="T6" fmla="*/ 156 w 156"/>
              <a:gd name="T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6" h="83">
                <a:moveTo>
                  <a:pt x="156" y="0"/>
                </a:moveTo>
                <a:lnTo>
                  <a:pt x="0" y="62"/>
                </a:lnTo>
                <a:lnTo>
                  <a:pt x="71" y="83"/>
                </a:lnTo>
                <a:lnTo>
                  <a:pt x="1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0" name="Freeform 411"/>
          <p:cNvSpPr/>
          <p:nvPr/>
        </p:nvSpPr>
        <p:spPr bwMode="auto">
          <a:xfrm>
            <a:off x="1641347" y="4524933"/>
            <a:ext cx="109538" cy="69850"/>
          </a:xfrm>
          <a:custGeom>
            <a:avLst/>
            <a:gdLst>
              <a:gd name="T0" fmla="*/ 69 w 69"/>
              <a:gd name="T1" fmla="*/ 21 h 44"/>
              <a:gd name="T2" fmla="*/ 0 w 69"/>
              <a:gd name="T3" fmla="*/ 0 h 44"/>
              <a:gd name="T4" fmla="*/ 0 w 69"/>
              <a:gd name="T5" fmla="*/ 29 h 44"/>
              <a:gd name="T6" fmla="*/ 46 w 69"/>
              <a:gd name="T7" fmla="*/ 44 h 44"/>
              <a:gd name="T8" fmla="*/ 69 w 69"/>
              <a:gd name="T9" fmla="*/ 2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44">
                <a:moveTo>
                  <a:pt x="69" y="21"/>
                </a:moveTo>
                <a:lnTo>
                  <a:pt x="0" y="0"/>
                </a:lnTo>
                <a:lnTo>
                  <a:pt x="0" y="29"/>
                </a:lnTo>
                <a:lnTo>
                  <a:pt x="46" y="44"/>
                </a:lnTo>
                <a:lnTo>
                  <a:pt x="69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1" name="Freeform 412"/>
          <p:cNvSpPr/>
          <p:nvPr/>
        </p:nvSpPr>
        <p:spPr bwMode="auto">
          <a:xfrm>
            <a:off x="1692147" y="4607483"/>
            <a:ext cx="23813" cy="38100"/>
          </a:xfrm>
          <a:custGeom>
            <a:avLst/>
            <a:gdLst>
              <a:gd name="T0" fmla="*/ 0 w 15"/>
              <a:gd name="T1" fmla="*/ 11 h 24"/>
              <a:gd name="T2" fmla="*/ 2 w 15"/>
              <a:gd name="T3" fmla="*/ 24 h 24"/>
              <a:gd name="T4" fmla="*/ 15 w 15"/>
              <a:gd name="T5" fmla="*/ 11 h 24"/>
              <a:gd name="T6" fmla="*/ 11 w 15"/>
              <a:gd name="T7" fmla="*/ 0 h 24"/>
              <a:gd name="T8" fmla="*/ 0 w 15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2" name="Oval 413"/>
          <p:cNvSpPr>
            <a:spLocks noChangeArrowheads="1"/>
          </p:cNvSpPr>
          <p:nvPr/>
        </p:nvSpPr>
        <p:spPr bwMode="auto">
          <a:xfrm>
            <a:off x="7507159" y="6063221"/>
            <a:ext cx="22225" cy="22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3" name="Freeform 414"/>
          <p:cNvSpPr>
            <a:spLocks noEditPoints="1"/>
          </p:cNvSpPr>
          <p:nvPr/>
        </p:nvSpPr>
        <p:spPr bwMode="auto">
          <a:xfrm>
            <a:off x="7343647" y="5971146"/>
            <a:ext cx="258763" cy="258763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23 w 288"/>
              <a:gd name="T11" fmla="*/ 144 h 288"/>
              <a:gd name="T12" fmla="*/ 211 w 288"/>
              <a:gd name="T13" fmla="*/ 157 h 288"/>
              <a:gd name="T14" fmla="*/ 131 w 288"/>
              <a:gd name="T15" fmla="*/ 207 h 288"/>
              <a:gd name="T16" fmla="*/ 34 w 288"/>
              <a:gd name="T17" fmla="*/ 153 h 288"/>
              <a:gd name="T18" fmla="*/ 102 w 288"/>
              <a:gd name="T19" fmla="*/ 157 h 288"/>
              <a:gd name="T20" fmla="*/ 82 w 288"/>
              <a:gd name="T21" fmla="*/ 121 h 288"/>
              <a:gd name="T22" fmla="*/ 137 w 288"/>
              <a:gd name="T23" fmla="*/ 132 h 288"/>
              <a:gd name="T24" fmla="*/ 143 w 288"/>
              <a:gd name="T25" fmla="*/ 125 h 288"/>
              <a:gd name="T26" fmla="*/ 143 w 288"/>
              <a:gd name="T27" fmla="*/ 124 h 288"/>
              <a:gd name="T28" fmla="*/ 185 w 288"/>
              <a:gd name="T29" fmla="*/ 82 h 288"/>
              <a:gd name="T30" fmla="*/ 227 w 288"/>
              <a:gd name="T31" fmla="*/ 121 h 288"/>
              <a:gd name="T32" fmla="*/ 254 w 288"/>
              <a:gd name="T33" fmla="*/ 134 h 288"/>
              <a:gd name="T34" fmla="*/ 223 w 288"/>
              <a:gd name="T35" fmla="*/ 14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23" y="144"/>
                </a:moveTo>
                <a:cubicBezTo>
                  <a:pt x="220" y="149"/>
                  <a:pt x="216" y="154"/>
                  <a:pt x="211" y="157"/>
                </a:cubicBezTo>
                <a:cubicBezTo>
                  <a:pt x="205" y="174"/>
                  <a:pt x="184" y="207"/>
                  <a:pt x="131" y="207"/>
                </a:cubicBezTo>
                <a:cubicBezTo>
                  <a:pt x="58" y="207"/>
                  <a:pt x="34" y="153"/>
                  <a:pt x="34" y="153"/>
                </a:cubicBezTo>
                <a:cubicBezTo>
                  <a:pt x="34" y="153"/>
                  <a:pt x="67" y="170"/>
                  <a:pt x="102" y="157"/>
                </a:cubicBezTo>
                <a:cubicBezTo>
                  <a:pt x="73" y="145"/>
                  <a:pt x="67" y="107"/>
                  <a:pt x="82" y="121"/>
                </a:cubicBezTo>
                <a:cubicBezTo>
                  <a:pt x="93" y="132"/>
                  <a:pt x="119" y="133"/>
                  <a:pt x="137" y="132"/>
                </a:cubicBezTo>
                <a:cubicBezTo>
                  <a:pt x="139" y="130"/>
                  <a:pt x="141" y="128"/>
                  <a:pt x="143" y="125"/>
                </a:cubicBezTo>
                <a:cubicBezTo>
                  <a:pt x="143" y="125"/>
                  <a:pt x="143" y="124"/>
                  <a:pt x="143" y="124"/>
                </a:cubicBezTo>
                <a:cubicBezTo>
                  <a:pt x="143" y="101"/>
                  <a:pt x="162" y="82"/>
                  <a:pt x="185" y="82"/>
                </a:cubicBezTo>
                <a:cubicBezTo>
                  <a:pt x="208" y="82"/>
                  <a:pt x="226" y="99"/>
                  <a:pt x="227" y="121"/>
                </a:cubicBezTo>
                <a:cubicBezTo>
                  <a:pt x="254" y="134"/>
                  <a:pt x="254" y="134"/>
                  <a:pt x="254" y="134"/>
                </a:cubicBezTo>
                <a:lnTo>
                  <a:pt x="223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4" name="Freeform 415"/>
          <p:cNvSpPr>
            <a:spLocks noEditPoints="1"/>
          </p:cNvSpPr>
          <p:nvPr/>
        </p:nvSpPr>
        <p:spPr bwMode="auto">
          <a:xfrm>
            <a:off x="3195509" y="5980671"/>
            <a:ext cx="258763" cy="230188"/>
          </a:xfrm>
          <a:custGeom>
            <a:avLst/>
            <a:gdLst>
              <a:gd name="T0" fmla="*/ 276 w 288"/>
              <a:gd name="T1" fmla="*/ 133 h 256"/>
              <a:gd name="T2" fmla="*/ 282 w 288"/>
              <a:gd name="T3" fmla="*/ 101 h 256"/>
              <a:gd name="T4" fmla="*/ 200 w 288"/>
              <a:gd name="T5" fmla="*/ 19 h 256"/>
              <a:gd name="T6" fmla="*/ 177 w 288"/>
              <a:gd name="T7" fmla="*/ 23 h 256"/>
              <a:gd name="T8" fmla="*/ 135 w 288"/>
              <a:gd name="T9" fmla="*/ 0 h 256"/>
              <a:gd name="T10" fmla="*/ 85 w 288"/>
              <a:gd name="T11" fmla="*/ 42 h 256"/>
              <a:gd name="T12" fmla="*/ 66 w 288"/>
              <a:gd name="T13" fmla="*/ 36 h 256"/>
              <a:gd name="T14" fmla="*/ 29 w 288"/>
              <a:gd name="T15" fmla="*/ 73 h 256"/>
              <a:gd name="T16" fmla="*/ 30 w 288"/>
              <a:gd name="T17" fmla="*/ 80 h 256"/>
              <a:gd name="T18" fmla="*/ 0 w 288"/>
              <a:gd name="T19" fmla="*/ 135 h 256"/>
              <a:gd name="T20" fmla="*/ 39 w 288"/>
              <a:gd name="T21" fmla="*/ 195 h 256"/>
              <a:gd name="T22" fmla="*/ 37 w 288"/>
              <a:gd name="T23" fmla="*/ 207 h 256"/>
              <a:gd name="T24" fmla="*/ 78 w 288"/>
              <a:gd name="T25" fmla="*/ 247 h 256"/>
              <a:gd name="T26" fmla="*/ 109 w 288"/>
              <a:gd name="T27" fmla="*/ 233 h 256"/>
              <a:gd name="T28" fmla="*/ 159 w 288"/>
              <a:gd name="T29" fmla="*/ 256 h 256"/>
              <a:gd name="T30" fmla="*/ 220 w 288"/>
              <a:gd name="T31" fmla="*/ 215 h 256"/>
              <a:gd name="T32" fmla="*/ 236 w 288"/>
              <a:gd name="T33" fmla="*/ 218 h 256"/>
              <a:gd name="T34" fmla="*/ 288 w 288"/>
              <a:gd name="T35" fmla="*/ 166 h 256"/>
              <a:gd name="T36" fmla="*/ 276 w 288"/>
              <a:gd name="T37" fmla="*/ 133 h 256"/>
              <a:gd name="T38" fmla="*/ 236 w 288"/>
              <a:gd name="T39" fmla="*/ 198 h 256"/>
              <a:gd name="T40" fmla="*/ 226 w 288"/>
              <a:gd name="T41" fmla="*/ 196 h 256"/>
              <a:gd name="T42" fmla="*/ 219 w 288"/>
              <a:gd name="T43" fmla="*/ 194 h 256"/>
              <a:gd name="T44" fmla="*/ 210 w 288"/>
              <a:gd name="T45" fmla="*/ 170 h 256"/>
              <a:gd name="T46" fmla="*/ 199 w 288"/>
              <a:gd name="T47" fmla="*/ 162 h 256"/>
              <a:gd name="T48" fmla="*/ 188 w 288"/>
              <a:gd name="T49" fmla="*/ 167 h 256"/>
              <a:gd name="T50" fmla="*/ 193 w 288"/>
              <a:gd name="T51" fmla="*/ 177 h 256"/>
              <a:gd name="T52" fmla="*/ 198 w 288"/>
              <a:gd name="T53" fmla="*/ 181 h 256"/>
              <a:gd name="T54" fmla="*/ 204 w 288"/>
              <a:gd name="T55" fmla="*/ 201 h 256"/>
              <a:gd name="T56" fmla="*/ 204 w 288"/>
              <a:gd name="T57" fmla="*/ 202 h 256"/>
              <a:gd name="T58" fmla="*/ 201 w 288"/>
              <a:gd name="T59" fmla="*/ 207 h 256"/>
              <a:gd name="T60" fmla="*/ 159 w 288"/>
              <a:gd name="T61" fmla="*/ 236 h 256"/>
              <a:gd name="T62" fmla="*/ 124 w 288"/>
              <a:gd name="T63" fmla="*/ 220 h 256"/>
              <a:gd name="T64" fmla="*/ 108 w 288"/>
              <a:gd name="T65" fmla="*/ 202 h 256"/>
              <a:gd name="T66" fmla="*/ 93 w 288"/>
              <a:gd name="T67" fmla="*/ 220 h 256"/>
              <a:gd name="T68" fmla="*/ 78 w 288"/>
              <a:gd name="T69" fmla="*/ 227 h 256"/>
              <a:gd name="T70" fmla="*/ 57 w 288"/>
              <a:gd name="T71" fmla="*/ 207 h 256"/>
              <a:gd name="T72" fmla="*/ 58 w 288"/>
              <a:gd name="T73" fmla="*/ 201 h 256"/>
              <a:gd name="T74" fmla="*/ 63 w 288"/>
              <a:gd name="T75" fmla="*/ 184 h 256"/>
              <a:gd name="T76" fmla="*/ 47 w 288"/>
              <a:gd name="T77" fmla="*/ 177 h 256"/>
              <a:gd name="T78" fmla="*/ 20 w 288"/>
              <a:gd name="T79" fmla="*/ 135 h 256"/>
              <a:gd name="T80" fmla="*/ 41 w 288"/>
              <a:gd name="T81" fmla="*/ 97 h 256"/>
              <a:gd name="T82" fmla="*/ 52 w 288"/>
              <a:gd name="T83" fmla="*/ 90 h 256"/>
              <a:gd name="T84" fmla="*/ 50 w 288"/>
              <a:gd name="T85" fmla="*/ 77 h 256"/>
              <a:gd name="T86" fmla="*/ 49 w 288"/>
              <a:gd name="T87" fmla="*/ 73 h 256"/>
              <a:gd name="T88" fmla="*/ 66 w 288"/>
              <a:gd name="T89" fmla="*/ 56 h 256"/>
              <a:gd name="T90" fmla="*/ 75 w 288"/>
              <a:gd name="T91" fmla="*/ 59 h 256"/>
              <a:gd name="T92" fmla="*/ 99 w 288"/>
              <a:gd name="T93" fmla="*/ 74 h 256"/>
              <a:gd name="T94" fmla="*/ 105 w 288"/>
              <a:gd name="T95" fmla="*/ 45 h 256"/>
              <a:gd name="T96" fmla="*/ 135 w 288"/>
              <a:gd name="T97" fmla="*/ 20 h 256"/>
              <a:gd name="T98" fmla="*/ 160 w 288"/>
              <a:gd name="T99" fmla="*/ 34 h 256"/>
              <a:gd name="T100" fmla="*/ 169 w 288"/>
              <a:gd name="T101" fmla="*/ 46 h 256"/>
              <a:gd name="T102" fmla="*/ 183 w 288"/>
              <a:gd name="T103" fmla="*/ 42 h 256"/>
              <a:gd name="T104" fmla="*/ 200 w 288"/>
              <a:gd name="T105" fmla="*/ 39 h 256"/>
              <a:gd name="T106" fmla="*/ 262 w 288"/>
              <a:gd name="T107" fmla="*/ 101 h 256"/>
              <a:gd name="T108" fmla="*/ 257 w 288"/>
              <a:gd name="T109" fmla="*/ 125 h 256"/>
              <a:gd name="T110" fmla="*/ 253 w 288"/>
              <a:gd name="T111" fmla="*/ 136 h 256"/>
              <a:gd name="T112" fmla="*/ 261 w 288"/>
              <a:gd name="T113" fmla="*/ 146 h 256"/>
              <a:gd name="T114" fmla="*/ 268 w 288"/>
              <a:gd name="T115" fmla="*/ 166 h 256"/>
              <a:gd name="T116" fmla="*/ 236 w 288"/>
              <a:gd name="T117" fmla="*/ 19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8" h="256">
                <a:moveTo>
                  <a:pt x="276" y="133"/>
                </a:moveTo>
                <a:cubicBezTo>
                  <a:pt x="280" y="123"/>
                  <a:pt x="282" y="112"/>
                  <a:pt x="282" y="101"/>
                </a:cubicBezTo>
                <a:cubicBezTo>
                  <a:pt x="282" y="56"/>
                  <a:pt x="246" y="19"/>
                  <a:pt x="200" y="19"/>
                </a:cubicBezTo>
                <a:cubicBezTo>
                  <a:pt x="192" y="19"/>
                  <a:pt x="185" y="20"/>
                  <a:pt x="177" y="23"/>
                </a:cubicBezTo>
                <a:cubicBezTo>
                  <a:pt x="168" y="9"/>
                  <a:pt x="152" y="0"/>
                  <a:pt x="135" y="0"/>
                </a:cubicBezTo>
                <a:cubicBezTo>
                  <a:pt x="110" y="0"/>
                  <a:pt x="89" y="18"/>
                  <a:pt x="85" y="42"/>
                </a:cubicBezTo>
                <a:cubicBezTo>
                  <a:pt x="79" y="38"/>
                  <a:pt x="73" y="36"/>
                  <a:pt x="66" y="36"/>
                </a:cubicBezTo>
                <a:cubicBezTo>
                  <a:pt x="46" y="36"/>
                  <a:pt x="29" y="53"/>
                  <a:pt x="29" y="73"/>
                </a:cubicBezTo>
                <a:cubicBezTo>
                  <a:pt x="29" y="76"/>
                  <a:pt x="29" y="78"/>
                  <a:pt x="30" y="80"/>
                </a:cubicBezTo>
                <a:cubicBezTo>
                  <a:pt x="12" y="92"/>
                  <a:pt x="0" y="112"/>
                  <a:pt x="0" y="135"/>
                </a:cubicBezTo>
                <a:cubicBezTo>
                  <a:pt x="0" y="162"/>
                  <a:pt x="16" y="184"/>
                  <a:pt x="39" y="195"/>
                </a:cubicBezTo>
                <a:cubicBezTo>
                  <a:pt x="38" y="199"/>
                  <a:pt x="37" y="203"/>
                  <a:pt x="37" y="207"/>
                </a:cubicBezTo>
                <a:cubicBezTo>
                  <a:pt x="37" y="229"/>
                  <a:pt x="55" y="247"/>
                  <a:pt x="78" y="247"/>
                </a:cubicBezTo>
                <a:cubicBezTo>
                  <a:pt x="90" y="247"/>
                  <a:pt x="101" y="242"/>
                  <a:pt x="109" y="233"/>
                </a:cubicBezTo>
                <a:cubicBezTo>
                  <a:pt x="121" y="247"/>
                  <a:pt x="139" y="256"/>
                  <a:pt x="159" y="256"/>
                </a:cubicBezTo>
                <a:cubicBezTo>
                  <a:pt x="186" y="256"/>
                  <a:pt x="210" y="239"/>
                  <a:pt x="220" y="215"/>
                </a:cubicBezTo>
                <a:cubicBezTo>
                  <a:pt x="225" y="217"/>
                  <a:pt x="231" y="218"/>
                  <a:pt x="236" y="218"/>
                </a:cubicBezTo>
                <a:cubicBezTo>
                  <a:pt x="265" y="218"/>
                  <a:pt x="288" y="195"/>
                  <a:pt x="288" y="166"/>
                </a:cubicBezTo>
                <a:cubicBezTo>
                  <a:pt x="288" y="153"/>
                  <a:pt x="284" y="142"/>
                  <a:pt x="276" y="133"/>
                </a:cubicBezTo>
                <a:close/>
                <a:moveTo>
                  <a:pt x="236" y="198"/>
                </a:moveTo>
                <a:cubicBezTo>
                  <a:pt x="233" y="198"/>
                  <a:pt x="230" y="197"/>
                  <a:pt x="226" y="196"/>
                </a:cubicBezTo>
                <a:cubicBezTo>
                  <a:pt x="219" y="194"/>
                  <a:pt x="219" y="194"/>
                  <a:pt x="219" y="194"/>
                </a:cubicBezTo>
                <a:cubicBezTo>
                  <a:pt x="218" y="183"/>
                  <a:pt x="214" y="175"/>
                  <a:pt x="210" y="170"/>
                </a:cubicBezTo>
                <a:cubicBezTo>
                  <a:pt x="205" y="164"/>
                  <a:pt x="200" y="162"/>
                  <a:pt x="199" y="162"/>
                </a:cubicBezTo>
                <a:cubicBezTo>
                  <a:pt x="194" y="160"/>
                  <a:pt x="190" y="163"/>
                  <a:pt x="188" y="167"/>
                </a:cubicBezTo>
                <a:cubicBezTo>
                  <a:pt x="187" y="171"/>
                  <a:pt x="189" y="175"/>
                  <a:pt x="193" y="177"/>
                </a:cubicBezTo>
                <a:cubicBezTo>
                  <a:pt x="194" y="177"/>
                  <a:pt x="196" y="178"/>
                  <a:pt x="198" y="181"/>
                </a:cubicBezTo>
                <a:cubicBezTo>
                  <a:pt x="201" y="184"/>
                  <a:pt x="203" y="190"/>
                  <a:pt x="204" y="201"/>
                </a:cubicBezTo>
                <a:cubicBezTo>
                  <a:pt x="204" y="201"/>
                  <a:pt x="204" y="201"/>
                  <a:pt x="204" y="202"/>
                </a:cubicBezTo>
                <a:cubicBezTo>
                  <a:pt x="201" y="207"/>
                  <a:pt x="201" y="207"/>
                  <a:pt x="201" y="207"/>
                </a:cubicBezTo>
                <a:cubicBezTo>
                  <a:pt x="194" y="225"/>
                  <a:pt x="177" y="236"/>
                  <a:pt x="159" y="236"/>
                </a:cubicBezTo>
                <a:cubicBezTo>
                  <a:pt x="145" y="236"/>
                  <a:pt x="132" y="230"/>
                  <a:pt x="124" y="220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89" y="225"/>
                  <a:pt x="84" y="227"/>
                  <a:pt x="78" y="227"/>
                </a:cubicBezTo>
                <a:cubicBezTo>
                  <a:pt x="66" y="227"/>
                  <a:pt x="57" y="218"/>
                  <a:pt x="57" y="207"/>
                </a:cubicBezTo>
                <a:cubicBezTo>
                  <a:pt x="57" y="205"/>
                  <a:pt x="57" y="203"/>
                  <a:pt x="58" y="201"/>
                </a:cubicBezTo>
                <a:cubicBezTo>
                  <a:pt x="63" y="184"/>
                  <a:pt x="63" y="184"/>
                  <a:pt x="63" y="184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31" y="169"/>
                  <a:pt x="20" y="153"/>
                  <a:pt x="20" y="135"/>
                </a:cubicBezTo>
                <a:cubicBezTo>
                  <a:pt x="20" y="120"/>
                  <a:pt x="28" y="105"/>
                  <a:pt x="41" y="97"/>
                </a:cubicBezTo>
                <a:cubicBezTo>
                  <a:pt x="52" y="90"/>
                  <a:pt x="52" y="90"/>
                  <a:pt x="52" y="90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75"/>
                  <a:pt x="49" y="74"/>
                  <a:pt x="49" y="73"/>
                </a:cubicBezTo>
                <a:cubicBezTo>
                  <a:pt x="49" y="64"/>
                  <a:pt x="57" y="56"/>
                  <a:pt x="66" y="56"/>
                </a:cubicBezTo>
                <a:cubicBezTo>
                  <a:pt x="69" y="56"/>
                  <a:pt x="72" y="57"/>
                  <a:pt x="75" y="59"/>
                </a:cubicBezTo>
                <a:cubicBezTo>
                  <a:pt x="99" y="74"/>
                  <a:pt x="99" y="74"/>
                  <a:pt x="99" y="74"/>
                </a:cubicBezTo>
                <a:cubicBezTo>
                  <a:pt x="105" y="45"/>
                  <a:pt x="105" y="45"/>
                  <a:pt x="105" y="45"/>
                </a:cubicBezTo>
                <a:cubicBezTo>
                  <a:pt x="107" y="30"/>
                  <a:pt x="120" y="20"/>
                  <a:pt x="135" y="20"/>
                </a:cubicBezTo>
                <a:cubicBezTo>
                  <a:pt x="145" y="20"/>
                  <a:pt x="155" y="25"/>
                  <a:pt x="160" y="34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189" y="40"/>
                  <a:pt x="195" y="39"/>
                  <a:pt x="200" y="39"/>
                </a:cubicBezTo>
                <a:cubicBezTo>
                  <a:pt x="235" y="39"/>
                  <a:pt x="262" y="67"/>
                  <a:pt x="262" y="101"/>
                </a:cubicBezTo>
                <a:cubicBezTo>
                  <a:pt x="262" y="109"/>
                  <a:pt x="261" y="117"/>
                  <a:pt x="257" y="125"/>
                </a:cubicBezTo>
                <a:cubicBezTo>
                  <a:pt x="253" y="136"/>
                  <a:pt x="253" y="136"/>
                  <a:pt x="253" y="136"/>
                </a:cubicBezTo>
                <a:cubicBezTo>
                  <a:pt x="261" y="146"/>
                  <a:pt x="261" y="146"/>
                  <a:pt x="261" y="146"/>
                </a:cubicBezTo>
                <a:cubicBezTo>
                  <a:pt x="264" y="150"/>
                  <a:pt x="268" y="157"/>
                  <a:pt x="268" y="166"/>
                </a:cubicBezTo>
                <a:cubicBezTo>
                  <a:pt x="268" y="184"/>
                  <a:pt x="254" y="198"/>
                  <a:pt x="236" y="1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5" name="Freeform 416"/>
          <p:cNvSpPr/>
          <p:nvPr/>
        </p:nvSpPr>
        <p:spPr bwMode="auto">
          <a:xfrm>
            <a:off x="3320922" y="6045758"/>
            <a:ext cx="76200" cy="66675"/>
          </a:xfrm>
          <a:custGeom>
            <a:avLst/>
            <a:gdLst>
              <a:gd name="T0" fmla="*/ 76 w 85"/>
              <a:gd name="T1" fmla="*/ 58 h 74"/>
              <a:gd name="T2" fmla="*/ 66 w 85"/>
              <a:gd name="T3" fmla="*/ 58 h 74"/>
              <a:gd name="T4" fmla="*/ 23 w 85"/>
              <a:gd name="T5" fmla="*/ 39 h 74"/>
              <a:gd name="T6" fmla="*/ 16 w 85"/>
              <a:gd name="T7" fmla="*/ 12 h 74"/>
              <a:gd name="T8" fmla="*/ 16 w 85"/>
              <a:gd name="T9" fmla="*/ 9 h 74"/>
              <a:gd name="T10" fmla="*/ 9 w 85"/>
              <a:gd name="T11" fmla="*/ 1 h 74"/>
              <a:gd name="T12" fmla="*/ 0 w 85"/>
              <a:gd name="T13" fmla="*/ 8 h 74"/>
              <a:gd name="T14" fmla="*/ 0 w 85"/>
              <a:gd name="T15" fmla="*/ 8 h 74"/>
              <a:gd name="T16" fmla="*/ 0 w 85"/>
              <a:gd name="T17" fmla="*/ 12 h 74"/>
              <a:gd name="T18" fmla="*/ 10 w 85"/>
              <a:gd name="T19" fmla="*/ 48 h 74"/>
              <a:gd name="T20" fmla="*/ 65 w 85"/>
              <a:gd name="T21" fmla="*/ 74 h 74"/>
              <a:gd name="T22" fmla="*/ 66 w 85"/>
              <a:gd name="T23" fmla="*/ 74 h 74"/>
              <a:gd name="T24" fmla="*/ 78 w 85"/>
              <a:gd name="T25" fmla="*/ 74 h 74"/>
              <a:gd name="T26" fmla="*/ 85 w 85"/>
              <a:gd name="T27" fmla="*/ 65 h 74"/>
              <a:gd name="T28" fmla="*/ 76 w 85"/>
              <a:gd name="T29" fmla="*/ 5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5" h="74">
                <a:moveTo>
                  <a:pt x="76" y="58"/>
                </a:moveTo>
                <a:cubicBezTo>
                  <a:pt x="73" y="58"/>
                  <a:pt x="69" y="58"/>
                  <a:pt x="66" y="58"/>
                </a:cubicBezTo>
                <a:cubicBezTo>
                  <a:pt x="41" y="58"/>
                  <a:pt x="30" y="49"/>
                  <a:pt x="23" y="39"/>
                </a:cubicBezTo>
                <a:cubicBezTo>
                  <a:pt x="17" y="29"/>
                  <a:pt x="16" y="17"/>
                  <a:pt x="16" y="12"/>
                </a:cubicBezTo>
                <a:cubicBezTo>
                  <a:pt x="16" y="10"/>
                  <a:pt x="16" y="9"/>
                  <a:pt x="16" y="9"/>
                </a:cubicBezTo>
                <a:cubicBezTo>
                  <a:pt x="16" y="5"/>
                  <a:pt x="13" y="1"/>
                  <a:pt x="9" y="1"/>
                </a:cubicBezTo>
                <a:cubicBezTo>
                  <a:pt x="4" y="0"/>
                  <a:pt x="1" y="4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10"/>
                  <a:pt x="0" y="12"/>
                </a:cubicBezTo>
                <a:cubicBezTo>
                  <a:pt x="0" y="18"/>
                  <a:pt x="1" y="33"/>
                  <a:pt x="10" y="48"/>
                </a:cubicBezTo>
                <a:cubicBezTo>
                  <a:pt x="19" y="62"/>
                  <a:pt x="36" y="74"/>
                  <a:pt x="65" y="74"/>
                </a:cubicBezTo>
                <a:cubicBezTo>
                  <a:pt x="65" y="74"/>
                  <a:pt x="66" y="74"/>
                  <a:pt x="66" y="74"/>
                </a:cubicBezTo>
                <a:cubicBezTo>
                  <a:pt x="70" y="74"/>
                  <a:pt x="74" y="74"/>
                  <a:pt x="78" y="74"/>
                </a:cubicBezTo>
                <a:cubicBezTo>
                  <a:pt x="82" y="73"/>
                  <a:pt x="85" y="69"/>
                  <a:pt x="85" y="65"/>
                </a:cubicBezTo>
                <a:cubicBezTo>
                  <a:pt x="85" y="60"/>
                  <a:pt x="81" y="57"/>
                  <a:pt x="76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6" name="Freeform 417"/>
          <p:cNvSpPr/>
          <p:nvPr/>
        </p:nvSpPr>
        <p:spPr bwMode="auto">
          <a:xfrm>
            <a:off x="3266947" y="6067983"/>
            <a:ext cx="41275" cy="73025"/>
          </a:xfrm>
          <a:custGeom>
            <a:avLst/>
            <a:gdLst>
              <a:gd name="T0" fmla="*/ 41 w 46"/>
              <a:gd name="T1" fmla="*/ 62 h 82"/>
              <a:gd name="T2" fmla="*/ 24 w 46"/>
              <a:gd name="T3" fmla="*/ 51 h 82"/>
              <a:gd name="T4" fmla="*/ 27 w 46"/>
              <a:gd name="T5" fmla="*/ 35 h 82"/>
              <a:gd name="T6" fmla="*/ 16 w 46"/>
              <a:gd name="T7" fmla="*/ 4 h 82"/>
              <a:gd name="T8" fmla="*/ 4 w 46"/>
              <a:gd name="T9" fmla="*/ 3 h 82"/>
              <a:gd name="T10" fmla="*/ 3 w 46"/>
              <a:gd name="T11" fmla="*/ 14 h 82"/>
              <a:gd name="T12" fmla="*/ 3 w 46"/>
              <a:gd name="T13" fmla="*/ 14 h 82"/>
              <a:gd name="T14" fmla="*/ 11 w 46"/>
              <a:gd name="T15" fmla="*/ 35 h 82"/>
              <a:gd name="T16" fmla="*/ 3 w 46"/>
              <a:gd name="T17" fmla="*/ 52 h 82"/>
              <a:gd name="T18" fmla="*/ 1 w 46"/>
              <a:gd name="T19" fmla="*/ 60 h 82"/>
              <a:gd name="T20" fmla="*/ 2 w 46"/>
              <a:gd name="T21" fmla="*/ 63 h 82"/>
              <a:gd name="T22" fmla="*/ 12 w 46"/>
              <a:gd name="T23" fmla="*/ 68 h 82"/>
              <a:gd name="T24" fmla="*/ 19 w 46"/>
              <a:gd name="T25" fmla="*/ 66 h 82"/>
              <a:gd name="T26" fmla="*/ 27 w 46"/>
              <a:gd name="T27" fmla="*/ 71 h 82"/>
              <a:gd name="T28" fmla="*/ 29 w 46"/>
              <a:gd name="T29" fmla="*/ 74 h 82"/>
              <a:gd name="T30" fmla="*/ 29 w 46"/>
              <a:gd name="T31" fmla="*/ 75 h 82"/>
              <a:gd name="T32" fmla="*/ 29 w 46"/>
              <a:gd name="T33" fmla="*/ 75 h 82"/>
              <a:gd name="T34" fmla="*/ 29 w 46"/>
              <a:gd name="T35" fmla="*/ 75 h 82"/>
              <a:gd name="T36" fmla="*/ 37 w 46"/>
              <a:gd name="T37" fmla="*/ 82 h 82"/>
              <a:gd name="T38" fmla="*/ 38 w 46"/>
              <a:gd name="T39" fmla="*/ 82 h 82"/>
              <a:gd name="T40" fmla="*/ 45 w 46"/>
              <a:gd name="T41" fmla="*/ 73 h 82"/>
              <a:gd name="T42" fmla="*/ 41 w 46"/>
              <a:gd name="T43" fmla="*/ 6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" h="82">
                <a:moveTo>
                  <a:pt x="41" y="62"/>
                </a:moveTo>
                <a:cubicBezTo>
                  <a:pt x="38" y="57"/>
                  <a:pt x="32" y="52"/>
                  <a:pt x="24" y="51"/>
                </a:cubicBezTo>
                <a:cubicBezTo>
                  <a:pt x="26" y="45"/>
                  <a:pt x="27" y="40"/>
                  <a:pt x="27" y="35"/>
                </a:cubicBezTo>
                <a:cubicBezTo>
                  <a:pt x="27" y="17"/>
                  <a:pt x="16" y="5"/>
                  <a:pt x="16" y="4"/>
                </a:cubicBezTo>
                <a:cubicBezTo>
                  <a:pt x="13" y="1"/>
                  <a:pt x="8" y="0"/>
                  <a:pt x="4" y="3"/>
                </a:cubicBezTo>
                <a:cubicBezTo>
                  <a:pt x="1" y="6"/>
                  <a:pt x="0" y="11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5" y="16"/>
                  <a:pt x="11" y="26"/>
                  <a:pt x="11" y="35"/>
                </a:cubicBezTo>
                <a:cubicBezTo>
                  <a:pt x="11" y="41"/>
                  <a:pt x="9" y="46"/>
                  <a:pt x="3" y="52"/>
                </a:cubicBezTo>
                <a:cubicBezTo>
                  <a:pt x="1" y="54"/>
                  <a:pt x="1" y="58"/>
                  <a:pt x="1" y="60"/>
                </a:cubicBezTo>
                <a:cubicBezTo>
                  <a:pt x="1" y="61"/>
                  <a:pt x="1" y="62"/>
                  <a:pt x="2" y="63"/>
                </a:cubicBezTo>
                <a:cubicBezTo>
                  <a:pt x="3" y="67"/>
                  <a:pt x="8" y="69"/>
                  <a:pt x="12" y="68"/>
                </a:cubicBezTo>
                <a:cubicBezTo>
                  <a:pt x="15" y="67"/>
                  <a:pt x="18" y="66"/>
                  <a:pt x="19" y="66"/>
                </a:cubicBezTo>
                <a:cubicBezTo>
                  <a:pt x="24" y="67"/>
                  <a:pt x="26" y="68"/>
                  <a:pt x="27" y="71"/>
                </a:cubicBezTo>
                <a:cubicBezTo>
                  <a:pt x="28" y="72"/>
                  <a:pt x="29" y="73"/>
                  <a:pt x="29" y="74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9"/>
                  <a:pt x="33" y="82"/>
                  <a:pt x="37" y="82"/>
                </a:cubicBezTo>
                <a:cubicBezTo>
                  <a:pt x="38" y="82"/>
                  <a:pt x="38" y="82"/>
                  <a:pt x="38" y="82"/>
                </a:cubicBezTo>
                <a:cubicBezTo>
                  <a:pt x="43" y="82"/>
                  <a:pt x="46" y="78"/>
                  <a:pt x="45" y="73"/>
                </a:cubicBezTo>
                <a:cubicBezTo>
                  <a:pt x="45" y="73"/>
                  <a:pt x="44" y="68"/>
                  <a:pt x="41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7" name="Freeform 418"/>
          <p:cNvSpPr>
            <a:spLocks noEditPoints="1"/>
          </p:cNvSpPr>
          <p:nvPr/>
        </p:nvSpPr>
        <p:spPr bwMode="auto">
          <a:xfrm>
            <a:off x="3716209" y="5971146"/>
            <a:ext cx="239713" cy="211138"/>
          </a:xfrm>
          <a:custGeom>
            <a:avLst/>
            <a:gdLst>
              <a:gd name="T0" fmla="*/ 217 w 265"/>
              <a:gd name="T1" fmla="*/ 201 h 235"/>
              <a:gd name="T2" fmla="*/ 265 w 265"/>
              <a:gd name="T3" fmla="*/ 153 h 235"/>
              <a:gd name="T4" fmla="*/ 253 w 265"/>
              <a:gd name="T5" fmla="*/ 122 h 235"/>
              <a:gd name="T6" fmla="*/ 259 w 265"/>
              <a:gd name="T7" fmla="*/ 93 h 235"/>
              <a:gd name="T8" fmla="*/ 184 w 265"/>
              <a:gd name="T9" fmla="*/ 18 h 235"/>
              <a:gd name="T10" fmla="*/ 163 w 265"/>
              <a:gd name="T11" fmla="*/ 21 h 235"/>
              <a:gd name="T12" fmla="*/ 124 w 265"/>
              <a:gd name="T13" fmla="*/ 0 h 235"/>
              <a:gd name="T14" fmla="*/ 78 w 265"/>
              <a:gd name="T15" fmla="*/ 38 h 235"/>
              <a:gd name="T16" fmla="*/ 60 w 265"/>
              <a:gd name="T17" fmla="*/ 34 h 235"/>
              <a:gd name="T18" fmla="*/ 26 w 265"/>
              <a:gd name="T19" fmla="*/ 67 h 235"/>
              <a:gd name="T20" fmla="*/ 27 w 265"/>
              <a:gd name="T21" fmla="*/ 74 h 235"/>
              <a:gd name="T22" fmla="*/ 0 w 265"/>
              <a:gd name="T23" fmla="*/ 124 h 235"/>
              <a:gd name="T24" fmla="*/ 35 w 265"/>
              <a:gd name="T25" fmla="*/ 179 h 235"/>
              <a:gd name="T26" fmla="*/ 34 w 265"/>
              <a:gd name="T27" fmla="*/ 190 h 235"/>
              <a:gd name="T28" fmla="*/ 71 w 265"/>
              <a:gd name="T29" fmla="*/ 228 h 235"/>
              <a:gd name="T30" fmla="*/ 99 w 265"/>
              <a:gd name="T31" fmla="*/ 214 h 235"/>
              <a:gd name="T32" fmla="*/ 145 w 265"/>
              <a:gd name="T33" fmla="*/ 235 h 235"/>
              <a:gd name="T34" fmla="*/ 202 w 265"/>
              <a:gd name="T35" fmla="*/ 198 h 235"/>
              <a:gd name="T36" fmla="*/ 217 w 265"/>
              <a:gd name="T37" fmla="*/ 201 h 235"/>
              <a:gd name="T38" fmla="*/ 185 w 265"/>
              <a:gd name="T39" fmla="*/ 191 h 235"/>
              <a:gd name="T40" fmla="*/ 145 w 265"/>
              <a:gd name="T41" fmla="*/ 217 h 235"/>
              <a:gd name="T42" fmla="*/ 113 w 265"/>
              <a:gd name="T43" fmla="*/ 202 h 235"/>
              <a:gd name="T44" fmla="*/ 99 w 265"/>
              <a:gd name="T45" fmla="*/ 186 h 235"/>
              <a:gd name="T46" fmla="*/ 85 w 265"/>
              <a:gd name="T47" fmla="*/ 202 h 235"/>
              <a:gd name="T48" fmla="*/ 71 w 265"/>
              <a:gd name="T49" fmla="*/ 209 h 235"/>
              <a:gd name="T50" fmla="*/ 52 w 265"/>
              <a:gd name="T51" fmla="*/ 190 h 235"/>
              <a:gd name="T52" fmla="*/ 53 w 265"/>
              <a:gd name="T53" fmla="*/ 185 h 235"/>
              <a:gd name="T54" fmla="*/ 57 w 265"/>
              <a:gd name="T55" fmla="*/ 169 h 235"/>
              <a:gd name="T56" fmla="*/ 43 w 265"/>
              <a:gd name="T57" fmla="*/ 163 h 235"/>
              <a:gd name="T58" fmla="*/ 18 w 265"/>
              <a:gd name="T59" fmla="*/ 124 h 235"/>
              <a:gd name="T60" fmla="*/ 37 w 265"/>
              <a:gd name="T61" fmla="*/ 89 h 235"/>
              <a:gd name="T62" fmla="*/ 47 w 265"/>
              <a:gd name="T63" fmla="*/ 82 h 235"/>
              <a:gd name="T64" fmla="*/ 45 w 265"/>
              <a:gd name="T65" fmla="*/ 70 h 235"/>
              <a:gd name="T66" fmla="*/ 45 w 265"/>
              <a:gd name="T67" fmla="*/ 67 h 235"/>
              <a:gd name="T68" fmla="*/ 60 w 265"/>
              <a:gd name="T69" fmla="*/ 52 h 235"/>
              <a:gd name="T70" fmla="*/ 68 w 265"/>
              <a:gd name="T71" fmla="*/ 54 h 235"/>
              <a:gd name="T72" fmla="*/ 91 w 265"/>
              <a:gd name="T73" fmla="*/ 68 h 235"/>
              <a:gd name="T74" fmla="*/ 96 w 265"/>
              <a:gd name="T75" fmla="*/ 42 h 235"/>
              <a:gd name="T76" fmla="*/ 124 w 265"/>
              <a:gd name="T77" fmla="*/ 18 h 235"/>
              <a:gd name="T78" fmla="*/ 147 w 265"/>
              <a:gd name="T79" fmla="*/ 31 h 235"/>
              <a:gd name="T80" fmla="*/ 155 w 265"/>
              <a:gd name="T81" fmla="*/ 42 h 235"/>
              <a:gd name="T82" fmla="*/ 168 w 265"/>
              <a:gd name="T83" fmla="*/ 38 h 235"/>
              <a:gd name="T84" fmla="*/ 184 w 265"/>
              <a:gd name="T85" fmla="*/ 36 h 235"/>
              <a:gd name="T86" fmla="*/ 241 w 265"/>
              <a:gd name="T87" fmla="*/ 93 h 235"/>
              <a:gd name="T88" fmla="*/ 236 w 265"/>
              <a:gd name="T89" fmla="*/ 115 h 235"/>
              <a:gd name="T90" fmla="*/ 232 w 265"/>
              <a:gd name="T91" fmla="*/ 125 h 235"/>
              <a:gd name="T92" fmla="*/ 239 w 265"/>
              <a:gd name="T93" fmla="*/ 134 h 235"/>
              <a:gd name="T94" fmla="*/ 246 w 265"/>
              <a:gd name="T95" fmla="*/ 153 h 235"/>
              <a:gd name="T96" fmla="*/ 217 w 265"/>
              <a:gd name="T97" fmla="*/ 182 h 235"/>
              <a:gd name="T98" fmla="*/ 208 w 265"/>
              <a:gd name="T99" fmla="*/ 181 h 235"/>
              <a:gd name="T100" fmla="*/ 191 w 265"/>
              <a:gd name="T101" fmla="*/ 175 h 235"/>
              <a:gd name="T102" fmla="*/ 185 w 265"/>
              <a:gd name="T103" fmla="*/ 191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5" h="235">
                <a:moveTo>
                  <a:pt x="217" y="201"/>
                </a:moveTo>
                <a:cubicBezTo>
                  <a:pt x="243" y="201"/>
                  <a:pt x="265" y="179"/>
                  <a:pt x="265" y="153"/>
                </a:cubicBezTo>
                <a:cubicBezTo>
                  <a:pt x="265" y="141"/>
                  <a:pt x="260" y="130"/>
                  <a:pt x="253" y="122"/>
                </a:cubicBezTo>
                <a:cubicBezTo>
                  <a:pt x="257" y="113"/>
                  <a:pt x="259" y="103"/>
                  <a:pt x="259" y="93"/>
                </a:cubicBezTo>
                <a:cubicBezTo>
                  <a:pt x="259" y="51"/>
                  <a:pt x="226" y="18"/>
                  <a:pt x="184" y="18"/>
                </a:cubicBezTo>
                <a:cubicBezTo>
                  <a:pt x="177" y="18"/>
                  <a:pt x="169" y="19"/>
                  <a:pt x="163" y="21"/>
                </a:cubicBezTo>
                <a:cubicBezTo>
                  <a:pt x="154" y="8"/>
                  <a:pt x="140" y="0"/>
                  <a:pt x="124" y="0"/>
                </a:cubicBezTo>
                <a:cubicBezTo>
                  <a:pt x="101" y="0"/>
                  <a:pt x="81" y="16"/>
                  <a:pt x="78" y="38"/>
                </a:cubicBezTo>
                <a:cubicBezTo>
                  <a:pt x="73" y="35"/>
                  <a:pt x="67" y="34"/>
                  <a:pt x="60" y="34"/>
                </a:cubicBezTo>
                <a:cubicBezTo>
                  <a:pt x="42" y="34"/>
                  <a:pt x="26" y="49"/>
                  <a:pt x="26" y="67"/>
                </a:cubicBezTo>
                <a:cubicBezTo>
                  <a:pt x="26" y="70"/>
                  <a:pt x="27" y="72"/>
                  <a:pt x="27" y="74"/>
                </a:cubicBezTo>
                <a:cubicBezTo>
                  <a:pt x="11" y="85"/>
                  <a:pt x="0" y="103"/>
                  <a:pt x="0" y="124"/>
                </a:cubicBezTo>
                <a:cubicBezTo>
                  <a:pt x="0" y="149"/>
                  <a:pt x="14" y="170"/>
                  <a:pt x="35" y="179"/>
                </a:cubicBezTo>
                <a:cubicBezTo>
                  <a:pt x="34" y="183"/>
                  <a:pt x="34" y="186"/>
                  <a:pt x="34" y="190"/>
                </a:cubicBezTo>
                <a:cubicBezTo>
                  <a:pt x="34" y="211"/>
                  <a:pt x="50" y="228"/>
                  <a:pt x="71" y="228"/>
                </a:cubicBezTo>
                <a:cubicBezTo>
                  <a:pt x="82" y="228"/>
                  <a:pt x="93" y="222"/>
                  <a:pt x="99" y="214"/>
                </a:cubicBezTo>
                <a:cubicBezTo>
                  <a:pt x="111" y="227"/>
                  <a:pt x="127" y="235"/>
                  <a:pt x="145" y="235"/>
                </a:cubicBezTo>
                <a:cubicBezTo>
                  <a:pt x="171" y="235"/>
                  <a:pt x="192" y="220"/>
                  <a:pt x="202" y="198"/>
                </a:cubicBezTo>
                <a:cubicBezTo>
                  <a:pt x="207" y="200"/>
                  <a:pt x="212" y="201"/>
                  <a:pt x="217" y="201"/>
                </a:cubicBezTo>
                <a:close/>
                <a:moveTo>
                  <a:pt x="185" y="191"/>
                </a:moveTo>
                <a:cubicBezTo>
                  <a:pt x="178" y="207"/>
                  <a:pt x="163" y="217"/>
                  <a:pt x="145" y="217"/>
                </a:cubicBezTo>
                <a:cubicBezTo>
                  <a:pt x="133" y="217"/>
                  <a:pt x="121" y="212"/>
                  <a:pt x="113" y="202"/>
                </a:cubicBezTo>
                <a:cubicBezTo>
                  <a:pt x="99" y="186"/>
                  <a:pt x="99" y="186"/>
                  <a:pt x="99" y="186"/>
                </a:cubicBezTo>
                <a:cubicBezTo>
                  <a:pt x="85" y="202"/>
                  <a:pt x="85" y="202"/>
                  <a:pt x="85" y="202"/>
                </a:cubicBezTo>
                <a:cubicBezTo>
                  <a:pt x="82" y="207"/>
                  <a:pt x="77" y="209"/>
                  <a:pt x="71" y="209"/>
                </a:cubicBezTo>
                <a:cubicBezTo>
                  <a:pt x="60" y="209"/>
                  <a:pt x="52" y="201"/>
                  <a:pt x="52" y="190"/>
                </a:cubicBezTo>
                <a:cubicBezTo>
                  <a:pt x="52" y="188"/>
                  <a:pt x="52" y="186"/>
                  <a:pt x="53" y="185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43" y="163"/>
                  <a:pt x="43" y="163"/>
                  <a:pt x="43" y="163"/>
                </a:cubicBezTo>
                <a:cubicBezTo>
                  <a:pt x="28" y="156"/>
                  <a:pt x="18" y="141"/>
                  <a:pt x="18" y="124"/>
                </a:cubicBezTo>
                <a:cubicBezTo>
                  <a:pt x="18" y="110"/>
                  <a:pt x="25" y="97"/>
                  <a:pt x="37" y="89"/>
                </a:cubicBezTo>
                <a:cubicBezTo>
                  <a:pt x="47" y="82"/>
                  <a:pt x="47" y="82"/>
                  <a:pt x="47" y="82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69"/>
                  <a:pt x="45" y="68"/>
                  <a:pt x="45" y="67"/>
                </a:cubicBezTo>
                <a:cubicBezTo>
                  <a:pt x="45" y="59"/>
                  <a:pt x="52" y="52"/>
                  <a:pt x="60" y="52"/>
                </a:cubicBezTo>
                <a:cubicBezTo>
                  <a:pt x="63" y="52"/>
                  <a:pt x="66" y="53"/>
                  <a:pt x="68" y="54"/>
                </a:cubicBezTo>
                <a:cubicBezTo>
                  <a:pt x="91" y="68"/>
                  <a:pt x="91" y="68"/>
                  <a:pt x="91" y="68"/>
                </a:cubicBezTo>
                <a:cubicBezTo>
                  <a:pt x="96" y="42"/>
                  <a:pt x="96" y="42"/>
                  <a:pt x="96" y="42"/>
                </a:cubicBezTo>
                <a:cubicBezTo>
                  <a:pt x="98" y="28"/>
                  <a:pt x="110" y="18"/>
                  <a:pt x="124" y="18"/>
                </a:cubicBezTo>
                <a:cubicBezTo>
                  <a:pt x="133" y="18"/>
                  <a:pt x="142" y="23"/>
                  <a:pt x="147" y="31"/>
                </a:cubicBezTo>
                <a:cubicBezTo>
                  <a:pt x="155" y="42"/>
                  <a:pt x="155" y="42"/>
                  <a:pt x="155" y="42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73" y="37"/>
                  <a:pt x="179" y="36"/>
                  <a:pt x="184" y="36"/>
                </a:cubicBezTo>
                <a:cubicBezTo>
                  <a:pt x="215" y="36"/>
                  <a:pt x="241" y="62"/>
                  <a:pt x="241" y="93"/>
                </a:cubicBezTo>
                <a:cubicBezTo>
                  <a:pt x="241" y="101"/>
                  <a:pt x="239" y="108"/>
                  <a:pt x="236" y="115"/>
                </a:cubicBezTo>
                <a:cubicBezTo>
                  <a:pt x="232" y="125"/>
                  <a:pt x="232" y="125"/>
                  <a:pt x="232" y="125"/>
                </a:cubicBezTo>
                <a:cubicBezTo>
                  <a:pt x="239" y="134"/>
                  <a:pt x="239" y="134"/>
                  <a:pt x="239" y="134"/>
                </a:cubicBezTo>
                <a:cubicBezTo>
                  <a:pt x="243" y="138"/>
                  <a:pt x="246" y="144"/>
                  <a:pt x="246" y="153"/>
                </a:cubicBezTo>
                <a:cubicBezTo>
                  <a:pt x="246" y="169"/>
                  <a:pt x="233" y="182"/>
                  <a:pt x="217" y="182"/>
                </a:cubicBezTo>
                <a:cubicBezTo>
                  <a:pt x="214" y="182"/>
                  <a:pt x="211" y="182"/>
                  <a:pt x="208" y="181"/>
                </a:cubicBezTo>
                <a:cubicBezTo>
                  <a:pt x="191" y="175"/>
                  <a:pt x="191" y="175"/>
                  <a:pt x="191" y="175"/>
                </a:cubicBezTo>
                <a:lnTo>
                  <a:pt x="185" y="1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8" name="Oval 419"/>
          <p:cNvSpPr>
            <a:spLocks noChangeArrowheads="1"/>
          </p:cNvSpPr>
          <p:nvPr/>
        </p:nvSpPr>
        <p:spPr bwMode="auto">
          <a:xfrm>
            <a:off x="3762247" y="6063221"/>
            <a:ext cx="31750" cy="31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9" name="Oval 420"/>
          <p:cNvSpPr>
            <a:spLocks noChangeArrowheads="1"/>
          </p:cNvSpPr>
          <p:nvPr/>
        </p:nvSpPr>
        <p:spPr bwMode="auto">
          <a:xfrm>
            <a:off x="3817809" y="6063221"/>
            <a:ext cx="31750" cy="31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0" name="Oval 421"/>
          <p:cNvSpPr>
            <a:spLocks noChangeArrowheads="1"/>
          </p:cNvSpPr>
          <p:nvPr/>
        </p:nvSpPr>
        <p:spPr bwMode="auto">
          <a:xfrm>
            <a:off x="3873372" y="6063221"/>
            <a:ext cx="31750" cy="31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1" name="Freeform 422"/>
          <p:cNvSpPr>
            <a:spLocks noEditPoints="1"/>
          </p:cNvSpPr>
          <p:nvPr/>
        </p:nvSpPr>
        <p:spPr bwMode="auto">
          <a:xfrm>
            <a:off x="3895597" y="6160058"/>
            <a:ext cx="50800" cy="49213"/>
          </a:xfrm>
          <a:custGeom>
            <a:avLst/>
            <a:gdLst>
              <a:gd name="T0" fmla="*/ 28 w 56"/>
              <a:gd name="T1" fmla="*/ 0 h 55"/>
              <a:gd name="T2" fmla="*/ 0 w 56"/>
              <a:gd name="T3" fmla="*/ 27 h 55"/>
              <a:gd name="T4" fmla="*/ 28 w 56"/>
              <a:gd name="T5" fmla="*/ 55 h 55"/>
              <a:gd name="T6" fmla="*/ 56 w 56"/>
              <a:gd name="T7" fmla="*/ 27 h 55"/>
              <a:gd name="T8" fmla="*/ 28 w 56"/>
              <a:gd name="T9" fmla="*/ 0 h 55"/>
              <a:gd name="T10" fmla="*/ 28 w 56"/>
              <a:gd name="T11" fmla="*/ 40 h 55"/>
              <a:gd name="T12" fmla="*/ 15 w 56"/>
              <a:gd name="T13" fmla="*/ 27 h 55"/>
              <a:gd name="T14" fmla="*/ 28 w 56"/>
              <a:gd name="T15" fmla="*/ 15 h 55"/>
              <a:gd name="T16" fmla="*/ 41 w 56"/>
              <a:gd name="T17" fmla="*/ 27 h 55"/>
              <a:gd name="T18" fmla="*/ 28 w 56"/>
              <a:gd name="T19" fmla="*/ 4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55">
                <a:moveTo>
                  <a:pt x="28" y="0"/>
                </a:moveTo>
                <a:cubicBezTo>
                  <a:pt x="13" y="0"/>
                  <a:pt x="0" y="12"/>
                  <a:pt x="0" y="27"/>
                </a:cubicBezTo>
                <a:cubicBezTo>
                  <a:pt x="0" y="43"/>
                  <a:pt x="13" y="55"/>
                  <a:pt x="28" y="55"/>
                </a:cubicBezTo>
                <a:cubicBezTo>
                  <a:pt x="43" y="55"/>
                  <a:pt x="56" y="43"/>
                  <a:pt x="56" y="27"/>
                </a:cubicBezTo>
                <a:cubicBezTo>
                  <a:pt x="56" y="12"/>
                  <a:pt x="43" y="0"/>
                  <a:pt x="28" y="0"/>
                </a:cubicBezTo>
                <a:close/>
                <a:moveTo>
                  <a:pt x="28" y="40"/>
                </a:moveTo>
                <a:cubicBezTo>
                  <a:pt x="21" y="40"/>
                  <a:pt x="15" y="34"/>
                  <a:pt x="15" y="27"/>
                </a:cubicBezTo>
                <a:cubicBezTo>
                  <a:pt x="15" y="20"/>
                  <a:pt x="21" y="15"/>
                  <a:pt x="28" y="15"/>
                </a:cubicBezTo>
                <a:cubicBezTo>
                  <a:pt x="35" y="15"/>
                  <a:pt x="41" y="20"/>
                  <a:pt x="41" y="27"/>
                </a:cubicBezTo>
                <a:cubicBezTo>
                  <a:pt x="41" y="34"/>
                  <a:pt x="35" y="40"/>
                  <a:pt x="28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2" name="Oval 423"/>
          <p:cNvSpPr>
            <a:spLocks noChangeArrowheads="1"/>
          </p:cNvSpPr>
          <p:nvPr/>
        </p:nvSpPr>
        <p:spPr bwMode="auto">
          <a:xfrm>
            <a:off x="3944809" y="6204508"/>
            <a:ext cx="26988" cy="25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3" name="Freeform 424"/>
          <p:cNvSpPr/>
          <p:nvPr/>
        </p:nvSpPr>
        <p:spPr bwMode="auto">
          <a:xfrm>
            <a:off x="4271834" y="5980671"/>
            <a:ext cx="98425" cy="249238"/>
          </a:xfrm>
          <a:custGeom>
            <a:avLst/>
            <a:gdLst>
              <a:gd name="T0" fmla="*/ 86 w 109"/>
              <a:gd name="T1" fmla="*/ 94 h 276"/>
              <a:gd name="T2" fmla="*/ 76 w 109"/>
              <a:gd name="T3" fmla="*/ 104 h 276"/>
              <a:gd name="T4" fmla="*/ 66 w 109"/>
              <a:gd name="T5" fmla="*/ 94 h 276"/>
              <a:gd name="T6" fmla="*/ 66 w 109"/>
              <a:gd name="T7" fmla="*/ 0 h 276"/>
              <a:gd name="T8" fmla="*/ 42 w 109"/>
              <a:gd name="T9" fmla="*/ 0 h 276"/>
              <a:gd name="T10" fmla="*/ 42 w 109"/>
              <a:gd name="T11" fmla="*/ 94 h 276"/>
              <a:gd name="T12" fmla="*/ 32 w 109"/>
              <a:gd name="T13" fmla="*/ 104 h 276"/>
              <a:gd name="T14" fmla="*/ 22 w 109"/>
              <a:gd name="T15" fmla="*/ 94 h 276"/>
              <a:gd name="T16" fmla="*/ 22 w 109"/>
              <a:gd name="T17" fmla="*/ 0 h 276"/>
              <a:gd name="T18" fmla="*/ 0 w 109"/>
              <a:gd name="T19" fmla="*/ 0 h 276"/>
              <a:gd name="T20" fmla="*/ 1 w 109"/>
              <a:gd name="T21" fmla="*/ 96 h 276"/>
              <a:gd name="T22" fmla="*/ 37 w 109"/>
              <a:gd name="T23" fmla="*/ 133 h 276"/>
              <a:gd name="T24" fmla="*/ 36 w 109"/>
              <a:gd name="T25" fmla="*/ 276 h 276"/>
              <a:gd name="T26" fmla="*/ 73 w 109"/>
              <a:gd name="T27" fmla="*/ 276 h 276"/>
              <a:gd name="T28" fmla="*/ 73 w 109"/>
              <a:gd name="T29" fmla="*/ 132 h 276"/>
              <a:gd name="T30" fmla="*/ 108 w 109"/>
              <a:gd name="T31" fmla="*/ 96 h 276"/>
              <a:gd name="T32" fmla="*/ 108 w 109"/>
              <a:gd name="T33" fmla="*/ 0 h 276"/>
              <a:gd name="T34" fmla="*/ 86 w 109"/>
              <a:gd name="T35" fmla="*/ 0 h 276"/>
              <a:gd name="T36" fmla="*/ 86 w 109"/>
              <a:gd name="T37" fmla="*/ 9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276">
                <a:moveTo>
                  <a:pt x="86" y="94"/>
                </a:moveTo>
                <a:cubicBezTo>
                  <a:pt x="86" y="100"/>
                  <a:pt x="82" y="104"/>
                  <a:pt x="76" y="104"/>
                </a:cubicBezTo>
                <a:cubicBezTo>
                  <a:pt x="71" y="104"/>
                  <a:pt x="66" y="100"/>
                  <a:pt x="66" y="94"/>
                </a:cubicBezTo>
                <a:cubicBezTo>
                  <a:pt x="66" y="0"/>
                  <a:pt x="66" y="0"/>
                  <a:pt x="6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94"/>
                  <a:pt x="42" y="94"/>
                  <a:pt x="42" y="94"/>
                </a:cubicBezTo>
                <a:cubicBezTo>
                  <a:pt x="42" y="100"/>
                  <a:pt x="38" y="104"/>
                  <a:pt x="32" y="104"/>
                </a:cubicBezTo>
                <a:cubicBezTo>
                  <a:pt x="27" y="104"/>
                  <a:pt x="22" y="100"/>
                  <a:pt x="22" y="94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96"/>
                  <a:pt x="1" y="96"/>
                  <a:pt x="1" y="96"/>
                </a:cubicBezTo>
                <a:cubicBezTo>
                  <a:pt x="1" y="96"/>
                  <a:pt x="1" y="133"/>
                  <a:pt x="37" y="133"/>
                </a:cubicBezTo>
                <a:cubicBezTo>
                  <a:pt x="36" y="276"/>
                  <a:pt x="36" y="276"/>
                  <a:pt x="36" y="276"/>
                </a:cubicBezTo>
                <a:cubicBezTo>
                  <a:pt x="73" y="276"/>
                  <a:pt x="73" y="276"/>
                  <a:pt x="73" y="276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109" y="132"/>
                  <a:pt x="108" y="96"/>
                  <a:pt x="108" y="96"/>
                </a:cubicBezTo>
                <a:cubicBezTo>
                  <a:pt x="108" y="0"/>
                  <a:pt x="108" y="0"/>
                  <a:pt x="108" y="0"/>
                </a:cubicBezTo>
                <a:cubicBezTo>
                  <a:pt x="86" y="0"/>
                  <a:pt x="86" y="0"/>
                  <a:pt x="86" y="0"/>
                </a:cubicBezTo>
                <a:lnTo>
                  <a:pt x="86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4" name="Freeform 425"/>
          <p:cNvSpPr/>
          <p:nvPr/>
        </p:nvSpPr>
        <p:spPr bwMode="auto">
          <a:xfrm>
            <a:off x="4403597" y="5971146"/>
            <a:ext cx="49213" cy="258763"/>
          </a:xfrm>
          <a:custGeom>
            <a:avLst/>
            <a:gdLst>
              <a:gd name="T0" fmla="*/ 0 w 55"/>
              <a:gd name="T1" fmla="*/ 92 h 288"/>
              <a:gd name="T2" fmla="*/ 19 w 55"/>
              <a:gd name="T3" fmla="*/ 180 h 288"/>
              <a:gd name="T4" fmla="*/ 19 w 55"/>
              <a:gd name="T5" fmla="*/ 288 h 288"/>
              <a:gd name="T6" fmla="*/ 55 w 55"/>
              <a:gd name="T7" fmla="*/ 288 h 288"/>
              <a:gd name="T8" fmla="*/ 55 w 55"/>
              <a:gd name="T9" fmla="*/ 0 h 288"/>
              <a:gd name="T10" fmla="*/ 0 w 55"/>
              <a:gd name="T11" fmla="*/ 9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288">
                <a:moveTo>
                  <a:pt x="0" y="92"/>
                </a:moveTo>
                <a:cubicBezTo>
                  <a:pt x="0" y="144"/>
                  <a:pt x="19" y="180"/>
                  <a:pt x="19" y="180"/>
                </a:cubicBezTo>
                <a:cubicBezTo>
                  <a:pt x="19" y="288"/>
                  <a:pt x="19" y="288"/>
                  <a:pt x="19" y="288"/>
                </a:cubicBezTo>
                <a:cubicBezTo>
                  <a:pt x="55" y="288"/>
                  <a:pt x="55" y="288"/>
                  <a:pt x="55" y="288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0" y="0"/>
                  <a:pt x="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5" name="Freeform 426"/>
          <p:cNvSpPr>
            <a:spLocks noEditPoints="1"/>
          </p:cNvSpPr>
          <p:nvPr/>
        </p:nvSpPr>
        <p:spPr bwMode="auto">
          <a:xfrm>
            <a:off x="4919534" y="5971146"/>
            <a:ext cx="74613" cy="258763"/>
          </a:xfrm>
          <a:custGeom>
            <a:avLst/>
            <a:gdLst>
              <a:gd name="T0" fmla="*/ 0 w 47"/>
              <a:gd name="T1" fmla="*/ 0 h 163"/>
              <a:gd name="T2" fmla="*/ 0 w 47"/>
              <a:gd name="T3" fmla="*/ 163 h 163"/>
              <a:gd name="T4" fmla="*/ 47 w 47"/>
              <a:gd name="T5" fmla="*/ 163 h 163"/>
              <a:gd name="T6" fmla="*/ 47 w 47"/>
              <a:gd name="T7" fmla="*/ 0 h 163"/>
              <a:gd name="T8" fmla="*/ 0 w 47"/>
              <a:gd name="T9" fmla="*/ 0 h 163"/>
              <a:gd name="T10" fmla="*/ 34 w 47"/>
              <a:gd name="T11" fmla="*/ 122 h 163"/>
              <a:gd name="T12" fmla="*/ 13 w 47"/>
              <a:gd name="T13" fmla="*/ 122 h 163"/>
              <a:gd name="T14" fmla="*/ 13 w 47"/>
              <a:gd name="T15" fmla="*/ 102 h 163"/>
              <a:gd name="T16" fmla="*/ 34 w 47"/>
              <a:gd name="T17" fmla="*/ 102 h 163"/>
              <a:gd name="T18" fmla="*/ 34 w 47"/>
              <a:gd name="T19" fmla="*/ 122 h 163"/>
              <a:gd name="T20" fmla="*/ 34 w 47"/>
              <a:gd name="T21" fmla="*/ 81 h 163"/>
              <a:gd name="T22" fmla="*/ 13 w 47"/>
              <a:gd name="T23" fmla="*/ 81 h 163"/>
              <a:gd name="T24" fmla="*/ 13 w 47"/>
              <a:gd name="T25" fmla="*/ 61 h 163"/>
              <a:gd name="T26" fmla="*/ 34 w 47"/>
              <a:gd name="T27" fmla="*/ 61 h 163"/>
              <a:gd name="T28" fmla="*/ 34 w 47"/>
              <a:gd name="T29" fmla="*/ 81 h 163"/>
              <a:gd name="T30" fmla="*/ 34 w 47"/>
              <a:gd name="T31" fmla="*/ 41 h 163"/>
              <a:gd name="T32" fmla="*/ 13 w 47"/>
              <a:gd name="T33" fmla="*/ 41 h 163"/>
              <a:gd name="T34" fmla="*/ 13 w 47"/>
              <a:gd name="T35" fmla="*/ 20 h 163"/>
              <a:gd name="T36" fmla="*/ 34 w 47"/>
              <a:gd name="T37" fmla="*/ 20 h 163"/>
              <a:gd name="T38" fmla="*/ 34 w 47"/>
              <a:gd name="T39" fmla="*/ 4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163">
                <a:moveTo>
                  <a:pt x="0" y="0"/>
                </a:moveTo>
                <a:lnTo>
                  <a:pt x="0" y="163"/>
                </a:lnTo>
                <a:lnTo>
                  <a:pt x="47" y="163"/>
                </a:lnTo>
                <a:lnTo>
                  <a:pt x="47" y="0"/>
                </a:lnTo>
                <a:lnTo>
                  <a:pt x="0" y="0"/>
                </a:lnTo>
                <a:close/>
                <a:moveTo>
                  <a:pt x="34" y="122"/>
                </a:moveTo>
                <a:lnTo>
                  <a:pt x="13" y="122"/>
                </a:lnTo>
                <a:lnTo>
                  <a:pt x="13" y="102"/>
                </a:lnTo>
                <a:lnTo>
                  <a:pt x="34" y="102"/>
                </a:lnTo>
                <a:lnTo>
                  <a:pt x="34" y="122"/>
                </a:lnTo>
                <a:close/>
                <a:moveTo>
                  <a:pt x="34" y="81"/>
                </a:moveTo>
                <a:lnTo>
                  <a:pt x="13" y="81"/>
                </a:lnTo>
                <a:lnTo>
                  <a:pt x="13" y="61"/>
                </a:lnTo>
                <a:lnTo>
                  <a:pt x="34" y="61"/>
                </a:lnTo>
                <a:lnTo>
                  <a:pt x="34" y="81"/>
                </a:lnTo>
                <a:close/>
                <a:moveTo>
                  <a:pt x="34" y="41"/>
                </a:moveTo>
                <a:lnTo>
                  <a:pt x="13" y="41"/>
                </a:lnTo>
                <a:lnTo>
                  <a:pt x="13" y="20"/>
                </a:lnTo>
                <a:lnTo>
                  <a:pt x="34" y="20"/>
                </a:lnTo>
                <a:lnTo>
                  <a:pt x="34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6" name="Freeform 427"/>
          <p:cNvSpPr>
            <a:spLocks noEditPoints="1"/>
          </p:cNvSpPr>
          <p:nvPr/>
        </p:nvSpPr>
        <p:spPr bwMode="auto">
          <a:xfrm>
            <a:off x="4767134" y="6006071"/>
            <a:ext cx="130175" cy="223838"/>
          </a:xfrm>
          <a:custGeom>
            <a:avLst/>
            <a:gdLst>
              <a:gd name="T0" fmla="*/ 68 w 82"/>
              <a:gd name="T1" fmla="*/ 7 h 141"/>
              <a:gd name="T2" fmla="*/ 38 w 82"/>
              <a:gd name="T3" fmla="*/ 7 h 141"/>
              <a:gd name="T4" fmla="*/ 38 w 82"/>
              <a:gd name="T5" fmla="*/ 19 h 141"/>
              <a:gd name="T6" fmla="*/ 19 w 82"/>
              <a:gd name="T7" fmla="*/ 19 h 141"/>
              <a:gd name="T8" fmla="*/ 19 w 82"/>
              <a:gd name="T9" fmla="*/ 0 h 141"/>
              <a:gd name="T10" fmla="*/ 12 w 82"/>
              <a:gd name="T11" fmla="*/ 0 h 141"/>
              <a:gd name="T12" fmla="*/ 12 w 82"/>
              <a:gd name="T13" fmla="*/ 19 h 141"/>
              <a:gd name="T14" fmla="*/ 0 w 82"/>
              <a:gd name="T15" fmla="*/ 19 h 141"/>
              <a:gd name="T16" fmla="*/ 0 w 82"/>
              <a:gd name="T17" fmla="*/ 141 h 141"/>
              <a:gd name="T18" fmla="*/ 82 w 82"/>
              <a:gd name="T19" fmla="*/ 141 h 141"/>
              <a:gd name="T20" fmla="*/ 82 w 82"/>
              <a:gd name="T21" fmla="*/ 19 h 141"/>
              <a:gd name="T22" fmla="*/ 68 w 82"/>
              <a:gd name="T23" fmla="*/ 19 h 141"/>
              <a:gd name="T24" fmla="*/ 68 w 82"/>
              <a:gd name="T25" fmla="*/ 7 h 141"/>
              <a:gd name="T26" fmla="*/ 33 w 82"/>
              <a:gd name="T27" fmla="*/ 100 h 141"/>
              <a:gd name="T28" fmla="*/ 13 w 82"/>
              <a:gd name="T29" fmla="*/ 100 h 141"/>
              <a:gd name="T30" fmla="*/ 13 w 82"/>
              <a:gd name="T31" fmla="*/ 80 h 141"/>
              <a:gd name="T32" fmla="*/ 33 w 82"/>
              <a:gd name="T33" fmla="*/ 80 h 141"/>
              <a:gd name="T34" fmla="*/ 33 w 82"/>
              <a:gd name="T35" fmla="*/ 100 h 141"/>
              <a:gd name="T36" fmla="*/ 33 w 82"/>
              <a:gd name="T37" fmla="*/ 59 h 141"/>
              <a:gd name="T38" fmla="*/ 13 w 82"/>
              <a:gd name="T39" fmla="*/ 59 h 141"/>
              <a:gd name="T40" fmla="*/ 13 w 82"/>
              <a:gd name="T41" fmla="*/ 39 h 141"/>
              <a:gd name="T42" fmla="*/ 33 w 82"/>
              <a:gd name="T43" fmla="*/ 39 h 141"/>
              <a:gd name="T44" fmla="*/ 33 w 82"/>
              <a:gd name="T45" fmla="*/ 59 h 141"/>
              <a:gd name="T46" fmla="*/ 68 w 82"/>
              <a:gd name="T47" fmla="*/ 100 h 141"/>
              <a:gd name="T48" fmla="*/ 48 w 82"/>
              <a:gd name="T49" fmla="*/ 100 h 141"/>
              <a:gd name="T50" fmla="*/ 48 w 82"/>
              <a:gd name="T51" fmla="*/ 80 h 141"/>
              <a:gd name="T52" fmla="*/ 68 w 82"/>
              <a:gd name="T53" fmla="*/ 80 h 141"/>
              <a:gd name="T54" fmla="*/ 68 w 82"/>
              <a:gd name="T55" fmla="*/ 100 h 141"/>
              <a:gd name="T56" fmla="*/ 68 w 82"/>
              <a:gd name="T57" fmla="*/ 59 h 141"/>
              <a:gd name="T58" fmla="*/ 48 w 82"/>
              <a:gd name="T59" fmla="*/ 59 h 141"/>
              <a:gd name="T60" fmla="*/ 48 w 82"/>
              <a:gd name="T61" fmla="*/ 39 h 141"/>
              <a:gd name="T62" fmla="*/ 68 w 82"/>
              <a:gd name="T63" fmla="*/ 39 h 141"/>
              <a:gd name="T64" fmla="*/ 68 w 82"/>
              <a:gd name="T65" fmla="*/ 5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2" h="141">
                <a:moveTo>
                  <a:pt x="68" y="7"/>
                </a:moveTo>
                <a:lnTo>
                  <a:pt x="38" y="7"/>
                </a:lnTo>
                <a:lnTo>
                  <a:pt x="38" y="19"/>
                </a:lnTo>
                <a:lnTo>
                  <a:pt x="19" y="19"/>
                </a:lnTo>
                <a:lnTo>
                  <a:pt x="19" y="0"/>
                </a:lnTo>
                <a:lnTo>
                  <a:pt x="12" y="0"/>
                </a:lnTo>
                <a:lnTo>
                  <a:pt x="12" y="19"/>
                </a:lnTo>
                <a:lnTo>
                  <a:pt x="0" y="19"/>
                </a:lnTo>
                <a:lnTo>
                  <a:pt x="0" y="141"/>
                </a:lnTo>
                <a:lnTo>
                  <a:pt x="82" y="141"/>
                </a:lnTo>
                <a:lnTo>
                  <a:pt x="82" y="19"/>
                </a:lnTo>
                <a:lnTo>
                  <a:pt x="68" y="19"/>
                </a:lnTo>
                <a:lnTo>
                  <a:pt x="68" y="7"/>
                </a:lnTo>
                <a:close/>
                <a:moveTo>
                  <a:pt x="33" y="100"/>
                </a:moveTo>
                <a:lnTo>
                  <a:pt x="13" y="100"/>
                </a:lnTo>
                <a:lnTo>
                  <a:pt x="13" y="80"/>
                </a:lnTo>
                <a:lnTo>
                  <a:pt x="33" y="80"/>
                </a:lnTo>
                <a:lnTo>
                  <a:pt x="33" y="100"/>
                </a:lnTo>
                <a:close/>
                <a:moveTo>
                  <a:pt x="33" y="59"/>
                </a:moveTo>
                <a:lnTo>
                  <a:pt x="13" y="59"/>
                </a:lnTo>
                <a:lnTo>
                  <a:pt x="13" y="39"/>
                </a:lnTo>
                <a:lnTo>
                  <a:pt x="33" y="39"/>
                </a:lnTo>
                <a:lnTo>
                  <a:pt x="33" y="59"/>
                </a:lnTo>
                <a:close/>
                <a:moveTo>
                  <a:pt x="68" y="100"/>
                </a:moveTo>
                <a:lnTo>
                  <a:pt x="48" y="100"/>
                </a:lnTo>
                <a:lnTo>
                  <a:pt x="48" y="80"/>
                </a:lnTo>
                <a:lnTo>
                  <a:pt x="68" y="80"/>
                </a:lnTo>
                <a:lnTo>
                  <a:pt x="68" y="100"/>
                </a:lnTo>
                <a:close/>
                <a:moveTo>
                  <a:pt x="68" y="59"/>
                </a:moveTo>
                <a:lnTo>
                  <a:pt x="48" y="59"/>
                </a:lnTo>
                <a:lnTo>
                  <a:pt x="48" y="39"/>
                </a:lnTo>
                <a:lnTo>
                  <a:pt x="68" y="39"/>
                </a:lnTo>
                <a:lnTo>
                  <a:pt x="68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7" name="Freeform 428"/>
          <p:cNvSpPr>
            <a:spLocks noEditPoints="1"/>
          </p:cNvSpPr>
          <p:nvPr/>
        </p:nvSpPr>
        <p:spPr bwMode="auto">
          <a:xfrm>
            <a:off x="5268784" y="6025121"/>
            <a:ext cx="260350" cy="150813"/>
          </a:xfrm>
          <a:custGeom>
            <a:avLst/>
            <a:gdLst>
              <a:gd name="T0" fmla="*/ 278 w 288"/>
              <a:gd name="T1" fmla="*/ 87 h 168"/>
              <a:gd name="T2" fmla="*/ 278 w 288"/>
              <a:gd name="T3" fmla="*/ 87 h 168"/>
              <a:gd name="T4" fmla="*/ 199 w 288"/>
              <a:gd name="T5" fmla="*/ 0 h 168"/>
              <a:gd name="T6" fmla="*/ 161 w 288"/>
              <a:gd name="T7" fmla="*/ 22 h 168"/>
              <a:gd name="T8" fmla="*/ 170 w 288"/>
              <a:gd name="T9" fmla="*/ 37 h 168"/>
              <a:gd name="T10" fmla="*/ 195 w 288"/>
              <a:gd name="T11" fmla="*/ 23 h 168"/>
              <a:gd name="T12" fmla="*/ 240 w 288"/>
              <a:gd name="T13" fmla="*/ 72 h 168"/>
              <a:gd name="T14" fmla="*/ 222 w 288"/>
              <a:gd name="T15" fmla="*/ 71 h 168"/>
              <a:gd name="T16" fmla="*/ 161 w 288"/>
              <a:gd name="T17" fmla="*/ 109 h 168"/>
              <a:gd name="T18" fmla="*/ 128 w 288"/>
              <a:gd name="T19" fmla="*/ 109 h 168"/>
              <a:gd name="T20" fmla="*/ 62 w 288"/>
              <a:gd name="T21" fmla="*/ 71 h 168"/>
              <a:gd name="T22" fmla="*/ 48 w 288"/>
              <a:gd name="T23" fmla="*/ 72 h 168"/>
              <a:gd name="T24" fmla="*/ 92 w 288"/>
              <a:gd name="T25" fmla="*/ 23 h 168"/>
              <a:gd name="T26" fmla="*/ 117 w 288"/>
              <a:gd name="T27" fmla="*/ 37 h 168"/>
              <a:gd name="T28" fmla="*/ 126 w 288"/>
              <a:gd name="T29" fmla="*/ 22 h 168"/>
              <a:gd name="T30" fmla="*/ 88 w 288"/>
              <a:gd name="T31" fmla="*/ 0 h 168"/>
              <a:gd name="T32" fmla="*/ 11 w 288"/>
              <a:gd name="T33" fmla="*/ 85 h 168"/>
              <a:gd name="T34" fmla="*/ 11 w 288"/>
              <a:gd name="T35" fmla="*/ 86 h 168"/>
              <a:gd name="T36" fmla="*/ 9 w 288"/>
              <a:gd name="T37" fmla="*/ 87 h 168"/>
              <a:gd name="T38" fmla="*/ 9 w 288"/>
              <a:gd name="T39" fmla="*/ 87 h 168"/>
              <a:gd name="T40" fmla="*/ 0 w 288"/>
              <a:gd name="T41" fmla="*/ 117 h 168"/>
              <a:gd name="T42" fmla="*/ 62 w 288"/>
              <a:gd name="T43" fmla="*/ 168 h 168"/>
              <a:gd name="T44" fmla="*/ 128 w 288"/>
              <a:gd name="T45" fmla="*/ 127 h 168"/>
              <a:gd name="T46" fmla="*/ 161 w 288"/>
              <a:gd name="T47" fmla="*/ 127 h 168"/>
              <a:gd name="T48" fmla="*/ 222 w 288"/>
              <a:gd name="T49" fmla="*/ 168 h 168"/>
              <a:gd name="T50" fmla="*/ 288 w 288"/>
              <a:gd name="T51" fmla="*/ 117 h 168"/>
              <a:gd name="T52" fmla="*/ 278 w 288"/>
              <a:gd name="T53" fmla="*/ 87 h 168"/>
              <a:gd name="T54" fmla="*/ 62 w 288"/>
              <a:gd name="T55" fmla="*/ 149 h 168"/>
              <a:gd name="T56" fmla="*/ 19 w 288"/>
              <a:gd name="T57" fmla="*/ 117 h 168"/>
              <a:gd name="T58" fmla="*/ 24 w 288"/>
              <a:gd name="T59" fmla="*/ 99 h 168"/>
              <a:gd name="T60" fmla="*/ 24 w 288"/>
              <a:gd name="T61" fmla="*/ 98 h 168"/>
              <a:gd name="T62" fmla="*/ 62 w 288"/>
              <a:gd name="T63" fmla="*/ 90 h 168"/>
              <a:gd name="T64" fmla="*/ 110 w 288"/>
              <a:gd name="T65" fmla="*/ 117 h 168"/>
              <a:gd name="T66" fmla="*/ 62 w 288"/>
              <a:gd name="T67" fmla="*/ 149 h 168"/>
              <a:gd name="T68" fmla="*/ 222 w 288"/>
              <a:gd name="T69" fmla="*/ 149 h 168"/>
              <a:gd name="T70" fmla="*/ 178 w 288"/>
              <a:gd name="T71" fmla="*/ 117 h 168"/>
              <a:gd name="T72" fmla="*/ 222 w 288"/>
              <a:gd name="T73" fmla="*/ 90 h 168"/>
              <a:gd name="T74" fmla="*/ 270 w 288"/>
              <a:gd name="T75" fmla="*/ 117 h 168"/>
              <a:gd name="T76" fmla="*/ 222 w 288"/>
              <a:gd name="T77" fmla="*/ 14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8" h="168">
                <a:moveTo>
                  <a:pt x="278" y="87"/>
                </a:moveTo>
                <a:cubicBezTo>
                  <a:pt x="278" y="87"/>
                  <a:pt x="278" y="87"/>
                  <a:pt x="278" y="87"/>
                </a:cubicBezTo>
                <a:cubicBezTo>
                  <a:pt x="199" y="0"/>
                  <a:pt x="199" y="0"/>
                  <a:pt x="199" y="0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70" y="37"/>
                  <a:pt x="170" y="37"/>
                  <a:pt x="170" y="37"/>
                </a:cubicBezTo>
                <a:cubicBezTo>
                  <a:pt x="195" y="23"/>
                  <a:pt x="195" y="23"/>
                  <a:pt x="195" y="23"/>
                </a:cubicBezTo>
                <a:cubicBezTo>
                  <a:pt x="240" y="72"/>
                  <a:pt x="240" y="72"/>
                  <a:pt x="240" y="72"/>
                </a:cubicBezTo>
                <a:cubicBezTo>
                  <a:pt x="234" y="72"/>
                  <a:pt x="228" y="71"/>
                  <a:pt x="222" y="71"/>
                </a:cubicBezTo>
                <a:cubicBezTo>
                  <a:pt x="190" y="71"/>
                  <a:pt x="164" y="76"/>
                  <a:pt x="161" y="109"/>
                </a:cubicBezTo>
                <a:cubicBezTo>
                  <a:pt x="128" y="109"/>
                  <a:pt x="128" y="109"/>
                  <a:pt x="128" y="109"/>
                </a:cubicBezTo>
                <a:cubicBezTo>
                  <a:pt x="124" y="76"/>
                  <a:pt x="94" y="71"/>
                  <a:pt x="62" y="71"/>
                </a:cubicBezTo>
                <a:cubicBezTo>
                  <a:pt x="57" y="71"/>
                  <a:pt x="52" y="72"/>
                  <a:pt x="48" y="72"/>
                </a:cubicBezTo>
                <a:cubicBezTo>
                  <a:pt x="92" y="23"/>
                  <a:pt x="92" y="23"/>
                  <a:pt x="92" y="23"/>
                </a:cubicBezTo>
                <a:cubicBezTo>
                  <a:pt x="117" y="37"/>
                  <a:pt x="117" y="37"/>
                  <a:pt x="117" y="3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88" y="0"/>
                  <a:pt x="88" y="0"/>
                  <a:pt x="88" y="0"/>
                </a:cubicBezTo>
                <a:cubicBezTo>
                  <a:pt x="11" y="85"/>
                  <a:pt x="11" y="85"/>
                  <a:pt x="11" y="85"/>
                </a:cubicBezTo>
                <a:cubicBezTo>
                  <a:pt x="11" y="85"/>
                  <a:pt x="11" y="85"/>
                  <a:pt x="11" y="86"/>
                </a:cubicBezTo>
                <a:cubicBezTo>
                  <a:pt x="9" y="87"/>
                  <a:pt x="9" y="87"/>
                  <a:pt x="9" y="87"/>
                </a:cubicBezTo>
                <a:cubicBezTo>
                  <a:pt x="9" y="87"/>
                  <a:pt x="9" y="87"/>
                  <a:pt x="9" y="87"/>
                </a:cubicBezTo>
                <a:cubicBezTo>
                  <a:pt x="4" y="94"/>
                  <a:pt x="0" y="103"/>
                  <a:pt x="0" y="117"/>
                </a:cubicBezTo>
                <a:cubicBezTo>
                  <a:pt x="0" y="158"/>
                  <a:pt x="28" y="168"/>
                  <a:pt x="62" y="168"/>
                </a:cubicBezTo>
                <a:cubicBezTo>
                  <a:pt x="93" y="168"/>
                  <a:pt x="123" y="160"/>
                  <a:pt x="128" y="127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5" y="159"/>
                  <a:pt x="191" y="168"/>
                  <a:pt x="222" y="168"/>
                </a:cubicBezTo>
                <a:cubicBezTo>
                  <a:pt x="256" y="168"/>
                  <a:pt x="288" y="158"/>
                  <a:pt x="288" y="117"/>
                </a:cubicBezTo>
                <a:cubicBezTo>
                  <a:pt x="288" y="103"/>
                  <a:pt x="284" y="94"/>
                  <a:pt x="278" y="87"/>
                </a:cubicBezTo>
                <a:close/>
                <a:moveTo>
                  <a:pt x="62" y="149"/>
                </a:moveTo>
                <a:cubicBezTo>
                  <a:pt x="26" y="149"/>
                  <a:pt x="19" y="138"/>
                  <a:pt x="19" y="117"/>
                </a:cubicBezTo>
                <a:cubicBezTo>
                  <a:pt x="19" y="109"/>
                  <a:pt x="19" y="103"/>
                  <a:pt x="24" y="99"/>
                </a:cubicBezTo>
                <a:cubicBezTo>
                  <a:pt x="24" y="98"/>
                  <a:pt x="24" y="98"/>
                  <a:pt x="24" y="98"/>
                </a:cubicBezTo>
                <a:cubicBezTo>
                  <a:pt x="29" y="93"/>
                  <a:pt x="40" y="90"/>
                  <a:pt x="62" y="90"/>
                </a:cubicBezTo>
                <a:cubicBezTo>
                  <a:pt x="107" y="90"/>
                  <a:pt x="110" y="102"/>
                  <a:pt x="110" y="117"/>
                </a:cubicBezTo>
                <a:cubicBezTo>
                  <a:pt x="110" y="133"/>
                  <a:pt x="107" y="149"/>
                  <a:pt x="62" y="149"/>
                </a:cubicBezTo>
                <a:close/>
                <a:moveTo>
                  <a:pt x="222" y="149"/>
                </a:moveTo>
                <a:cubicBezTo>
                  <a:pt x="185" y="149"/>
                  <a:pt x="178" y="138"/>
                  <a:pt x="178" y="117"/>
                </a:cubicBezTo>
                <a:cubicBezTo>
                  <a:pt x="178" y="99"/>
                  <a:pt x="183" y="90"/>
                  <a:pt x="222" y="90"/>
                </a:cubicBezTo>
                <a:cubicBezTo>
                  <a:pt x="266" y="90"/>
                  <a:pt x="270" y="102"/>
                  <a:pt x="270" y="117"/>
                </a:cubicBezTo>
                <a:cubicBezTo>
                  <a:pt x="270" y="133"/>
                  <a:pt x="266" y="149"/>
                  <a:pt x="222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8" name="Freeform 429"/>
          <p:cNvSpPr>
            <a:spLocks noEditPoints="1"/>
          </p:cNvSpPr>
          <p:nvPr/>
        </p:nvSpPr>
        <p:spPr bwMode="auto">
          <a:xfrm>
            <a:off x="8899397" y="5502833"/>
            <a:ext cx="258763" cy="157163"/>
          </a:xfrm>
          <a:custGeom>
            <a:avLst/>
            <a:gdLst>
              <a:gd name="T0" fmla="*/ 267 w 287"/>
              <a:gd name="T1" fmla="*/ 0 h 174"/>
              <a:gd name="T2" fmla="*/ 20 w 287"/>
              <a:gd name="T3" fmla="*/ 0 h 174"/>
              <a:gd name="T4" fmla="*/ 0 w 287"/>
              <a:gd name="T5" fmla="*/ 26 h 174"/>
              <a:gd name="T6" fmla="*/ 0 w 287"/>
              <a:gd name="T7" fmla="*/ 148 h 174"/>
              <a:gd name="T8" fmla="*/ 20 w 287"/>
              <a:gd name="T9" fmla="*/ 174 h 174"/>
              <a:gd name="T10" fmla="*/ 267 w 287"/>
              <a:gd name="T11" fmla="*/ 174 h 174"/>
              <a:gd name="T12" fmla="*/ 287 w 287"/>
              <a:gd name="T13" fmla="*/ 148 h 174"/>
              <a:gd name="T14" fmla="*/ 287 w 287"/>
              <a:gd name="T15" fmla="*/ 26 h 174"/>
              <a:gd name="T16" fmla="*/ 267 w 287"/>
              <a:gd name="T17" fmla="*/ 0 h 174"/>
              <a:gd name="T18" fmla="*/ 258 w 287"/>
              <a:gd name="T19" fmla="*/ 135 h 174"/>
              <a:gd name="T20" fmla="*/ 240 w 287"/>
              <a:gd name="T21" fmla="*/ 154 h 174"/>
              <a:gd name="T22" fmla="*/ 47 w 287"/>
              <a:gd name="T23" fmla="*/ 154 h 174"/>
              <a:gd name="T24" fmla="*/ 28 w 287"/>
              <a:gd name="T25" fmla="*/ 135 h 174"/>
              <a:gd name="T26" fmla="*/ 28 w 287"/>
              <a:gd name="T27" fmla="*/ 39 h 174"/>
              <a:gd name="T28" fmla="*/ 46 w 287"/>
              <a:gd name="T29" fmla="*/ 21 h 174"/>
              <a:gd name="T30" fmla="*/ 240 w 287"/>
              <a:gd name="T31" fmla="*/ 21 h 174"/>
              <a:gd name="T32" fmla="*/ 258 w 287"/>
              <a:gd name="T33" fmla="*/ 39 h 174"/>
              <a:gd name="T34" fmla="*/ 258 w 287"/>
              <a:gd name="T35" fmla="*/ 135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7" h="174">
                <a:moveTo>
                  <a:pt x="267" y="0"/>
                </a:moveTo>
                <a:cubicBezTo>
                  <a:pt x="20" y="0"/>
                  <a:pt x="20" y="0"/>
                  <a:pt x="20" y="0"/>
                </a:cubicBezTo>
                <a:cubicBezTo>
                  <a:pt x="19" y="26"/>
                  <a:pt x="0" y="26"/>
                  <a:pt x="0" y="2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20" y="148"/>
                  <a:pt x="20" y="174"/>
                </a:cubicBezTo>
                <a:cubicBezTo>
                  <a:pt x="267" y="174"/>
                  <a:pt x="267" y="174"/>
                  <a:pt x="267" y="174"/>
                </a:cubicBezTo>
                <a:cubicBezTo>
                  <a:pt x="267" y="148"/>
                  <a:pt x="287" y="148"/>
                  <a:pt x="287" y="14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7" y="26"/>
                  <a:pt x="268" y="26"/>
                  <a:pt x="267" y="0"/>
                </a:cubicBezTo>
                <a:close/>
                <a:moveTo>
                  <a:pt x="258" y="135"/>
                </a:moveTo>
                <a:cubicBezTo>
                  <a:pt x="258" y="135"/>
                  <a:pt x="244" y="140"/>
                  <a:pt x="240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2" y="140"/>
                  <a:pt x="28" y="135"/>
                  <a:pt x="28" y="135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9"/>
                  <a:pt x="41" y="34"/>
                  <a:pt x="46" y="21"/>
                </a:cubicBezTo>
                <a:cubicBezTo>
                  <a:pt x="240" y="21"/>
                  <a:pt x="240" y="21"/>
                  <a:pt x="240" y="21"/>
                </a:cubicBezTo>
                <a:cubicBezTo>
                  <a:pt x="245" y="33"/>
                  <a:pt x="258" y="39"/>
                  <a:pt x="258" y="39"/>
                </a:cubicBezTo>
                <a:lnTo>
                  <a:pt x="258" y="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9" name="Freeform 430"/>
          <p:cNvSpPr/>
          <p:nvPr/>
        </p:nvSpPr>
        <p:spPr bwMode="auto">
          <a:xfrm>
            <a:off x="8967659" y="5577446"/>
            <a:ext cx="4763" cy="6350"/>
          </a:xfrm>
          <a:custGeom>
            <a:avLst/>
            <a:gdLst>
              <a:gd name="T0" fmla="*/ 2 w 3"/>
              <a:gd name="T1" fmla="*/ 0 h 4"/>
              <a:gd name="T2" fmla="*/ 2 w 3"/>
              <a:gd name="T3" fmla="*/ 1 h 4"/>
              <a:gd name="T4" fmla="*/ 0 w 3"/>
              <a:gd name="T5" fmla="*/ 4 h 4"/>
              <a:gd name="T6" fmla="*/ 3 w 3"/>
              <a:gd name="T7" fmla="*/ 4 h 4"/>
              <a:gd name="T8" fmla="*/ 2 w 3"/>
              <a:gd name="T9" fmla="*/ 1 h 4"/>
              <a:gd name="T10" fmla="*/ 2 w 3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1"/>
                </a:lnTo>
                <a:lnTo>
                  <a:pt x="0" y="4"/>
                </a:lnTo>
                <a:lnTo>
                  <a:pt x="3" y="4"/>
                </a:lnTo>
                <a:lnTo>
                  <a:pt x="2" y="1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0" name="Freeform 431"/>
          <p:cNvSpPr/>
          <p:nvPr/>
        </p:nvSpPr>
        <p:spPr bwMode="auto">
          <a:xfrm>
            <a:off x="8997822" y="5572683"/>
            <a:ext cx="9525" cy="17463"/>
          </a:xfrm>
          <a:custGeom>
            <a:avLst/>
            <a:gdLst>
              <a:gd name="T0" fmla="*/ 11 w 11"/>
              <a:gd name="T1" fmla="*/ 15 h 21"/>
              <a:gd name="T2" fmla="*/ 11 w 11"/>
              <a:gd name="T3" fmla="*/ 11 h 21"/>
              <a:gd name="T4" fmla="*/ 11 w 11"/>
              <a:gd name="T5" fmla="*/ 7 h 21"/>
              <a:gd name="T6" fmla="*/ 9 w 11"/>
              <a:gd name="T7" fmla="*/ 4 h 21"/>
              <a:gd name="T8" fmla="*/ 7 w 11"/>
              <a:gd name="T9" fmla="*/ 1 h 21"/>
              <a:gd name="T10" fmla="*/ 3 w 11"/>
              <a:gd name="T11" fmla="*/ 0 h 21"/>
              <a:gd name="T12" fmla="*/ 1 w 11"/>
              <a:gd name="T13" fmla="*/ 1 h 21"/>
              <a:gd name="T14" fmla="*/ 0 w 11"/>
              <a:gd name="T15" fmla="*/ 1 h 21"/>
              <a:gd name="T16" fmla="*/ 0 w 11"/>
              <a:gd name="T17" fmla="*/ 21 h 21"/>
              <a:gd name="T18" fmla="*/ 1 w 11"/>
              <a:gd name="T19" fmla="*/ 21 h 21"/>
              <a:gd name="T20" fmla="*/ 1 w 11"/>
              <a:gd name="T21" fmla="*/ 21 h 21"/>
              <a:gd name="T22" fmla="*/ 2 w 11"/>
              <a:gd name="T23" fmla="*/ 21 h 21"/>
              <a:gd name="T24" fmla="*/ 3 w 11"/>
              <a:gd name="T25" fmla="*/ 21 h 21"/>
              <a:gd name="T26" fmla="*/ 7 w 11"/>
              <a:gd name="T27" fmla="*/ 20 h 21"/>
              <a:gd name="T28" fmla="*/ 9 w 11"/>
              <a:gd name="T29" fmla="*/ 18 h 21"/>
              <a:gd name="T30" fmla="*/ 11 w 11"/>
              <a:gd name="T3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" h="21">
                <a:moveTo>
                  <a:pt x="11" y="15"/>
                </a:moveTo>
                <a:cubicBezTo>
                  <a:pt x="11" y="13"/>
                  <a:pt x="11" y="12"/>
                  <a:pt x="11" y="11"/>
                </a:cubicBezTo>
                <a:cubicBezTo>
                  <a:pt x="11" y="9"/>
                  <a:pt x="11" y="8"/>
                  <a:pt x="11" y="7"/>
                </a:cubicBezTo>
                <a:cubicBezTo>
                  <a:pt x="10" y="6"/>
                  <a:pt x="10" y="5"/>
                  <a:pt x="9" y="4"/>
                </a:cubicBezTo>
                <a:cubicBezTo>
                  <a:pt x="9" y="3"/>
                  <a:pt x="8" y="2"/>
                  <a:pt x="7" y="1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2" y="0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4" y="21"/>
                  <a:pt x="6" y="21"/>
                  <a:pt x="7" y="20"/>
                </a:cubicBezTo>
                <a:cubicBezTo>
                  <a:pt x="8" y="20"/>
                  <a:pt x="9" y="19"/>
                  <a:pt x="9" y="18"/>
                </a:cubicBezTo>
                <a:cubicBezTo>
                  <a:pt x="10" y="17"/>
                  <a:pt x="10" y="16"/>
                  <a:pt x="1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1" name="Freeform 432"/>
          <p:cNvSpPr>
            <a:spLocks noEditPoints="1"/>
          </p:cNvSpPr>
          <p:nvPr/>
        </p:nvSpPr>
        <p:spPr bwMode="auto">
          <a:xfrm>
            <a:off x="8939084" y="5536171"/>
            <a:ext cx="179388" cy="92075"/>
          </a:xfrm>
          <a:custGeom>
            <a:avLst/>
            <a:gdLst>
              <a:gd name="T0" fmla="*/ 13 w 198"/>
              <a:gd name="T1" fmla="*/ 0 h 101"/>
              <a:gd name="T2" fmla="*/ 0 w 198"/>
              <a:gd name="T3" fmla="*/ 87 h 101"/>
              <a:gd name="T4" fmla="*/ 184 w 198"/>
              <a:gd name="T5" fmla="*/ 101 h 101"/>
              <a:gd name="T6" fmla="*/ 198 w 198"/>
              <a:gd name="T7" fmla="*/ 13 h 101"/>
              <a:gd name="T8" fmla="*/ 49 w 198"/>
              <a:gd name="T9" fmla="*/ 68 h 101"/>
              <a:gd name="T10" fmla="*/ 41 w 198"/>
              <a:gd name="T11" fmla="*/ 68 h 101"/>
              <a:gd name="T12" fmla="*/ 39 w 198"/>
              <a:gd name="T13" fmla="*/ 60 h 101"/>
              <a:gd name="T14" fmla="*/ 27 w 198"/>
              <a:gd name="T15" fmla="*/ 67 h 101"/>
              <a:gd name="T16" fmla="*/ 26 w 198"/>
              <a:gd name="T17" fmla="*/ 68 h 101"/>
              <a:gd name="T18" fmla="*/ 18 w 198"/>
              <a:gd name="T19" fmla="*/ 68 h 101"/>
              <a:gd name="T20" fmla="*/ 31 w 198"/>
              <a:gd name="T21" fmla="*/ 33 h 101"/>
              <a:gd name="T22" fmla="*/ 32 w 198"/>
              <a:gd name="T23" fmla="*/ 32 h 101"/>
              <a:gd name="T24" fmla="*/ 38 w 198"/>
              <a:gd name="T25" fmla="*/ 32 h 101"/>
              <a:gd name="T26" fmla="*/ 50 w 198"/>
              <a:gd name="T27" fmla="*/ 66 h 101"/>
              <a:gd name="T28" fmla="*/ 49 w 198"/>
              <a:gd name="T29" fmla="*/ 68 h 101"/>
              <a:gd name="T30" fmla="*/ 80 w 198"/>
              <a:gd name="T31" fmla="*/ 62 h 101"/>
              <a:gd name="T32" fmla="*/ 66 w 198"/>
              <a:gd name="T33" fmla="*/ 68 h 101"/>
              <a:gd name="T34" fmla="*/ 61 w 198"/>
              <a:gd name="T35" fmla="*/ 68 h 101"/>
              <a:gd name="T36" fmla="*/ 56 w 198"/>
              <a:gd name="T37" fmla="*/ 68 h 101"/>
              <a:gd name="T38" fmla="*/ 56 w 198"/>
              <a:gd name="T39" fmla="*/ 67 h 101"/>
              <a:gd name="T40" fmla="*/ 56 w 198"/>
              <a:gd name="T41" fmla="*/ 32 h 101"/>
              <a:gd name="T42" fmla="*/ 59 w 198"/>
              <a:gd name="T43" fmla="*/ 32 h 101"/>
              <a:gd name="T44" fmla="*/ 64 w 198"/>
              <a:gd name="T45" fmla="*/ 32 h 101"/>
              <a:gd name="T46" fmla="*/ 74 w 198"/>
              <a:gd name="T47" fmla="*/ 33 h 101"/>
              <a:gd name="T48" fmla="*/ 83 w 198"/>
              <a:gd name="T49" fmla="*/ 42 h 101"/>
              <a:gd name="T50" fmla="*/ 83 w 198"/>
              <a:gd name="T51" fmla="*/ 56 h 101"/>
              <a:gd name="T52" fmla="*/ 126 w 198"/>
              <a:gd name="T53" fmla="*/ 67 h 101"/>
              <a:gd name="T54" fmla="*/ 125 w 198"/>
              <a:gd name="T55" fmla="*/ 68 h 101"/>
              <a:gd name="T56" fmla="*/ 118 w 198"/>
              <a:gd name="T57" fmla="*/ 68 h 101"/>
              <a:gd name="T58" fmla="*/ 118 w 198"/>
              <a:gd name="T59" fmla="*/ 49 h 101"/>
              <a:gd name="T60" fmla="*/ 111 w 198"/>
              <a:gd name="T61" fmla="*/ 61 h 101"/>
              <a:gd name="T62" fmla="*/ 110 w 198"/>
              <a:gd name="T63" fmla="*/ 61 h 101"/>
              <a:gd name="T64" fmla="*/ 107 w 198"/>
              <a:gd name="T65" fmla="*/ 61 h 101"/>
              <a:gd name="T66" fmla="*/ 100 w 198"/>
              <a:gd name="T67" fmla="*/ 49 h 101"/>
              <a:gd name="T68" fmla="*/ 100 w 198"/>
              <a:gd name="T69" fmla="*/ 67 h 101"/>
              <a:gd name="T70" fmla="*/ 99 w 198"/>
              <a:gd name="T71" fmla="*/ 68 h 101"/>
              <a:gd name="T72" fmla="*/ 91 w 198"/>
              <a:gd name="T73" fmla="*/ 68 h 101"/>
              <a:gd name="T74" fmla="*/ 91 w 198"/>
              <a:gd name="T75" fmla="*/ 33 h 101"/>
              <a:gd name="T76" fmla="*/ 92 w 198"/>
              <a:gd name="T77" fmla="*/ 32 h 101"/>
              <a:gd name="T78" fmla="*/ 99 w 198"/>
              <a:gd name="T79" fmla="*/ 32 h 101"/>
              <a:gd name="T80" fmla="*/ 108 w 198"/>
              <a:gd name="T81" fmla="*/ 48 h 101"/>
              <a:gd name="T82" fmla="*/ 110 w 198"/>
              <a:gd name="T83" fmla="*/ 48 h 101"/>
              <a:gd name="T84" fmla="*/ 119 w 198"/>
              <a:gd name="T85" fmla="*/ 32 h 101"/>
              <a:gd name="T86" fmla="*/ 125 w 198"/>
              <a:gd name="T87" fmla="*/ 32 h 101"/>
              <a:gd name="T88" fmla="*/ 126 w 198"/>
              <a:gd name="T89" fmla="*/ 33 h 101"/>
              <a:gd name="T90" fmla="*/ 144 w 198"/>
              <a:gd name="T91" fmla="*/ 67 h 101"/>
              <a:gd name="T92" fmla="*/ 143 w 198"/>
              <a:gd name="T93" fmla="*/ 68 h 101"/>
              <a:gd name="T94" fmla="*/ 135 w 198"/>
              <a:gd name="T95" fmla="*/ 68 h 101"/>
              <a:gd name="T96" fmla="*/ 135 w 198"/>
              <a:gd name="T97" fmla="*/ 33 h 101"/>
              <a:gd name="T98" fmla="*/ 136 w 198"/>
              <a:gd name="T99" fmla="*/ 32 h 101"/>
              <a:gd name="T100" fmla="*/ 144 w 198"/>
              <a:gd name="T101" fmla="*/ 32 h 101"/>
              <a:gd name="T102" fmla="*/ 179 w 198"/>
              <a:gd name="T103" fmla="*/ 33 h 101"/>
              <a:gd name="T104" fmla="*/ 179 w 198"/>
              <a:gd name="T105" fmla="*/ 40 h 101"/>
              <a:gd name="T106" fmla="*/ 169 w 198"/>
              <a:gd name="T107" fmla="*/ 40 h 101"/>
              <a:gd name="T108" fmla="*/ 169 w 198"/>
              <a:gd name="T109" fmla="*/ 68 h 101"/>
              <a:gd name="T110" fmla="*/ 162 w 198"/>
              <a:gd name="T111" fmla="*/ 68 h 101"/>
              <a:gd name="T112" fmla="*/ 161 w 198"/>
              <a:gd name="T113" fmla="*/ 67 h 101"/>
              <a:gd name="T114" fmla="*/ 152 w 198"/>
              <a:gd name="T115" fmla="*/ 40 h 101"/>
              <a:gd name="T116" fmla="*/ 151 w 198"/>
              <a:gd name="T117" fmla="*/ 39 h 101"/>
              <a:gd name="T118" fmla="*/ 151 w 198"/>
              <a:gd name="T119" fmla="*/ 32 h 101"/>
              <a:gd name="T120" fmla="*/ 178 w 198"/>
              <a:gd name="T121" fmla="*/ 32 h 101"/>
              <a:gd name="T122" fmla="*/ 179 w 198"/>
              <a:gd name="T12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8" h="101">
                <a:moveTo>
                  <a:pt x="185" y="0"/>
                </a:moveTo>
                <a:cubicBezTo>
                  <a:pt x="13" y="0"/>
                  <a:pt x="13" y="0"/>
                  <a:pt x="13" y="0"/>
                </a:cubicBezTo>
                <a:cubicBezTo>
                  <a:pt x="9" y="6"/>
                  <a:pt x="4" y="10"/>
                  <a:pt x="0" y="13"/>
                </a:cubicBezTo>
                <a:cubicBezTo>
                  <a:pt x="0" y="87"/>
                  <a:pt x="0" y="87"/>
                  <a:pt x="0" y="87"/>
                </a:cubicBezTo>
                <a:cubicBezTo>
                  <a:pt x="4" y="90"/>
                  <a:pt x="10" y="94"/>
                  <a:pt x="14" y="101"/>
                </a:cubicBezTo>
                <a:cubicBezTo>
                  <a:pt x="184" y="101"/>
                  <a:pt x="184" y="101"/>
                  <a:pt x="184" y="101"/>
                </a:cubicBezTo>
                <a:cubicBezTo>
                  <a:pt x="189" y="94"/>
                  <a:pt x="194" y="90"/>
                  <a:pt x="198" y="87"/>
                </a:cubicBezTo>
                <a:cubicBezTo>
                  <a:pt x="198" y="13"/>
                  <a:pt x="198" y="13"/>
                  <a:pt x="198" y="13"/>
                </a:cubicBezTo>
                <a:cubicBezTo>
                  <a:pt x="194" y="10"/>
                  <a:pt x="189" y="6"/>
                  <a:pt x="185" y="0"/>
                </a:cubicBezTo>
                <a:close/>
                <a:moveTo>
                  <a:pt x="49" y="68"/>
                </a:moveTo>
                <a:cubicBezTo>
                  <a:pt x="42" y="68"/>
                  <a:pt x="42" y="68"/>
                  <a:pt x="42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7"/>
                  <a:pt x="41" y="67"/>
                  <a:pt x="41" y="67"/>
                </a:cubicBezTo>
                <a:cubicBezTo>
                  <a:pt x="39" y="60"/>
                  <a:pt x="39" y="60"/>
                  <a:pt x="39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9" y="66"/>
                  <a:pt x="19" y="66"/>
                  <a:pt x="19" y="66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3"/>
                  <a:pt x="38" y="33"/>
                  <a:pt x="38" y="33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8"/>
                  <a:pt x="50" y="68"/>
                  <a:pt x="50" y="68"/>
                </a:cubicBezTo>
                <a:lnTo>
                  <a:pt x="49" y="68"/>
                </a:lnTo>
                <a:close/>
                <a:moveTo>
                  <a:pt x="83" y="56"/>
                </a:moveTo>
                <a:cubicBezTo>
                  <a:pt x="82" y="59"/>
                  <a:pt x="81" y="61"/>
                  <a:pt x="80" y="62"/>
                </a:cubicBezTo>
                <a:cubicBezTo>
                  <a:pt x="79" y="64"/>
                  <a:pt x="77" y="66"/>
                  <a:pt x="74" y="67"/>
                </a:cubicBezTo>
                <a:cubicBezTo>
                  <a:pt x="72" y="68"/>
                  <a:pt x="69" y="68"/>
                  <a:pt x="66" y="68"/>
                </a:cubicBezTo>
                <a:cubicBezTo>
                  <a:pt x="65" y="68"/>
                  <a:pt x="65" y="68"/>
                  <a:pt x="64" y="68"/>
                </a:cubicBezTo>
                <a:cubicBezTo>
                  <a:pt x="63" y="68"/>
                  <a:pt x="62" y="68"/>
                  <a:pt x="61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7" y="68"/>
                  <a:pt x="5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7" y="32"/>
                  <a:pt x="58" y="32"/>
                  <a:pt x="59" y="32"/>
                </a:cubicBezTo>
                <a:cubicBezTo>
                  <a:pt x="60" y="32"/>
                  <a:pt x="61" y="32"/>
                  <a:pt x="61" y="32"/>
                </a:cubicBezTo>
                <a:cubicBezTo>
                  <a:pt x="62" y="32"/>
                  <a:pt x="63" y="32"/>
                  <a:pt x="64" y="32"/>
                </a:cubicBezTo>
                <a:cubicBezTo>
                  <a:pt x="65" y="32"/>
                  <a:pt x="66" y="32"/>
                  <a:pt x="66" y="32"/>
                </a:cubicBezTo>
                <a:cubicBezTo>
                  <a:pt x="69" y="32"/>
                  <a:pt x="72" y="32"/>
                  <a:pt x="74" y="33"/>
                </a:cubicBezTo>
                <a:cubicBezTo>
                  <a:pt x="77" y="34"/>
                  <a:pt x="78" y="35"/>
                  <a:pt x="80" y="37"/>
                </a:cubicBezTo>
                <a:cubicBezTo>
                  <a:pt x="81" y="38"/>
                  <a:pt x="82" y="40"/>
                  <a:pt x="83" y="42"/>
                </a:cubicBezTo>
                <a:cubicBezTo>
                  <a:pt x="84" y="45"/>
                  <a:pt x="84" y="47"/>
                  <a:pt x="84" y="50"/>
                </a:cubicBezTo>
                <a:cubicBezTo>
                  <a:pt x="84" y="52"/>
                  <a:pt x="84" y="54"/>
                  <a:pt x="83" y="56"/>
                </a:cubicBezTo>
                <a:close/>
                <a:moveTo>
                  <a:pt x="126" y="33"/>
                </a:moveTo>
                <a:cubicBezTo>
                  <a:pt x="126" y="67"/>
                  <a:pt x="126" y="67"/>
                  <a:pt x="126" y="67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8" y="68"/>
                  <a:pt x="118" y="68"/>
                  <a:pt x="118" y="68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2" y="68"/>
                  <a:pt x="92" y="68"/>
                  <a:pt x="92" y="68"/>
                </a:cubicBezTo>
                <a:cubicBezTo>
                  <a:pt x="91" y="68"/>
                  <a:pt x="91" y="68"/>
                  <a:pt x="91" y="68"/>
                </a:cubicBezTo>
                <a:cubicBezTo>
                  <a:pt x="91" y="67"/>
                  <a:pt x="91" y="67"/>
                  <a:pt x="91" y="67"/>
                </a:cubicBezTo>
                <a:cubicBezTo>
                  <a:pt x="91" y="33"/>
                  <a:pt x="91" y="33"/>
                  <a:pt x="91" y="33"/>
                </a:cubicBezTo>
                <a:cubicBezTo>
                  <a:pt x="91" y="32"/>
                  <a:pt x="91" y="32"/>
                  <a:pt x="91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8" y="32"/>
                  <a:pt x="98" y="32"/>
                  <a:pt x="98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99" y="33"/>
                  <a:pt x="99" y="33"/>
                  <a:pt x="99" y="33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19" y="32"/>
                  <a:pt x="119" y="32"/>
                  <a:pt x="119" y="32"/>
                </a:cubicBezTo>
                <a:cubicBezTo>
                  <a:pt x="119" y="32"/>
                  <a:pt x="119" y="32"/>
                  <a:pt x="119" y="32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6" y="32"/>
                  <a:pt x="126" y="32"/>
                  <a:pt x="126" y="32"/>
                </a:cubicBezTo>
                <a:lnTo>
                  <a:pt x="126" y="33"/>
                </a:lnTo>
                <a:close/>
                <a:moveTo>
                  <a:pt x="144" y="33"/>
                </a:moveTo>
                <a:cubicBezTo>
                  <a:pt x="144" y="67"/>
                  <a:pt x="144" y="67"/>
                  <a:pt x="144" y="67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35" y="68"/>
                  <a:pt x="135" y="68"/>
                  <a:pt x="135" y="68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2"/>
                  <a:pt x="135" y="32"/>
                  <a:pt x="135" y="32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43" y="32"/>
                  <a:pt x="143" y="32"/>
                  <a:pt x="143" y="32"/>
                </a:cubicBezTo>
                <a:cubicBezTo>
                  <a:pt x="144" y="32"/>
                  <a:pt x="144" y="32"/>
                  <a:pt x="144" y="32"/>
                </a:cubicBezTo>
                <a:lnTo>
                  <a:pt x="144" y="33"/>
                </a:lnTo>
                <a:close/>
                <a:moveTo>
                  <a:pt x="179" y="33"/>
                </a:moveTo>
                <a:cubicBezTo>
                  <a:pt x="179" y="39"/>
                  <a:pt x="179" y="39"/>
                  <a:pt x="179" y="39"/>
                </a:cubicBezTo>
                <a:cubicBezTo>
                  <a:pt x="179" y="40"/>
                  <a:pt x="179" y="40"/>
                  <a:pt x="179" y="40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69" y="40"/>
                  <a:pt x="169" y="40"/>
                  <a:pt x="169" y="40"/>
                </a:cubicBezTo>
                <a:cubicBezTo>
                  <a:pt x="169" y="67"/>
                  <a:pt x="169" y="67"/>
                  <a:pt x="169" y="67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2" y="68"/>
                  <a:pt x="162" y="68"/>
                  <a:pt x="162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7"/>
                  <a:pt x="161" y="67"/>
                  <a:pt x="161" y="67"/>
                </a:cubicBezTo>
                <a:cubicBezTo>
                  <a:pt x="161" y="40"/>
                  <a:pt x="161" y="40"/>
                  <a:pt x="161" y="40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1" y="40"/>
                  <a:pt x="151" y="40"/>
                  <a:pt x="151" y="40"/>
                </a:cubicBezTo>
                <a:cubicBezTo>
                  <a:pt x="151" y="39"/>
                  <a:pt x="151" y="39"/>
                  <a:pt x="151" y="39"/>
                </a:cubicBezTo>
                <a:cubicBezTo>
                  <a:pt x="151" y="33"/>
                  <a:pt x="151" y="33"/>
                  <a:pt x="151" y="33"/>
                </a:cubicBezTo>
                <a:cubicBezTo>
                  <a:pt x="151" y="32"/>
                  <a:pt x="151" y="32"/>
                  <a:pt x="151" y="3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78" y="32"/>
                  <a:pt x="178" y="32"/>
                  <a:pt x="178" y="32"/>
                </a:cubicBezTo>
                <a:cubicBezTo>
                  <a:pt x="179" y="32"/>
                  <a:pt x="179" y="32"/>
                  <a:pt x="179" y="32"/>
                </a:cubicBezTo>
                <a:lnTo>
                  <a:pt x="179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2" name="Freeform 433"/>
          <p:cNvSpPr/>
          <p:nvPr/>
        </p:nvSpPr>
        <p:spPr bwMode="auto">
          <a:xfrm>
            <a:off x="5819647" y="6014008"/>
            <a:ext cx="195263" cy="76200"/>
          </a:xfrm>
          <a:custGeom>
            <a:avLst/>
            <a:gdLst>
              <a:gd name="T0" fmla="*/ 20 w 216"/>
              <a:gd name="T1" fmla="*/ 72 h 84"/>
              <a:gd name="T2" fmla="*/ 20 w 216"/>
              <a:gd name="T3" fmla="*/ 84 h 84"/>
              <a:gd name="T4" fmla="*/ 196 w 216"/>
              <a:gd name="T5" fmla="*/ 84 h 84"/>
              <a:gd name="T6" fmla="*/ 196 w 216"/>
              <a:gd name="T7" fmla="*/ 72 h 84"/>
              <a:gd name="T8" fmla="*/ 216 w 216"/>
              <a:gd name="T9" fmla="*/ 40 h 84"/>
              <a:gd name="T10" fmla="*/ 184 w 216"/>
              <a:gd name="T11" fmla="*/ 27 h 84"/>
              <a:gd name="T12" fmla="*/ 177 w 216"/>
              <a:gd name="T13" fmla="*/ 27 h 84"/>
              <a:gd name="T14" fmla="*/ 108 w 216"/>
              <a:gd name="T15" fmla="*/ 0 h 84"/>
              <a:gd name="T16" fmla="*/ 39 w 216"/>
              <a:gd name="T17" fmla="*/ 27 h 84"/>
              <a:gd name="T18" fmla="*/ 32 w 216"/>
              <a:gd name="T19" fmla="*/ 27 h 84"/>
              <a:gd name="T20" fmla="*/ 0 w 216"/>
              <a:gd name="T21" fmla="*/ 40 h 84"/>
              <a:gd name="T22" fmla="*/ 20 w 216"/>
              <a:gd name="T23" fmla="*/ 7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" h="84">
                <a:moveTo>
                  <a:pt x="20" y="72"/>
                </a:moveTo>
                <a:cubicBezTo>
                  <a:pt x="20" y="84"/>
                  <a:pt x="20" y="84"/>
                  <a:pt x="20" y="84"/>
                </a:cubicBezTo>
                <a:cubicBezTo>
                  <a:pt x="196" y="84"/>
                  <a:pt x="196" y="84"/>
                  <a:pt x="196" y="84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196" y="58"/>
                  <a:pt x="204" y="46"/>
                  <a:pt x="216" y="40"/>
                </a:cubicBezTo>
                <a:cubicBezTo>
                  <a:pt x="209" y="32"/>
                  <a:pt x="197" y="27"/>
                  <a:pt x="184" y="27"/>
                </a:cubicBezTo>
                <a:cubicBezTo>
                  <a:pt x="181" y="27"/>
                  <a:pt x="179" y="27"/>
                  <a:pt x="177" y="27"/>
                </a:cubicBezTo>
                <a:cubicBezTo>
                  <a:pt x="167" y="12"/>
                  <a:pt x="134" y="0"/>
                  <a:pt x="108" y="0"/>
                </a:cubicBezTo>
                <a:cubicBezTo>
                  <a:pt x="82" y="0"/>
                  <a:pt x="48" y="12"/>
                  <a:pt x="39" y="27"/>
                </a:cubicBezTo>
                <a:cubicBezTo>
                  <a:pt x="37" y="27"/>
                  <a:pt x="34" y="27"/>
                  <a:pt x="32" y="27"/>
                </a:cubicBezTo>
                <a:cubicBezTo>
                  <a:pt x="18" y="27"/>
                  <a:pt x="6" y="32"/>
                  <a:pt x="0" y="40"/>
                </a:cubicBezTo>
                <a:cubicBezTo>
                  <a:pt x="12" y="46"/>
                  <a:pt x="20" y="58"/>
                  <a:pt x="20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3" name="Rectangle 434"/>
          <p:cNvSpPr>
            <a:spLocks noChangeArrowheads="1"/>
          </p:cNvSpPr>
          <p:nvPr/>
        </p:nvSpPr>
        <p:spPr bwMode="auto">
          <a:xfrm>
            <a:off x="5838697" y="6104496"/>
            <a:ext cx="158750" cy="20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4" name="Rectangle 435"/>
          <p:cNvSpPr>
            <a:spLocks noChangeArrowheads="1"/>
          </p:cNvSpPr>
          <p:nvPr/>
        </p:nvSpPr>
        <p:spPr bwMode="auto">
          <a:xfrm>
            <a:off x="5838697" y="6139421"/>
            <a:ext cx="158750" cy="3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5" name="Freeform 436"/>
          <p:cNvSpPr/>
          <p:nvPr/>
        </p:nvSpPr>
        <p:spPr bwMode="auto">
          <a:xfrm>
            <a:off x="6010147" y="6061633"/>
            <a:ext cx="36513" cy="123825"/>
          </a:xfrm>
          <a:custGeom>
            <a:avLst/>
            <a:gdLst>
              <a:gd name="T0" fmla="*/ 35 w 41"/>
              <a:gd name="T1" fmla="*/ 98 h 137"/>
              <a:gd name="T2" fmla="*/ 30 w 41"/>
              <a:gd name="T3" fmla="*/ 39 h 137"/>
              <a:gd name="T4" fmla="*/ 41 w 41"/>
              <a:gd name="T5" fmla="*/ 20 h 137"/>
              <a:gd name="T6" fmla="*/ 20 w 41"/>
              <a:gd name="T7" fmla="*/ 0 h 137"/>
              <a:gd name="T8" fmla="*/ 0 w 41"/>
              <a:gd name="T9" fmla="*/ 20 h 137"/>
              <a:gd name="T10" fmla="*/ 0 w 41"/>
              <a:gd name="T11" fmla="*/ 137 h 137"/>
              <a:gd name="T12" fmla="*/ 24 w 41"/>
              <a:gd name="T13" fmla="*/ 137 h 137"/>
              <a:gd name="T14" fmla="*/ 35 w 41"/>
              <a:gd name="T15" fmla="*/ 98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" h="137">
                <a:moveTo>
                  <a:pt x="35" y="98"/>
                </a:moveTo>
                <a:cubicBezTo>
                  <a:pt x="30" y="39"/>
                  <a:pt x="30" y="39"/>
                  <a:pt x="30" y="39"/>
                </a:cubicBezTo>
                <a:cubicBezTo>
                  <a:pt x="37" y="35"/>
                  <a:pt x="41" y="28"/>
                  <a:pt x="41" y="20"/>
                </a:cubicBezTo>
                <a:cubicBezTo>
                  <a:pt x="41" y="9"/>
                  <a:pt x="32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37"/>
                  <a:pt x="0" y="137"/>
                  <a:pt x="0" y="137"/>
                </a:cubicBezTo>
                <a:cubicBezTo>
                  <a:pt x="24" y="137"/>
                  <a:pt x="24" y="137"/>
                  <a:pt x="24" y="137"/>
                </a:cubicBezTo>
                <a:cubicBezTo>
                  <a:pt x="30" y="133"/>
                  <a:pt x="22" y="109"/>
                  <a:pt x="3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6" name="Freeform 437"/>
          <p:cNvSpPr/>
          <p:nvPr/>
        </p:nvSpPr>
        <p:spPr bwMode="auto">
          <a:xfrm>
            <a:off x="5787897" y="6061633"/>
            <a:ext cx="36513" cy="123825"/>
          </a:xfrm>
          <a:custGeom>
            <a:avLst/>
            <a:gdLst>
              <a:gd name="T0" fmla="*/ 41 w 41"/>
              <a:gd name="T1" fmla="*/ 20 h 137"/>
              <a:gd name="T2" fmla="*/ 20 w 41"/>
              <a:gd name="T3" fmla="*/ 0 h 137"/>
              <a:gd name="T4" fmla="*/ 0 w 41"/>
              <a:gd name="T5" fmla="*/ 20 h 137"/>
              <a:gd name="T6" fmla="*/ 10 w 41"/>
              <a:gd name="T7" fmla="*/ 39 h 137"/>
              <a:gd name="T8" fmla="*/ 5 w 41"/>
              <a:gd name="T9" fmla="*/ 98 h 137"/>
              <a:gd name="T10" fmla="*/ 17 w 41"/>
              <a:gd name="T11" fmla="*/ 137 h 137"/>
              <a:gd name="T12" fmla="*/ 41 w 41"/>
              <a:gd name="T13" fmla="*/ 137 h 137"/>
              <a:gd name="T14" fmla="*/ 41 w 41"/>
              <a:gd name="T15" fmla="*/ 2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" h="137">
                <a:moveTo>
                  <a:pt x="41" y="20"/>
                </a:moveTo>
                <a:cubicBezTo>
                  <a:pt x="41" y="9"/>
                  <a:pt x="32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28"/>
                  <a:pt x="4" y="35"/>
                  <a:pt x="10" y="39"/>
                </a:cubicBezTo>
                <a:cubicBezTo>
                  <a:pt x="5" y="98"/>
                  <a:pt x="5" y="98"/>
                  <a:pt x="5" y="98"/>
                </a:cubicBezTo>
                <a:cubicBezTo>
                  <a:pt x="19" y="109"/>
                  <a:pt x="11" y="133"/>
                  <a:pt x="17" y="137"/>
                </a:cubicBezTo>
                <a:cubicBezTo>
                  <a:pt x="41" y="137"/>
                  <a:pt x="41" y="137"/>
                  <a:pt x="41" y="137"/>
                </a:cubicBezTo>
                <a:lnTo>
                  <a:pt x="41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7" name="Freeform 438"/>
          <p:cNvSpPr>
            <a:spLocks noEditPoints="1"/>
          </p:cNvSpPr>
          <p:nvPr/>
        </p:nvSpPr>
        <p:spPr bwMode="auto">
          <a:xfrm>
            <a:off x="7354759" y="4415396"/>
            <a:ext cx="239713" cy="258763"/>
          </a:xfrm>
          <a:custGeom>
            <a:avLst/>
            <a:gdLst>
              <a:gd name="T0" fmla="*/ 266 w 266"/>
              <a:gd name="T1" fmla="*/ 64 h 288"/>
              <a:gd name="T2" fmla="*/ 261 w 266"/>
              <a:gd name="T3" fmla="*/ 22 h 288"/>
              <a:gd name="T4" fmla="*/ 234 w 266"/>
              <a:gd name="T5" fmla="*/ 0 h 288"/>
              <a:gd name="T6" fmla="*/ 31 w 266"/>
              <a:gd name="T7" fmla="*/ 0 h 288"/>
              <a:gd name="T8" fmla="*/ 4 w 266"/>
              <a:gd name="T9" fmla="*/ 22 h 288"/>
              <a:gd name="T10" fmla="*/ 0 w 266"/>
              <a:gd name="T11" fmla="*/ 63 h 288"/>
              <a:gd name="T12" fmla="*/ 0 w 266"/>
              <a:gd name="T13" fmla="*/ 248 h 288"/>
              <a:gd name="T14" fmla="*/ 23 w 266"/>
              <a:gd name="T15" fmla="*/ 248 h 288"/>
              <a:gd name="T16" fmla="*/ 23 w 266"/>
              <a:gd name="T17" fmla="*/ 268 h 288"/>
              <a:gd name="T18" fmla="*/ 43 w 266"/>
              <a:gd name="T19" fmla="*/ 288 h 288"/>
              <a:gd name="T20" fmla="*/ 63 w 266"/>
              <a:gd name="T21" fmla="*/ 268 h 288"/>
              <a:gd name="T22" fmla="*/ 63 w 266"/>
              <a:gd name="T23" fmla="*/ 248 h 288"/>
              <a:gd name="T24" fmla="*/ 204 w 266"/>
              <a:gd name="T25" fmla="*/ 248 h 288"/>
              <a:gd name="T26" fmla="*/ 204 w 266"/>
              <a:gd name="T27" fmla="*/ 268 h 288"/>
              <a:gd name="T28" fmla="*/ 224 w 266"/>
              <a:gd name="T29" fmla="*/ 288 h 288"/>
              <a:gd name="T30" fmla="*/ 244 w 266"/>
              <a:gd name="T31" fmla="*/ 268 h 288"/>
              <a:gd name="T32" fmla="*/ 244 w 266"/>
              <a:gd name="T33" fmla="*/ 248 h 288"/>
              <a:gd name="T34" fmla="*/ 266 w 266"/>
              <a:gd name="T35" fmla="*/ 248 h 288"/>
              <a:gd name="T36" fmla="*/ 266 w 266"/>
              <a:gd name="T37" fmla="*/ 64 h 288"/>
              <a:gd name="T38" fmla="*/ 101 w 266"/>
              <a:gd name="T39" fmla="*/ 16 h 288"/>
              <a:gd name="T40" fmla="*/ 165 w 266"/>
              <a:gd name="T41" fmla="*/ 16 h 288"/>
              <a:gd name="T42" fmla="*/ 174 w 266"/>
              <a:gd name="T43" fmla="*/ 25 h 288"/>
              <a:gd name="T44" fmla="*/ 165 w 266"/>
              <a:gd name="T45" fmla="*/ 33 h 288"/>
              <a:gd name="T46" fmla="*/ 101 w 266"/>
              <a:gd name="T47" fmla="*/ 33 h 288"/>
              <a:gd name="T48" fmla="*/ 93 w 266"/>
              <a:gd name="T49" fmla="*/ 25 h 288"/>
              <a:gd name="T50" fmla="*/ 101 w 266"/>
              <a:gd name="T51" fmla="*/ 16 h 288"/>
              <a:gd name="T52" fmla="*/ 33 w 266"/>
              <a:gd name="T53" fmla="*/ 67 h 288"/>
              <a:gd name="T54" fmla="*/ 47 w 266"/>
              <a:gd name="T55" fmla="*/ 52 h 288"/>
              <a:gd name="T56" fmla="*/ 219 w 266"/>
              <a:gd name="T57" fmla="*/ 52 h 288"/>
              <a:gd name="T58" fmla="*/ 234 w 266"/>
              <a:gd name="T59" fmla="*/ 67 h 288"/>
              <a:gd name="T60" fmla="*/ 238 w 266"/>
              <a:gd name="T61" fmla="*/ 156 h 288"/>
              <a:gd name="T62" fmla="*/ 223 w 266"/>
              <a:gd name="T63" fmla="*/ 171 h 288"/>
              <a:gd name="T64" fmla="*/ 43 w 266"/>
              <a:gd name="T65" fmla="*/ 171 h 288"/>
              <a:gd name="T66" fmla="*/ 28 w 266"/>
              <a:gd name="T67" fmla="*/ 156 h 288"/>
              <a:gd name="T68" fmla="*/ 33 w 266"/>
              <a:gd name="T69" fmla="*/ 67 h 288"/>
              <a:gd name="T70" fmla="*/ 63 w 266"/>
              <a:gd name="T71" fmla="*/ 223 h 288"/>
              <a:gd name="T72" fmla="*/ 48 w 266"/>
              <a:gd name="T73" fmla="*/ 230 h 288"/>
              <a:gd name="T74" fmla="*/ 27 w 266"/>
              <a:gd name="T75" fmla="*/ 210 h 288"/>
              <a:gd name="T76" fmla="*/ 27 w 266"/>
              <a:gd name="T77" fmla="*/ 210 h 288"/>
              <a:gd name="T78" fmla="*/ 48 w 266"/>
              <a:gd name="T79" fmla="*/ 189 h 288"/>
              <a:gd name="T80" fmla="*/ 69 w 266"/>
              <a:gd name="T81" fmla="*/ 210 h 288"/>
              <a:gd name="T82" fmla="*/ 63 w 266"/>
              <a:gd name="T83" fmla="*/ 223 h 288"/>
              <a:gd name="T84" fmla="*/ 220 w 266"/>
              <a:gd name="T85" fmla="*/ 230 h 288"/>
              <a:gd name="T86" fmla="*/ 204 w 266"/>
              <a:gd name="T87" fmla="*/ 222 h 288"/>
              <a:gd name="T88" fmla="*/ 199 w 266"/>
              <a:gd name="T89" fmla="*/ 210 h 288"/>
              <a:gd name="T90" fmla="*/ 220 w 266"/>
              <a:gd name="T91" fmla="*/ 189 h 288"/>
              <a:gd name="T92" fmla="*/ 240 w 266"/>
              <a:gd name="T93" fmla="*/ 210 h 288"/>
              <a:gd name="T94" fmla="*/ 240 w 266"/>
              <a:gd name="T95" fmla="*/ 211 h 288"/>
              <a:gd name="T96" fmla="*/ 220 w 266"/>
              <a:gd name="T97" fmla="*/ 23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6" h="288">
                <a:moveTo>
                  <a:pt x="266" y="64"/>
                </a:moveTo>
                <a:cubicBezTo>
                  <a:pt x="261" y="22"/>
                  <a:pt x="261" y="22"/>
                  <a:pt x="261" y="22"/>
                </a:cubicBezTo>
                <a:cubicBezTo>
                  <a:pt x="261" y="10"/>
                  <a:pt x="247" y="0"/>
                  <a:pt x="23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9" y="0"/>
                  <a:pt x="4" y="10"/>
                  <a:pt x="4" y="2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48"/>
                  <a:pt x="0" y="248"/>
                  <a:pt x="0" y="248"/>
                </a:cubicBezTo>
                <a:cubicBezTo>
                  <a:pt x="23" y="248"/>
                  <a:pt x="23" y="248"/>
                  <a:pt x="23" y="248"/>
                </a:cubicBezTo>
                <a:cubicBezTo>
                  <a:pt x="23" y="268"/>
                  <a:pt x="23" y="268"/>
                  <a:pt x="23" y="268"/>
                </a:cubicBezTo>
                <a:cubicBezTo>
                  <a:pt x="23" y="279"/>
                  <a:pt x="32" y="288"/>
                  <a:pt x="43" y="288"/>
                </a:cubicBezTo>
                <a:cubicBezTo>
                  <a:pt x="54" y="288"/>
                  <a:pt x="63" y="279"/>
                  <a:pt x="63" y="268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204" y="248"/>
                  <a:pt x="204" y="248"/>
                  <a:pt x="204" y="248"/>
                </a:cubicBezTo>
                <a:cubicBezTo>
                  <a:pt x="204" y="268"/>
                  <a:pt x="204" y="268"/>
                  <a:pt x="204" y="268"/>
                </a:cubicBezTo>
                <a:cubicBezTo>
                  <a:pt x="204" y="279"/>
                  <a:pt x="213" y="288"/>
                  <a:pt x="224" y="288"/>
                </a:cubicBezTo>
                <a:cubicBezTo>
                  <a:pt x="235" y="288"/>
                  <a:pt x="244" y="279"/>
                  <a:pt x="244" y="268"/>
                </a:cubicBezTo>
                <a:cubicBezTo>
                  <a:pt x="244" y="248"/>
                  <a:pt x="244" y="248"/>
                  <a:pt x="244" y="248"/>
                </a:cubicBezTo>
                <a:cubicBezTo>
                  <a:pt x="266" y="248"/>
                  <a:pt x="266" y="248"/>
                  <a:pt x="266" y="248"/>
                </a:cubicBezTo>
                <a:lnTo>
                  <a:pt x="266" y="64"/>
                </a:lnTo>
                <a:close/>
                <a:moveTo>
                  <a:pt x="101" y="16"/>
                </a:moveTo>
                <a:cubicBezTo>
                  <a:pt x="165" y="16"/>
                  <a:pt x="165" y="16"/>
                  <a:pt x="165" y="16"/>
                </a:cubicBezTo>
                <a:cubicBezTo>
                  <a:pt x="170" y="16"/>
                  <a:pt x="174" y="20"/>
                  <a:pt x="174" y="25"/>
                </a:cubicBezTo>
                <a:cubicBezTo>
                  <a:pt x="174" y="30"/>
                  <a:pt x="170" y="33"/>
                  <a:pt x="165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96" y="33"/>
                  <a:pt x="93" y="30"/>
                  <a:pt x="93" y="25"/>
                </a:cubicBezTo>
                <a:cubicBezTo>
                  <a:pt x="93" y="20"/>
                  <a:pt x="96" y="16"/>
                  <a:pt x="101" y="16"/>
                </a:cubicBezTo>
                <a:close/>
                <a:moveTo>
                  <a:pt x="33" y="67"/>
                </a:moveTo>
                <a:cubicBezTo>
                  <a:pt x="33" y="59"/>
                  <a:pt x="39" y="52"/>
                  <a:pt x="47" y="5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227" y="52"/>
                  <a:pt x="234" y="59"/>
                  <a:pt x="234" y="67"/>
                </a:cubicBezTo>
                <a:cubicBezTo>
                  <a:pt x="238" y="156"/>
                  <a:pt x="238" y="156"/>
                  <a:pt x="238" y="156"/>
                </a:cubicBezTo>
                <a:cubicBezTo>
                  <a:pt x="238" y="164"/>
                  <a:pt x="232" y="171"/>
                  <a:pt x="223" y="171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35" y="171"/>
                  <a:pt x="28" y="164"/>
                  <a:pt x="28" y="156"/>
                </a:cubicBezTo>
                <a:lnTo>
                  <a:pt x="33" y="67"/>
                </a:lnTo>
                <a:close/>
                <a:moveTo>
                  <a:pt x="63" y="223"/>
                </a:moveTo>
                <a:cubicBezTo>
                  <a:pt x="60" y="228"/>
                  <a:pt x="54" y="230"/>
                  <a:pt x="48" y="230"/>
                </a:cubicBezTo>
                <a:cubicBezTo>
                  <a:pt x="37" y="230"/>
                  <a:pt x="28" y="221"/>
                  <a:pt x="27" y="210"/>
                </a:cubicBezTo>
                <a:cubicBezTo>
                  <a:pt x="27" y="210"/>
                  <a:pt x="27" y="210"/>
                  <a:pt x="27" y="210"/>
                </a:cubicBezTo>
                <a:cubicBezTo>
                  <a:pt x="27" y="198"/>
                  <a:pt x="37" y="189"/>
                  <a:pt x="48" y="189"/>
                </a:cubicBezTo>
                <a:cubicBezTo>
                  <a:pt x="59" y="189"/>
                  <a:pt x="69" y="198"/>
                  <a:pt x="69" y="210"/>
                </a:cubicBezTo>
                <a:cubicBezTo>
                  <a:pt x="69" y="215"/>
                  <a:pt x="67" y="220"/>
                  <a:pt x="63" y="223"/>
                </a:cubicBezTo>
                <a:close/>
                <a:moveTo>
                  <a:pt x="220" y="230"/>
                </a:moveTo>
                <a:cubicBezTo>
                  <a:pt x="213" y="230"/>
                  <a:pt x="207" y="227"/>
                  <a:pt x="204" y="222"/>
                </a:cubicBezTo>
                <a:cubicBezTo>
                  <a:pt x="201" y="219"/>
                  <a:pt x="199" y="214"/>
                  <a:pt x="199" y="210"/>
                </a:cubicBezTo>
                <a:cubicBezTo>
                  <a:pt x="199" y="198"/>
                  <a:pt x="208" y="189"/>
                  <a:pt x="220" y="189"/>
                </a:cubicBezTo>
                <a:cubicBezTo>
                  <a:pt x="231" y="189"/>
                  <a:pt x="240" y="198"/>
                  <a:pt x="240" y="210"/>
                </a:cubicBezTo>
                <a:cubicBezTo>
                  <a:pt x="240" y="210"/>
                  <a:pt x="240" y="210"/>
                  <a:pt x="240" y="211"/>
                </a:cubicBezTo>
                <a:cubicBezTo>
                  <a:pt x="240" y="222"/>
                  <a:pt x="231" y="230"/>
                  <a:pt x="220" y="2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8" name="Line 439"/>
          <p:cNvSpPr>
            <a:spLocks noChangeShapeType="1"/>
          </p:cNvSpPr>
          <p:nvPr/>
        </p:nvSpPr>
        <p:spPr bwMode="auto">
          <a:xfrm>
            <a:off x="5789484" y="343273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9" name="Line 440"/>
          <p:cNvSpPr>
            <a:spLocks noChangeShapeType="1"/>
          </p:cNvSpPr>
          <p:nvPr/>
        </p:nvSpPr>
        <p:spPr bwMode="auto">
          <a:xfrm>
            <a:off x="5789484" y="343273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0" name="Freeform 441"/>
          <p:cNvSpPr>
            <a:spLocks noEditPoints="1"/>
          </p:cNvSpPr>
          <p:nvPr/>
        </p:nvSpPr>
        <p:spPr bwMode="auto">
          <a:xfrm>
            <a:off x="5789484" y="3399396"/>
            <a:ext cx="258763" cy="214313"/>
          </a:xfrm>
          <a:custGeom>
            <a:avLst/>
            <a:gdLst>
              <a:gd name="T0" fmla="*/ 278 w 288"/>
              <a:gd name="T1" fmla="*/ 69 h 238"/>
              <a:gd name="T2" fmla="*/ 246 w 288"/>
              <a:gd name="T3" fmla="*/ 69 h 238"/>
              <a:gd name="T4" fmla="*/ 246 w 288"/>
              <a:gd name="T5" fmla="*/ 40 h 238"/>
              <a:gd name="T6" fmla="*/ 236 w 288"/>
              <a:gd name="T7" fmla="*/ 30 h 238"/>
              <a:gd name="T8" fmla="*/ 138 w 288"/>
              <a:gd name="T9" fmla="*/ 30 h 238"/>
              <a:gd name="T10" fmla="*/ 125 w 288"/>
              <a:gd name="T11" fmla="*/ 0 h 238"/>
              <a:gd name="T12" fmla="*/ 53 w 288"/>
              <a:gd name="T13" fmla="*/ 0 h 238"/>
              <a:gd name="T14" fmla="*/ 40 w 288"/>
              <a:gd name="T15" fmla="*/ 30 h 238"/>
              <a:gd name="T16" fmla="*/ 11 w 288"/>
              <a:gd name="T17" fmla="*/ 30 h 238"/>
              <a:gd name="T18" fmla="*/ 0 w 288"/>
              <a:gd name="T19" fmla="*/ 38 h 238"/>
              <a:gd name="T20" fmla="*/ 0 w 288"/>
              <a:gd name="T21" fmla="*/ 210 h 238"/>
              <a:gd name="T22" fmla="*/ 28 w 288"/>
              <a:gd name="T23" fmla="*/ 238 h 238"/>
              <a:gd name="T24" fmla="*/ 270 w 288"/>
              <a:gd name="T25" fmla="*/ 238 h 238"/>
              <a:gd name="T26" fmla="*/ 288 w 288"/>
              <a:gd name="T27" fmla="*/ 219 h 238"/>
              <a:gd name="T28" fmla="*/ 288 w 288"/>
              <a:gd name="T29" fmla="*/ 79 h 238"/>
              <a:gd name="T30" fmla="*/ 278 w 288"/>
              <a:gd name="T31" fmla="*/ 69 h 238"/>
              <a:gd name="T32" fmla="*/ 51 w 288"/>
              <a:gd name="T33" fmla="*/ 47 h 238"/>
              <a:gd name="T34" fmla="*/ 64 w 288"/>
              <a:gd name="T35" fmla="*/ 17 h 238"/>
              <a:gd name="T36" fmla="*/ 114 w 288"/>
              <a:gd name="T37" fmla="*/ 17 h 238"/>
              <a:gd name="T38" fmla="*/ 127 w 288"/>
              <a:gd name="T39" fmla="*/ 47 h 238"/>
              <a:gd name="T40" fmla="*/ 229 w 288"/>
              <a:gd name="T41" fmla="*/ 47 h 238"/>
              <a:gd name="T42" fmla="*/ 229 w 288"/>
              <a:gd name="T43" fmla="*/ 69 h 238"/>
              <a:gd name="T44" fmla="*/ 42 w 288"/>
              <a:gd name="T45" fmla="*/ 69 h 238"/>
              <a:gd name="T46" fmla="*/ 42 w 288"/>
              <a:gd name="T47" fmla="*/ 205 h 238"/>
              <a:gd name="T48" fmla="*/ 59 w 288"/>
              <a:gd name="T49" fmla="*/ 205 h 238"/>
              <a:gd name="T50" fmla="*/ 59 w 288"/>
              <a:gd name="T51" fmla="*/ 86 h 238"/>
              <a:gd name="T52" fmla="*/ 271 w 288"/>
              <a:gd name="T53" fmla="*/ 86 h 238"/>
              <a:gd name="T54" fmla="*/ 271 w 288"/>
              <a:gd name="T55" fmla="*/ 219 h 238"/>
              <a:gd name="T56" fmla="*/ 271 w 288"/>
              <a:gd name="T57" fmla="*/ 220 h 238"/>
              <a:gd name="T58" fmla="*/ 270 w 288"/>
              <a:gd name="T59" fmla="*/ 220 h 238"/>
              <a:gd name="T60" fmla="*/ 28 w 288"/>
              <a:gd name="T61" fmla="*/ 220 h 238"/>
              <a:gd name="T62" fmla="*/ 18 w 288"/>
              <a:gd name="T63" fmla="*/ 210 h 238"/>
              <a:gd name="T64" fmla="*/ 18 w 288"/>
              <a:gd name="T65" fmla="*/ 4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8" h="238">
                <a:moveTo>
                  <a:pt x="278" y="69"/>
                </a:moveTo>
                <a:cubicBezTo>
                  <a:pt x="246" y="69"/>
                  <a:pt x="246" y="69"/>
                  <a:pt x="246" y="69"/>
                </a:cubicBezTo>
                <a:cubicBezTo>
                  <a:pt x="246" y="40"/>
                  <a:pt x="246" y="40"/>
                  <a:pt x="246" y="40"/>
                </a:cubicBezTo>
                <a:cubicBezTo>
                  <a:pt x="246" y="32"/>
                  <a:pt x="244" y="30"/>
                  <a:pt x="236" y="30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25" y="0"/>
                  <a:pt x="125" y="0"/>
                  <a:pt x="12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0" y="30"/>
                  <a:pt x="40" y="30"/>
                  <a:pt x="40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" y="30"/>
                  <a:pt x="0" y="38"/>
                  <a:pt x="0" y="38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29"/>
                  <a:pt x="11" y="238"/>
                  <a:pt x="28" y="238"/>
                </a:cubicBezTo>
                <a:cubicBezTo>
                  <a:pt x="270" y="238"/>
                  <a:pt x="270" y="238"/>
                  <a:pt x="270" y="238"/>
                </a:cubicBezTo>
                <a:cubicBezTo>
                  <a:pt x="283" y="238"/>
                  <a:pt x="288" y="231"/>
                  <a:pt x="288" y="219"/>
                </a:cubicBezTo>
                <a:cubicBezTo>
                  <a:pt x="288" y="79"/>
                  <a:pt x="288" y="79"/>
                  <a:pt x="288" y="79"/>
                </a:cubicBezTo>
                <a:cubicBezTo>
                  <a:pt x="288" y="71"/>
                  <a:pt x="286" y="69"/>
                  <a:pt x="278" y="69"/>
                </a:cubicBezTo>
                <a:close/>
                <a:moveTo>
                  <a:pt x="51" y="47"/>
                </a:moveTo>
                <a:cubicBezTo>
                  <a:pt x="64" y="17"/>
                  <a:pt x="64" y="17"/>
                  <a:pt x="64" y="17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127" y="47"/>
                  <a:pt x="127" y="47"/>
                  <a:pt x="127" y="47"/>
                </a:cubicBezTo>
                <a:cubicBezTo>
                  <a:pt x="229" y="47"/>
                  <a:pt x="229" y="47"/>
                  <a:pt x="229" y="47"/>
                </a:cubicBezTo>
                <a:cubicBezTo>
                  <a:pt x="229" y="69"/>
                  <a:pt x="229" y="69"/>
                  <a:pt x="229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2" y="205"/>
                  <a:pt x="42" y="205"/>
                  <a:pt x="42" y="205"/>
                </a:cubicBezTo>
                <a:cubicBezTo>
                  <a:pt x="59" y="205"/>
                  <a:pt x="59" y="205"/>
                  <a:pt x="59" y="205"/>
                </a:cubicBezTo>
                <a:cubicBezTo>
                  <a:pt x="59" y="86"/>
                  <a:pt x="59" y="86"/>
                  <a:pt x="59" y="86"/>
                </a:cubicBezTo>
                <a:cubicBezTo>
                  <a:pt x="271" y="86"/>
                  <a:pt x="271" y="86"/>
                  <a:pt x="271" y="86"/>
                </a:cubicBezTo>
                <a:cubicBezTo>
                  <a:pt x="271" y="219"/>
                  <a:pt x="271" y="219"/>
                  <a:pt x="271" y="219"/>
                </a:cubicBezTo>
                <a:cubicBezTo>
                  <a:pt x="271" y="220"/>
                  <a:pt x="271" y="220"/>
                  <a:pt x="271" y="220"/>
                </a:cubicBezTo>
                <a:cubicBezTo>
                  <a:pt x="271" y="220"/>
                  <a:pt x="270" y="220"/>
                  <a:pt x="270" y="220"/>
                </a:cubicBezTo>
                <a:cubicBezTo>
                  <a:pt x="28" y="220"/>
                  <a:pt x="28" y="220"/>
                  <a:pt x="28" y="220"/>
                </a:cubicBezTo>
                <a:cubicBezTo>
                  <a:pt x="20" y="220"/>
                  <a:pt x="18" y="218"/>
                  <a:pt x="18" y="210"/>
                </a:cubicBezTo>
                <a:cubicBezTo>
                  <a:pt x="18" y="47"/>
                  <a:pt x="18" y="47"/>
                  <a:pt x="18" y="4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1" name="Freeform 442"/>
          <p:cNvSpPr>
            <a:spLocks noEditPoints="1"/>
          </p:cNvSpPr>
          <p:nvPr/>
        </p:nvSpPr>
        <p:spPr bwMode="auto">
          <a:xfrm>
            <a:off x="8381872" y="4951971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2" name="Rectangle 443"/>
          <p:cNvSpPr>
            <a:spLocks noChangeArrowheads="1"/>
          </p:cNvSpPr>
          <p:nvPr/>
        </p:nvSpPr>
        <p:spPr bwMode="auto">
          <a:xfrm>
            <a:off x="8454897" y="4988483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3" name="Rectangle 444"/>
          <p:cNvSpPr>
            <a:spLocks noChangeArrowheads="1"/>
          </p:cNvSpPr>
          <p:nvPr/>
        </p:nvSpPr>
        <p:spPr bwMode="auto">
          <a:xfrm>
            <a:off x="8545384" y="4998008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4" name="Rectangle 445"/>
          <p:cNvSpPr>
            <a:spLocks noChangeArrowheads="1"/>
          </p:cNvSpPr>
          <p:nvPr/>
        </p:nvSpPr>
        <p:spPr bwMode="auto">
          <a:xfrm>
            <a:off x="8545384" y="5032933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5" name="Rectangle 446"/>
          <p:cNvSpPr>
            <a:spLocks noChangeArrowheads="1"/>
          </p:cNvSpPr>
          <p:nvPr/>
        </p:nvSpPr>
        <p:spPr bwMode="auto">
          <a:xfrm>
            <a:off x="8454897" y="5080558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6" name="Rectangle 447"/>
          <p:cNvSpPr>
            <a:spLocks noChangeArrowheads="1"/>
          </p:cNvSpPr>
          <p:nvPr/>
        </p:nvSpPr>
        <p:spPr bwMode="auto">
          <a:xfrm>
            <a:off x="8454897" y="5117071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7" name="Freeform 448"/>
          <p:cNvSpPr/>
          <p:nvPr/>
        </p:nvSpPr>
        <p:spPr bwMode="auto">
          <a:xfrm>
            <a:off x="8896222" y="5063096"/>
            <a:ext cx="265113" cy="93663"/>
          </a:xfrm>
          <a:custGeom>
            <a:avLst/>
            <a:gdLst>
              <a:gd name="T0" fmla="*/ 147 w 295"/>
              <a:gd name="T1" fmla="*/ 15 h 104"/>
              <a:gd name="T2" fmla="*/ 126 w 295"/>
              <a:gd name="T3" fmla="*/ 0 h 104"/>
              <a:gd name="T4" fmla="*/ 13 w 295"/>
              <a:gd name="T5" fmla="*/ 0 h 104"/>
              <a:gd name="T6" fmla="*/ 6 w 295"/>
              <a:gd name="T7" fmla="*/ 92 h 104"/>
              <a:gd name="T8" fmla="*/ 289 w 295"/>
              <a:gd name="T9" fmla="*/ 92 h 104"/>
              <a:gd name="T10" fmla="*/ 283 w 295"/>
              <a:gd name="T11" fmla="*/ 0 h 104"/>
              <a:gd name="T12" fmla="*/ 169 w 295"/>
              <a:gd name="T13" fmla="*/ 0 h 104"/>
              <a:gd name="T14" fmla="*/ 147 w 295"/>
              <a:gd name="T15" fmla="*/ 1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5" h="104">
                <a:moveTo>
                  <a:pt x="147" y="15"/>
                </a:moveTo>
                <a:cubicBezTo>
                  <a:pt x="138" y="15"/>
                  <a:pt x="129" y="9"/>
                  <a:pt x="12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39"/>
                  <a:pt x="0" y="86"/>
                  <a:pt x="6" y="92"/>
                </a:cubicBezTo>
                <a:cubicBezTo>
                  <a:pt x="18" y="104"/>
                  <a:pt x="278" y="103"/>
                  <a:pt x="289" y="92"/>
                </a:cubicBezTo>
                <a:cubicBezTo>
                  <a:pt x="295" y="86"/>
                  <a:pt x="289" y="39"/>
                  <a:pt x="28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6" y="9"/>
                  <a:pt x="157" y="15"/>
                  <a:pt x="147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8" name="Freeform 449"/>
          <p:cNvSpPr>
            <a:spLocks noEditPoints="1"/>
          </p:cNvSpPr>
          <p:nvPr/>
        </p:nvSpPr>
        <p:spPr bwMode="auto">
          <a:xfrm>
            <a:off x="8908922" y="4975783"/>
            <a:ext cx="238125" cy="73025"/>
          </a:xfrm>
          <a:custGeom>
            <a:avLst/>
            <a:gdLst>
              <a:gd name="T0" fmla="*/ 132 w 265"/>
              <a:gd name="T1" fmla="*/ 68 h 81"/>
              <a:gd name="T2" fmla="*/ 153 w 265"/>
              <a:gd name="T3" fmla="*/ 81 h 81"/>
              <a:gd name="T4" fmla="*/ 265 w 265"/>
              <a:gd name="T5" fmla="*/ 81 h 81"/>
              <a:gd name="T6" fmla="*/ 257 w 265"/>
              <a:gd name="T7" fmla="*/ 40 h 81"/>
              <a:gd name="T8" fmla="*/ 201 w 265"/>
              <a:gd name="T9" fmla="*/ 40 h 81"/>
              <a:gd name="T10" fmla="*/ 163 w 265"/>
              <a:gd name="T11" fmla="*/ 0 h 81"/>
              <a:gd name="T12" fmla="*/ 101 w 265"/>
              <a:gd name="T13" fmla="*/ 0 h 81"/>
              <a:gd name="T14" fmla="*/ 65 w 265"/>
              <a:gd name="T15" fmla="*/ 40 h 81"/>
              <a:gd name="T16" fmla="*/ 8 w 265"/>
              <a:gd name="T17" fmla="*/ 40 h 81"/>
              <a:gd name="T18" fmla="*/ 0 w 265"/>
              <a:gd name="T19" fmla="*/ 81 h 81"/>
              <a:gd name="T20" fmla="*/ 112 w 265"/>
              <a:gd name="T21" fmla="*/ 81 h 81"/>
              <a:gd name="T22" fmla="*/ 132 w 265"/>
              <a:gd name="T23" fmla="*/ 68 h 81"/>
              <a:gd name="T24" fmla="*/ 117 w 265"/>
              <a:gd name="T25" fmla="*/ 14 h 81"/>
              <a:gd name="T26" fmla="*/ 147 w 265"/>
              <a:gd name="T27" fmla="*/ 14 h 81"/>
              <a:gd name="T28" fmla="*/ 157 w 265"/>
              <a:gd name="T29" fmla="*/ 27 h 81"/>
              <a:gd name="T30" fmla="*/ 147 w 265"/>
              <a:gd name="T31" fmla="*/ 40 h 81"/>
              <a:gd name="T32" fmla="*/ 117 w 265"/>
              <a:gd name="T33" fmla="*/ 40 h 81"/>
              <a:gd name="T34" fmla="*/ 107 w 265"/>
              <a:gd name="T35" fmla="*/ 27 h 81"/>
              <a:gd name="T36" fmla="*/ 117 w 265"/>
              <a:gd name="T37" fmla="*/ 1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5" h="81">
                <a:moveTo>
                  <a:pt x="132" y="68"/>
                </a:moveTo>
                <a:cubicBezTo>
                  <a:pt x="142" y="68"/>
                  <a:pt x="149" y="73"/>
                  <a:pt x="153" y="81"/>
                </a:cubicBezTo>
                <a:cubicBezTo>
                  <a:pt x="265" y="81"/>
                  <a:pt x="265" y="81"/>
                  <a:pt x="265" y="81"/>
                </a:cubicBezTo>
                <a:cubicBezTo>
                  <a:pt x="261" y="58"/>
                  <a:pt x="257" y="40"/>
                  <a:pt x="257" y="40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193" y="23"/>
                  <a:pt x="177" y="0"/>
                  <a:pt x="163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88" y="0"/>
                  <a:pt x="74" y="22"/>
                  <a:pt x="65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5" y="58"/>
                  <a:pt x="0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3"/>
                  <a:pt x="123" y="68"/>
                  <a:pt x="132" y="68"/>
                </a:cubicBezTo>
                <a:close/>
                <a:moveTo>
                  <a:pt x="117" y="14"/>
                </a:moveTo>
                <a:cubicBezTo>
                  <a:pt x="147" y="14"/>
                  <a:pt x="147" y="14"/>
                  <a:pt x="147" y="14"/>
                </a:cubicBezTo>
                <a:cubicBezTo>
                  <a:pt x="153" y="14"/>
                  <a:pt x="157" y="22"/>
                  <a:pt x="157" y="27"/>
                </a:cubicBezTo>
                <a:cubicBezTo>
                  <a:pt x="157" y="32"/>
                  <a:pt x="153" y="40"/>
                  <a:pt x="147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1" y="40"/>
                  <a:pt x="107" y="32"/>
                  <a:pt x="107" y="27"/>
                </a:cubicBezTo>
                <a:cubicBezTo>
                  <a:pt x="107" y="22"/>
                  <a:pt x="111" y="14"/>
                  <a:pt x="117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9" name="Freeform 359"/>
          <p:cNvSpPr>
            <a:spLocks noEditPoints="1"/>
          </p:cNvSpPr>
          <p:nvPr/>
        </p:nvSpPr>
        <p:spPr bwMode="auto">
          <a:xfrm>
            <a:off x="3867022" y="4605896"/>
            <a:ext cx="261938" cy="180975"/>
          </a:xfrm>
          <a:custGeom>
            <a:avLst/>
            <a:gdLst>
              <a:gd name="T0" fmla="*/ 268 w 292"/>
              <a:gd name="T1" fmla="*/ 45 h 201"/>
              <a:gd name="T2" fmla="*/ 224 w 292"/>
              <a:gd name="T3" fmla="*/ 31 h 201"/>
              <a:gd name="T4" fmla="*/ 219 w 292"/>
              <a:gd name="T5" fmla="*/ 31 h 201"/>
              <a:gd name="T6" fmla="*/ 219 w 292"/>
              <a:gd name="T7" fmla="*/ 0 h 201"/>
              <a:gd name="T8" fmla="*/ 0 w 292"/>
              <a:gd name="T9" fmla="*/ 0 h 201"/>
              <a:gd name="T10" fmla="*/ 0 w 292"/>
              <a:gd name="T11" fmla="*/ 122 h 201"/>
              <a:gd name="T12" fmla="*/ 97 w 292"/>
              <a:gd name="T13" fmla="*/ 201 h 201"/>
              <a:gd name="T14" fmla="*/ 122 w 292"/>
              <a:gd name="T15" fmla="*/ 201 h 201"/>
              <a:gd name="T16" fmla="*/ 205 w 292"/>
              <a:gd name="T17" fmla="*/ 170 h 201"/>
              <a:gd name="T18" fmla="*/ 221 w 292"/>
              <a:gd name="T19" fmla="*/ 171 h 201"/>
              <a:gd name="T20" fmla="*/ 265 w 292"/>
              <a:gd name="T21" fmla="*/ 157 h 201"/>
              <a:gd name="T22" fmla="*/ 292 w 292"/>
              <a:gd name="T23" fmla="*/ 100 h 201"/>
              <a:gd name="T24" fmla="*/ 268 w 292"/>
              <a:gd name="T25" fmla="*/ 45 h 201"/>
              <a:gd name="T26" fmla="*/ 246 w 292"/>
              <a:gd name="T27" fmla="*/ 129 h 201"/>
              <a:gd name="T28" fmla="*/ 221 w 292"/>
              <a:gd name="T29" fmla="*/ 137 h 201"/>
              <a:gd name="T30" fmla="*/ 217 w 292"/>
              <a:gd name="T31" fmla="*/ 137 h 201"/>
              <a:gd name="T32" fmla="*/ 219 w 292"/>
              <a:gd name="T33" fmla="*/ 122 h 201"/>
              <a:gd name="T34" fmla="*/ 219 w 292"/>
              <a:gd name="T35" fmla="*/ 65 h 201"/>
              <a:gd name="T36" fmla="*/ 224 w 292"/>
              <a:gd name="T37" fmla="*/ 65 h 201"/>
              <a:gd name="T38" fmla="*/ 248 w 292"/>
              <a:gd name="T39" fmla="*/ 73 h 201"/>
              <a:gd name="T40" fmla="*/ 258 w 292"/>
              <a:gd name="T41" fmla="*/ 100 h 201"/>
              <a:gd name="T42" fmla="*/ 246 w 292"/>
              <a:gd name="T43" fmla="*/ 12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2" h="201">
                <a:moveTo>
                  <a:pt x="268" y="45"/>
                </a:moveTo>
                <a:cubicBezTo>
                  <a:pt x="250" y="33"/>
                  <a:pt x="233" y="31"/>
                  <a:pt x="224" y="31"/>
                </a:cubicBezTo>
                <a:cubicBezTo>
                  <a:pt x="222" y="31"/>
                  <a:pt x="221" y="31"/>
                  <a:pt x="219" y="31"/>
                </a:cubicBezTo>
                <a:cubicBezTo>
                  <a:pt x="219" y="0"/>
                  <a:pt x="219" y="0"/>
                  <a:pt x="2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75"/>
                  <a:pt x="43" y="201"/>
                  <a:pt x="97" y="201"/>
                </a:cubicBezTo>
                <a:cubicBezTo>
                  <a:pt x="122" y="201"/>
                  <a:pt x="122" y="201"/>
                  <a:pt x="122" y="201"/>
                </a:cubicBezTo>
                <a:cubicBezTo>
                  <a:pt x="158" y="201"/>
                  <a:pt x="189" y="199"/>
                  <a:pt x="205" y="170"/>
                </a:cubicBezTo>
                <a:cubicBezTo>
                  <a:pt x="208" y="171"/>
                  <a:pt x="214" y="171"/>
                  <a:pt x="221" y="171"/>
                </a:cubicBezTo>
                <a:cubicBezTo>
                  <a:pt x="230" y="171"/>
                  <a:pt x="247" y="169"/>
                  <a:pt x="265" y="157"/>
                </a:cubicBezTo>
                <a:cubicBezTo>
                  <a:pt x="284" y="145"/>
                  <a:pt x="292" y="129"/>
                  <a:pt x="292" y="100"/>
                </a:cubicBezTo>
                <a:cubicBezTo>
                  <a:pt x="292" y="75"/>
                  <a:pt x="285" y="57"/>
                  <a:pt x="268" y="45"/>
                </a:cubicBezTo>
                <a:close/>
                <a:moveTo>
                  <a:pt x="246" y="129"/>
                </a:moveTo>
                <a:cubicBezTo>
                  <a:pt x="237" y="135"/>
                  <a:pt x="225" y="137"/>
                  <a:pt x="221" y="137"/>
                </a:cubicBezTo>
                <a:cubicBezTo>
                  <a:pt x="220" y="137"/>
                  <a:pt x="219" y="137"/>
                  <a:pt x="217" y="137"/>
                </a:cubicBezTo>
                <a:cubicBezTo>
                  <a:pt x="218" y="132"/>
                  <a:pt x="219" y="127"/>
                  <a:pt x="219" y="122"/>
                </a:cubicBezTo>
                <a:cubicBezTo>
                  <a:pt x="219" y="65"/>
                  <a:pt x="219" y="65"/>
                  <a:pt x="219" y="65"/>
                </a:cubicBezTo>
                <a:cubicBezTo>
                  <a:pt x="221" y="65"/>
                  <a:pt x="222" y="65"/>
                  <a:pt x="224" y="65"/>
                </a:cubicBezTo>
                <a:cubicBezTo>
                  <a:pt x="228" y="65"/>
                  <a:pt x="240" y="67"/>
                  <a:pt x="248" y="73"/>
                </a:cubicBezTo>
                <a:cubicBezTo>
                  <a:pt x="256" y="79"/>
                  <a:pt x="258" y="89"/>
                  <a:pt x="258" y="100"/>
                </a:cubicBezTo>
                <a:cubicBezTo>
                  <a:pt x="258" y="112"/>
                  <a:pt x="255" y="122"/>
                  <a:pt x="246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3412" y="3685901"/>
            <a:ext cx="4531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 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您的欣赏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412" y="4423959"/>
            <a:ext cx="27363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solidFill>
                <a:srgbClr val="E3A1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3412" y="4762513"/>
            <a:ext cx="1818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 PANG XIE</a:t>
            </a:r>
            <a:endParaRPr lang="zh-CN" altLang="en-US" sz="1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3412" y="2315696"/>
            <a:ext cx="34462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  <a:endParaRPr lang="zh-CN" altLang="en-US" sz="9600" dirty="0">
              <a:solidFill>
                <a:srgbClr val="E3A152"/>
              </a:solidFill>
              <a:latin typeface="Impact" panose="020B080603090205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b="5637"/>
          <a:stretch>
            <a:fillRect/>
          </a:stretch>
        </p:blipFill>
        <p:spPr>
          <a:xfrm>
            <a:off x="5241607" y="0"/>
            <a:ext cx="6858953" cy="689864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3023532" cy="17033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4333" y="1770464"/>
            <a:ext cx="2994172" cy="168484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5141" y="13231"/>
            <a:ext cx="3005578" cy="16806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379" y="1770792"/>
            <a:ext cx="2998497" cy="168570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7404" y="1748934"/>
            <a:ext cx="3027737" cy="16926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4333" y="3504263"/>
            <a:ext cx="2994172" cy="16873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57810" y="0"/>
            <a:ext cx="3013053" cy="16852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77405" y="3529096"/>
            <a:ext cx="3013054" cy="16906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24" y="3532675"/>
            <a:ext cx="3014007" cy="169326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1"/>
          <a:srcRect r="3011" b="76899"/>
          <a:stretch>
            <a:fillRect/>
          </a:stretch>
        </p:blipFill>
        <p:spPr>
          <a:xfrm rot="10800000">
            <a:off x="-1" y="5288616"/>
            <a:ext cx="12190877" cy="15887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92378" y="8991"/>
            <a:ext cx="2994171" cy="16891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525" y="1757362"/>
            <a:ext cx="3014007" cy="169675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92379" y="3509846"/>
            <a:ext cx="2998498" cy="1684313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935284" y="5667469"/>
            <a:ext cx="7485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更多优质作品请搜索：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35284" y="6129134"/>
            <a:ext cx="61208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http://chn.docer.com/works/?userid=199247369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19534" b="5637"/>
          <a:stretch>
            <a:fillRect/>
          </a:stretch>
        </p:blipFill>
        <p:spPr>
          <a:xfrm rot="10800000">
            <a:off x="-1010017" y="-129514"/>
            <a:ext cx="5683193" cy="7139914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23" name="组合 7出自【趣你的PPT】(微信:qunideppt)：最优质的PPT资源库"/>
          <p:cNvGrpSpPr/>
          <p:nvPr/>
        </p:nvGrpSpPr>
        <p:grpSpPr bwMode="auto">
          <a:xfrm>
            <a:off x="3607749" y="2783842"/>
            <a:ext cx="8584251" cy="1313202"/>
            <a:chOff x="3252108" y="1383156"/>
            <a:chExt cx="5064578" cy="774259"/>
          </a:xfrm>
        </p:grpSpPr>
        <p:cxnSp>
          <p:nvCxnSpPr>
            <p:cNvPr id="24" name="出自【趣你的PPT】(微信:qunideppt)：最优质的PPT资源库"/>
            <p:cNvCxnSpPr/>
            <p:nvPr/>
          </p:nvCxnSpPr>
          <p:spPr>
            <a:xfrm>
              <a:off x="3656956" y="2157415"/>
              <a:ext cx="46597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出自【趣你的PPT】(微信:qunideppt)：最优质的PPT资源库"/>
            <p:cNvCxnSpPr/>
            <p:nvPr/>
          </p:nvCxnSpPr>
          <p:spPr>
            <a:xfrm>
              <a:off x="3656956" y="1383156"/>
              <a:ext cx="46597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"/>
            <p:cNvGrpSpPr/>
            <p:nvPr/>
          </p:nvGrpSpPr>
          <p:grpSpPr bwMode="auto">
            <a:xfrm>
              <a:off x="3252108" y="1383156"/>
              <a:ext cx="772834" cy="772834"/>
              <a:chOff x="3252108" y="1383156"/>
              <a:chExt cx="772834" cy="772834"/>
            </a:xfrm>
          </p:grpSpPr>
          <p:sp>
            <p:nvSpPr>
              <p:cNvPr id="47" name="出自【趣你的PPT】(微信:qunideppt)：最优质的PPT资源库"/>
              <p:cNvSpPr/>
              <p:nvPr/>
            </p:nvSpPr>
            <p:spPr>
              <a:xfrm>
                <a:off x="3360068" y="1491045"/>
                <a:ext cx="557262" cy="556895"/>
              </a:xfrm>
              <a:prstGeom prst="diamond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出自【趣你的PPT】(微信:qunideppt)：最优质的PPT资源库"/>
              <p:cNvSpPr/>
              <p:nvPr/>
            </p:nvSpPr>
            <p:spPr>
              <a:xfrm>
                <a:off x="3252108" y="1383156"/>
                <a:ext cx="773181" cy="772672"/>
              </a:xfrm>
              <a:prstGeom prst="diamond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出自【趣你的PPT】(微信:qunideppt)：最优质的PPT资源库"/>
            <p:cNvSpPr txBox="1"/>
            <p:nvPr/>
          </p:nvSpPr>
          <p:spPr>
            <a:xfrm>
              <a:off x="4047618" y="1481576"/>
              <a:ext cx="4183437" cy="5443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5400" b="1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点击此处添加标题文字</a:t>
              </a:r>
            </a:p>
          </p:txBody>
        </p:sp>
        <p:sp>
          <p:nvSpPr>
            <p:cNvPr id="46" name="出自【趣你的PPT】(微信:qunideppt)：最优质的PPT资源库"/>
            <p:cNvSpPr txBox="1"/>
            <p:nvPr/>
          </p:nvSpPr>
          <p:spPr>
            <a:xfrm>
              <a:off x="3481640" y="1527248"/>
              <a:ext cx="282600" cy="4899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800" b="1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8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10"/>
          <p:cNvSpPr>
            <a:spLocks noChangeAspect="1"/>
          </p:cNvSpPr>
          <p:nvPr/>
        </p:nvSpPr>
        <p:spPr>
          <a:xfrm>
            <a:off x="1189846" y="2393472"/>
            <a:ext cx="576000" cy="5760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>
              <a:solidFill>
                <a:prstClr val="white"/>
              </a:solidFill>
            </a:endParaRPr>
          </a:p>
        </p:txBody>
      </p:sp>
      <p:sp>
        <p:nvSpPr>
          <p:cNvPr id="9" name="Oval 13"/>
          <p:cNvSpPr>
            <a:spLocks noChangeAspect="1"/>
          </p:cNvSpPr>
          <p:nvPr/>
        </p:nvSpPr>
        <p:spPr>
          <a:xfrm>
            <a:off x="1189846" y="3252601"/>
            <a:ext cx="576000" cy="5760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>
              <a:solidFill>
                <a:prstClr val="white"/>
              </a:solidFill>
            </a:endParaRPr>
          </a:p>
        </p:txBody>
      </p:sp>
      <p:pic>
        <p:nvPicPr>
          <p:cNvPr id="10" name="Picture 14" descr="phone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337166" y="3410081"/>
            <a:ext cx="289548" cy="289548"/>
          </a:xfrm>
          <a:prstGeom prst="rect">
            <a:avLst/>
          </a:prstGeom>
        </p:spPr>
      </p:pic>
      <p:pic>
        <p:nvPicPr>
          <p:cNvPr id="13" name="Picture 15" descr="bulb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327006" y="2556815"/>
            <a:ext cx="289548" cy="289548"/>
          </a:xfrm>
          <a:prstGeom prst="rect">
            <a:avLst/>
          </a:prstGeom>
        </p:spPr>
      </p:pic>
      <p:sp>
        <p:nvSpPr>
          <p:cNvPr id="14" name="Oval 19"/>
          <p:cNvSpPr>
            <a:spLocks noChangeAspect="1"/>
          </p:cNvSpPr>
          <p:nvPr/>
        </p:nvSpPr>
        <p:spPr>
          <a:xfrm>
            <a:off x="1189846" y="4119053"/>
            <a:ext cx="576000" cy="5760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>
              <a:solidFill>
                <a:prstClr val="white"/>
              </a:solidFill>
            </a:endParaRPr>
          </a:p>
        </p:txBody>
      </p:sp>
      <p:pic>
        <p:nvPicPr>
          <p:cNvPr id="16" name="Picture 23" descr="cloud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357486" y="4274427"/>
            <a:ext cx="251998" cy="25199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8166848" y="1836691"/>
            <a:ext cx="4025152" cy="4106791"/>
            <a:chOff x="8166848" y="1836691"/>
            <a:chExt cx="4025152" cy="410679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8166848" y="1836691"/>
              <a:ext cx="4025152" cy="4106791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7"/>
            <a:srcRect r="8347"/>
            <a:stretch>
              <a:fillRect/>
            </a:stretch>
          </p:blipFill>
          <p:spPr>
            <a:xfrm>
              <a:off x="8705707" y="2269169"/>
              <a:ext cx="3486293" cy="2354405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2017306" y="2452407"/>
            <a:ext cx="5069294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17306" y="3254513"/>
            <a:ext cx="5069294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17306" y="4135084"/>
            <a:ext cx="5069294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21"/>
          <p:cNvSpPr/>
          <p:nvPr/>
        </p:nvSpPr>
        <p:spPr>
          <a:xfrm rot="10800000" flipV="1">
            <a:off x="4323990" y="4169331"/>
            <a:ext cx="1152516" cy="115251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22"/>
          <p:cNvSpPr/>
          <p:nvPr/>
        </p:nvSpPr>
        <p:spPr>
          <a:xfrm rot="10800000" flipV="1">
            <a:off x="5519742" y="4169331"/>
            <a:ext cx="1152516" cy="115251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23"/>
          <p:cNvSpPr/>
          <p:nvPr/>
        </p:nvSpPr>
        <p:spPr>
          <a:xfrm rot="10800000" flipV="1">
            <a:off x="6715494" y="4169331"/>
            <a:ext cx="1152516" cy="115251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24"/>
          <p:cNvSpPr/>
          <p:nvPr/>
        </p:nvSpPr>
        <p:spPr>
          <a:xfrm rot="10800000" flipV="1">
            <a:off x="4894034" y="3098000"/>
            <a:ext cx="1152516" cy="115251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25"/>
          <p:cNvSpPr/>
          <p:nvPr/>
        </p:nvSpPr>
        <p:spPr>
          <a:xfrm rot="10800000" flipV="1">
            <a:off x="6089786" y="3098000"/>
            <a:ext cx="1152516" cy="115251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26"/>
          <p:cNvSpPr/>
          <p:nvPr/>
        </p:nvSpPr>
        <p:spPr>
          <a:xfrm rot="10800000" flipV="1">
            <a:off x="5411623" y="1978169"/>
            <a:ext cx="1152516" cy="115251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ounded Rectangle 37"/>
          <p:cNvSpPr/>
          <p:nvPr/>
        </p:nvSpPr>
        <p:spPr>
          <a:xfrm>
            <a:off x="8474718" y="1933881"/>
            <a:ext cx="604695" cy="604695"/>
          </a:xfrm>
          <a:prstGeom prst="roundRect">
            <a:avLst>
              <a:gd name="adj" fmla="val 16554"/>
            </a:avLst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ounded Rectangle 40"/>
          <p:cNvSpPr/>
          <p:nvPr/>
        </p:nvSpPr>
        <p:spPr>
          <a:xfrm>
            <a:off x="8474718" y="3283286"/>
            <a:ext cx="604695" cy="604695"/>
          </a:xfrm>
          <a:prstGeom prst="roundRect">
            <a:avLst>
              <a:gd name="adj" fmla="val 16554"/>
            </a:avLst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ounded Rectangle 42"/>
          <p:cNvSpPr/>
          <p:nvPr/>
        </p:nvSpPr>
        <p:spPr>
          <a:xfrm>
            <a:off x="8474718" y="4632693"/>
            <a:ext cx="604695" cy="604695"/>
          </a:xfrm>
          <a:prstGeom prst="roundRect">
            <a:avLst>
              <a:gd name="adj" fmla="val 16554"/>
            </a:avLst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ounded Rectangle 56"/>
          <p:cNvSpPr/>
          <p:nvPr/>
        </p:nvSpPr>
        <p:spPr>
          <a:xfrm flipH="1">
            <a:off x="3108370" y="1933881"/>
            <a:ext cx="604695" cy="604695"/>
          </a:xfrm>
          <a:prstGeom prst="roundRect">
            <a:avLst>
              <a:gd name="adj" fmla="val 16554"/>
            </a:avLst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ounded Rectangle 57"/>
          <p:cNvSpPr/>
          <p:nvPr/>
        </p:nvSpPr>
        <p:spPr>
          <a:xfrm flipH="1">
            <a:off x="3108370" y="3283286"/>
            <a:ext cx="604695" cy="604695"/>
          </a:xfrm>
          <a:prstGeom prst="roundRect">
            <a:avLst>
              <a:gd name="adj" fmla="val 16554"/>
            </a:avLst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ounded Rectangle 58"/>
          <p:cNvSpPr/>
          <p:nvPr/>
        </p:nvSpPr>
        <p:spPr>
          <a:xfrm flipH="1">
            <a:off x="3108370" y="4632693"/>
            <a:ext cx="604695" cy="604695"/>
          </a:xfrm>
          <a:prstGeom prst="roundRect">
            <a:avLst>
              <a:gd name="adj" fmla="val 16554"/>
            </a:avLst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901216" y="4546978"/>
            <a:ext cx="377138" cy="478408"/>
            <a:chOff x="5048377" y="427811"/>
            <a:chExt cx="377138" cy="478408"/>
          </a:xfrm>
          <a:solidFill>
            <a:srgbClr val="FDFDFD"/>
          </a:solidFill>
        </p:grpSpPr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5121402" y="427811"/>
              <a:ext cx="272377" cy="460945"/>
            </a:xfrm>
            <a:custGeom>
              <a:avLst/>
              <a:gdLst>
                <a:gd name="T0" fmla="*/ 159 w 163"/>
                <a:gd name="T1" fmla="*/ 270 h 277"/>
                <a:gd name="T2" fmla="*/ 136 w 163"/>
                <a:gd name="T3" fmla="*/ 277 h 277"/>
                <a:gd name="T4" fmla="*/ 112 w 163"/>
                <a:gd name="T5" fmla="*/ 270 h 277"/>
                <a:gd name="T6" fmla="*/ 128 w 163"/>
                <a:gd name="T7" fmla="*/ 260 h 277"/>
                <a:gd name="T8" fmla="*/ 149 w 163"/>
                <a:gd name="T9" fmla="*/ 257 h 277"/>
                <a:gd name="T10" fmla="*/ 160 w 163"/>
                <a:gd name="T11" fmla="*/ 259 h 277"/>
                <a:gd name="T12" fmla="*/ 159 w 163"/>
                <a:gd name="T13" fmla="*/ 270 h 277"/>
                <a:gd name="T14" fmla="*/ 12 w 163"/>
                <a:gd name="T15" fmla="*/ 114 h 277"/>
                <a:gd name="T16" fmla="*/ 20 w 163"/>
                <a:gd name="T17" fmla="*/ 111 h 277"/>
                <a:gd name="T18" fmla="*/ 91 w 163"/>
                <a:gd name="T19" fmla="*/ 111 h 277"/>
                <a:gd name="T20" fmla="*/ 99 w 163"/>
                <a:gd name="T21" fmla="*/ 114 h 277"/>
                <a:gd name="T22" fmla="*/ 111 w 163"/>
                <a:gd name="T23" fmla="*/ 102 h 277"/>
                <a:gd name="T24" fmla="*/ 99 w 163"/>
                <a:gd name="T25" fmla="*/ 91 h 277"/>
                <a:gd name="T26" fmla="*/ 91 w 163"/>
                <a:gd name="T27" fmla="*/ 94 h 277"/>
                <a:gd name="T28" fmla="*/ 66 w 163"/>
                <a:gd name="T29" fmla="*/ 94 h 277"/>
                <a:gd name="T30" fmla="*/ 66 w 163"/>
                <a:gd name="T31" fmla="*/ 76 h 277"/>
                <a:gd name="T32" fmla="*/ 86 w 163"/>
                <a:gd name="T33" fmla="*/ 48 h 277"/>
                <a:gd name="T34" fmla="*/ 78 w 163"/>
                <a:gd name="T35" fmla="*/ 27 h 277"/>
                <a:gd name="T36" fmla="*/ 70 w 163"/>
                <a:gd name="T37" fmla="*/ 39 h 277"/>
                <a:gd name="T38" fmla="*/ 73 w 163"/>
                <a:gd name="T39" fmla="*/ 48 h 277"/>
                <a:gd name="T40" fmla="*/ 66 w 163"/>
                <a:gd name="T41" fmla="*/ 61 h 277"/>
                <a:gd name="T42" fmla="*/ 66 w 163"/>
                <a:gd name="T43" fmla="*/ 60 h 277"/>
                <a:gd name="T44" fmla="*/ 55 w 163"/>
                <a:gd name="T45" fmla="*/ 49 h 277"/>
                <a:gd name="T46" fmla="*/ 44 w 163"/>
                <a:gd name="T47" fmla="*/ 60 h 277"/>
                <a:gd name="T48" fmla="*/ 44 w 163"/>
                <a:gd name="T49" fmla="*/ 61 h 277"/>
                <a:gd name="T50" fmla="*/ 38 w 163"/>
                <a:gd name="T51" fmla="*/ 48 h 277"/>
                <a:gd name="T52" fmla="*/ 47 w 163"/>
                <a:gd name="T53" fmla="*/ 33 h 277"/>
                <a:gd name="T54" fmla="*/ 53 w 163"/>
                <a:gd name="T55" fmla="*/ 41 h 277"/>
                <a:gd name="T56" fmla="*/ 55 w 163"/>
                <a:gd name="T57" fmla="*/ 41 h 277"/>
                <a:gd name="T58" fmla="*/ 55 w 163"/>
                <a:gd name="T59" fmla="*/ 41 h 277"/>
                <a:gd name="T60" fmla="*/ 63 w 163"/>
                <a:gd name="T61" fmla="*/ 35 h 277"/>
                <a:gd name="T62" fmla="*/ 67 w 163"/>
                <a:gd name="T63" fmla="*/ 27 h 277"/>
                <a:gd name="T64" fmla="*/ 67 w 163"/>
                <a:gd name="T65" fmla="*/ 26 h 277"/>
                <a:gd name="T66" fmla="*/ 67 w 163"/>
                <a:gd name="T67" fmla="*/ 26 h 277"/>
                <a:gd name="T68" fmla="*/ 68 w 163"/>
                <a:gd name="T69" fmla="*/ 25 h 277"/>
                <a:gd name="T70" fmla="*/ 69 w 163"/>
                <a:gd name="T71" fmla="*/ 24 h 277"/>
                <a:gd name="T72" fmla="*/ 71 w 163"/>
                <a:gd name="T73" fmla="*/ 22 h 277"/>
                <a:gd name="T74" fmla="*/ 71 w 163"/>
                <a:gd name="T75" fmla="*/ 22 h 277"/>
                <a:gd name="T76" fmla="*/ 78 w 163"/>
                <a:gd name="T77" fmla="*/ 19 h 277"/>
                <a:gd name="T78" fmla="*/ 81 w 163"/>
                <a:gd name="T79" fmla="*/ 18 h 277"/>
                <a:gd name="T80" fmla="*/ 119 w 163"/>
                <a:gd name="T81" fmla="*/ 26 h 277"/>
                <a:gd name="T82" fmla="*/ 127 w 163"/>
                <a:gd name="T83" fmla="*/ 84 h 277"/>
                <a:gd name="T84" fmla="*/ 121 w 163"/>
                <a:gd name="T85" fmla="*/ 103 h 277"/>
                <a:gd name="T86" fmla="*/ 96 w 163"/>
                <a:gd name="T87" fmla="*/ 188 h 277"/>
                <a:gd name="T88" fmla="*/ 90 w 163"/>
                <a:gd name="T89" fmla="*/ 225 h 277"/>
                <a:gd name="T90" fmla="*/ 92 w 163"/>
                <a:gd name="T91" fmla="*/ 225 h 277"/>
                <a:gd name="T92" fmla="*/ 92 w 163"/>
                <a:gd name="T93" fmla="*/ 225 h 277"/>
                <a:gd name="T94" fmla="*/ 106 w 163"/>
                <a:gd name="T95" fmla="*/ 222 h 277"/>
                <a:gd name="T96" fmla="*/ 111 w 163"/>
                <a:gd name="T97" fmla="*/ 192 h 277"/>
                <a:gd name="T98" fmla="*/ 137 w 163"/>
                <a:gd name="T99" fmla="*/ 107 h 277"/>
                <a:gd name="T100" fmla="*/ 142 w 163"/>
                <a:gd name="T101" fmla="*/ 89 h 277"/>
                <a:gd name="T102" fmla="*/ 130 w 163"/>
                <a:gd name="T103" fmla="*/ 15 h 277"/>
                <a:gd name="T104" fmla="*/ 91 w 163"/>
                <a:gd name="T105" fmla="*/ 0 h 277"/>
                <a:gd name="T106" fmla="*/ 53 w 163"/>
                <a:gd name="T107" fmla="*/ 18 h 277"/>
                <a:gd name="T108" fmla="*/ 25 w 163"/>
                <a:gd name="T109" fmla="*/ 48 h 277"/>
                <a:gd name="T110" fmla="*/ 44 w 163"/>
                <a:gd name="T111" fmla="*/ 76 h 277"/>
                <a:gd name="T112" fmla="*/ 44 w 163"/>
                <a:gd name="T113" fmla="*/ 94 h 277"/>
                <a:gd name="T114" fmla="*/ 20 w 163"/>
                <a:gd name="T115" fmla="*/ 94 h 277"/>
                <a:gd name="T116" fmla="*/ 12 w 163"/>
                <a:gd name="T117" fmla="*/ 91 h 277"/>
                <a:gd name="T118" fmla="*/ 0 w 163"/>
                <a:gd name="T119" fmla="*/ 102 h 277"/>
                <a:gd name="T120" fmla="*/ 12 w 163"/>
                <a:gd name="T121" fmla="*/ 11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3" h="277">
                  <a:moveTo>
                    <a:pt x="159" y="270"/>
                  </a:moveTo>
                  <a:cubicBezTo>
                    <a:pt x="153" y="274"/>
                    <a:pt x="145" y="277"/>
                    <a:pt x="136" y="277"/>
                  </a:cubicBezTo>
                  <a:cubicBezTo>
                    <a:pt x="128" y="277"/>
                    <a:pt x="120" y="274"/>
                    <a:pt x="112" y="270"/>
                  </a:cubicBezTo>
                  <a:cubicBezTo>
                    <a:pt x="117" y="267"/>
                    <a:pt x="122" y="264"/>
                    <a:pt x="128" y="260"/>
                  </a:cubicBezTo>
                  <a:cubicBezTo>
                    <a:pt x="136" y="262"/>
                    <a:pt x="144" y="261"/>
                    <a:pt x="149" y="257"/>
                  </a:cubicBezTo>
                  <a:cubicBezTo>
                    <a:pt x="152" y="255"/>
                    <a:pt x="157" y="255"/>
                    <a:pt x="160" y="259"/>
                  </a:cubicBezTo>
                  <a:cubicBezTo>
                    <a:pt x="163" y="262"/>
                    <a:pt x="162" y="267"/>
                    <a:pt x="159" y="270"/>
                  </a:cubicBezTo>
                  <a:close/>
                  <a:moveTo>
                    <a:pt x="12" y="114"/>
                  </a:moveTo>
                  <a:cubicBezTo>
                    <a:pt x="15" y="114"/>
                    <a:pt x="18" y="113"/>
                    <a:pt x="20" y="111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93" y="113"/>
                    <a:pt x="96" y="114"/>
                    <a:pt x="99" y="114"/>
                  </a:cubicBezTo>
                  <a:cubicBezTo>
                    <a:pt x="106" y="114"/>
                    <a:pt x="111" y="109"/>
                    <a:pt x="111" y="102"/>
                  </a:cubicBezTo>
                  <a:cubicBezTo>
                    <a:pt x="111" y="96"/>
                    <a:pt x="106" y="91"/>
                    <a:pt x="99" y="91"/>
                  </a:cubicBezTo>
                  <a:cubicBezTo>
                    <a:pt x="96" y="91"/>
                    <a:pt x="93" y="92"/>
                    <a:pt x="91" y="94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78" y="72"/>
                    <a:pt x="86" y="61"/>
                    <a:pt x="86" y="48"/>
                  </a:cubicBezTo>
                  <a:cubicBezTo>
                    <a:pt x="86" y="40"/>
                    <a:pt x="83" y="33"/>
                    <a:pt x="78" y="27"/>
                  </a:cubicBezTo>
                  <a:cubicBezTo>
                    <a:pt x="74" y="30"/>
                    <a:pt x="70" y="33"/>
                    <a:pt x="70" y="39"/>
                  </a:cubicBezTo>
                  <a:cubicBezTo>
                    <a:pt x="72" y="41"/>
                    <a:pt x="73" y="45"/>
                    <a:pt x="73" y="48"/>
                  </a:cubicBezTo>
                  <a:cubicBezTo>
                    <a:pt x="73" y="53"/>
                    <a:pt x="70" y="58"/>
                    <a:pt x="66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4"/>
                    <a:pt x="61" y="49"/>
                    <a:pt x="55" y="49"/>
                  </a:cubicBezTo>
                  <a:cubicBezTo>
                    <a:pt x="49" y="49"/>
                    <a:pt x="44" y="54"/>
                    <a:pt x="44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0" y="58"/>
                    <a:pt x="38" y="53"/>
                    <a:pt x="38" y="48"/>
                  </a:cubicBezTo>
                  <a:cubicBezTo>
                    <a:pt x="38" y="41"/>
                    <a:pt x="41" y="36"/>
                    <a:pt x="47" y="33"/>
                  </a:cubicBezTo>
                  <a:cubicBezTo>
                    <a:pt x="47" y="37"/>
                    <a:pt x="49" y="40"/>
                    <a:pt x="53" y="41"/>
                  </a:cubicBezTo>
                  <a:cubicBezTo>
                    <a:pt x="54" y="41"/>
                    <a:pt x="54" y="41"/>
                    <a:pt x="55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9" y="41"/>
                    <a:pt x="62" y="39"/>
                    <a:pt x="63" y="35"/>
                  </a:cubicBezTo>
                  <a:cubicBezTo>
                    <a:pt x="63" y="32"/>
                    <a:pt x="65" y="29"/>
                    <a:pt x="67" y="27"/>
                  </a:cubicBezTo>
                  <a:cubicBezTo>
                    <a:pt x="67" y="27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8" y="25"/>
                    <a:pt x="68" y="25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3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3" y="21"/>
                    <a:pt x="75" y="20"/>
                    <a:pt x="78" y="19"/>
                  </a:cubicBezTo>
                  <a:cubicBezTo>
                    <a:pt x="79" y="18"/>
                    <a:pt x="80" y="18"/>
                    <a:pt x="81" y="18"/>
                  </a:cubicBezTo>
                  <a:cubicBezTo>
                    <a:pt x="92" y="14"/>
                    <a:pt x="108" y="16"/>
                    <a:pt x="119" y="26"/>
                  </a:cubicBezTo>
                  <a:cubicBezTo>
                    <a:pt x="131" y="39"/>
                    <a:pt x="134" y="59"/>
                    <a:pt x="127" y="84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12" y="134"/>
                    <a:pt x="105" y="160"/>
                    <a:pt x="96" y="188"/>
                  </a:cubicBezTo>
                  <a:cubicBezTo>
                    <a:pt x="91" y="203"/>
                    <a:pt x="90" y="215"/>
                    <a:pt x="90" y="225"/>
                  </a:cubicBezTo>
                  <a:cubicBezTo>
                    <a:pt x="91" y="225"/>
                    <a:pt x="91" y="225"/>
                    <a:pt x="92" y="225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5"/>
                    <a:pt x="101" y="224"/>
                    <a:pt x="106" y="222"/>
                  </a:cubicBezTo>
                  <a:cubicBezTo>
                    <a:pt x="106" y="213"/>
                    <a:pt x="108" y="203"/>
                    <a:pt x="111" y="192"/>
                  </a:cubicBezTo>
                  <a:cubicBezTo>
                    <a:pt x="120" y="165"/>
                    <a:pt x="128" y="138"/>
                    <a:pt x="137" y="10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54" y="47"/>
                    <a:pt x="140" y="25"/>
                    <a:pt x="130" y="15"/>
                  </a:cubicBezTo>
                  <a:cubicBezTo>
                    <a:pt x="120" y="5"/>
                    <a:pt x="105" y="0"/>
                    <a:pt x="91" y="0"/>
                  </a:cubicBezTo>
                  <a:cubicBezTo>
                    <a:pt x="75" y="0"/>
                    <a:pt x="61" y="7"/>
                    <a:pt x="53" y="18"/>
                  </a:cubicBezTo>
                  <a:cubicBezTo>
                    <a:pt x="38" y="19"/>
                    <a:pt x="25" y="32"/>
                    <a:pt x="25" y="48"/>
                  </a:cubicBezTo>
                  <a:cubicBezTo>
                    <a:pt x="25" y="61"/>
                    <a:pt x="33" y="72"/>
                    <a:pt x="44" y="76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8" y="92"/>
                    <a:pt x="15" y="91"/>
                    <a:pt x="12" y="91"/>
                  </a:cubicBezTo>
                  <a:cubicBezTo>
                    <a:pt x="5" y="91"/>
                    <a:pt x="0" y="96"/>
                    <a:pt x="0" y="102"/>
                  </a:cubicBezTo>
                  <a:cubicBezTo>
                    <a:pt x="0" y="109"/>
                    <a:pt x="5" y="114"/>
                    <a:pt x="12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5048377" y="625461"/>
              <a:ext cx="377138" cy="280758"/>
            </a:xfrm>
            <a:custGeom>
              <a:avLst/>
              <a:gdLst>
                <a:gd name="T0" fmla="*/ 202 w 227"/>
                <a:gd name="T1" fmla="*/ 32 h 170"/>
                <a:gd name="T2" fmla="*/ 215 w 227"/>
                <a:gd name="T3" fmla="*/ 80 h 170"/>
                <a:gd name="T4" fmla="*/ 189 w 227"/>
                <a:gd name="T5" fmla="*/ 80 h 170"/>
                <a:gd name="T6" fmla="*/ 202 w 227"/>
                <a:gd name="T7" fmla="*/ 32 h 170"/>
                <a:gd name="T8" fmla="*/ 26 w 227"/>
                <a:gd name="T9" fmla="*/ 32 h 170"/>
                <a:gd name="T10" fmla="*/ 13 w 227"/>
                <a:gd name="T11" fmla="*/ 80 h 170"/>
                <a:gd name="T12" fmla="*/ 39 w 227"/>
                <a:gd name="T13" fmla="*/ 80 h 170"/>
                <a:gd name="T14" fmla="*/ 26 w 227"/>
                <a:gd name="T15" fmla="*/ 32 h 170"/>
                <a:gd name="T16" fmla="*/ 199 w 227"/>
                <a:gd name="T17" fmla="*/ 108 h 170"/>
                <a:gd name="T18" fmla="*/ 209 w 227"/>
                <a:gd name="T19" fmla="*/ 91 h 170"/>
                <a:gd name="T20" fmla="*/ 190 w 227"/>
                <a:gd name="T21" fmla="*/ 91 h 170"/>
                <a:gd name="T22" fmla="*/ 186 w 227"/>
                <a:gd name="T23" fmla="*/ 97 h 170"/>
                <a:gd name="T24" fmla="*/ 125 w 227"/>
                <a:gd name="T25" fmla="*/ 93 h 170"/>
                <a:gd name="T26" fmla="*/ 125 w 227"/>
                <a:gd name="T27" fmla="*/ 0 h 170"/>
                <a:gd name="T28" fmla="*/ 103 w 227"/>
                <a:gd name="T29" fmla="*/ 0 h 170"/>
                <a:gd name="T30" fmla="*/ 103 w 227"/>
                <a:gd name="T31" fmla="*/ 93 h 170"/>
                <a:gd name="T32" fmla="*/ 42 w 227"/>
                <a:gd name="T33" fmla="*/ 97 h 170"/>
                <a:gd name="T34" fmla="*/ 39 w 227"/>
                <a:gd name="T35" fmla="*/ 91 h 170"/>
                <a:gd name="T36" fmla="*/ 20 w 227"/>
                <a:gd name="T37" fmla="*/ 91 h 170"/>
                <a:gd name="T38" fmla="*/ 82 w 227"/>
                <a:gd name="T39" fmla="*/ 147 h 170"/>
                <a:gd name="T40" fmla="*/ 114 w 227"/>
                <a:gd name="T41" fmla="*/ 170 h 170"/>
                <a:gd name="T42" fmla="*/ 146 w 227"/>
                <a:gd name="T43" fmla="*/ 147 h 170"/>
                <a:gd name="T44" fmla="*/ 182 w 227"/>
                <a:gd name="T45" fmla="*/ 127 h 170"/>
                <a:gd name="T46" fmla="*/ 199 w 227"/>
                <a:gd name="T47" fmla="*/ 10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170">
                  <a:moveTo>
                    <a:pt x="202" y="32"/>
                  </a:moveTo>
                  <a:cubicBezTo>
                    <a:pt x="202" y="32"/>
                    <a:pt x="227" y="80"/>
                    <a:pt x="215" y="80"/>
                  </a:cubicBezTo>
                  <a:cubicBezTo>
                    <a:pt x="203" y="80"/>
                    <a:pt x="201" y="80"/>
                    <a:pt x="189" y="80"/>
                  </a:cubicBezTo>
                  <a:cubicBezTo>
                    <a:pt x="176" y="80"/>
                    <a:pt x="202" y="32"/>
                    <a:pt x="202" y="32"/>
                  </a:cubicBezTo>
                  <a:close/>
                  <a:moveTo>
                    <a:pt x="26" y="32"/>
                  </a:moveTo>
                  <a:cubicBezTo>
                    <a:pt x="26" y="32"/>
                    <a:pt x="0" y="80"/>
                    <a:pt x="13" y="80"/>
                  </a:cubicBezTo>
                  <a:cubicBezTo>
                    <a:pt x="26" y="80"/>
                    <a:pt x="27" y="80"/>
                    <a:pt x="39" y="80"/>
                  </a:cubicBezTo>
                  <a:cubicBezTo>
                    <a:pt x="51" y="80"/>
                    <a:pt x="26" y="32"/>
                    <a:pt x="26" y="32"/>
                  </a:cubicBezTo>
                  <a:close/>
                  <a:moveTo>
                    <a:pt x="199" y="108"/>
                  </a:moveTo>
                  <a:cubicBezTo>
                    <a:pt x="203" y="103"/>
                    <a:pt x="206" y="97"/>
                    <a:pt x="209" y="91"/>
                  </a:cubicBezTo>
                  <a:cubicBezTo>
                    <a:pt x="190" y="91"/>
                    <a:pt x="190" y="91"/>
                    <a:pt x="190" y="91"/>
                  </a:cubicBezTo>
                  <a:cubicBezTo>
                    <a:pt x="189" y="93"/>
                    <a:pt x="188" y="95"/>
                    <a:pt x="186" y="97"/>
                  </a:cubicBezTo>
                  <a:cubicBezTo>
                    <a:pt x="166" y="121"/>
                    <a:pt x="129" y="121"/>
                    <a:pt x="125" y="93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0" y="121"/>
                    <a:pt x="63" y="121"/>
                    <a:pt x="42" y="97"/>
                  </a:cubicBezTo>
                  <a:cubicBezTo>
                    <a:pt x="41" y="95"/>
                    <a:pt x="40" y="93"/>
                    <a:pt x="39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32" y="118"/>
                    <a:pt x="55" y="138"/>
                    <a:pt x="82" y="147"/>
                  </a:cubicBezTo>
                  <a:cubicBezTo>
                    <a:pt x="109" y="158"/>
                    <a:pt x="114" y="170"/>
                    <a:pt x="114" y="170"/>
                  </a:cubicBezTo>
                  <a:cubicBezTo>
                    <a:pt x="114" y="170"/>
                    <a:pt x="120" y="158"/>
                    <a:pt x="146" y="147"/>
                  </a:cubicBezTo>
                  <a:cubicBezTo>
                    <a:pt x="159" y="143"/>
                    <a:pt x="171" y="136"/>
                    <a:pt x="182" y="127"/>
                  </a:cubicBezTo>
                  <a:cubicBezTo>
                    <a:pt x="188" y="121"/>
                    <a:pt x="195" y="115"/>
                    <a:pt x="19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5852333" y="2389221"/>
            <a:ext cx="358280" cy="385518"/>
          </a:xfrm>
          <a:custGeom>
            <a:avLst/>
            <a:gdLst>
              <a:gd name="T0" fmla="*/ 198 w 217"/>
              <a:gd name="T1" fmla="*/ 4 h 232"/>
              <a:gd name="T2" fmla="*/ 1 w 217"/>
              <a:gd name="T3" fmla="*/ 58 h 232"/>
              <a:gd name="T4" fmla="*/ 147 w 217"/>
              <a:gd name="T5" fmla="*/ 151 h 232"/>
              <a:gd name="T6" fmla="*/ 152 w 217"/>
              <a:gd name="T7" fmla="*/ 175 h 232"/>
              <a:gd name="T8" fmla="*/ 3 w 217"/>
              <a:gd name="T9" fmla="*/ 188 h 232"/>
              <a:gd name="T10" fmla="*/ 15 w 217"/>
              <a:gd name="T11" fmla="*/ 198 h 232"/>
              <a:gd name="T12" fmla="*/ 37 w 217"/>
              <a:gd name="T13" fmla="*/ 194 h 232"/>
              <a:gd name="T14" fmla="*/ 62 w 217"/>
              <a:gd name="T15" fmla="*/ 213 h 232"/>
              <a:gd name="T16" fmla="*/ 130 w 217"/>
              <a:gd name="T17" fmla="*/ 191 h 232"/>
              <a:gd name="T18" fmla="*/ 135 w 217"/>
              <a:gd name="T19" fmla="*/ 232 h 232"/>
              <a:gd name="T20" fmla="*/ 141 w 217"/>
              <a:gd name="T21" fmla="*/ 191 h 232"/>
              <a:gd name="T22" fmla="*/ 170 w 217"/>
              <a:gd name="T23" fmla="*/ 163 h 232"/>
              <a:gd name="T24" fmla="*/ 203 w 217"/>
              <a:gd name="T25" fmla="*/ 19 h 232"/>
              <a:gd name="T26" fmla="*/ 51 w 217"/>
              <a:gd name="T27" fmla="*/ 213 h 232"/>
              <a:gd name="T28" fmla="*/ 37 w 217"/>
              <a:gd name="T29" fmla="*/ 207 h 232"/>
              <a:gd name="T30" fmla="*/ 48 w 217"/>
              <a:gd name="T31" fmla="*/ 208 h 232"/>
              <a:gd name="T32" fmla="*/ 143 w 217"/>
              <a:gd name="T33" fmla="*/ 213 h 232"/>
              <a:gd name="T34" fmla="*/ 130 w 217"/>
              <a:gd name="T35" fmla="*/ 207 h 232"/>
              <a:gd name="T36" fmla="*/ 141 w 217"/>
              <a:gd name="T37" fmla="*/ 208 h 232"/>
              <a:gd name="T38" fmla="*/ 146 w 217"/>
              <a:gd name="T39" fmla="*/ 135 h 232"/>
              <a:gd name="T40" fmla="*/ 150 w 217"/>
              <a:gd name="T41" fmla="*/ 121 h 232"/>
              <a:gd name="T42" fmla="*/ 93 w 217"/>
              <a:gd name="T43" fmla="*/ 77 h 232"/>
              <a:gd name="T44" fmla="*/ 92 w 217"/>
              <a:gd name="T45" fmla="*/ 91 h 232"/>
              <a:gd name="T46" fmla="*/ 90 w 217"/>
              <a:gd name="T47" fmla="*/ 114 h 232"/>
              <a:gd name="T48" fmla="*/ 94 w 217"/>
              <a:gd name="T49" fmla="*/ 68 h 232"/>
              <a:gd name="T50" fmla="*/ 126 w 217"/>
              <a:gd name="T51" fmla="*/ 65 h 232"/>
              <a:gd name="T52" fmla="*/ 53 w 217"/>
              <a:gd name="T53" fmla="*/ 72 h 232"/>
              <a:gd name="T54" fmla="*/ 85 w 217"/>
              <a:gd name="T55" fmla="*/ 69 h 232"/>
              <a:gd name="T56" fmla="*/ 53 w 217"/>
              <a:gd name="T57" fmla="*/ 93 h 232"/>
              <a:gd name="T58" fmla="*/ 44 w 217"/>
              <a:gd name="T59" fmla="*/ 94 h 232"/>
              <a:gd name="T60" fmla="*/ 44 w 217"/>
              <a:gd name="T61" fmla="*/ 82 h 232"/>
              <a:gd name="T62" fmla="*/ 45 w 217"/>
              <a:gd name="T63" fmla="*/ 115 h 232"/>
              <a:gd name="T64" fmla="*/ 44 w 217"/>
              <a:gd name="T65" fmla="*/ 103 h 232"/>
              <a:gd name="T66" fmla="*/ 81 w 217"/>
              <a:gd name="T67" fmla="*/ 114 h 232"/>
              <a:gd name="T68" fmla="*/ 80 w 217"/>
              <a:gd name="T69" fmla="*/ 123 h 232"/>
              <a:gd name="T70" fmla="*/ 54 w 217"/>
              <a:gd name="T71" fmla="*/ 123 h 232"/>
              <a:gd name="T72" fmla="*/ 116 w 217"/>
              <a:gd name="T73" fmla="*/ 122 h 232"/>
              <a:gd name="T74" fmla="*/ 89 w 217"/>
              <a:gd name="T75" fmla="*/ 122 h 232"/>
              <a:gd name="T76" fmla="*/ 129 w 217"/>
              <a:gd name="T77" fmla="*/ 98 h 232"/>
              <a:gd name="T78" fmla="*/ 159 w 217"/>
              <a:gd name="T79" fmla="*/ 87 h 232"/>
              <a:gd name="T80" fmla="*/ 164 w 217"/>
              <a:gd name="T81" fmla="*/ 71 h 232"/>
              <a:gd name="T82" fmla="*/ 135 w 217"/>
              <a:gd name="T83" fmla="*/ 64 h 232"/>
              <a:gd name="T84" fmla="*/ 167 w 217"/>
              <a:gd name="T85" fmla="*/ 62 h 232"/>
              <a:gd name="T86" fmla="*/ 18 w 217"/>
              <a:gd name="T87" fmla="*/ 75 h 232"/>
              <a:gd name="T88" fmla="*/ 24 w 217"/>
              <a:gd name="T89" fmla="*/ 124 h 232"/>
              <a:gd name="T90" fmla="*/ 25 w 217"/>
              <a:gd name="T91" fmla="*/ 13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7" h="232">
                <a:moveTo>
                  <a:pt x="216" y="6"/>
                </a:moveTo>
                <a:cubicBezTo>
                  <a:pt x="215" y="2"/>
                  <a:pt x="210" y="0"/>
                  <a:pt x="206" y="1"/>
                </a:cubicBezTo>
                <a:cubicBezTo>
                  <a:pt x="198" y="4"/>
                  <a:pt x="198" y="4"/>
                  <a:pt x="198" y="4"/>
                </a:cubicBezTo>
                <a:cubicBezTo>
                  <a:pt x="188" y="8"/>
                  <a:pt x="181" y="14"/>
                  <a:pt x="176" y="29"/>
                </a:cubicBezTo>
                <a:cubicBezTo>
                  <a:pt x="8" y="49"/>
                  <a:pt x="8" y="49"/>
                  <a:pt x="8" y="49"/>
                </a:cubicBezTo>
                <a:cubicBezTo>
                  <a:pt x="4" y="50"/>
                  <a:pt x="1" y="54"/>
                  <a:pt x="1" y="58"/>
                </a:cubicBezTo>
                <a:cubicBezTo>
                  <a:pt x="10" y="144"/>
                  <a:pt x="10" y="144"/>
                  <a:pt x="10" y="144"/>
                </a:cubicBezTo>
                <a:cubicBezTo>
                  <a:pt x="10" y="148"/>
                  <a:pt x="14" y="151"/>
                  <a:pt x="18" y="151"/>
                </a:cubicBezTo>
                <a:cubicBezTo>
                  <a:pt x="147" y="151"/>
                  <a:pt x="147" y="151"/>
                  <a:pt x="147" y="151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57" y="172"/>
                  <a:pt x="157" y="174"/>
                  <a:pt x="157" y="174"/>
                </a:cubicBezTo>
                <a:cubicBezTo>
                  <a:pt x="156" y="174"/>
                  <a:pt x="155" y="175"/>
                  <a:pt x="152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5" y="175"/>
                  <a:pt x="13" y="176"/>
                  <a:pt x="11" y="178"/>
                </a:cubicBezTo>
                <a:cubicBezTo>
                  <a:pt x="3" y="188"/>
                  <a:pt x="3" y="188"/>
                  <a:pt x="3" y="188"/>
                </a:cubicBezTo>
                <a:cubicBezTo>
                  <a:pt x="0" y="192"/>
                  <a:pt x="1" y="196"/>
                  <a:pt x="4" y="199"/>
                </a:cubicBezTo>
                <a:cubicBezTo>
                  <a:pt x="5" y="200"/>
                  <a:pt x="7" y="201"/>
                  <a:pt x="9" y="201"/>
                </a:cubicBezTo>
                <a:cubicBezTo>
                  <a:pt x="11" y="201"/>
                  <a:pt x="13" y="200"/>
                  <a:pt x="15" y="198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37" y="191"/>
                  <a:pt x="37" y="191"/>
                  <a:pt x="37" y="191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29" y="197"/>
                  <a:pt x="23" y="204"/>
                  <a:pt x="23" y="213"/>
                </a:cubicBezTo>
                <a:cubicBezTo>
                  <a:pt x="23" y="223"/>
                  <a:pt x="32" y="232"/>
                  <a:pt x="42" y="232"/>
                </a:cubicBezTo>
                <a:cubicBezTo>
                  <a:pt x="53" y="232"/>
                  <a:pt x="62" y="223"/>
                  <a:pt x="62" y="213"/>
                </a:cubicBezTo>
                <a:cubicBezTo>
                  <a:pt x="62" y="204"/>
                  <a:pt x="56" y="197"/>
                  <a:pt x="48" y="194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2" y="197"/>
                  <a:pt x="116" y="204"/>
                  <a:pt x="116" y="213"/>
                </a:cubicBezTo>
                <a:cubicBezTo>
                  <a:pt x="116" y="223"/>
                  <a:pt x="124" y="232"/>
                  <a:pt x="135" y="232"/>
                </a:cubicBezTo>
                <a:cubicBezTo>
                  <a:pt x="146" y="232"/>
                  <a:pt x="155" y="223"/>
                  <a:pt x="155" y="213"/>
                </a:cubicBezTo>
                <a:cubicBezTo>
                  <a:pt x="155" y="204"/>
                  <a:pt x="149" y="197"/>
                  <a:pt x="141" y="194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62" y="191"/>
                  <a:pt x="167" y="186"/>
                  <a:pt x="170" y="183"/>
                </a:cubicBezTo>
                <a:cubicBezTo>
                  <a:pt x="172" y="179"/>
                  <a:pt x="174" y="173"/>
                  <a:pt x="170" y="163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94" y="23"/>
                  <a:pt x="198" y="21"/>
                  <a:pt x="203" y="19"/>
                </a:cubicBezTo>
                <a:cubicBezTo>
                  <a:pt x="211" y="16"/>
                  <a:pt x="211" y="16"/>
                  <a:pt x="211" y="16"/>
                </a:cubicBezTo>
                <a:cubicBezTo>
                  <a:pt x="215" y="15"/>
                  <a:pt x="217" y="10"/>
                  <a:pt x="216" y="6"/>
                </a:cubicBezTo>
                <a:close/>
                <a:moveTo>
                  <a:pt x="51" y="213"/>
                </a:moveTo>
                <a:cubicBezTo>
                  <a:pt x="51" y="217"/>
                  <a:pt x="47" y="221"/>
                  <a:pt x="42" y="221"/>
                </a:cubicBezTo>
                <a:cubicBezTo>
                  <a:pt x="38" y="221"/>
                  <a:pt x="34" y="217"/>
                  <a:pt x="34" y="213"/>
                </a:cubicBezTo>
                <a:cubicBezTo>
                  <a:pt x="34" y="210"/>
                  <a:pt x="35" y="208"/>
                  <a:pt x="37" y="207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11"/>
                  <a:pt x="39" y="214"/>
                  <a:pt x="42" y="214"/>
                </a:cubicBezTo>
                <a:cubicBezTo>
                  <a:pt x="46" y="214"/>
                  <a:pt x="48" y="211"/>
                  <a:pt x="48" y="208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50" y="208"/>
                  <a:pt x="51" y="210"/>
                  <a:pt x="51" y="213"/>
                </a:cubicBezTo>
                <a:close/>
                <a:moveTo>
                  <a:pt x="143" y="213"/>
                </a:moveTo>
                <a:cubicBezTo>
                  <a:pt x="143" y="217"/>
                  <a:pt x="140" y="221"/>
                  <a:pt x="135" y="221"/>
                </a:cubicBezTo>
                <a:cubicBezTo>
                  <a:pt x="131" y="221"/>
                  <a:pt x="127" y="217"/>
                  <a:pt x="127" y="213"/>
                </a:cubicBezTo>
                <a:cubicBezTo>
                  <a:pt x="127" y="210"/>
                  <a:pt x="128" y="208"/>
                  <a:pt x="130" y="207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30" y="211"/>
                  <a:pt x="132" y="214"/>
                  <a:pt x="135" y="214"/>
                </a:cubicBezTo>
                <a:cubicBezTo>
                  <a:pt x="138" y="214"/>
                  <a:pt x="141" y="211"/>
                  <a:pt x="141" y="20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42" y="208"/>
                  <a:pt x="143" y="210"/>
                  <a:pt x="143" y="213"/>
                </a:cubicBezTo>
                <a:close/>
                <a:moveTo>
                  <a:pt x="146" y="13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50" y="121"/>
                  <a:pt x="150" y="121"/>
                  <a:pt x="150" y="121"/>
                </a:cubicBezTo>
                <a:lnTo>
                  <a:pt x="146" y="135"/>
                </a:lnTo>
                <a:close/>
                <a:moveTo>
                  <a:pt x="92" y="91"/>
                </a:moveTo>
                <a:cubicBezTo>
                  <a:pt x="93" y="77"/>
                  <a:pt x="93" y="77"/>
                  <a:pt x="93" y="77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2" y="89"/>
                  <a:pt x="122" y="89"/>
                  <a:pt x="122" y="89"/>
                </a:cubicBezTo>
                <a:lnTo>
                  <a:pt x="92" y="91"/>
                </a:lnTo>
                <a:close/>
                <a:moveTo>
                  <a:pt x="120" y="98"/>
                </a:moveTo>
                <a:cubicBezTo>
                  <a:pt x="117" y="113"/>
                  <a:pt x="117" y="113"/>
                  <a:pt x="117" y="113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00"/>
                  <a:pt x="91" y="100"/>
                  <a:pt x="91" y="100"/>
                </a:cubicBezTo>
                <a:lnTo>
                  <a:pt x="120" y="98"/>
                </a:lnTo>
                <a:close/>
                <a:moveTo>
                  <a:pt x="94" y="68"/>
                </a:moveTo>
                <a:cubicBezTo>
                  <a:pt x="95" y="54"/>
                  <a:pt x="95" y="54"/>
                  <a:pt x="95" y="54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6" y="65"/>
                  <a:pt x="126" y="65"/>
                  <a:pt x="126" y="65"/>
                </a:cubicBezTo>
                <a:lnTo>
                  <a:pt x="94" y="68"/>
                </a:lnTo>
                <a:close/>
                <a:moveTo>
                  <a:pt x="85" y="69"/>
                </a:moveTo>
                <a:cubicBezTo>
                  <a:pt x="53" y="72"/>
                  <a:pt x="53" y="72"/>
                  <a:pt x="53" y="72"/>
                </a:cubicBezTo>
                <a:cubicBezTo>
                  <a:pt x="52" y="60"/>
                  <a:pt x="52" y="60"/>
                  <a:pt x="52" y="60"/>
                </a:cubicBezTo>
                <a:cubicBezTo>
                  <a:pt x="86" y="56"/>
                  <a:pt x="86" y="56"/>
                  <a:pt x="86" y="56"/>
                </a:cubicBezTo>
                <a:lnTo>
                  <a:pt x="85" y="69"/>
                </a:lnTo>
                <a:close/>
                <a:moveTo>
                  <a:pt x="84" y="78"/>
                </a:moveTo>
                <a:cubicBezTo>
                  <a:pt x="83" y="92"/>
                  <a:pt x="83" y="92"/>
                  <a:pt x="8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1"/>
                  <a:pt x="53" y="81"/>
                  <a:pt x="53" y="81"/>
                </a:cubicBezTo>
                <a:lnTo>
                  <a:pt x="84" y="78"/>
                </a:lnTo>
                <a:close/>
                <a:moveTo>
                  <a:pt x="44" y="94"/>
                </a:moveTo>
                <a:cubicBezTo>
                  <a:pt x="21" y="95"/>
                  <a:pt x="21" y="95"/>
                  <a:pt x="21" y="95"/>
                </a:cubicBezTo>
                <a:cubicBezTo>
                  <a:pt x="19" y="84"/>
                  <a:pt x="19" y="84"/>
                  <a:pt x="19" y="84"/>
                </a:cubicBezTo>
                <a:cubicBezTo>
                  <a:pt x="44" y="82"/>
                  <a:pt x="44" y="82"/>
                  <a:pt x="44" y="82"/>
                </a:cubicBezTo>
                <a:lnTo>
                  <a:pt x="44" y="94"/>
                </a:lnTo>
                <a:close/>
                <a:moveTo>
                  <a:pt x="44" y="103"/>
                </a:moveTo>
                <a:cubicBezTo>
                  <a:pt x="45" y="115"/>
                  <a:pt x="45" y="115"/>
                  <a:pt x="45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1" y="104"/>
                  <a:pt x="21" y="104"/>
                  <a:pt x="21" y="104"/>
                </a:cubicBezTo>
                <a:lnTo>
                  <a:pt x="44" y="103"/>
                </a:lnTo>
                <a:close/>
                <a:moveTo>
                  <a:pt x="53" y="102"/>
                </a:moveTo>
                <a:cubicBezTo>
                  <a:pt x="82" y="100"/>
                  <a:pt x="82" y="100"/>
                  <a:pt x="82" y="10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54" y="114"/>
                  <a:pt x="54" y="114"/>
                  <a:pt x="54" y="114"/>
                </a:cubicBezTo>
                <a:lnTo>
                  <a:pt x="53" y="102"/>
                </a:lnTo>
                <a:close/>
                <a:moveTo>
                  <a:pt x="80" y="123"/>
                </a:moveTo>
                <a:cubicBezTo>
                  <a:pt x="79" y="135"/>
                  <a:pt x="79" y="135"/>
                  <a:pt x="79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23"/>
                  <a:pt x="54" y="123"/>
                  <a:pt x="54" y="123"/>
                </a:cubicBezTo>
                <a:lnTo>
                  <a:pt x="80" y="123"/>
                </a:lnTo>
                <a:close/>
                <a:moveTo>
                  <a:pt x="89" y="122"/>
                </a:moveTo>
                <a:cubicBezTo>
                  <a:pt x="116" y="122"/>
                  <a:pt x="116" y="122"/>
                  <a:pt x="116" y="122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89" y="122"/>
                </a:lnTo>
                <a:close/>
                <a:moveTo>
                  <a:pt x="152" y="112"/>
                </a:moveTo>
                <a:cubicBezTo>
                  <a:pt x="126" y="113"/>
                  <a:pt x="126" y="113"/>
                  <a:pt x="126" y="113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57" y="96"/>
                  <a:pt x="157" y="96"/>
                  <a:pt x="157" y="96"/>
                </a:cubicBezTo>
                <a:lnTo>
                  <a:pt x="152" y="112"/>
                </a:lnTo>
                <a:close/>
                <a:moveTo>
                  <a:pt x="159" y="87"/>
                </a:moveTo>
                <a:cubicBezTo>
                  <a:pt x="131" y="89"/>
                  <a:pt x="131" y="89"/>
                  <a:pt x="131" y="89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64" y="71"/>
                  <a:pt x="164" y="71"/>
                  <a:pt x="164" y="71"/>
                </a:cubicBezTo>
                <a:lnTo>
                  <a:pt x="159" y="87"/>
                </a:lnTo>
                <a:close/>
                <a:moveTo>
                  <a:pt x="167" y="62"/>
                </a:moveTo>
                <a:cubicBezTo>
                  <a:pt x="135" y="64"/>
                  <a:pt x="135" y="64"/>
                  <a:pt x="135" y="64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1" y="45"/>
                  <a:pt x="171" y="45"/>
                  <a:pt x="171" y="45"/>
                </a:cubicBezTo>
                <a:lnTo>
                  <a:pt x="167" y="62"/>
                </a:lnTo>
                <a:close/>
                <a:moveTo>
                  <a:pt x="44" y="61"/>
                </a:moveTo>
                <a:cubicBezTo>
                  <a:pt x="44" y="73"/>
                  <a:pt x="44" y="73"/>
                  <a:pt x="44" y="73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64"/>
                  <a:pt x="17" y="64"/>
                  <a:pt x="17" y="64"/>
                </a:cubicBezTo>
                <a:lnTo>
                  <a:pt x="44" y="61"/>
                </a:lnTo>
                <a:close/>
                <a:moveTo>
                  <a:pt x="24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25" y="135"/>
                  <a:pt x="25" y="135"/>
                  <a:pt x="25" y="135"/>
                </a:cubicBezTo>
                <a:lnTo>
                  <a:pt x="24" y="124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75"/>
          <p:cNvSpPr>
            <a:spLocks noEditPoints="1"/>
          </p:cNvSpPr>
          <p:nvPr/>
        </p:nvSpPr>
        <p:spPr bwMode="auto">
          <a:xfrm>
            <a:off x="4702465" y="4546978"/>
            <a:ext cx="421136" cy="421136"/>
          </a:xfrm>
          <a:custGeom>
            <a:avLst/>
            <a:gdLst>
              <a:gd name="T0" fmla="*/ 101 w 254"/>
              <a:gd name="T1" fmla="*/ 63 h 254"/>
              <a:gd name="T2" fmla="*/ 62 w 254"/>
              <a:gd name="T3" fmla="*/ 102 h 254"/>
              <a:gd name="T4" fmla="*/ 94 w 254"/>
              <a:gd name="T5" fmla="*/ 18 h 254"/>
              <a:gd name="T6" fmla="*/ 152 w 254"/>
              <a:gd name="T7" fmla="*/ 63 h 254"/>
              <a:gd name="T8" fmla="*/ 191 w 254"/>
              <a:gd name="T9" fmla="*/ 102 h 254"/>
              <a:gd name="T10" fmla="*/ 159 w 254"/>
              <a:gd name="T11" fmla="*/ 18 h 254"/>
              <a:gd name="T12" fmla="*/ 191 w 254"/>
              <a:gd name="T13" fmla="*/ 152 h 254"/>
              <a:gd name="T14" fmla="*/ 152 w 254"/>
              <a:gd name="T15" fmla="*/ 191 h 254"/>
              <a:gd name="T16" fmla="*/ 236 w 254"/>
              <a:gd name="T17" fmla="*/ 160 h 254"/>
              <a:gd name="T18" fmla="*/ 17 w 254"/>
              <a:gd name="T19" fmla="*/ 160 h 254"/>
              <a:gd name="T20" fmla="*/ 101 w 254"/>
              <a:gd name="T21" fmla="*/ 191 h 254"/>
              <a:gd name="T22" fmla="*/ 62 w 254"/>
              <a:gd name="T23" fmla="*/ 152 h 254"/>
              <a:gd name="T24" fmla="*/ 240 w 254"/>
              <a:gd name="T25" fmla="*/ 105 h 254"/>
              <a:gd name="T26" fmla="*/ 194 w 254"/>
              <a:gd name="T27" fmla="*/ 141 h 254"/>
              <a:gd name="T28" fmla="*/ 244 w 254"/>
              <a:gd name="T29" fmla="*/ 145 h 254"/>
              <a:gd name="T30" fmla="*/ 160 w 254"/>
              <a:gd name="T31" fmla="*/ 241 h 254"/>
              <a:gd name="T32" fmla="*/ 216 w 254"/>
              <a:gd name="T33" fmla="*/ 215 h 254"/>
              <a:gd name="T34" fmla="*/ 251 w 254"/>
              <a:gd name="T35" fmla="*/ 135 h 254"/>
              <a:gd name="T36" fmla="*/ 251 w 254"/>
              <a:gd name="T37" fmla="*/ 119 h 254"/>
              <a:gd name="T38" fmla="*/ 249 w 254"/>
              <a:gd name="T39" fmla="*/ 129 h 254"/>
              <a:gd name="T40" fmla="*/ 247 w 254"/>
              <a:gd name="T41" fmla="*/ 127 h 254"/>
              <a:gd name="T42" fmla="*/ 245 w 254"/>
              <a:gd name="T43" fmla="*/ 131 h 254"/>
              <a:gd name="T44" fmla="*/ 246 w 254"/>
              <a:gd name="T45" fmla="*/ 122 h 254"/>
              <a:gd name="T46" fmla="*/ 249 w 254"/>
              <a:gd name="T47" fmla="*/ 130 h 254"/>
              <a:gd name="T48" fmla="*/ 112 w 254"/>
              <a:gd name="T49" fmla="*/ 195 h 254"/>
              <a:gd name="T50" fmla="*/ 110 w 254"/>
              <a:gd name="T51" fmla="*/ 244 h 254"/>
              <a:gd name="T52" fmla="*/ 12 w 254"/>
              <a:gd name="T53" fmla="*/ 160 h 254"/>
              <a:gd name="T54" fmla="*/ 36 w 254"/>
              <a:gd name="T55" fmla="*/ 214 h 254"/>
              <a:gd name="T56" fmla="*/ 118 w 254"/>
              <a:gd name="T57" fmla="*/ 251 h 254"/>
              <a:gd name="T58" fmla="*/ 135 w 254"/>
              <a:gd name="T59" fmla="*/ 251 h 254"/>
              <a:gd name="T60" fmla="*/ 141 w 254"/>
              <a:gd name="T61" fmla="*/ 195 h 254"/>
              <a:gd name="T62" fmla="*/ 124 w 254"/>
              <a:gd name="T63" fmla="*/ 250 h 254"/>
              <a:gd name="T64" fmla="*/ 125 w 254"/>
              <a:gd name="T65" fmla="*/ 250 h 254"/>
              <a:gd name="T66" fmla="*/ 125 w 254"/>
              <a:gd name="T67" fmla="*/ 245 h 254"/>
              <a:gd name="T68" fmla="*/ 127 w 254"/>
              <a:gd name="T69" fmla="*/ 242 h 254"/>
              <a:gd name="T70" fmla="*/ 127 w 254"/>
              <a:gd name="T71" fmla="*/ 251 h 254"/>
              <a:gd name="T72" fmla="*/ 13 w 254"/>
              <a:gd name="T73" fmla="*/ 105 h 254"/>
              <a:gd name="T74" fmla="*/ 41 w 254"/>
              <a:gd name="T75" fmla="*/ 44 h 254"/>
              <a:gd name="T76" fmla="*/ 93 w 254"/>
              <a:gd name="T77" fmla="*/ 9 h 254"/>
              <a:gd name="T78" fmla="*/ 4 w 254"/>
              <a:gd name="T79" fmla="*/ 117 h 254"/>
              <a:gd name="T80" fmla="*/ 0 w 254"/>
              <a:gd name="T81" fmla="*/ 127 h 254"/>
              <a:gd name="T82" fmla="*/ 13 w 254"/>
              <a:gd name="T83" fmla="*/ 149 h 254"/>
              <a:gd name="T84" fmla="*/ 59 w 254"/>
              <a:gd name="T85" fmla="*/ 113 h 254"/>
              <a:gd name="T86" fmla="*/ 3 w 254"/>
              <a:gd name="T87" fmla="*/ 127 h 254"/>
              <a:gd name="T88" fmla="*/ 4 w 254"/>
              <a:gd name="T89" fmla="*/ 126 h 254"/>
              <a:gd name="T90" fmla="*/ 6 w 254"/>
              <a:gd name="T91" fmla="*/ 129 h 254"/>
              <a:gd name="T92" fmla="*/ 8 w 254"/>
              <a:gd name="T93" fmla="*/ 123 h 254"/>
              <a:gd name="T94" fmla="*/ 7 w 254"/>
              <a:gd name="T95" fmla="*/ 132 h 254"/>
              <a:gd name="T96" fmla="*/ 138 w 254"/>
              <a:gd name="T97" fmla="*/ 5 h 254"/>
              <a:gd name="T98" fmla="*/ 127 w 254"/>
              <a:gd name="T99" fmla="*/ 0 h 254"/>
              <a:gd name="T100" fmla="*/ 105 w 254"/>
              <a:gd name="T101" fmla="*/ 14 h 254"/>
              <a:gd name="T102" fmla="*/ 141 w 254"/>
              <a:gd name="T103" fmla="*/ 59 h 254"/>
              <a:gd name="T104" fmla="*/ 144 w 254"/>
              <a:gd name="T105" fmla="*/ 10 h 254"/>
              <a:gd name="T106" fmla="*/ 240 w 254"/>
              <a:gd name="T107" fmla="*/ 94 h 254"/>
              <a:gd name="T108" fmla="*/ 216 w 254"/>
              <a:gd name="T109" fmla="*/ 39 h 254"/>
              <a:gd name="T110" fmla="*/ 122 w 254"/>
              <a:gd name="T111" fmla="*/ 7 h 254"/>
              <a:gd name="T112" fmla="*/ 130 w 254"/>
              <a:gd name="T113" fmla="*/ 5 h 254"/>
              <a:gd name="T114" fmla="*/ 128 w 254"/>
              <a:gd name="T115" fmla="*/ 5 h 254"/>
              <a:gd name="T116" fmla="*/ 128 w 254"/>
              <a:gd name="T117" fmla="*/ 9 h 254"/>
              <a:gd name="T118" fmla="*/ 127 w 254"/>
              <a:gd name="T119" fmla="*/ 12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4" h="254">
                <a:moveTo>
                  <a:pt x="94" y="18"/>
                </a:moveTo>
                <a:cubicBezTo>
                  <a:pt x="101" y="63"/>
                  <a:pt x="101" y="63"/>
                  <a:pt x="101" y="63"/>
                </a:cubicBezTo>
                <a:cubicBezTo>
                  <a:pt x="93" y="66"/>
                  <a:pt x="85" y="71"/>
                  <a:pt x="78" y="78"/>
                </a:cubicBezTo>
                <a:cubicBezTo>
                  <a:pt x="71" y="85"/>
                  <a:pt x="66" y="93"/>
                  <a:pt x="62" y="102"/>
                </a:cubicBezTo>
                <a:cubicBezTo>
                  <a:pt x="17" y="94"/>
                  <a:pt x="17" y="94"/>
                  <a:pt x="17" y="94"/>
                </a:cubicBezTo>
                <a:cubicBezTo>
                  <a:pt x="28" y="58"/>
                  <a:pt x="57" y="29"/>
                  <a:pt x="94" y="18"/>
                </a:cubicBezTo>
                <a:close/>
                <a:moveTo>
                  <a:pt x="159" y="18"/>
                </a:moveTo>
                <a:cubicBezTo>
                  <a:pt x="152" y="63"/>
                  <a:pt x="152" y="63"/>
                  <a:pt x="152" y="63"/>
                </a:cubicBezTo>
                <a:cubicBezTo>
                  <a:pt x="161" y="66"/>
                  <a:pt x="169" y="71"/>
                  <a:pt x="176" y="78"/>
                </a:cubicBezTo>
                <a:cubicBezTo>
                  <a:pt x="183" y="85"/>
                  <a:pt x="188" y="93"/>
                  <a:pt x="191" y="102"/>
                </a:cubicBezTo>
                <a:cubicBezTo>
                  <a:pt x="236" y="94"/>
                  <a:pt x="236" y="94"/>
                  <a:pt x="236" y="94"/>
                </a:cubicBezTo>
                <a:cubicBezTo>
                  <a:pt x="225" y="58"/>
                  <a:pt x="196" y="29"/>
                  <a:pt x="159" y="18"/>
                </a:cubicBezTo>
                <a:close/>
                <a:moveTo>
                  <a:pt x="236" y="160"/>
                </a:moveTo>
                <a:cubicBezTo>
                  <a:pt x="191" y="152"/>
                  <a:pt x="191" y="152"/>
                  <a:pt x="191" y="152"/>
                </a:cubicBezTo>
                <a:cubicBezTo>
                  <a:pt x="188" y="161"/>
                  <a:pt x="183" y="169"/>
                  <a:pt x="176" y="176"/>
                </a:cubicBezTo>
                <a:cubicBezTo>
                  <a:pt x="169" y="183"/>
                  <a:pt x="161" y="188"/>
                  <a:pt x="152" y="191"/>
                </a:cubicBezTo>
                <a:cubicBezTo>
                  <a:pt x="159" y="236"/>
                  <a:pt x="159" y="236"/>
                  <a:pt x="159" y="236"/>
                </a:cubicBezTo>
                <a:cubicBezTo>
                  <a:pt x="196" y="225"/>
                  <a:pt x="225" y="196"/>
                  <a:pt x="236" y="160"/>
                </a:cubicBezTo>
                <a:close/>
                <a:moveTo>
                  <a:pt x="62" y="152"/>
                </a:moveTo>
                <a:cubicBezTo>
                  <a:pt x="17" y="160"/>
                  <a:pt x="17" y="160"/>
                  <a:pt x="17" y="160"/>
                </a:cubicBezTo>
                <a:cubicBezTo>
                  <a:pt x="28" y="196"/>
                  <a:pt x="57" y="225"/>
                  <a:pt x="94" y="236"/>
                </a:cubicBezTo>
                <a:cubicBezTo>
                  <a:pt x="101" y="191"/>
                  <a:pt x="101" y="191"/>
                  <a:pt x="101" y="191"/>
                </a:cubicBezTo>
                <a:cubicBezTo>
                  <a:pt x="93" y="188"/>
                  <a:pt x="85" y="183"/>
                  <a:pt x="78" y="176"/>
                </a:cubicBezTo>
                <a:cubicBezTo>
                  <a:pt x="71" y="169"/>
                  <a:pt x="66" y="161"/>
                  <a:pt x="62" y="152"/>
                </a:cubicBezTo>
                <a:close/>
                <a:moveTo>
                  <a:pt x="251" y="119"/>
                </a:moveTo>
                <a:cubicBezTo>
                  <a:pt x="249" y="117"/>
                  <a:pt x="240" y="105"/>
                  <a:pt x="240" y="105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6" y="122"/>
                  <a:pt x="196" y="132"/>
                  <a:pt x="194" y="141"/>
                </a:cubicBezTo>
                <a:cubicBezTo>
                  <a:pt x="240" y="149"/>
                  <a:pt x="240" y="149"/>
                  <a:pt x="240" y="149"/>
                </a:cubicBezTo>
                <a:cubicBezTo>
                  <a:pt x="240" y="149"/>
                  <a:pt x="242" y="147"/>
                  <a:pt x="244" y="145"/>
                </a:cubicBezTo>
                <a:cubicBezTo>
                  <a:pt x="240" y="171"/>
                  <a:pt x="230" y="195"/>
                  <a:pt x="213" y="212"/>
                </a:cubicBezTo>
                <a:cubicBezTo>
                  <a:pt x="200" y="226"/>
                  <a:pt x="181" y="236"/>
                  <a:pt x="160" y="241"/>
                </a:cubicBezTo>
                <a:cubicBezTo>
                  <a:pt x="161" y="246"/>
                  <a:pt x="161" y="246"/>
                  <a:pt x="161" y="246"/>
                </a:cubicBezTo>
                <a:cubicBezTo>
                  <a:pt x="183" y="240"/>
                  <a:pt x="202" y="229"/>
                  <a:pt x="216" y="215"/>
                </a:cubicBezTo>
                <a:cubicBezTo>
                  <a:pt x="235" y="196"/>
                  <a:pt x="247" y="168"/>
                  <a:pt x="249" y="138"/>
                </a:cubicBezTo>
                <a:cubicBezTo>
                  <a:pt x="250" y="137"/>
                  <a:pt x="250" y="136"/>
                  <a:pt x="251" y="135"/>
                </a:cubicBezTo>
                <a:cubicBezTo>
                  <a:pt x="252" y="133"/>
                  <a:pt x="254" y="131"/>
                  <a:pt x="254" y="127"/>
                </a:cubicBezTo>
                <a:cubicBezTo>
                  <a:pt x="254" y="123"/>
                  <a:pt x="252" y="121"/>
                  <a:pt x="251" y="119"/>
                </a:cubicBezTo>
                <a:close/>
                <a:moveTo>
                  <a:pt x="249" y="130"/>
                </a:moveTo>
                <a:cubicBezTo>
                  <a:pt x="249" y="130"/>
                  <a:pt x="249" y="129"/>
                  <a:pt x="249" y="129"/>
                </a:cubicBezTo>
                <a:cubicBezTo>
                  <a:pt x="249" y="128"/>
                  <a:pt x="248" y="127"/>
                  <a:pt x="247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46" y="127"/>
                  <a:pt x="245" y="128"/>
                  <a:pt x="245" y="129"/>
                </a:cubicBezTo>
                <a:cubicBezTo>
                  <a:pt x="245" y="130"/>
                  <a:pt x="245" y="130"/>
                  <a:pt x="245" y="131"/>
                </a:cubicBezTo>
                <a:cubicBezTo>
                  <a:pt x="243" y="131"/>
                  <a:pt x="242" y="129"/>
                  <a:pt x="242" y="127"/>
                </a:cubicBezTo>
                <a:cubicBezTo>
                  <a:pt x="242" y="125"/>
                  <a:pt x="244" y="122"/>
                  <a:pt x="246" y="122"/>
                </a:cubicBezTo>
                <a:cubicBezTo>
                  <a:pt x="249" y="122"/>
                  <a:pt x="251" y="125"/>
                  <a:pt x="251" y="127"/>
                </a:cubicBezTo>
                <a:cubicBezTo>
                  <a:pt x="251" y="128"/>
                  <a:pt x="250" y="130"/>
                  <a:pt x="249" y="130"/>
                </a:cubicBezTo>
                <a:close/>
                <a:moveTo>
                  <a:pt x="141" y="195"/>
                </a:moveTo>
                <a:cubicBezTo>
                  <a:pt x="132" y="197"/>
                  <a:pt x="122" y="197"/>
                  <a:pt x="112" y="195"/>
                </a:cubicBezTo>
                <a:cubicBezTo>
                  <a:pt x="105" y="241"/>
                  <a:pt x="105" y="241"/>
                  <a:pt x="105" y="241"/>
                </a:cubicBezTo>
                <a:cubicBezTo>
                  <a:pt x="105" y="241"/>
                  <a:pt x="107" y="242"/>
                  <a:pt x="110" y="244"/>
                </a:cubicBezTo>
                <a:cubicBezTo>
                  <a:pt x="82" y="241"/>
                  <a:pt x="57" y="229"/>
                  <a:pt x="39" y="211"/>
                </a:cubicBezTo>
                <a:cubicBezTo>
                  <a:pt x="26" y="198"/>
                  <a:pt x="17" y="181"/>
                  <a:pt x="12" y="160"/>
                </a:cubicBezTo>
                <a:cubicBezTo>
                  <a:pt x="7" y="161"/>
                  <a:pt x="7" y="161"/>
                  <a:pt x="7" y="161"/>
                </a:cubicBezTo>
                <a:cubicBezTo>
                  <a:pt x="12" y="182"/>
                  <a:pt x="22" y="200"/>
                  <a:pt x="36" y="214"/>
                </a:cubicBezTo>
                <a:cubicBezTo>
                  <a:pt x="56" y="234"/>
                  <a:pt x="85" y="247"/>
                  <a:pt x="116" y="249"/>
                </a:cubicBezTo>
                <a:cubicBezTo>
                  <a:pt x="117" y="250"/>
                  <a:pt x="118" y="251"/>
                  <a:pt x="118" y="251"/>
                </a:cubicBezTo>
                <a:cubicBezTo>
                  <a:pt x="121" y="253"/>
                  <a:pt x="123" y="254"/>
                  <a:pt x="127" y="254"/>
                </a:cubicBezTo>
                <a:cubicBezTo>
                  <a:pt x="131" y="254"/>
                  <a:pt x="133" y="252"/>
                  <a:pt x="135" y="251"/>
                </a:cubicBezTo>
                <a:cubicBezTo>
                  <a:pt x="137" y="250"/>
                  <a:pt x="149" y="241"/>
                  <a:pt x="149" y="241"/>
                </a:cubicBezTo>
                <a:lnTo>
                  <a:pt x="141" y="195"/>
                </a:lnTo>
                <a:close/>
                <a:moveTo>
                  <a:pt x="127" y="251"/>
                </a:moveTo>
                <a:cubicBezTo>
                  <a:pt x="126" y="251"/>
                  <a:pt x="124" y="251"/>
                  <a:pt x="124" y="250"/>
                </a:cubicBezTo>
                <a:cubicBezTo>
                  <a:pt x="124" y="250"/>
                  <a:pt x="124" y="250"/>
                  <a:pt x="125" y="250"/>
                </a:cubicBezTo>
                <a:cubicBezTo>
                  <a:pt x="125" y="250"/>
                  <a:pt x="125" y="250"/>
                  <a:pt x="125" y="250"/>
                </a:cubicBezTo>
                <a:cubicBezTo>
                  <a:pt x="126" y="250"/>
                  <a:pt x="127" y="249"/>
                  <a:pt x="127" y="248"/>
                </a:cubicBezTo>
                <a:cubicBezTo>
                  <a:pt x="127" y="246"/>
                  <a:pt x="126" y="245"/>
                  <a:pt x="125" y="245"/>
                </a:cubicBezTo>
                <a:cubicBezTo>
                  <a:pt x="124" y="245"/>
                  <a:pt x="123" y="245"/>
                  <a:pt x="123" y="245"/>
                </a:cubicBezTo>
                <a:cubicBezTo>
                  <a:pt x="123" y="243"/>
                  <a:pt x="125" y="242"/>
                  <a:pt x="127" y="242"/>
                </a:cubicBezTo>
                <a:cubicBezTo>
                  <a:pt x="129" y="242"/>
                  <a:pt x="131" y="244"/>
                  <a:pt x="131" y="247"/>
                </a:cubicBezTo>
                <a:cubicBezTo>
                  <a:pt x="131" y="249"/>
                  <a:pt x="129" y="251"/>
                  <a:pt x="127" y="251"/>
                </a:cubicBezTo>
                <a:close/>
                <a:moveTo>
                  <a:pt x="59" y="113"/>
                </a:moveTo>
                <a:cubicBezTo>
                  <a:pt x="13" y="105"/>
                  <a:pt x="13" y="105"/>
                  <a:pt x="13" y="105"/>
                </a:cubicBezTo>
                <a:cubicBezTo>
                  <a:pt x="13" y="105"/>
                  <a:pt x="11" y="108"/>
                  <a:pt x="9" y="110"/>
                </a:cubicBezTo>
                <a:cubicBezTo>
                  <a:pt x="13" y="84"/>
                  <a:pt x="23" y="62"/>
                  <a:pt x="41" y="44"/>
                </a:cubicBezTo>
                <a:cubicBezTo>
                  <a:pt x="55" y="30"/>
                  <a:pt x="74" y="19"/>
                  <a:pt x="94" y="14"/>
                </a:cubicBezTo>
                <a:cubicBezTo>
                  <a:pt x="93" y="9"/>
                  <a:pt x="93" y="9"/>
                  <a:pt x="93" y="9"/>
                </a:cubicBezTo>
                <a:cubicBezTo>
                  <a:pt x="72" y="15"/>
                  <a:pt x="53" y="26"/>
                  <a:pt x="38" y="41"/>
                </a:cubicBezTo>
                <a:cubicBezTo>
                  <a:pt x="18" y="61"/>
                  <a:pt x="6" y="87"/>
                  <a:pt x="4" y="117"/>
                </a:cubicBezTo>
                <a:cubicBezTo>
                  <a:pt x="4" y="118"/>
                  <a:pt x="3" y="118"/>
                  <a:pt x="3" y="119"/>
                </a:cubicBezTo>
                <a:cubicBezTo>
                  <a:pt x="1" y="121"/>
                  <a:pt x="0" y="123"/>
                  <a:pt x="0" y="127"/>
                </a:cubicBezTo>
                <a:cubicBezTo>
                  <a:pt x="0" y="131"/>
                  <a:pt x="1" y="133"/>
                  <a:pt x="3" y="135"/>
                </a:cubicBezTo>
                <a:cubicBezTo>
                  <a:pt x="4" y="138"/>
                  <a:pt x="13" y="149"/>
                  <a:pt x="13" y="149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7" y="132"/>
                  <a:pt x="57" y="122"/>
                  <a:pt x="59" y="113"/>
                </a:cubicBezTo>
                <a:close/>
                <a:moveTo>
                  <a:pt x="7" y="132"/>
                </a:moveTo>
                <a:cubicBezTo>
                  <a:pt x="5" y="132"/>
                  <a:pt x="3" y="130"/>
                  <a:pt x="3" y="127"/>
                </a:cubicBezTo>
                <a:cubicBezTo>
                  <a:pt x="3" y="126"/>
                  <a:pt x="3" y="125"/>
                  <a:pt x="4" y="124"/>
                </a:cubicBezTo>
                <a:cubicBezTo>
                  <a:pt x="4" y="125"/>
                  <a:pt x="4" y="126"/>
                  <a:pt x="4" y="126"/>
                </a:cubicBezTo>
                <a:cubicBezTo>
                  <a:pt x="4" y="128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ubicBezTo>
                  <a:pt x="7" y="129"/>
                  <a:pt x="8" y="128"/>
                  <a:pt x="8" y="126"/>
                </a:cubicBezTo>
                <a:cubicBezTo>
                  <a:pt x="8" y="125"/>
                  <a:pt x="8" y="124"/>
                  <a:pt x="8" y="123"/>
                </a:cubicBezTo>
                <a:cubicBezTo>
                  <a:pt x="10" y="123"/>
                  <a:pt x="12" y="125"/>
                  <a:pt x="12" y="127"/>
                </a:cubicBezTo>
                <a:cubicBezTo>
                  <a:pt x="12" y="130"/>
                  <a:pt x="10" y="132"/>
                  <a:pt x="7" y="132"/>
                </a:cubicBezTo>
                <a:close/>
                <a:moveTo>
                  <a:pt x="216" y="39"/>
                </a:moveTo>
                <a:cubicBezTo>
                  <a:pt x="197" y="20"/>
                  <a:pt x="169" y="7"/>
                  <a:pt x="138" y="5"/>
                </a:cubicBezTo>
                <a:cubicBezTo>
                  <a:pt x="137" y="4"/>
                  <a:pt x="136" y="3"/>
                  <a:pt x="135" y="3"/>
                </a:cubicBezTo>
                <a:cubicBezTo>
                  <a:pt x="133" y="2"/>
                  <a:pt x="131" y="0"/>
                  <a:pt x="127" y="0"/>
                </a:cubicBezTo>
                <a:cubicBezTo>
                  <a:pt x="123" y="0"/>
                  <a:pt x="121" y="2"/>
                  <a:pt x="118" y="3"/>
                </a:cubicBezTo>
                <a:cubicBezTo>
                  <a:pt x="116" y="5"/>
                  <a:pt x="105" y="14"/>
                  <a:pt x="105" y="14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22" y="57"/>
                  <a:pt x="132" y="57"/>
                  <a:pt x="141" y="59"/>
                </a:cubicBezTo>
                <a:cubicBezTo>
                  <a:pt x="149" y="14"/>
                  <a:pt x="149" y="14"/>
                  <a:pt x="149" y="14"/>
                </a:cubicBezTo>
                <a:cubicBezTo>
                  <a:pt x="149" y="14"/>
                  <a:pt x="147" y="12"/>
                  <a:pt x="144" y="10"/>
                </a:cubicBezTo>
                <a:cubicBezTo>
                  <a:pt x="171" y="14"/>
                  <a:pt x="196" y="25"/>
                  <a:pt x="213" y="42"/>
                </a:cubicBezTo>
                <a:cubicBezTo>
                  <a:pt x="226" y="56"/>
                  <a:pt x="235" y="74"/>
                  <a:pt x="240" y="94"/>
                </a:cubicBezTo>
                <a:cubicBezTo>
                  <a:pt x="245" y="93"/>
                  <a:pt x="245" y="93"/>
                  <a:pt x="245" y="93"/>
                </a:cubicBezTo>
                <a:cubicBezTo>
                  <a:pt x="240" y="72"/>
                  <a:pt x="230" y="53"/>
                  <a:pt x="216" y="39"/>
                </a:cubicBezTo>
                <a:close/>
                <a:moveTo>
                  <a:pt x="127" y="12"/>
                </a:moveTo>
                <a:cubicBezTo>
                  <a:pt x="124" y="12"/>
                  <a:pt x="122" y="10"/>
                  <a:pt x="122" y="7"/>
                </a:cubicBezTo>
                <a:cubicBezTo>
                  <a:pt x="122" y="5"/>
                  <a:pt x="124" y="3"/>
                  <a:pt x="127" y="3"/>
                </a:cubicBezTo>
                <a:cubicBezTo>
                  <a:pt x="128" y="3"/>
                  <a:pt x="129" y="4"/>
                  <a:pt x="130" y="5"/>
                </a:cubicBezTo>
                <a:cubicBezTo>
                  <a:pt x="129" y="5"/>
                  <a:pt x="129" y="5"/>
                  <a:pt x="128" y="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7" y="5"/>
                  <a:pt x="126" y="6"/>
                  <a:pt x="125" y="7"/>
                </a:cubicBezTo>
                <a:cubicBezTo>
                  <a:pt x="125" y="8"/>
                  <a:pt x="126" y="9"/>
                  <a:pt x="128" y="9"/>
                </a:cubicBezTo>
                <a:cubicBezTo>
                  <a:pt x="129" y="9"/>
                  <a:pt x="130" y="9"/>
                  <a:pt x="131" y="9"/>
                </a:cubicBezTo>
                <a:cubicBezTo>
                  <a:pt x="130" y="11"/>
                  <a:pt x="129" y="12"/>
                  <a:pt x="127" y="12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85"/>
          <p:cNvSpPr>
            <a:spLocks noEditPoints="1"/>
          </p:cNvSpPr>
          <p:nvPr/>
        </p:nvSpPr>
        <p:spPr bwMode="auto">
          <a:xfrm>
            <a:off x="6389476" y="3504635"/>
            <a:ext cx="553134" cy="318471"/>
          </a:xfrm>
          <a:custGeom>
            <a:avLst/>
            <a:gdLst>
              <a:gd name="T0" fmla="*/ 236 w 334"/>
              <a:gd name="T1" fmla="*/ 0 h 192"/>
              <a:gd name="T2" fmla="*/ 166 w 334"/>
              <a:gd name="T3" fmla="*/ 158 h 192"/>
              <a:gd name="T4" fmla="*/ 150 w 334"/>
              <a:gd name="T5" fmla="*/ 147 h 192"/>
              <a:gd name="T6" fmla="*/ 148 w 334"/>
              <a:gd name="T7" fmla="*/ 148 h 192"/>
              <a:gd name="T8" fmla="*/ 137 w 334"/>
              <a:gd name="T9" fmla="*/ 154 h 192"/>
              <a:gd name="T10" fmla="*/ 134 w 334"/>
              <a:gd name="T11" fmla="*/ 167 h 192"/>
              <a:gd name="T12" fmla="*/ 135 w 334"/>
              <a:gd name="T13" fmla="*/ 177 h 192"/>
              <a:gd name="T14" fmla="*/ 25 w 334"/>
              <a:gd name="T15" fmla="*/ 177 h 192"/>
              <a:gd name="T16" fmla="*/ 23 w 334"/>
              <a:gd name="T17" fmla="*/ 166 h 192"/>
              <a:gd name="T18" fmla="*/ 96 w 334"/>
              <a:gd name="T19" fmla="*/ 0 h 192"/>
              <a:gd name="T20" fmla="*/ 236 w 334"/>
              <a:gd name="T21" fmla="*/ 0 h 192"/>
              <a:gd name="T22" fmla="*/ 156 w 334"/>
              <a:gd name="T23" fmla="*/ 163 h 192"/>
              <a:gd name="T24" fmla="*/ 149 w 334"/>
              <a:gd name="T25" fmla="*/ 159 h 192"/>
              <a:gd name="T26" fmla="*/ 145 w 334"/>
              <a:gd name="T27" fmla="*/ 165 h 192"/>
              <a:gd name="T28" fmla="*/ 148 w 334"/>
              <a:gd name="T29" fmla="*/ 187 h 192"/>
              <a:gd name="T30" fmla="*/ 154 w 334"/>
              <a:gd name="T31" fmla="*/ 192 h 192"/>
              <a:gd name="T32" fmla="*/ 155 w 334"/>
              <a:gd name="T33" fmla="*/ 192 h 192"/>
              <a:gd name="T34" fmla="*/ 159 w 334"/>
              <a:gd name="T35" fmla="*/ 185 h 192"/>
              <a:gd name="T36" fmla="*/ 156 w 334"/>
              <a:gd name="T37" fmla="*/ 163 h 192"/>
              <a:gd name="T38" fmla="*/ 334 w 334"/>
              <a:gd name="T39" fmla="*/ 165 h 192"/>
              <a:gd name="T40" fmla="*/ 330 w 334"/>
              <a:gd name="T41" fmla="*/ 187 h 192"/>
              <a:gd name="T42" fmla="*/ 325 w 334"/>
              <a:gd name="T43" fmla="*/ 192 h 192"/>
              <a:gd name="T44" fmla="*/ 324 w 334"/>
              <a:gd name="T45" fmla="*/ 192 h 192"/>
              <a:gd name="T46" fmla="*/ 319 w 334"/>
              <a:gd name="T47" fmla="*/ 185 h 192"/>
              <a:gd name="T48" fmla="*/ 323 w 334"/>
              <a:gd name="T49" fmla="*/ 163 h 192"/>
              <a:gd name="T50" fmla="*/ 329 w 334"/>
              <a:gd name="T51" fmla="*/ 159 h 192"/>
              <a:gd name="T52" fmla="*/ 334 w 334"/>
              <a:gd name="T53" fmla="*/ 165 h 192"/>
              <a:gd name="T54" fmla="*/ 248 w 334"/>
              <a:gd name="T55" fmla="*/ 2 h 192"/>
              <a:gd name="T56" fmla="*/ 311 w 334"/>
              <a:gd name="T57" fmla="*/ 167 h 192"/>
              <a:gd name="T58" fmla="*/ 309 w 334"/>
              <a:gd name="T59" fmla="*/ 177 h 192"/>
              <a:gd name="T60" fmla="*/ 244 w 334"/>
              <a:gd name="T61" fmla="*/ 177 h 192"/>
              <a:gd name="T62" fmla="*/ 244 w 334"/>
              <a:gd name="T63" fmla="*/ 88 h 192"/>
              <a:gd name="T64" fmla="*/ 206 w 334"/>
              <a:gd name="T65" fmla="*/ 177 h 192"/>
              <a:gd name="T66" fmla="*/ 170 w 334"/>
              <a:gd name="T67" fmla="*/ 177 h 192"/>
              <a:gd name="T68" fmla="*/ 248 w 334"/>
              <a:gd name="T69" fmla="*/ 2 h 192"/>
              <a:gd name="T70" fmla="*/ 15 w 334"/>
              <a:gd name="T71" fmla="*/ 185 h 192"/>
              <a:gd name="T72" fmla="*/ 10 w 334"/>
              <a:gd name="T73" fmla="*/ 192 h 192"/>
              <a:gd name="T74" fmla="*/ 9 w 334"/>
              <a:gd name="T75" fmla="*/ 192 h 192"/>
              <a:gd name="T76" fmla="*/ 4 w 334"/>
              <a:gd name="T77" fmla="*/ 187 h 192"/>
              <a:gd name="T78" fmla="*/ 0 w 334"/>
              <a:gd name="T79" fmla="*/ 165 h 192"/>
              <a:gd name="T80" fmla="*/ 5 w 334"/>
              <a:gd name="T81" fmla="*/ 159 h 192"/>
              <a:gd name="T82" fmla="*/ 11 w 334"/>
              <a:gd name="T83" fmla="*/ 163 h 192"/>
              <a:gd name="T84" fmla="*/ 15 w 334"/>
              <a:gd name="T85" fmla="*/ 18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4" h="192">
                <a:moveTo>
                  <a:pt x="236" y="0"/>
                </a:moveTo>
                <a:cubicBezTo>
                  <a:pt x="166" y="158"/>
                  <a:pt x="166" y="158"/>
                  <a:pt x="166" y="158"/>
                </a:cubicBezTo>
                <a:cubicBezTo>
                  <a:pt x="164" y="152"/>
                  <a:pt x="157" y="147"/>
                  <a:pt x="150" y="147"/>
                </a:cubicBezTo>
                <a:cubicBezTo>
                  <a:pt x="149" y="147"/>
                  <a:pt x="149" y="147"/>
                  <a:pt x="148" y="148"/>
                </a:cubicBezTo>
                <a:cubicBezTo>
                  <a:pt x="143" y="148"/>
                  <a:pt x="139" y="151"/>
                  <a:pt x="137" y="154"/>
                </a:cubicBezTo>
                <a:cubicBezTo>
                  <a:pt x="134" y="158"/>
                  <a:pt x="133" y="162"/>
                  <a:pt x="134" y="167"/>
                </a:cubicBezTo>
                <a:cubicBezTo>
                  <a:pt x="135" y="177"/>
                  <a:pt x="135" y="177"/>
                  <a:pt x="135" y="177"/>
                </a:cubicBezTo>
                <a:cubicBezTo>
                  <a:pt x="25" y="177"/>
                  <a:pt x="25" y="177"/>
                  <a:pt x="25" y="177"/>
                </a:cubicBezTo>
                <a:cubicBezTo>
                  <a:pt x="23" y="166"/>
                  <a:pt x="23" y="166"/>
                  <a:pt x="23" y="166"/>
                </a:cubicBezTo>
                <a:cubicBezTo>
                  <a:pt x="96" y="0"/>
                  <a:pt x="96" y="0"/>
                  <a:pt x="96" y="0"/>
                </a:cubicBezTo>
                <a:lnTo>
                  <a:pt x="236" y="0"/>
                </a:lnTo>
                <a:close/>
                <a:moveTo>
                  <a:pt x="156" y="163"/>
                </a:moveTo>
                <a:cubicBezTo>
                  <a:pt x="155" y="160"/>
                  <a:pt x="153" y="158"/>
                  <a:pt x="149" y="159"/>
                </a:cubicBezTo>
                <a:cubicBezTo>
                  <a:pt x="146" y="159"/>
                  <a:pt x="144" y="162"/>
                  <a:pt x="145" y="165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9" y="190"/>
                  <a:pt x="151" y="192"/>
                  <a:pt x="154" y="192"/>
                </a:cubicBezTo>
                <a:cubicBezTo>
                  <a:pt x="154" y="192"/>
                  <a:pt x="154" y="192"/>
                  <a:pt x="155" y="192"/>
                </a:cubicBezTo>
                <a:cubicBezTo>
                  <a:pt x="158" y="191"/>
                  <a:pt x="160" y="189"/>
                  <a:pt x="159" y="185"/>
                </a:cubicBezTo>
                <a:lnTo>
                  <a:pt x="156" y="163"/>
                </a:lnTo>
                <a:close/>
                <a:moveTo>
                  <a:pt x="334" y="165"/>
                </a:moveTo>
                <a:cubicBezTo>
                  <a:pt x="330" y="187"/>
                  <a:pt x="330" y="187"/>
                  <a:pt x="330" y="187"/>
                </a:cubicBezTo>
                <a:cubicBezTo>
                  <a:pt x="330" y="190"/>
                  <a:pt x="328" y="192"/>
                  <a:pt x="325" y="192"/>
                </a:cubicBezTo>
                <a:cubicBezTo>
                  <a:pt x="325" y="192"/>
                  <a:pt x="324" y="192"/>
                  <a:pt x="324" y="192"/>
                </a:cubicBezTo>
                <a:cubicBezTo>
                  <a:pt x="321" y="191"/>
                  <a:pt x="319" y="189"/>
                  <a:pt x="319" y="185"/>
                </a:cubicBezTo>
                <a:cubicBezTo>
                  <a:pt x="323" y="163"/>
                  <a:pt x="323" y="163"/>
                  <a:pt x="323" y="163"/>
                </a:cubicBezTo>
                <a:cubicBezTo>
                  <a:pt x="323" y="160"/>
                  <a:pt x="326" y="158"/>
                  <a:pt x="329" y="159"/>
                </a:cubicBezTo>
                <a:cubicBezTo>
                  <a:pt x="332" y="159"/>
                  <a:pt x="334" y="162"/>
                  <a:pt x="334" y="165"/>
                </a:cubicBezTo>
                <a:close/>
                <a:moveTo>
                  <a:pt x="248" y="2"/>
                </a:moveTo>
                <a:cubicBezTo>
                  <a:pt x="311" y="167"/>
                  <a:pt x="311" y="167"/>
                  <a:pt x="311" y="167"/>
                </a:cubicBezTo>
                <a:cubicBezTo>
                  <a:pt x="309" y="177"/>
                  <a:pt x="309" y="177"/>
                  <a:pt x="309" y="177"/>
                </a:cubicBezTo>
                <a:cubicBezTo>
                  <a:pt x="244" y="177"/>
                  <a:pt x="244" y="177"/>
                  <a:pt x="244" y="177"/>
                </a:cubicBezTo>
                <a:cubicBezTo>
                  <a:pt x="244" y="88"/>
                  <a:pt x="244" y="88"/>
                  <a:pt x="244" y="88"/>
                </a:cubicBezTo>
                <a:cubicBezTo>
                  <a:pt x="206" y="177"/>
                  <a:pt x="206" y="177"/>
                  <a:pt x="206" y="177"/>
                </a:cubicBezTo>
                <a:cubicBezTo>
                  <a:pt x="170" y="177"/>
                  <a:pt x="170" y="177"/>
                  <a:pt x="170" y="177"/>
                </a:cubicBezTo>
                <a:lnTo>
                  <a:pt x="248" y="2"/>
                </a:lnTo>
                <a:close/>
                <a:moveTo>
                  <a:pt x="15" y="185"/>
                </a:moveTo>
                <a:cubicBezTo>
                  <a:pt x="15" y="189"/>
                  <a:pt x="13" y="191"/>
                  <a:pt x="10" y="192"/>
                </a:cubicBezTo>
                <a:cubicBezTo>
                  <a:pt x="10" y="192"/>
                  <a:pt x="9" y="192"/>
                  <a:pt x="9" y="192"/>
                </a:cubicBezTo>
                <a:cubicBezTo>
                  <a:pt x="6" y="192"/>
                  <a:pt x="4" y="190"/>
                  <a:pt x="4" y="187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2"/>
                  <a:pt x="2" y="159"/>
                  <a:pt x="5" y="159"/>
                </a:cubicBezTo>
                <a:cubicBezTo>
                  <a:pt x="8" y="158"/>
                  <a:pt x="11" y="160"/>
                  <a:pt x="11" y="163"/>
                </a:cubicBezTo>
                <a:lnTo>
                  <a:pt x="15" y="185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97"/>
          <p:cNvSpPr>
            <a:spLocks noEditPoints="1"/>
          </p:cNvSpPr>
          <p:nvPr/>
        </p:nvSpPr>
        <p:spPr bwMode="auto">
          <a:xfrm>
            <a:off x="7043469" y="4588448"/>
            <a:ext cx="496563" cy="314281"/>
          </a:xfrm>
          <a:custGeom>
            <a:avLst/>
            <a:gdLst>
              <a:gd name="T0" fmla="*/ 294 w 300"/>
              <a:gd name="T1" fmla="*/ 139 h 190"/>
              <a:gd name="T2" fmla="*/ 289 w 300"/>
              <a:gd name="T3" fmla="*/ 145 h 190"/>
              <a:gd name="T4" fmla="*/ 288 w 300"/>
              <a:gd name="T5" fmla="*/ 150 h 190"/>
              <a:gd name="T6" fmla="*/ 262 w 300"/>
              <a:gd name="T7" fmla="*/ 150 h 190"/>
              <a:gd name="T8" fmla="*/ 272 w 300"/>
              <a:gd name="T9" fmla="*/ 120 h 190"/>
              <a:gd name="T10" fmla="*/ 253 w 300"/>
              <a:gd name="T11" fmla="*/ 38 h 190"/>
              <a:gd name="T12" fmla="*/ 184 w 300"/>
              <a:gd name="T13" fmla="*/ 0 h 190"/>
              <a:gd name="T14" fmla="*/ 42 w 300"/>
              <a:gd name="T15" fmla="*/ 0 h 190"/>
              <a:gd name="T16" fmla="*/ 0 w 300"/>
              <a:gd name="T17" fmla="*/ 43 h 190"/>
              <a:gd name="T18" fmla="*/ 0 w 300"/>
              <a:gd name="T19" fmla="*/ 120 h 190"/>
              <a:gd name="T20" fmla="*/ 41 w 300"/>
              <a:gd name="T21" fmla="*/ 162 h 190"/>
              <a:gd name="T22" fmla="*/ 41 w 300"/>
              <a:gd name="T23" fmla="*/ 160 h 190"/>
              <a:gd name="T24" fmla="*/ 83 w 300"/>
              <a:gd name="T25" fmla="*/ 118 h 190"/>
              <a:gd name="T26" fmla="*/ 124 w 300"/>
              <a:gd name="T27" fmla="*/ 160 h 190"/>
              <a:gd name="T28" fmla="*/ 124 w 300"/>
              <a:gd name="T29" fmla="*/ 162 h 190"/>
              <a:gd name="T30" fmla="*/ 294 w 300"/>
              <a:gd name="T31" fmla="*/ 162 h 190"/>
              <a:gd name="T32" fmla="*/ 298 w 300"/>
              <a:gd name="T33" fmla="*/ 160 h 190"/>
              <a:gd name="T34" fmla="*/ 300 w 300"/>
              <a:gd name="T35" fmla="*/ 156 h 190"/>
              <a:gd name="T36" fmla="*/ 300 w 300"/>
              <a:gd name="T37" fmla="*/ 144 h 190"/>
              <a:gd name="T38" fmla="*/ 294 w 300"/>
              <a:gd name="T39" fmla="*/ 139 h 190"/>
              <a:gd name="T40" fmla="*/ 99 w 300"/>
              <a:gd name="T41" fmla="*/ 65 h 190"/>
              <a:gd name="T42" fmla="*/ 88 w 300"/>
              <a:gd name="T43" fmla="*/ 76 h 190"/>
              <a:gd name="T44" fmla="*/ 57 w 300"/>
              <a:gd name="T45" fmla="*/ 76 h 190"/>
              <a:gd name="T46" fmla="*/ 47 w 300"/>
              <a:gd name="T47" fmla="*/ 65 h 190"/>
              <a:gd name="T48" fmla="*/ 47 w 300"/>
              <a:gd name="T49" fmla="*/ 47 h 190"/>
              <a:gd name="T50" fmla="*/ 57 w 300"/>
              <a:gd name="T51" fmla="*/ 36 h 190"/>
              <a:gd name="T52" fmla="*/ 88 w 300"/>
              <a:gd name="T53" fmla="*/ 36 h 190"/>
              <a:gd name="T54" fmla="*/ 99 w 300"/>
              <a:gd name="T55" fmla="*/ 47 h 190"/>
              <a:gd name="T56" fmla="*/ 99 w 300"/>
              <a:gd name="T57" fmla="*/ 65 h 190"/>
              <a:gd name="T58" fmla="*/ 217 w 300"/>
              <a:gd name="T59" fmla="*/ 150 h 190"/>
              <a:gd name="T60" fmla="*/ 145 w 300"/>
              <a:gd name="T61" fmla="*/ 150 h 190"/>
              <a:gd name="T62" fmla="*/ 145 w 300"/>
              <a:gd name="T63" fmla="*/ 58 h 190"/>
              <a:gd name="T64" fmla="*/ 167 w 300"/>
              <a:gd name="T65" fmla="*/ 36 h 190"/>
              <a:gd name="T66" fmla="*/ 195 w 300"/>
              <a:gd name="T67" fmla="*/ 36 h 190"/>
              <a:gd name="T68" fmla="*/ 217 w 300"/>
              <a:gd name="T69" fmla="*/ 58 h 190"/>
              <a:gd name="T70" fmla="*/ 217 w 300"/>
              <a:gd name="T71" fmla="*/ 150 h 190"/>
              <a:gd name="T72" fmla="*/ 206 w 300"/>
              <a:gd name="T73" fmla="*/ 58 h 190"/>
              <a:gd name="T74" fmla="*/ 206 w 300"/>
              <a:gd name="T75" fmla="*/ 139 h 190"/>
              <a:gd name="T76" fmla="*/ 157 w 300"/>
              <a:gd name="T77" fmla="*/ 139 h 190"/>
              <a:gd name="T78" fmla="*/ 157 w 300"/>
              <a:gd name="T79" fmla="*/ 58 h 190"/>
              <a:gd name="T80" fmla="*/ 167 w 300"/>
              <a:gd name="T81" fmla="*/ 48 h 190"/>
              <a:gd name="T82" fmla="*/ 195 w 300"/>
              <a:gd name="T83" fmla="*/ 48 h 190"/>
              <a:gd name="T84" fmla="*/ 206 w 300"/>
              <a:gd name="T85" fmla="*/ 58 h 190"/>
              <a:gd name="T86" fmla="*/ 113 w 300"/>
              <a:gd name="T87" fmla="*/ 160 h 190"/>
              <a:gd name="T88" fmla="*/ 83 w 300"/>
              <a:gd name="T89" fmla="*/ 190 h 190"/>
              <a:gd name="T90" fmla="*/ 52 w 300"/>
              <a:gd name="T91" fmla="*/ 160 h 190"/>
              <a:gd name="T92" fmla="*/ 83 w 300"/>
              <a:gd name="T93" fmla="*/ 129 h 190"/>
              <a:gd name="T94" fmla="*/ 113 w 300"/>
              <a:gd name="T95" fmla="*/ 160 h 190"/>
              <a:gd name="T96" fmla="*/ 99 w 300"/>
              <a:gd name="T97" fmla="*/ 160 h 190"/>
              <a:gd name="T98" fmla="*/ 83 w 300"/>
              <a:gd name="T99" fmla="*/ 143 h 190"/>
              <a:gd name="T100" fmla="*/ 66 w 300"/>
              <a:gd name="T101" fmla="*/ 160 h 190"/>
              <a:gd name="T102" fmla="*/ 83 w 300"/>
              <a:gd name="T103" fmla="*/ 176 h 190"/>
              <a:gd name="T104" fmla="*/ 99 w 300"/>
              <a:gd name="T105" fmla="*/ 16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00" h="190">
                <a:moveTo>
                  <a:pt x="294" y="139"/>
                </a:moveTo>
                <a:cubicBezTo>
                  <a:pt x="291" y="139"/>
                  <a:pt x="288" y="141"/>
                  <a:pt x="289" y="145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70" y="143"/>
                  <a:pt x="275" y="133"/>
                  <a:pt x="272" y="120"/>
                </a:cubicBezTo>
                <a:cubicBezTo>
                  <a:pt x="272" y="120"/>
                  <a:pt x="259" y="54"/>
                  <a:pt x="253" y="38"/>
                </a:cubicBezTo>
                <a:cubicBezTo>
                  <a:pt x="243" y="15"/>
                  <a:pt x="226" y="0"/>
                  <a:pt x="18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8" y="0"/>
                  <a:pt x="0" y="19"/>
                  <a:pt x="0" y="43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43"/>
                  <a:pt x="18" y="161"/>
                  <a:pt x="41" y="162"/>
                </a:cubicBezTo>
                <a:cubicBezTo>
                  <a:pt x="41" y="161"/>
                  <a:pt x="41" y="160"/>
                  <a:pt x="41" y="160"/>
                </a:cubicBezTo>
                <a:cubicBezTo>
                  <a:pt x="41" y="136"/>
                  <a:pt x="59" y="118"/>
                  <a:pt x="83" y="118"/>
                </a:cubicBezTo>
                <a:cubicBezTo>
                  <a:pt x="106" y="118"/>
                  <a:pt x="124" y="136"/>
                  <a:pt x="124" y="160"/>
                </a:cubicBezTo>
                <a:cubicBezTo>
                  <a:pt x="124" y="160"/>
                  <a:pt x="124" y="161"/>
                  <a:pt x="124" y="162"/>
                </a:cubicBezTo>
                <a:cubicBezTo>
                  <a:pt x="294" y="162"/>
                  <a:pt x="294" y="162"/>
                  <a:pt x="294" y="162"/>
                </a:cubicBezTo>
                <a:cubicBezTo>
                  <a:pt x="296" y="162"/>
                  <a:pt x="297" y="161"/>
                  <a:pt x="298" y="160"/>
                </a:cubicBezTo>
                <a:cubicBezTo>
                  <a:pt x="299" y="159"/>
                  <a:pt x="300" y="158"/>
                  <a:pt x="300" y="156"/>
                </a:cubicBezTo>
                <a:cubicBezTo>
                  <a:pt x="300" y="144"/>
                  <a:pt x="300" y="144"/>
                  <a:pt x="300" y="144"/>
                </a:cubicBezTo>
                <a:cubicBezTo>
                  <a:pt x="300" y="141"/>
                  <a:pt x="297" y="139"/>
                  <a:pt x="294" y="139"/>
                </a:cubicBezTo>
                <a:close/>
                <a:moveTo>
                  <a:pt x="99" y="65"/>
                </a:moveTo>
                <a:cubicBezTo>
                  <a:pt x="99" y="71"/>
                  <a:pt x="94" y="76"/>
                  <a:pt x="88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1" y="76"/>
                  <a:pt x="47" y="71"/>
                  <a:pt x="47" y="65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1"/>
                  <a:pt x="51" y="36"/>
                  <a:pt x="5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36"/>
                  <a:pt x="99" y="41"/>
                  <a:pt x="99" y="47"/>
                </a:cubicBezTo>
                <a:lnTo>
                  <a:pt x="99" y="65"/>
                </a:lnTo>
                <a:close/>
                <a:moveTo>
                  <a:pt x="217" y="150"/>
                </a:moveTo>
                <a:cubicBezTo>
                  <a:pt x="145" y="150"/>
                  <a:pt x="145" y="150"/>
                  <a:pt x="145" y="150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5" y="46"/>
                  <a:pt x="155" y="36"/>
                  <a:pt x="167" y="36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207" y="36"/>
                  <a:pt x="217" y="46"/>
                  <a:pt x="217" y="58"/>
                </a:cubicBezTo>
                <a:lnTo>
                  <a:pt x="217" y="150"/>
                </a:lnTo>
                <a:close/>
                <a:moveTo>
                  <a:pt x="206" y="58"/>
                </a:moveTo>
                <a:cubicBezTo>
                  <a:pt x="206" y="139"/>
                  <a:pt x="206" y="139"/>
                  <a:pt x="206" y="139"/>
                </a:cubicBezTo>
                <a:cubicBezTo>
                  <a:pt x="157" y="139"/>
                  <a:pt x="157" y="139"/>
                  <a:pt x="157" y="139"/>
                </a:cubicBezTo>
                <a:cubicBezTo>
                  <a:pt x="157" y="58"/>
                  <a:pt x="157" y="58"/>
                  <a:pt x="157" y="58"/>
                </a:cubicBezTo>
                <a:cubicBezTo>
                  <a:pt x="157" y="52"/>
                  <a:pt x="161" y="48"/>
                  <a:pt x="167" y="48"/>
                </a:cubicBezTo>
                <a:cubicBezTo>
                  <a:pt x="195" y="48"/>
                  <a:pt x="195" y="48"/>
                  <a:pt x="195" y="48"/>
                </a:cubicBezTo>
                <a:cubicBezTo>
                  <a:pt x="201" y="48"/>
                  <a:pt x="206" y="52"/>
                  <a:pt x="206" y="58"/>
                </a:cubicBezTo>
                <a:close/>
                <a:moveTo>
                  <a:pt x="113" y="160"/>
                </a:moveTo>
                <a:cubicBezTo>
                  <a:pt x="113" y="176"/>
                  <a:pt x="99" y="190"/>
                  <a:pt x="83" y="190"/>
                </a:cubicBezTo>
                <a:cubicBezTo>
                  <a:pt x="66" y="190"/>
                  <a:pt x="52" y="176"/>
                  <a:pt x="52" y="160"/>
                </a:cubicBezTo>
                <a:cubicBezTo>
                  <a:pt x="52" y="143"/>
                  <a:pt x="66" y="129"/>
                  <a:pt x="83" y="129"/>
                </a:cubicBezTo>
                <a:cubicBezTo>
                  <a:pt x="99" y="129"/>
                  <a:pt x="113" y="143"/>
                  <a:pt x="113" y="160"/>
                </a:cubicBezTo>
                <a:close/>
                <a:moveTo>
                  <a:pt x="99" y="160"/>
                </a:moveTo>
                <a:cubicBezTo>
                  <a:pt x="99" y="150"/>
                  <a:pt x="92" y="143"/>
                  <a:pt x="83" y="143"/>
                </a:cubicBezTo>
                <a:cubicBezTo>
                  <a:pt x="73" y="143"/>
                  <a:pt x="66" y="150"/>
                  <a:pt x="66" y="160"/>
                </a:cubicBezTo>
                <a:cubicBezTo>
                  <a:pt x="66" y="169"/>
                  <a:pt x="73" y="176"/>
                  <a:pt x="83" y="176"/>
                </a:cubicBezTo>
                <a:cubicBezTo>
                  <a:pt x="92" y="176"/>
                  <a:pt x="99" y="169"/>
                  <a:pt x="99" y="16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15"/>
          <p:cNvSpPr>
            <a:spLocks noEditPoints="1"/>
          </p:cNvSpPr>
          <p:nvPr/>
        </p:nvSpPr>
        <p:spPr bwMode="auto">
          <a:xfrm>
            <a:off x="5201129" y="3521308"/>
            <a:ext cx="525896" cy="305900"/>
          </a:xfrm>
          <a:custGeom>
            <a:avLst/>
            <a:gdLst>
              <a:gd name="T0" fmla="*/ 231 w 317"/>
              <a:gd name="T1" fmla="*/ 67 h 185"/>
              <a:gd name="T2" fmla="*/ 195 w 317"/>
              <a:gd name="T3" fmla="*/ 3 h 185"/>
              <a:gd name="T4" fmla="*/ 194 w 317"/>
              <a:gd name="T5" fmla="*/ 2 h 185"/>
              <a:gd name="T6" fmla="*/ 193 w 317"/>
              <a:gd name="T7" fmla="*/ 1 h 185"/>
              <a:gd name="T8" fmla="*/ 192 w 317"/>
              <a:gd name="T9" fmla="*/ 0 h 185"/>
              <a:gd name="T10" fmla="*/ 191 w 317"/>
              <a:gd name="T11" fmla="*/ 0 h 185"/>
              <a:gd name="T12" fmla="*/ 189 w 317"/>
              <a:gd name="T13" fmla="*/ 0 h 185"/>
              <a:gd name="T14" fmla="*/ 169 w 317"/>
              <a:gd name="T15" fmla="*/ 0 h 185"/>
              <a:gd name="T16" fmla="*/ 169 w 317"/>
              <a:gd name="T17" fmla="*/ 13 h 185"/>
              <a:gd name="T18" fmla="*/ 195 w 317"/>
              <a:gd name="T19" fmla="*/ 30 h 185"/>
              <a:gd name="T20" fmla="*/ 99 w 317"/>
              <a:gd name="T21" fmla="*/ 18 h 185"/>
              <a:gd name="T22" fmla="*/ 117 w 317"/>
              <a:gd name="T23" fmla="*/ 72 h 185"/>
              <a:gd name="T24" fmla="*/ 126 w 317"/>
              <a:gd name="T25" fmla="*/ 74 h 185"/>
              <a:gd name="T26" fmla="*/ 114 w 317"/>
              <a:gd name="T27" fmla="*/ 43 h 185"/>
              <a:gd name="T28" fmla="*/ 151 w 317"/>
              <a:gd name="T29" fmla="*/ 117 h 185"/>
              <a:gd name="T30" fmla="*/ 61 w 317"/>
              <a:gd name="T31" fmla="*/ 62 h 185"/>
              <a:gd name="T32" fmla="*/ 61 w 317"/>
              <a:gd name="T33" fmla="*/ 185 h 185"/>
              <a:gd name="T34" fmla="*/ 155 w 317"/>
              <a:gd name="T35" fmla="*/ 130 h 185"/>
              <a:gd name="T36" fmla="*/ 206 w 317"/>
              <a:gd name="T37" fmla="*/ 49 h 185"/>
              <a:gd name="T38" fmla="*/ 194 w 317"/>
              <a:gd name="T39" fmla="*/ 123 h 185"/>
              <a:gd name="T40" fmla="*/ 317 w 317"/>
              <a:gd name="T41" fmla="*/ 123 h 185"/>
              <a:gd name="T42" fmla="*/ 61 w 317"/>
              <a:gd name="T43" fmla="*/ 101 h 185"/>
              <a:gd name="T44" fmla="*/ 61 w 317"/>
              <a:gd name="T45" fmla="*/ 146 h 185"/>
              <a:gd name="T46" fmla="*/ 111 w 317"/>
              <a:gd name="T47" fmla="*/ 130 h 185"/>
              <a:gd name="T48" fmla="*/ 11 w 317"/>
              <a:gd name="T49" fmla="*/ 123 h 185"/>
              <a:gd name="T50" fmla="*/ 111 w 317"/>
              <a:gd name="T51" fmla="*/ 117 h 185"/>
              <a:gd name="T52" fmla="*/ 61 w 317"/>
              <a:gd name="T53" fmla="*/ 101 h 185"/>
              <a:gd name="T54" fmla="*/ 206 w 317"/>
              <a:gd name="T55" fmla="*/ 123 h 185"/>
              <a:gd name="T56" fmla="*/ 239 w 317"/>
              <a:gd name="T57" fmla="*/ 108 h 185"/>
              <a:gd name="T58" fmla="*/ 256 w 317"/>
              <a:gd name="T59" fmla="*/ 146 h 185"/>
              <a:gd name="T60" fmla="*/ 256 w 317"/>
              <a:gd name="T61" fmla="*/ 101 h 185"/>
              <a:gd name="T62" fmla="*/ 237 w 317"/>
              <a:gd name="T63" fmla="*/ 77 h 185"/>
              <a:gd name="T64" fmla="*/ 306 w 317"/>
              <a:gd name="T65" fmla="*/ 123 h 185"/>
              <a:gd name="T66" fmla="*/ 63 w 317"/>
              <a:gd name="T67" fmla="*/ 6 h 185"/>
              <a:gd name="T68" fmla="*/ 110 w 317"/>
              <a:gd name="T69" fmla="*/ 0 h 185"/>
              <a:gd name="T70" fmla="*/ 110 w 317"/>
              <a:gd name="T71" fmla="*/ 13 h 185"/>
              <a:gd name="T72" fmla="*/ 63 w 317"/>
              <a:gd name="T73" fmla="*/ 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24547" y="2036173"/>
            <a:ext cx="395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79281" y="2036173"/>
            <a:ext cx="395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24547" y="3380343"/>
            <a:ext cx="395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79281" y="3380343"/>
            <a:ext cx="395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24547" y="4734126"/>
            <a:ext cx="395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579281" y="4734126"/>
            <a:ext cx="395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85143" y="1901044"/>
            <a:ext cx="1991611" cy="689383"/>
            <a:chOff x="1843887" y="1825150"/>
            <a:chExt cx="1991611" cy="689383"/>
          </a:xfrm>
        </p:grpSpPr>
        <p:sp>
          <p:nvSpPr>
            <p:cNvPr id="38" name="TextBox 13"/>
            <p:cNvSpPr txBox="1"/>
            <p:nvPr/>
          </p:nvSpPr>
          <p:spPr>
            <a:xfrm>
              <a:off x="3032870" y="1825150"/>
              <a:ext cx="80262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13"/>
            <p:cNvSpPr txBox="1"/>
            <p:nvPr/>
          </p:nvSpPr>
          <p:spPr>
            <a:xfrm>
              <a:off x="1843887" y="2145201"/>
              <a:ext cx="1991611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70006" y="1901044"/>
            <a:ext cx="2155786" cy="636406"/>
            <a:chOff x="1739122" y="4573411"/>
            <a:chExt cx="2155786" cy="636406"/>
          </a:xfrm>
        </p:grpSpPr>
        <p:sp>
          <p:nvSpPr>
            <p:cNvPr id="41" name="TextBox 13"/>
            <p:cNvSpPr txBox="1"/>
            <p:nvPr/>
          </p:nvSpPr>
          <p:spPr>
            <a:xfrm>
              <a:off x="1739122" y="4573411"/>
              <a:ext cx="76141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1834240" y="4840485"/>
              <a:ext cx="20606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85143" y="3232941"/>
            <a:ext cx="1991611" cy="689383"/>
            <a:chOff x="1843887" y="1825150"/>
            <a:chExt cx="1991611" cy="689383"/>
          </a:xfrm>
        </p:grpSpPr>
        <p:sp>
          <p:nvSpPr>
            <p:cNvPr id="44" name="TextBox 13"/>
            <p:cNvSpPr txBox="1"/>
            <p:nvPr/>
          </p:nvSpPr>
          <p:spPr>
            <a:xfrm>
              <a:off x="3032870" y="1825150"/>
              <a:ext cx="80262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13"/>
            <p:cNvSpPr txBox="1"/>
            <p:nvPr/>
          </p:nvSpPr>
          <p:spPr>
            <a:xfrm>
              <a:off x="1843887" y="2145201"/>
              <a:ext cx="1991611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170006" y="3232941"/>
            <a:ext cx="2155786" cy="636406"/>
            <a:chOff x="1739122" y="4573411"/>
            <a:chExt cx="2155786" cy="636406"/>
          </a:xfrm>
        </p:grpSpPr>
        <p:sp>
          <p:nvSpPr>
            <p:cNvPr id="47" name="TextBox 13"/>
            <p:cNvSpPr txBox="1"/>
            <p:nvPr/>
          </p:nvSpPr>
          <p:spPr>
            <a:xfrm>
              <a:off x="1739122" y="4573411"/>
              <a:ext cx="76141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1834240" y="4840485"/>
              <a:ext cx="20606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85143" y="4665904"/>
            <a:ext cx="1991611" cy="689383"/>
            <a:chOff x="1843887" y="1825150"/>
            <a:chExt cx="1991611" cy="689383"/>
          </a:xfrm>
        </p:grpSpPr>
        <p:sp>
          <p:nvSpPr>
            <p:cNvPr id="50" name="TextBox 13"/>
            <p:cNvSpPr txBox="1"/>
            <p:nvPr/>
          </p:nvSpPr>
          <p:spPr>
            <a:xfrm>
              <a:off x="3032870" y="1825150"/>
              <a:ext cx="80262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1843887" y="2145201"/>
              <a:ext cx="1991611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170006" y="4665904"/>
            <a:ext cx="2155786" cy="636406"/>
            <a:chOff x="1739122" y="4573411"/>
            <a:chExt cx="2155786" cy="636406"/>
          </a:xfrm>
        </p:grpSpPr>
        <p:sp>
          <p:nvSpPr>
            <p:cNvPr id="53" name="TextBox 13"/>
            <p:cNvSpPr txBox="1"/>
            <p:nvPr/>
          </p:nvSpPr>
          <p:spPr>
            <a:xfrm>
              <a:off x="1739122" y="4573411"/>
              <a:ext cx="76141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1834240" y="4840485"/>
              <a:ext cx="20606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20"/>
          <p:cNvSpPr/>
          <p:nvPr/>
        </p:nvSpPr>
        <p:spPr>
          <a:xfrm>
            <a:off x="3677921" y="1374929"/>
            <a:ext cx="2316480" cy="23098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Rectangle 21"/>
          <p:cNvSpPr/>
          <p:nvPr/>
        </p:nvSpPr>
        <p:spPr>
          <a:xfrm>
            <a:off x="3690398" y="3784835"/>
            <a:ext cx="2316480" cy="23098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Rectangle 22"/>
          <p:cNvSpPr/>
          <p:nvPr/>
        </p:nvSpPr>
        <p:spPr>
          <a:xfrm>
            <a:off x="8452190" y="1366005"/>
            <a:ext cx="2316480" cy="23098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Rectangle 23"/>
          <p:cNvSpPr/>
          <p:nvPr/>
        </p:nvSpPr>
        <p:spPr>
          <a:xfrm>
            <a:off x="8465647" y="3775911"/>
            <a:ext cx="2316480" cy="23098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590" y="1380266"/>
            <a:ext cx="2328874" cy="23044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576" y="3796269"/>
            <a:ext cx="2328874" cy="229839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1825" y="3781627"/>
            <a:ext cx="2328874" cy="229839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8858" y="1368673"/>
            <a:ext cx="2328874" cy="230448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05686" y="1624978"/>
            <a:ext cx="1448556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86152" y="1624978"/>
            <a:ext cx="1448556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05686" y="4063378"/>
            <a:ext cx="1448556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86152" y="4063378"/>
            <a:ext cx="1448556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1"/>
          <p:cNvSpPr/>
          <p:nvPr/>
        </p:nvSpPr>
        <p:spPr bwMode="auto">
          <a:xfrm>
            <a:off x="0" y="2203731"/>
            <a:ext cx="6147470" cy="2720942"/>
          </a:xfrm>
          <a:custGeom>
            <a:avLst/>
            <a:gdLst>
              <a:gd name="T0" fmla="*/ 2595563 w 21600"/>
              <a:gd name="T1" fmla="*/ 1022350 h 21600"/>
              <a:gd name="T2" fmla="*/ 2595563 w 21600"/>
              <a:gd name="T3" fmla="*/ 1022350 h 21600"/>
              <a:gd name="T4" fmla="*/ 2595563 w 21600"/>
              <a:gd name="T5" fmla="*/ 1022350 h 21600"/>
              <a:gd name="T6" fmla="*/ 2595563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3000"/>
                </a:schemeClr>
              </a:gs>
              <a:gs pos="63000">
                <a:schemeClr val="bg1">
                  <a:alpha val="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28575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1980-eruption-of-mount-st.-helens-volcano-wallpaper-1920x12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" t="15416" r="4794" b="17853"/>
          <a:stretch>
            <a:fillRect/>
          </a:stretch>
        </p:blipFill>
        <p:spPr bwMode="auto">
          <a:xfrm>
            <a:off x="6134796" y="2203731"/>
            <a:ext cx="6039731" cy="2720942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0" name="矩形 9"/>
          <p:cNvSpPr/>
          <p:nvPr/>
        </p:nvSpPr>
        <p:spPr>
          <a:xfrm>
            <a:off x="1255114" y="3279088"/>
            <a:ext cx="3637241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904389" y="287501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91983" y="5643578"/>
            <a:ext cx="8620443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447451" y="5260930"/>
            <a:ext cx="137468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69495" b="5637"/>
          <a:stretch>
            <a:fillRect/>
          </a:stretch>
        </p:blipFill>
        <p:spPr>
          <a:xfrm rot="5400000">
            <a:off x="2329120" y="2464789"/>
            <a:ext cx="2154517" cy="71399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18010" r="69495" b="5638"/>
          <a:stretch>
            <a:fillRect/>
          </a:stretch>
        </p:blipFill>
        <p:spPr>
          <a:xfrm rot="5400000">
            <a:off x="7974793" y="2884639"/>
            <a:ext cx="2154517" cy="63002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t="19526" r="69495" b="38956"/>
          <a:stretch>
            <a:fillRect/>
          </a:stretch>
        </p:blipFill>
        <p:spPr>
          <a:xfrm rot="10800000">
            <a:off x="0" y="3432235"/>
            <a:ext cx="2154517" cy="34257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矩形 2"/>
          <p:cNvSpPr/>
          <p:nvPr/>
        </p:nvSpPr>
        <p:spPr>
          <a:xfrm>
            <a:off x="0" y="358745"/>
            <a:ext cx="873760" cy="4845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7259" y="400957"/>
            <a:ext cx="2763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60" y="358744"/>
            <a:ext cx="142240" cy="484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3881436">
            <a:off x="4489001" y="1822687"/>
            <a:ext cx="3263726" cy="3972212"/>
            <a:chOff x="4336572" y="1574442"/>
            <a:chExt cx="2722187" cy="3313116"/>
          </a:xfrm>
        </p:grpSpPr>
        <p:grpSp>
          <p:nvGrpSpPr>
            <p:cNvPr id="9" name="组合 8"/>
            <p:cNvGrpSpPr/>
            <p:nvPr/>
          </p:nvGrpSpPr>
          <p:grpSpPr>
            <a:xfrm>
              <a:off x="4336572" y="2256925"/>
              <a:ext cx="1459181" cy="1257915"/>
              <a:chOff x="5265845" y="2744422"/>
              <a:chExt cx="2214105" cy="1908711"/>
            </a:xfrm>
          </p:grpSpPr>
          <p:sp>
            <p:nvSpPr>
              <p:cNvPr id="22" name="六边形 21"/>
              <p:cNvSpPr/>
              <p:nvPr/>
            </p:nvSpPr>
            <p:spPr>
              <a:xfrm>
                <a:off x="5265845" y="2744422"/>
                <a:ext cx="2214105" cy="1908711"/>
              </a:xfrm>
              <a:prstGeom prst="hexagon">
                <a:avLst/>
              </a:prstGeom>
              <a:noFill/>
              <a:ln w="28575">
                <a:gradFill>
                  <a:gsLst>
                    <a:gs pos="100000">
                      <a:srgbClr val="858585">
                        <a:alpha val="42000"/>
                      </a:srgbClr>
                    </a:gs>
                    <a:gs pos="0">
                      <a:schemeClr val="tx1">
                        <a:alpha val="30000"/>
                      </a:schemeClr>
                    </a:gs>
                    <a:gs pos="48000">
                      <a:schemeClr val="bg1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5265845" y="2744422"/>
                <a:ext cx="2138243" cy="1409999"/>
              </a:xfrm>
              <a:custGeom>
                <a:avLst/>
                <a:gdLst>
                  <a:gd name="connsiteX0" fmla="*/ 477178 w 2138243"/>
                  <a:gd name="connsiteY0" fmla="*/ 0 h 1409999"/>
                  <a:gd name="connsiteX1" fmla="*/ 1736927 w 2138243"/>
                  <a:gd name="connsiteY1" fmla="*/ 0 h 1409999"/>
                  <a:gd name="connsiteX2" fmla="*/ 2138243 w 2138243"/>
                  <a:gd name="connsiteY2" fmla="*/ 802632 h 1409999"/>
                  <a:gd name="connsiteX3" fmla="*/ 2047494 w 2138243"/>
                  <a:gd name="connsiteY3" fmla="*/ 770235 h 1409999"/>
                  <a:gd name="connsiteX4" fmla="*/ 689836 w 2138243"/>
                  <a:gd name="connsiteY4" fmla="*/ 1005720 h 1409999"/>
                  <a:gd name="connsiteX5" fmla="*/ 233003 w 2138243"/>
                  <a:gd name="connsiteY5" fmla="*/ 1403228 h 1409999"/>
                  <a:gd name="connsiteX6" fmla="*/ 227822 w 2138243"/>
                  <a:gd name="connsiteY6" fmla="*/ 1409999 h 1409999"/>
                  <a:gd name="connsiteX7" fmla="*/ 0 w 2138243"/>
                  <a:gd name="connsiteY7" fmla="*/ 954356 h 140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8243" h="1409999">
                    <a:moveTo>
                      <a:pt x="477178" y="0"/>
                    </a:moveTo>
                    <a:lnTo>
                      <a:pt x="1736927" y="0"/>
                    </a:lnTo>
                    <a:lnTo>
                      <a:pt x="2138243" y="802632"/>
                    </a:lnTo>
                    <a:lnTo>
                      <a:pt x="2047494" y="770235"/>
                    </a:lnTo>
                    <a:cubicBezTo>
                      <a:pt x="1645534" y="649968"/>
                      <a:pt x="1138994" y="723250"/>
                      <a:pt x="689836" y="1005720"/>
                    </a:cubicBezTo>
                    <a:cubicBezTo>
                      <a:pt x="510173" y="1118708"/>
                      <a:pt x="356699" y="1254469"/>
                      <a:pt x="233003" y="1403228"/>
                    </a:cubicBezTo>
                    <a:lnTo>
                      <a:pt x="227822" y="1409999"/>
                    </a:lnTo>
                    <a:lnTo>
                      <a:pt x="0" y="95435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58000"/>
                    </a:schemeClr>
                  </a:gs>
                  <a:gs pos="0">
                    <a:schemeClr val="tx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599578" y="2943284"/>
              <a:ext cx="1459181" cy="1257915"/>
              <a:chOff x="5265845" y="2744422"/>
              <a:chExt cx="2214105" cy="1908711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5265845" y="2744422"/>
                <a:ext cx="2214105" cy="1908711"/>
              </a:xfrm>
              <a:prstGeom prst="hexagon">
                <a:avLst/>
              </a:prstGeom>
              <a:noFill/>
              <a:ln w="28575">
                <a:gradFill>
                  <a:gsLst>
                    <a:gs pos="100000">
                      <a:srgbClr val="858585">
                        <a:alpha val="42000"/>
                      </a:srgbClr>
                    </a:gs>
                    <a:gs pos="0">
                      <a:schemeClr val="tx1">
                        <a:alpha val="30000"/>
                      </a:schemeClr>
                    </a:gs>
                    <a:gs pos="48000">
                      <a:schemeClr val="bg1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5265845" y="2744422"/>
                <a:ext cx="2138243" cy="1409999"/>
              </a:xfrm>
              <a:custGeom>
                <a:avLst/>
                <a:gdLst>
                  <a:gd name="connsiteX0" fmla="*/ 477178 w 2138243"/>
                  <a:gd name="connsiteY0" fmla="*/ 0 h 1409999"/>
                  <a:gd name="connsiteX1" fmla="*/ 1736927 w 2138243"/>
                  <a:gd name="connsiteY1" fmla="*/ 0 h 1409999"/>
                  <a:gd name="connsiteX2" fmla="*/ 2138243 w 2138243"/>
                  <a:gd name="connsiteY2" fmla="*/ 802632 h 1409999"/>
                  <a:gd name="connsiteX3" fmla="*/ 2047494 w 2138243"/>
                  <a:gd name="connsiteY3" fmla="*/ 770235 h 1409999"/>
                  <a:gd name="connsiteX4" fmla="*/ 689836 w 2138243"/>
                  <a:gd name="connsiteY4" fmla="*/ 1005720 h 1409999"/>
                  <a:gd name="connsiteX5" fmla="*/ 233003 w 2138243"/>
                  <a:gd name="connsiteY5" fmla="*/ 1403228 h 1409999"/>
                  <a:gd name="connsiteX6" fmla="*/ 227822 w 2138243"/>
                  <a:gd name="connsiteY6" fmla="*/ 1409999 h 1409999"/>
                  <a:gd name="connsiteX7" fmla="*/ 0 w 2138243"/>
                  <a:gd name="connsiteY7" fmla="*/ 954356 h 140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8243" h="1409999">
                    <a:moveTo>
                      <a:pt x="477178" y="0"/>
                    </a:moveTo>
                    <a:lnTo>
                      <a:pt x="1736927" y="0"/>
                    </a:lnTo>
                    <a:lnTo>
                      <a:pt x="2138243" y="802632"/>
                    </a:lnTo>
                    <a:lnTo>
                      <a:pt x="2047494" y="770235"/>
                    </a:lnTo>
                    <a:cubicBezTo>
                      <a:pt x="1645534" y="649968"/>
                      <a:pt x="1138994" y="723250"/>
                      <a:pt x="689836" y="1005720"/>
                    </a:cubicBezTo>
                    <a:cubicBezTo>
                      <a:pt x="510173" y="1118708"/>
                      <a:pt x="356699" y="1254469"/>
                      <a:pt x="233003" y="1403228"/>
                    </a:cubicBezTo>
                    <a:lnTo>
                      <a:pt x="227822" y="1409999"/>
                    </a:lnTo>
                    <a:lnTo>
                      <a:pt x="0" y="95435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58000"/>
                    </a:schemeClr>
                  </a:gs>
                  <a:gs pos="0">
                    <a:schemeClr val="tx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599578" y="1574442"/>
              <a:ext cx="1459181" cy="1257915"/>
              <a:chOff x="5265845" y="2744422"/>
              <a:chExt cx="2214105" cy="1908711"/>
            </a:xfrm>
          </p:grpSpPr>
          <p:sp>
            <p:nvSpPr>
              <p:cNvPr id="18" name="六边形 17"/>
              <p:cNvSpPr/>
              <p:nvPr/>
            </p:nvSpPr>
            <p:spPr>
              <a:xfrm>
                <a:off x="5265845" y="2744422"/>
                <a:ext cx="2214105" cy="1908711"/>
              </a:xfrm>
              <a:prstGeom prst="hexagon">
                <a:avLst/>
              </a:prstGeom>
              <a:noFill/>
              <a:ln w="28575">
                <a:gradFill>
                  <a:gsLst>
                    <a:gs pos="100000">
                      <a:srgbClr val="858585">
                        <a:alpha val="42000"/>
                      </a:srgbClr>
                    </a:gs>
                    <a:gs pos="0">
                      <a:schemeClr val="tx1">
                        <a:alpha val="30000"/>
                      </a:schemeClr>
                    </a:gs>
                    <a:gs pos="48000">
                      <a:schemeClr val="bg1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5265845" y="2744422"/>
                <a:ext cx="2138243" cy="1409999"/>
              </a:xfrm>
              <a:custGeom>
                <a:avLst/>
                <a:gdLst>
                  <a:gd name="connsiteX0" fmla="*/ 477178 w 2138243"/>
                  <a:gd name="connsiteY0" fmla="*/ 0 h 1409999"/>
                  <a:gd name="connsiteX1" fmla="*/ 1736927 w 2138243"/>
                  <a:gd name="connsiteY1" fmla="*/ 0 h 1409999"/>
                  <a:gd name="connsiteX2" fmla="*/ 2138243 w 2138243"/>
                  <a:gd name="connsiteY2" fmla="*/ 802632 h 1409999"/>
                  <a:gd name="connsiteX3" fmla="*/ 2047494 w 2138243"/>
                  <a:gd name="connsiteY3" fmla="*/ 770235 h 1409999"/>
                  <a:gd name="connsiteX4" fmla="*/ 689836 w 2138243"/>
                  <a:gd name="connsiteY4" fmla="*/ 1005720 h 1409999"/>
                  <a:gd name="connsiteX5" fmla="*/ 233003 w 2138243"/>
                  <a:gd name="connsiteY5" fmla="*/ 1403228 h 1409999"/>
                  <a:gd name="connsiteX6" fmla="*/ 227822 w 2138243"/>
                  <a:gd name="connsiteY6" fmla="*/ 1409999 h 1409999"/>
                  <a:gd name="connsiteX7" fmla="*/ 0 w 2138243"/>
                  <a:gd name="connsiteY7" fmla="*/ 954356 h 140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8243" h="1409999">
                    <a:moveTo>
                      <a:pt x="477178" y="0"/>
                    </a:moveTo>
                    <a:lnTo>
                      <a:pt x="1736927" y="0"/>
                    </a:lnTo>
                    <a:lnTo>
                      <a:pt x="2138243" y="802632"/>
                    </a:lnTo>
                    <a:lnTo>
                      <a:pt x="2047494" y="770235"/>
                    </a:lnTo>
                    <a:cubicBezTo>
                      <a:pt x="1645534" y="649968"/>
                      <a:pt x="1138994" y="723250"/>
                      <a:pt x="689836" y="1005720"/>
                    </a:cubicBezTo>
                    <a:cubicBezTo>
                      <a:pt x="510173" y="1118708"/>
                      <a:pt x="356699" y="1254469"/>
                      <a:pt x="233003" y="1403228"/>
                    </a:cubicBezTo>
                    <a:lnTo>
                      <a:pt x="227822" y="1409999"/>
                    </a:lnTo>
                    <a:lnTo>
                      <a:pt x="0" y="95435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58000"/>
                    </a:schemeClr>
                  </a:gs>
                  <a:gs pos="0">
                    <a:schemeClr val="tx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336572" y="3629643"/>
              <a:ext cx="1459181" cy="1257915"/>
              <a:chOff x="5265845" y="2744422"/>
              <a:chExt cx="2214105" cy="1908711"/>
            </a:xfrm>
          </p:grpSpPr>
          <p:sp>
            <p:nvSpPr>
              <p:cNvPr id="16" name="六边形 15"/>
              <p:cNvSpPr/>
              <p:nvPr/>
            </p:nvSpPr>
            <p:spPr>
              <a:xfrm>
                <a:off x="5265845" y="2744422"/>
                <a:ext cx="2214105" cy="1908711"/>
              </a:xfrm>
              <a:prstGeom prst="hexagon">
                <a:avLst/>
              </a:prstGeom>
              <a:noFill/>
              <a:ln w="28575">
                <a:gradFill>
                  <a:gsLst>
                    <a:gs pos="100000">
                      <a:srgbClr val="858585">
                        <a:alpha val="42000"/>
                      </a:srgbClr>
                    </a:gs>
                    <a:gs pos="0">
                      <a:schemeClr val="tx1">
                        <a:alpha val="30000"/>
                      </a:schemeClr>
                    </a:gs>
                    <a:gs pos="48000">
                      <a:schemeClr val="bg1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5265845" y="2744422"/>
                <a:ext cx="2138243" cy="1409999"/>
              </a:xfrm>
              <a:custGeom>
                <a:avLst/>
                <a:gdLst>
                  <a:gd name="connsiteX0" fmla="*/ 477178 w 2138243"/>
                  <a:gd name="connsiteY0" fmla="*/ 0 h 1409999"/>
                  <a:gd name="connsiteX1" fmla="*/ 1736927 w 2138243"/>
                  <a:gd name="connsiteY1" fmla="*/ 0 h 1409999"/>
                  <a:gd name="connsiteX2" fmla="*/ 2138243 w 2138243"/>
                  <a:gd name="connsiteY2" fmla="*/ 802632 h 1409999"/>
                  <a:gd name="connsiteX3" fmla="*/ 2047494 w 2138243"/>
                  <a:gd name="connsiteY3" fmla="*/ 770235 h 1409999"/>
                  <a:gd name="connsiteX4" fmla="*/ 689836 w 2138243"/>
                  <a:gd name="connsiteY4" fmla="*/ 1005720 h 1409999"/>
                  <a:gd name="connsiteX5" fmla="*/ 233003 w 2138243"/>
                  <a:gd name="connsiteY5" fmla="*/ 1403228 h 1409999"/>
                  <a:gd name="connsiteX6" fmla="*/ 227822 w 2138243"/>
                  <a:gd name="connsiteY6" fmla="*/ 1409999 h 1409999"/>
                  <a:gd name="connsiteX7" fmla="*/ 0 w 2138243"/>
                  <a:gd name="connsiteY7" fmla="*/ 954356 h 140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8243" h="1409999">
                    <a:moveTo>
                      <a:pt x="477178" y="0"/>
                    </a:moveTo>
                    <a:lnTo>
                      <a:pt x="1736927" y="0"/>
                    </a:lnTo>
                    <a:lnTo>
                      <a:pt x="2138243" y="802632"/>
                    </a:lnTo>
                    <a:lnTo>
                      <a:pt x="2047494" y="770235"/>
                    </a:lnTo>
                    <a:cubicBezTo>
                      <a:pt x="1645534" y="649968"/>
                      <a:pt x="1138994" y="723250"/>
                      <a:pt x="689836" y="1005720"/>
                    </a:cubicBezTo>
                    <a:cubicBezTo>
                      <a:pt x="510173" y="1118708"/>
                      <a:pt x="356699" y="1254469"/>
                      <a:pt x="233003" y="1403228"/>
                    </a:cubicBezTo>
                    <a:lnTo>
                      <a:pt x="227822" y="1409999"/>
                    </a:lnTo>
                    <a:lnTo>
                      <a:pt x="0" y="95435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58000"/>
                    </a:schemeClr>
                  </a:gs>
                  <a:gs pos="0">
                    <a:schemeClr val="tx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4" name="Freeform 34"/>
          <p:cNvSpPr/>
          <p:nvPr/>
        </p:nvSpPr>
        <p:spPr bwMode="auto">
          <a:xfrm>
            <a:off x="4363124" y="3331286"/>
            <a:ext cx="718643" cy="635264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64"/>
          <p:cNvSpPr>
            <a:spLocks noEditPoints="1"/>
          </p:cNvSpPr>
          <p:nvPr/>
        </p:nvSpPr>
        <p:spPr bwMode="auto">
          <a:xfrm>
            <a:off x="5696278" y="4389795"/>
            <a:ext cx="647720" cy="618445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345474" y="3737052"/>
            <a:ext cx="619382" cy="539973"/>
            <a:chOff x="6623247" y="4394597"/>
            <a:chExt cx="389342" cy="339426"/>
          </a:xfrm>
        </p:grpSpPr>
        <p:sp>
          <p:nvSpPr>
            <p:cNvPr id="27" name="Freeform 110"/>
            <p:cNvSpPr/>
            <p:nvPr/>
          </p:nvSpPr>
          <p:spPr bwMode="auto">
            <a:xfrm>
              <a:off x="6882808" y="449692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11"/>
            <p:cNvSpPr/>
            <p:nvPr/>
          </p:nvSpPr>
          <p:spPr bwMode="auto">
            <a:xfrm>
              <a:off x="6860345" y="446947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12"/>
            <p:cNvSpPr/>
            <p:nvPr/>
          </p:nvSpPr>
          <p:spPr bwMode="auto">
            <a:xfrm>
              <a:off x="6840379" y="445449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13"/>
            <p:cNvSpPr/>
            <p:nvPr/>
          </p:nvSpPr>
          <p:spPr bwMode="auto">
            <a:xfrm>
              <a:off x="6812926" y="455682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14"/>
            <p:cNvSpPr/>
            <p:nvPr/>
          </p:nvSpPr>
          <p:spPr bwMode="auto">
            <a:xfrm>
              <a:off x="6795455" y="461422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15"/>
            <p:cNvSpPr/>
            <p:nvPr/>
          </p:nvSpPr>
          <p:spPr bwMode="auto">
            <a:xfrm>
              <a:off x="6942707" y="442953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16"/>
            <p:cNvSpPr/>
            <p:nvPr/>
          </p:nvSpPr>
          <p:spPr bwMode="auto">
            <a:xfrm>
              <a:off x="6623247" y="439459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Rectangle 117"/>
            <p:cNvSpPr>
              <a:spLocks noChangeArrowheads="1"/>
            </p:cNvSpPr>
            <p:nvPr/>
          </p:nvSpPr>
          <p:spPr bwMode="auto">
            <a:xfrm>
              <a:off x="6673163" y="4509403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118"/>
            <p:cNvSpPr>
              <a:spLocks noChangeArrowheads="1"/>
            </p:cNvSpPr>
            <p:nvPr/>
          </p:nvSpPr>
          <p:spPr bwMode="auto">
            <a:xfrm>
              <a:off x="6673163" y="4549335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119"/>
            <p:cNvSpPr>
              <a:spLocks noChangeArrowheads="1"/>
            </p:cNvSpPr>
            <p:nvPr/>
          </p:nvSpPr>
          <p:spPr bwMode="auto">
            <a:xfrm>
              <a:off x="6673163" y="4594259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120"/>
            <p:cNvSpPr>
              <a:spLocks noChangeArrowheads="1"/>
            </p:cNvSpPr>
            <p:nvPr/>
          </p:nvSpPr>
          <p:spPr bwMode="auto">
            <a:xfrm>
              <a:off x="6673163" y="463668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30432" y="2605992"/>
            <a:ext cx="686877" cy="682908"/>
            <a:chOff x="6631982" y="2570442"/>
            <a:chExt cx="431769" cy="429274"/>
          </a:xfrm>
        </p:grpSpPr>
        <p:sp>
          <p:nvSpPr>
            <p:cNvPr id="39" name="Freeform 126"/>
            <p:cNvSpPr>
              <a:spLocks noEditPoints="1"/>
            </p:cNvSpPr>
            <p:nvPr/>
          </p:nvSpPr>
          <p:spPr bwMode="auto">
            <a:xfrm>
              <a:off x="6859097" y="2670273"/>
              <a:ext cx="204654" cy="329443"/>
            </a:xfrm>
            <a:custGeom>
              <a:avLst/>
              <a:gdLst>
                <a:gd name="T0" fmla="*/ 0 w 82"/>
                <a:gd name="T1" fmla="*/ 34 h 132"/>
                <a:gd name="T2" fmla="*/ 0 w 82"/>
                <a:gd name="T3" fmla="*/ 132 h 132"/>
                <a:gd name="T4" fmla="*/ 82 w 82"/>
                <a:gd name="T5" fmla="*/ 99 h 132"/>
                <a:gd name="T6" fmla="*/ 82 w 82"/>
                <a:gd name="T7" fmla="*/ 0 h 132"/>
                <a:gd name="T8" fmla="*/ 0 w 82"/>
                <a:gd name="T9" fmla="*/ 34 h 132"/>
                <a:gd name="T10" fmla="*/ 76 w 82"/>
                <a:gd name="T11" fmla="*/ 10 h 132"/>
                <a:gd name="T12" fmla="*/ 76 w 82"/>
                <a:gd name="T13" fmla="*/ 94 h 132"/>
                <a:gd name="T14" fmla="*/ 5 w 82"/>
                <a:gd name="T15" fmla="*/ 66 h 132"/>
                <a:gd name="T16" fmla="*/ 5 w 82"/>
                <a:gd name="T17" fmla="*/ 38 h 132"/>
                <a:gd name="T18" fmla="*/ 76 w 82"/>
                <a:gd name="T19" fmla="*/ 10 h 132"/>
                <a:gd name="T20" fmla="*/ 5 w 82"/>
                <a:gd name="T21" fmla="*/ 70 h 132"/>
                <a:gd name="T22" fmla="*/ 73 w 82"/>
                <a:gd name="T23" fmla="*/ 96 h 132"/>
                <a:gd name="T24" fmla="*/ 5 w 82"/>
                <a:gd name="T25" fmla="*/ 124 h 132"/>
                <a:gd name="T26" fmla="*/ 5 w 82"/>
                <a:gd name="T2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27"/>
            <p:cNvSpPr/>
            <p:nvPr/>
          </p:nvSpPr>
          <p:spPr bwMode="auto">
            <a:xfrm>
              <a:off x="6631982" y="2670273"/>
              <a:ext cx="202159" cy="329443"/>
            </a:xfrm>
            <a:custGeom>
              <a:avLst/>
              <a:gdLst>
                <a:gd name="T0" fmla="*/ 0 w 81"/>
                <a:gd name="T1" fmla="*/ 99 h 132"/>
                <a:gd name="T2" fmla="*/ 81 w 81"/>
                <a:gd name="T3" fmla="*/ 132 h 132"/>
                <a:gd name="T4" fmla="*/ 81 w 81"/>
                <a:gd name="T5" fmla="*/ 34 h 132"/>
                <a:gd name="T6" fmla="*/ 0 w 81"/>
                <a:gd name="T7" fmla="*/ 0 h 132"/>
                <a:gd name="T8" fmla="*/ 0 w 81"/>
                <a:gd name="T9" fmla="*/ 9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28"/>
            <p:cNvSpPr>
              <a:spLocks noEditPoints="1"/>
            </p:cNvSpPr>
            <p:nvPr/>
          </p:nvSpPr>
          <p:spPr bwMode="auto">
            <a:xfrm>
              <a:off x="6644460" y="2570442"/>
              <a:ext cx="414299" cy="164721"/>
            </a:xfrm>
            <a:custGeom>
              <a:avLst/>
              <a:gdLst>
                <a:gd name="T0" fmla="*/ 82 w 166"/>
                <a:gd name="T1" fmla="*/ 0 h 66"/>
                <a:gd name="T2" fmla="*/ 0 w 166"/>
                <a:gd name="T3" fmla="*/ 32 h 66"/>
                <a:gd name="T4" fmla="*/ 80 w 166"/>
                <a:gd name="T5" fmla="*/ 66 h 66"/>
                <a:gd name="T6" fmla="*/ 166 w 166"/>
                <a:gd name="T7" fmla="*/ 32 h 66"/>
                <a:gd name="T8" fmla="*/ 82 w 166"/>
                <a:gd name="T9" fmla="*/ 0 h 66"/>
                <a:gd name="T10" fmla="*/ 82 w 166"/>
                <a:gd name="T11" fmla="*/ 6 h 66"/>
                <a:gd name="T12" fmla="*/ 151 w 166"/>
                <a:gd name="T13" fmla="*/ 32 h 66"/>
                <a:gd name="T14" fmla="*/ 82 w 166"/>
                <a:gd name="T15" fmla="*/ 59 h 66"/>
                <a:gd name="T16" fmla="*/ 82 w 166"/>
                <a:gd name="T17" fmla="*/ 6 h 66"/>
                <a:gd name="T18" fmla="*/ 78 w 166"/>
                <a:gd name="T19" fmla="*/ 7 h 66"/>
                <a:gd name="T20" fmla="*/ 78 w 166"/>
                <a:gd name="T21" fmla="*/ 59 h 66"/>
                <a:gd name="T22" fmla="*/ 15 w 166"/>
                <a:gd name="T23" fmla="*/ 32 h 66"/>
                <a:gd name="T24" fmla="*/ 78 w 166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TextBox 13"/>
          <p:cNvSpPr txBox="1"/>
          <p:nvPr/>
        </p:nvSpPr>
        <p:spPr>
          <a:xfrm>
            <a:off x="3838799" y="1871825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2800087" y="21938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7296279" y="223043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7300360" y="255243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3838799" y="468623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2800087" y="500824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7197186" y="490135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7201267" y="522335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4" r="19534" b="5637"/>
          <a:stretch>
            <a:fillRect/>
          </a:stretch>
        </p:blipFill>
        <p:spPr>
          <a:xfrm rot="10800000">
            <a:off x="-1010017" y="-129514"/>
            <a:ext cx="5683193" cy="7139914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23" name="组合 7出自【趣你的PPT】(微信:qunideppt)：最优质的PPT资源库"/>
          <p:cNvGrpSpPr/>
          <p:nvPr/>
        </p:nvGrpSpPr>
        <p:grpSpPr bwMode="auto">
          <a:xfrm>
            <a:off x="3607749" y="2783842"/>
            <a:ext cx="8584251" cy="1313202"/>
            <a:chOff x="3252108" y="1383156"/>
            <a:chExt cx="5064578" cy="774259"/>
          </a:xfrm>
        </p:grpSpPr>
        <p:cxnSp>
          <p:nvCxnSpPr>
            <p:cNvPr id="24" name="出自【趣你的PPT】(微信:qunideppt)：最优质的PPT资源库"/>
            <p:cNvCxnSpPr/>
            <p:nvPr/>
          </p:nvCxnSpPr>
          <p:spPr>
            <a:xfrm>
              <a:off x="3656956" y="2157415"/>
              <a:ext cx="46597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出自【趣你的PPT】(微信:qunideppt)：最优质的PPT资源库"/>
            <p:cNvCxnSpPr/>
            <p:nvPr/>
          </p:nvCxnSpPr>
          <p:spPr>
            <a:xfrm>
              <a:off x="3656956" y="1383156"/>
              <a:ext cx="46597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"/>
            <p:cNvGrpSpPr/>
            <p:nvPr/>
          </p:nvGrpSpPr>
          <p:grpSpPr bwMode="auto">
            <a:xfrm>
              <a:off x="3252108" y="1383156"/>
              <a:ext cx="772834" cy="772834"/>
              <a:chOff x="3252108" y="1383156"/>
              <a:chExt cx="772834" cy="772834"/>
            </a:xfrm>
          </p:grpSpPr>
          <p:sp>
            <p:nvSpPr>
              <p:cNvPr id="47" name="出自【趣你的PPT】(微信:qunideppt)：最优质的PPT资源库"/>
              <p:cNvSpPr/>
              <p:nvPr/>
            </p:nvSpPr>
            <p:spPr>
              <a:xfrm>
                <a:off x="3360068" y="1491045"/>
                <a:ext cx="557262" cy="556895"/>
              </a:xfrm>
              <a:prstGeom prst="diamond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出自【趣你的PPT】(微信:qunideppt)：最优质的PPT资源库"/>
              <p:cNvSpPr/>
              <p:nvPr/>
            </p:nvSpPr>
            <p:spPr>
              <a:xfrm>
                <a:off x="3252108" y="1383156"/>
                <a:ext cx="773181" cy="772672"/>
              </a:xfrm>
              <a:prstGeom prst="diamond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出自【趣你的PPT】(微信:qunideppt)：最优质的PPT资源库"/>
            <p:cNvSpPr txBox="1"/>
            <p:nvPr/>
          </p:nvSpPr>
          <p:spPr>
            <a:xfrm>
              <a:off x="4047618" y="1481576"/>
              <a:ext cx="4183437" cy="5443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5400" b="1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点击此处添加标题文字</a:t>
              </a:r>
            </a:p>
          </p:txBody>
        </p:sp>
        <p:sp>
          <p:nvSpPr>
            <p:cNvPr id="46" name="出自【趣你的PPT】(微信:qunideppt)：最优质的PPT资源库"/>
            <p:cNvSpPr txBox="1"/>
            <p:nvPr/>
          </p:nvSpPr>
          <p:spPr>
            <a:xfrm>
              <a:off x="3481640" y="1527248"/>
              <a:ext cx="282600" cy="4899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800" b="1" dirty="0" smtClean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8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1976</Words>
  <Application>Microsoft Office PowerPoint</Application>
  <PresentationFormat>宽屏</PresentationFormat>
  <Paragraphs>197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</dc:creator>
  <cp:lastModifiedBy>阳亮</cp:lastModifiedBy>
  <cp:revision>22</cp:revision>
  <dcterms:created xsi:type="dcterms:W3CDTF">2016-08-08T01:14:00Z</dcterms:created>
  <dcterms:modified xsi:type="dcterms:W3CDTF">2017-07-18T05:44:32Z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2052-10.1.0.6638</vt:lpwstr>
  </property>
</Properties>
</file>