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8" r:id="rId3"/>
    <p:sldId id="277" r:id="rId5"/>
    <p:sldId id="256" r:id="rId6"/>
    <p:sldId id="264" r:id="rId7"/>
    <p:sldId id="279" r:id="rId8"/>
    <p:sldId id="278" r:id="rId9"/>
    <p:sldId id="265" r:id="rId10"/>
    <p:sldId id="259" r:id="rId11"/>
    <p:sldId id="266" r:id="rId12"/>
    <p:sldId id="267" r:id="rId13"/>
    <p:sldId id="274" r:id="rId14"/>
    <p:sldId id="260" r:id="rId15"/>
    <p:sldId id="268" r:id="rId16"/>
    <p:sldId id="261" r:id="rId17"/>
    <p:sldId id="270" r:id="rId18"/>
    <p:sldId id="272" r:id="rId19"/>
    <p:sldId id="271" r:id="rId20"/>
    <p:sldId id="262" r:id="rId21"/>
    <p:sldId id="273" r:id="rId22"/>
    <p:sldId id="257" r:id="rId23"/>
    <p:sldId id="27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A1B3"/>
    <a:srgbClr val="80D0CB"/>
    <a:srgbClr val="EACD59"/>
    <a:srgbClr val="FFF4FC"/>
    <a:srgbClr val="CBD148"/>
    <a:srgbClr val="F25B22"/>
    <a:srgbClr val="E0872D"/>
    <a:srgbClr val="E1E653"/>
    <a:srgbClr val="D40051"/>
    <a:srgbClr val="00A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087"/>
    <p:restoredTop sz="94667"/>
  </p:normalViewPr>
  <p:slideViewPr>
    <p:cSldViewPr snapToGrid="0" snapToObjects="1">
      <p:cViewPr varScale="1">
        <p:scale>
          <a:sx n="67" d="100"/>
          <a:sy n="67" d="100"/>
        </p:scale>
        <p:origin x="-126" y="-7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920" b="1" i="0" u="none" strike="noStrike" kern="120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图表标题</a:t>
            </a:r>
            <a:endParaRPr lang="en-US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</c:spPr>
          <c:explosion val="0"/>
          <c:dPt>
            <c:idx val="0"/>
            <c:bubble3D val="0"/>
            <c:spPr>
              <a:solidFill>
                <a:srgbClr val="EDA1B3"/>
              </a:solidFill>
            </c:spPr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-0.224857974881239"/>
                  <c:y val="0.088702239683080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21239669421488"/>
                  <c:y val="-0.0939316130925586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2015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lang="zh-CN" sz="1600" b="1">
          <a:solidFill>
            <a:schemeClr val="bg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39215290396393"/>
          <c:y val="0.0779362038716065"/>
          <c:w val="0.946078431372551"/>
          <c:h val="0.87036451049843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Title 01</c:v>
                </c:pt>
              </c:strCache>
            </c:strRef>
          </c:tx>
          <c:spPr>
            <a:solidFill>
              <a:srgbClr val="EDA1B3"/>
            </a:solidFill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Income Avrage 2015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Title 02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Income Avrage 2015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Title 03</c:v>
                </c:pt>
              </c:strCache>
            </c:strRef>
          </c:tx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Income Avrage 2015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Title 04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trendline>
            <c:trendlineType val="linear"/>
            <c:dispRSqr val="0"/>
            <c:dispEq val="0"/>
          </c:trendline>
          <c:cat>
            <c:strRef>
              <c:f>Sheet1!$A$2</c:f>
              <c:strCache>
                <c:ptCount val="1"/>
                <c:pt idx="0">
                  <c:v>Income Avrage 2015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Title 05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Income Avrage 2015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"/>
        <c:overlap val="-78"/>
        <c:axId val="629267968"/>
        <c:axId val="491248384"/>
      </c:barChart>
      <c:catAx>
        <c:axId val="629267968"/>
        <c:scaling>
          <c:orientation val="maxMin"/>
        </c:scaling>
        <c:delete val="1"/>
        <c:axPos val="l"/>
        <c:numFmt formatCode="General" sourceLinked="0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91248384"/>
        <c:crosses val="autoZero"/>
        <c:auto val="0"/>
        <c:lblAlgn val="ctr"/>
        <c:lblOffset val="100"/>
        <c:noMultiLvlLbl val="0"/>
      </c:catAx>
      <c:valAx>
        <c:axId val="491248384"/>
        <c:scaling>
          <c:orientation val="minMax"/>
        </c:scaling>
        <c:delete val="1"/>
        <c:axPos val="t"/>
        <c:numFmt formatCode="0.00%" sourceLinked="0"/>
        <c:majorTickMark val="cross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2926796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bg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Title 01</c:v>
                </c:pt>
              </c:strCache>
            </c:strRef>
          </c:tx>
          <c:spPr>
            <a:solidFill>
              <a:srgbClr val="EDA1B3"/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Income Avrage 2015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Title 02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Income Avrage 2015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Title 03</c:v>
                </c:pt>
              </c:strCache>
            </c:strRef>
          </c:tx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Income Avrage 2015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60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Title 04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Income Avrage 2015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Title 05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Income Avrage 2015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629990400"/>
        <c:axId val="491487808"/>
      </c:barChart>
      <c:catAx>
        <c:axId val="629990400"/>
        <c:scaling>
          <c:orientation val="maxMin"/>
        </c:scaling>
        <c:delete val="0"/>
        <c:axPos val="r"/>
        <c:numFmt formatCode="General" sourceLinked="0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91487808"/>
        <c:crosses val="autoZero"/>
        <c:auto val="0"/>
        <c:lblAlgn val="ctr"/>
        <c:lblOffset val="100"/>
        <c:noMultiLvlLbl val="0"/>
      </c:catAx>
      <c:valAx>
        <c:axId val="491487808"/>
        <c:scaling>
          <c:orientation val="maxMin"/>
        </c:scaling>
        <c:delete val="0"/>
        <c:axPos val="t"/>
        <c:numFmt formatCode="0.00%" sourceLinked="0"/>
        <c:majorTickMark val="none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299904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bg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0D0CB"/>
            </a:solidFill>
            <a:ln w="9525" cap="flat" cmpd="sng" algn="ctr"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ACD59"/>
            </a:solidFill>
            <a:ln w="9525" cap="flat" cmpd="sng" algn="ctr"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EDA1B3"/>
            </a:solidFill>
            <a:ln w="9525" cap="flat" cmpd="sng" algn="ctr"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632808960"/>
        <c:axId val="491535680"/>
      </c:barChart>
      <c:catAx>
        <c:axId val="632808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91535680"/>
        <c:crosses val="autoZero"/>
        <c:auto val="1"/>
        <c:lblAlgn val="ctr"/>
        <c:lblOffset val="100"/>
        <c:noMultiLvlLbl val="0"/>
      </c:catAx>
      <c:valAx>
        <c:axId val="49153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32808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rgbClr val="F25B22"/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5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6A37EA-C200-2349-A88B-0592D60BCDA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55A4-0859-1A4B-AF68-E6F7BD91CD6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1196788" y="1214438"/>
            <a:ext cx="9798424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 smtClean="0"/>
              <a:t>单击此处编辑母版副标题样式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CD65-DF1C-094D-998E-FDF7250BEF2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D67C1-0946-4549-BC9A-136B6781D55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CD65-DF1C-094D-998E-FDF7250BEF2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D67C1-0946-4549-BC9A-136B6781D55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80F42DC0-2E3F-F440-A3AA-64F0AA1F84F2}" type="datetime1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C5FC99A0-26D8-5E4B-82FB-70809BCEE9F6}" type="slidenum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381000" y="136525"/>
            <a:ext cx="114300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6788" y="1214438"/>
            <a:ext cx="9798424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 smtClean="0"/>
              <a:t>单击此处编辑母版副标题样式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CD65-DF1C-094D-998E-FDF7250BEF2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D67C1-0946-4549-BC9A-136B6781D55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CD65-DF1C-094D-998E-FDF7250BEF2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D67C1-0946-4549-BC9A-136B6781D55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CD65-DF1C-094D-998E-FDF7250BEF2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D67C1-0946-4549-BC9A-136B6781D55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CD65-DF1C-094D-998E-FDF7250BEF2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D67C1-0946-4549-BC9A-136B6781D55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CD65-DF1C-094D-998E-FDF7250BEF2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D67C1-0946-4549-BC9A-136B6781D55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CD65-DF1C-094D-998E-FDF7250BEF2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D67C1-0946-4549-BC9A-136B6781D55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CCD65-DF1C-094D-998E-FDF7250BEF2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D67C1-0946-4549-BC9A-136B6781D55C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2708837"/>
            <a:ext cx="10515600" cy="952779"/>
          </a:xfrm>
        </p:spPr>
        <p:txBody>
          <a:bodyPr>
            <a:normAutofit fontScale="90000"/>
          </a:bodyPr>
          <a:lstStyle/>
          <a:p>
            <a:pPr algn="ctr"/>
            <a:br>
              <a:rPr kumimoji="1" lang="en-US" altLang="zh-CN" b="1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kumimoji="1" lang="zh-CN" altLang="en-US" b="1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毕业学术答辩</a:t>
            </a:r>
            <a:r>
              <a:rPr kumimoji="1" lang="en-US" altLang="zh-CN" b="1" dirty="0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PPT</a:t>
            </a:r>
            <a:r>
              <a:rPr kumimoji="1" lang="zh-CN" altLang="en-US" b="1" dirty="0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模板</a:t>
            </a:r>
            <a:endParaRPr kumimoji="1" lang="zh-CN" altLang="en-US" b="1" dirty="0">
              <a:solidFill>
                <a:schemeClr val="bg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831850" y="4082012"/>
            <a:ext cx="10515600" cy="1500187"/>
          </a:xfrm>
        </p:spPr>
        <p:txBody>
          <a:bodyPr/>
          <a:lstStyle/>
          <a:p>
            <a:pPr algn="ctr"/>
            <a:r>
              <a:rPr kumimoji="1" lang="zh-CN" altLang="en-US" dirty="0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演讲</a:t>
            </a:r>
            <a:r>
              <a:rPr kumimoji="1" lang="zh-CN" altLang="en-US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人：夏雨家</a:t>
            </a:r>
            <a:endParaRPr kumimoji="1" lang="zh-CN" altLang="en-US" dirty="0" smtClean="0">
              <a:solidFill>
                <a:schemeClr val="bg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kumimoji="1" lang="en-US" altLang="zh-CN" dirty="0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201X</a:t>
            </a:r>
            <a:r>
              <a:rPr kumimoji="1" lang="zh-CN" altLang="en-US" dirty="0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kumimoji="1" lang="en-US" altLang="zh-CN" dirty="0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1" lang="zh-CN" altLang="en-US" dirty="0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kumimoji="1" lang="en-US" altLang="zh-CN" dirty="0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1" lang="zh-CN" altLang="en-US" dirty="0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</a:t>
            </a:r>
            <a:endParaRPr kumimoji="1" lang="zh-CN" altLang="en-US" dirty="0">
              <a:solidFill>
                <a:schemeClr val="bg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纯音乐 - 爱的协奏曲 - concerto pour unr j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-8128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615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输入标题</a:t>
            </a:r>
            <a:endParaRPr kumimoji="1" lang="zh-CN" altLang="en-US" dirty="0"/>
          </a:p>
        </p:txBody>
      </p:sp>
      <p:grpSp>
        <p:nvGrpSpPr>
          <p:cNvPr id="60" name="Group 3"/>
          <p:cNvGrpSpPr/>
          <p:nvPr/>
        </p:nvGrpSpPr>
        <p:grpSpPr>
          <a:xfrm>
            <a:off x="1997189" y="2334794"/>
            <a:ext cx="1262568" cy="1262568"/>
            <a:chOff x="1071014" y="2141084"/>
            <a:chExt cx="914400" cy="914400"/>
          </a:xfrm>
        </p:grpSpPr>
        <p:sp>
          <p:nvSpPr>
            <p:cNvPr id="61" name="Teardrop 1"/>
            <p:cNvSpPr/>
            <p:nvPr/>
          </p:nvSpPr>
          <p:spPr>
            <a:xfrm rot="2714409">
              <a:off x="1071014" y="2141084"/>
              <a:ext cx="914400" cy="914400"/>
            </a:xfrm>
            <a:prstGeom prst="teardrop">
              <a:avLst/>
            </a:prstGeom>
            <a:solidFill>
              <a:srgbClr val="EDA1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62" name="Group 26"/>
            <p:cNvGrpSpPr>
              <a:grpSpLocks noChangeAspect="1"/>
            </p:cNvGrpSpPr>
            <p:nvPr/>
          </p:nvGrpSpPr>
          <p:grpSpPr>
            <a:xfrm>
              <a:off x="1352010" y="2413086"/>
              <a:ext cx="352407" cy="359364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63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64" name="Freeform 37"/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65" name="Freeform 38"/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sp>
        <p:nvSpPr>
          <p:cNvPr id="66" name="Freeform 57"/>
          <p:cNvSpPr/>
          <p:nvPr/>
        </p:nvSpPr>
        <p:spPr>
          <a:xfrm>
            <a:off x="2628473" y="2537070"/>
            <a:ext cx="6901828" cy="495132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7" name="Freeform 67"/>
          <p:cNvSpPr/>
          <p:nvPr/>
        </p:nvSpPr>
        <p:spPr>
          <a:xfrm>
            <a:off x="3113276" y="3102230"/>
            <a:ext cx="6901828" cy="495132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8" name="Freeform 69"/>
          <p:cNvSpPr/>
          <p:nvPr/>
        </p:nvSpPr>
        <p:spPr>
          <a:xfrm>
            <a:off x="3167690" y="3367357"/>
            <a:ext cx="6901828" cy="495132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69" name="Group 85"/>
          <p:cNvGrpSpPr/>
          <p:nvPr/>
        </p:nvGrpSpPr>
        <p:grpSpPr>
          <a:xfrm>
            <a:off x="3833042" y="3406534"/>
            <a:ext cx="1262568" cy="1262568"/>
            <a:chOff x="1052366" y="3635704"/>
            <a:chExt cx="914400" cy="914400"/>
          </a:xfrm>
        </p:grpSpPr>
        <p:sp>
          <p:nvSpPr>
            <p:cNvPr id="70" name="Teardrop 56"/>
            <p:cNvSpPr/>
            <p:nvPr/>
          </p:nvSpPr>
          <p:spPr>
            <a:xfrm rot="2714409">
              <a:off x="1052366" y="3635704"/>
              <a:ext cx="914400" cy="914400"/>
            </a:xfrm>
            <a:prstGeom prst="teardrop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71" name="Group 76"/>
            <p:cNvGrpSpPr>
              <a:grpSpLocks noChangeAspect="1"/>
            </p:cNvGrpSpPr>
            <p:nvPr/>
          </p:nvGrpSpPr>
          <p:grpSpPr>
            <a:xfrm>
              <a:off x="1357162" y="3948046"/>
              <a:ext cx="339996" cy="299327"/>
              <a:chOff x="6040049" y="4182118"/>
              <a:chExt cx="521619" cy="459224"/>
            </a:xfrm>
            <a:solidFill>
              <a:schemeClr val="bg1">
                <a:lumMod val="95000"/>
              </a:schemeClr>
            </a:solidFill>
          </p:grpSpPr>
          <p:sp>
            <p:nvSpPr>
              <p:cNvPr id="72" name="Freeform 84"/>
              <p:cNvSpPr/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73" name="Freeform 85"/>
              <p:cNvSpPr/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74" name="Freeform 86"/>
              <p:cNvSpPr/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75" name="Freeform 87"/>
              <p:cNvSpPr/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76" name="Freeform 88"/>
              <p:cNvSpPr/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77" name="Group 86"/>
          <p:cNvGrpSpPr/>
          <p:nvPr/>
        </p:nvGrpSpPr>
        <p:grpSpPr>
          <a:xfrm>
            <a:off x="2340961" y="4773175"/>
            <a:ext cx="1262568" cy="1262568"/>
            <a:chOff x="4418" y="4391874"/>
            <a:chExt cx="914400" cy="914400"/>
          </a:xfrm>
        </p:grpSpPr>
        <p:sp>
          <p:nvSpPr>
            <p:cNvPr id="78" name="Teardrop 66"/>
            <p:cNvSpPr/>
            <p:nvPr/>
          </p:nvSpPr>
          <p:spPr>
            <a:xfrm rot="2714409">
              <a:off x="4418" y="4391874"/>
              <a:ext cx="914400" cy="914400"/>
            </a:xfrm>
            <a:prstGeom prst="teardrop">
              <a:avLst/>
            </a:prstGeom>
            <a:solidFill>
              <a:srgbClr val="EACD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9" name="Freeform 16"/>
            <p:cNvSpPr>
              <a:spLocks noChangeAspect="1" noEditPoints="1"/>
            </p:cNvSpPr>
            <p:nvPr/>
          </p:nvSpPr>
          <p:spPr bwMode="auto">
            <a:xfrm>
              <a:off x="296542" y="4625379"/>
              <a:ext cx="335981" cy="389311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35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80" name="Group 84"/>
          <p:cNvGrpSpPr/>
          <p:nvPr/>
        </p:nvGrpSpPr>
        <p:grpSpPr>
          <a:xfrm>
            <a:off x="3634962" y="954741"/>
            <a:ext cx="1262568" cy="1262568"/>
            <a:chOff x="1717587" y="2894826"/>
            <a:chExt cx="914400" cy="914400"/>
          </a:xfrm>
        </p:grpSpPr>
        <p:sp>
          <p:nvSpPr>
            <p:cNvPr id="81" name="Teardrop 46"/>
            <p:cNvSpPr/>
            <p:nvPr/>
          </p:nvSpPr>
          <p:spPr>
            <a:xfrm rot="2714409">
              <a:off x="1717587" y="2894826"/>
              <a:ext cx="914400" cy="914400"/>
            </a:xfrm>
            <a:prstGeom prst="teardrop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2" name="Freeform 6"/>
            <p:cNvSpPr>
              <a:spLocks noChangeAspect="1" noEditPoints="1"/>
            </p:cNvSpPr>
            <p:nvPr/>
          </p:nvSpPr>
          <p:spPr bwMode="auto">
            <a:xfrm>
              <a:off x="2033640" y="3176640"/>
              <a:ext cx="312053" cy="274118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35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83" name="TextBox 35"/>
          <p:cNvSpPr txBox="1"/>
          <p:nvPr/>
        </p:nvSpPr>
        <p:spPr>
          <a:xfrm>
            <a:off x="6936534" y="1377356"/>
            <a:ext cx="3955303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endParaRPr sz="11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5639539" y="1367072"/>
            <a:ext cx="1024096" cy="33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5" name="TextBox 35"/>
          <p:cNvSpPr txBox="1"/>
          <p:nvPr/>
        </p:nvSpPr>
        <p:spPr>
          <a:xfrm>
            <a:off x="5467698" y="2772203"/>
            <a:ext cx="3955303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endParaRPr sz="11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4170703" y="2761919"/>
            <a:ext cx="1024096" cy="33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7" name="TextBox 35"/>
          <p:cNvSpPr txBox="1"/>
          <p:nvPr/>
        </p:nvSpPr>
        <p:spPr>
          <a:xfrm>
            <a:off x="7050153" y="3941129"/>
            <a:ext cx="3955303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endParaRPr sz="11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753158" y="3930845"/>
            <a:ext cx="1024096" cy="33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9" name="TextBox 35"/>
          <p:cNvSpPr txBox="1"/>
          <p:nvPr/>
        </p:nvSpPr>
        <p:spPr>
          <a:xfrm>
            <a:off x="5539074" y="5290243"/>
            <a:ext cx="3955303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endParaRPr sz="11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242079" y="5279959"/>
            <a:ext cx="1024096" cy="33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ldLvl="0"/>
      <p:bldP spid="68" grpId="0" bldLvl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6200000">
            <a:off x="2888101" y="2454101"/>
            <a:ext cx="2364740" cy="34157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65" dirty="0" smtClean="0">
                <a:solidFill>
                  <a:schemeClr val="bg1"/>
                </a:solidFill>
                <a:cs typeface="+mn-ea"/>
                <a:sym typeface="+mn-lt"/>
              </a:rPr>
              <a:t>结论</a:t>
            </a:r>
            <a:endParaRPr lang="en-US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Rectangle 4"/>
          <p:cNvSpPr/>
          <p:nvPr/>
        </p:nvSpPr>
        <p:spPr>
          <a:xfrm rot="16200000">
            <a:off x="6628944" y="2454099"/>
            <a:ext cx="2427395" cy="34157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65" dirty="0" smtClean="0">
                <a:solidFill>
                  <a:schemeClr val="bg1"/>
                </a:solidFill>
                <a:cs typeface="+mn-ea"/>
                <a:sym typeface="+mn-lt"/>
              </a:rPr>
              <a:t>结论</a:t>
            </a:r>
            <a:endParaRPr lang="en-US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4187138" y="1391720"/>
          <a:ext cx="3500965" cy="4005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5994400" y="1429822"/>
            <a:ext cx="2265680" cy="3307079"/>
            <a:chOff x="4572000" y="1333501"/>
            <a:chExt cx="1699260" cy="2480309"/>
          </a:xfrm>
        </p:grpSpPr>
        <p:cxnSp>
          <p:nvCxnSpPr>
            <p:cNvPr id="8" name="Elbow Connector 7"/>
            <p:cNvCxnSpPr/>
            <p:nvPr/>
          </p:nvCxnSpPr>
          <p:spPr>
            <a:xfrm flipV="1">
              <a:off x="4572000" y="1333501"/>
              <a:ext cx="1647825" cy="628649"/>
            </a:xfrm>
            <a:prstGeom prst="bentConnector3">
              <a:avLst>
                <a:gd name="adj1" fmla="val 68300"/>
              </a:avLst>
            </a:prstGeom>
            <a:ln w="19050">
              <a:solidFill>
                <a:schemeClr val="bg2">
                  <a:lumMod val="65000"/>
                </a:schemeClr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Elbow Connector 8"/>
            <p:cNvCxnSpPr/>
            <p:nvPr/>
          </p:nvCxnSpPr>
          <p:spPr>
            <a:xfrm flipV="1">
              <a:off x="5128260" y="3128010"/>
              <a:ext cx="1143000" cy="685800"/>
            </a:xfrm>
            <a:prstGeom prst="bentConnector3">
              <a:avLst>
                <a:gd name="adj1" fmla="val 51702"/>
              </a:avLst>
            </a:prstGeom>
            <a:ln w="19050">
              <a:solidFill>
                <a:schemeClr val="bg2">
                  <a:lumMod val="65000"/>
                </a:schemeClr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0" name="Chart 9"/>
          <p:cNvGraphicFramePr/>
          <p:nvPr/>
        </p:nvGraphicFramePr>
        <p:xfrm>
          <a:off x="8229600" y="1248522"/>
          <a:ext cx="3962400" cy="2581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Group 10"/>
          <p:cNvGrpSpPr/>
          <p:nvPr/>
        </p:nvGrpSpPr>
        <p:grpSpPr>
          <a:xfrm flipH="1">
            <a:off x="3679241" y="1455222"/>
            <a:ext cx="2213561" cy="3545193"/>
            <a:chOff x="4571998" y="1352551"/>
            <a:chExt cx="1752602" cy="2658895"/>
          </a:xfrm>
        </p:grpSpPr>
        <p:cxnSp>
          <p:nvCxnSpPr>
            <p:cNvPr id="12" name="Elbow Connector 11"/>
            <p:cNvCxnSpPr/>
            <p:nvPr/>
          </p:nvCxnSpPr>
          <p:spPr>
            <a:xfrm rot="10800000" flipH="1">
              <a:off x="4571998" y="1352551"/>
              <a:ext cx="1752601" cy="609601"/>
            </a:xfrm>
            <a:prstGeom prst="bentConnector3">
              <a:avLst>
                <a:gd name="adj1" fmla="val 66096"/>
              </a:avLst>
            </a:prstGeom>
            <a:ln w="19050">
              <a:solidFill>
                <a:schemeClr val="bg2">
                  <a:lumMod val="65000"/>
                </a:schemeClr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lbow Connector 12"/>
            <p:cNvCxnSpPr/>
            <p:nvPr/>
          </p:nvCxnSpPr>
          <p:spPr>
            <a:xfrm rot="10800000" flipH="1">
              <a:off x="4572000" y="3105150"/>
              <a:ext cx="1752600" cy="906296"/>
            </a:xfrm>
            <a:prstGeom prst="bentConnector3">
              <a:avLst>
                <a:gd name="adj1" fmla="val 66651"/>
              </a:avLst>
            </a:prstGeom>
            <a:ln w="19050">
              <a:solidFill>
                <a:schemeClr val="bg2">
                  <a:lumMod val="65000"/>
                </a:schemeClr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" name="Chart 13"/>
          <p:cNvGraphicFramePr/>
          <p:nvPr/>
        </p:nvGraphicFramePr>
        <p:xfrm>
          <a:off x="-406400" y="1353620"/>
          <a:ext cx="4085637" cy="2581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28"/>
          <p:cNvSpPr txBox="1"/>
          <p:nvPr/>
        </p:nvSpPr>
        <p:spPr>
          <a:xfrm>
            <a:off x="2583997" y="5449140"/>
            <a:ext cx="1119409" cy="2051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goes here</a:t>
            </a:r>
            <a:endParaRPr lang="en-US" sz="13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Oval 29"/>
          <p:cNvSpPr>
            <a:spLocks noChangeAspect="1"/>
          </p:cNvSpPr>
          <p:nvPr/>
        </p:nvSpPr>
        <p:spPr>
          <a:xfrm>
            <a:off x="2260675" y="5417620"/>
            <a:ext cx="276129" cy="268224"/>
          </a:xfrm>
          <a:prstGeom prst="ellipse">
            <a:avLst/>
          </a:prstGeom>
          <a:solidFill>
            <a:srgbClr val="EDA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17" name="TextBox 26"/>
          <p:cNvSpPr txBox="1"/>
          <p:nvPr/>
        </p:nvSpPr>
        <p:spPr>
          <a:xfrm>
            <a:off x="4114618" y="5449140"/>
            <a:ext cx="1119409" cy="2051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goes here</a:t>
            </a:r>
            <a:endParaRPr lang="en-US" sz="13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Oval 27"/>
          <p:cNvSpPr>
            <a:spLocks noChangeAspect="1"/>
          </p:cNvSpPr>
          <p:nvPr/>
        </p:nvSpPr>
        <p:spPr>
          <a:xfrm>
            <a:off x="3791297" y="5417620"/>
            <a:ext cx="276129" cy="26822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5645240" y="5449140"/>
            <a:ext cx="1119409" cy="2051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goes here</a:t>
            </a:r>
            <a:endParaRPr lang="en-US" sz="13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Oval 25"/>
          <p:cNvSpPr>
            <a:spLocks noChangeAspect="1"/>
          </p:cNvSpPr>
          <p:nvPr/>
        </p:nvSpPr>
        <p:spPr>
          <a:xfrm>
            <a:off x="5321918" y="5417620"/>
            <a:ext cx="276129" cy="2682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21" name="TextBox 22"/>
          <p:cNvSpPr txBox="1"/>
          <p:nvPr/>
        </p:nvSpPr>
        <p:spPr>
          <a:xfrm>
            <a:off x="7175861" y="5449140"/>
            <a:ext cx="1119409" cy="2051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goes here</a:t>
            </a:r>
            <a:endParaRPr lang="en-US" sz="13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Oval 23"/>
          <p:cNvSpPr>
            <a:spLocks noChangeAspect="1"/>
          </p:cNvSpPr>
          <p:nvPr/>
        </p:nvSpPr>
        <p:spPr>
          <a:xfrm>
            <a:off x="6852540" y="5417620"/>
            <a:ext cx="276129" cy="26822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23" name="TextBox 20"/>
          <p:cNvSpPr txBox="1"/>
          <p:nvPr/>
        </p:nvSpPr>
        <p:spPr>
          <a:xfrm>
            <a:off x="8706481" y="5449140"/>
            <a:ext cx="1119409" cy="2051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goes here</a:t>
            </a:r>
            <a:endParaRPr lang="en-US" sz="13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Oval 21"/>
          <p:cNvSpPr>
            <a:spLocks noChangeAspect="1"/>
          </p:cNvSpPr>
          <p:nvPr/>
        </p:nvSpPr>
        <p:spPr>
          <a:xfrm>
            <a:off x="8383160" y="5417620"/>
            <a:ext cx="276129" cy="26822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25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615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输入标题</a:t>
            </a:r>
            <a:endParaRPr kumimoji="1" lang="zh-CN" altLang="en-US" dirty="0"/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1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5" dur="500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9" dur="500"/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3" dur="500"/>
                                        <p:tgtEl>
                                          <p:spTgt spid="1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7" dur="500"/>
                                        <p:tgtEl>
                                          <p:spTgt spid="1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1" dur="500"/>
                                        <p:tgtEl>
                                          <p:spTgt spid="1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6" grpId="0">
        <p:bldAsOne/>
      </p:bldGraphic>
      <p:bldGraphic spid="10" grpId="0">
        <p:bldSub>
          <a:bldChart bld="series"/>
        </p:bldSub>
      </p:bldGraphic>
      <p:bldGraphic spid="14" grpId="0">
        <p:bldSub>
          <a:bldChart bld="series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 smtClean="0">
                <a:solidFill>
                  <a:schemeClr val="bg2">
                    <a:lumMod val="50000"/>
                  </a:schemeClr>
                </a:solidFill>
              </a:rPr>
              <a:t>三、关键技术与实现难点</a:t>
            </a:r>
            <a:endParaRPr kumimoji="1"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415554" y="3602038"/>
            <a:ext cx="6898340" cy="1655762"/>
          </a:xfrm>
        </p:spPr>
        <p:txBody>
          <a:bodyPr/>
          <a:lstStyle/>
          <a:p>
            <a:r>
              <a:rPr kumimoji="1" lang="en-US" altLang="zh-CN" smtClean="0">
                <a:solidFill>
                  <a:schemeClr val="bg2">
                    <a:lumMod val="50000"/>
                  </a:schemeClr>
                </a:solidFill>
              </a:rPr>
              <a:t>Tackling in Key Technologies</a:t>
            </a:r>
            <a:endParaRPr kumimoji="1"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738" y="1089213"/>
            <a:ext cx="1610027" cy="1613646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615"/>
          </a:xfrm>
        </p:spPr>
        <p:txBody>
          <a:bodyPr>
            <a:normAutofit/>
          </a:bodyPr>
          <a:lstStyle/>
          <a:p>
            <a:endParaRPr kumimoji="1" lang="zh-CN" altLang="en-US"/>
          </a:p>
        </p:txBody>
      </p:sp>
      <p:sp>
        <p:nvSpPr>
          <p:cNvPr id="4" name="下箭头 21"/>
          <p:cNvSpPr>
            <a:spLocks noChangeArrowheads="1"/>
          </p:cNvSpPr>
          <p:nvPr/>
        </p:nvSpPr>
        <p:spPr bwMode="auto">
          <a:xfrm>
            <a:off x="5355698" y="1793758"/>
            <a:ext cx="1608138" cy="1884363"/>
          </a:xfrm>
          <a:prstGeom prst="downArrow">
            <a:avLst>
              <a:gd name="adj1" fmla="val 50000"/>
              <a:gd name="adj2" fmla="val 54162"/>
            </a:avLst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下箭头 22"/>
          <p:cNvSpPr>
            <a:spLocks noChangeArrowheads="1"/>
          </p:cNvSpPr>
          <p:nvPr/>
        </p:nvSpPr>
        <p:spPr bwMode="auto">
          <a:xfrm rot="16200000">
            <a:off x="4250005" y="2869289"/>
            <a:ext cx="1435100" cy="1808163"/>
          </a:xfrm>
          <a:prstGeom prst="downArrow">
            <a:avLst>
              <a:gd name="adj1" fmla="val 50000"/>
              <a:gd name="adj2" fmla="val 54131"/>
            </a:avLst>
          </a:prstGeom>
          <a:solidFill>
            <a:srgbClr val="EDA1B3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下箭头 23"/>
          <p:cNvSpPr>
            <a:spLocks noChangeArrowheads="1"/>
          </p:cNvSpPr>
          <p:nvPr/>
        </p:nvSpPr>
        <p:spPr bwMode="auto">
          <a:xfrm rot="5400000">
            <a:off x="6634430" y="2869289"/>
            <a:ext cx="1435100" cy="1808163"/>
          </a:xfrm>
          <a:prstGeom prst="downArrow">
            <a:avLst>
              <a:gd name="adj1" fmla="val 50000"/>
              <a:gd name="adj2" fmla="val 54131"/>
            </a:avLst>
          </a:prstGeom>
          <a:solidFill>
            <a:srgbClr val="EDA1B3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7" name="下箭头 24"/>
          <p:cNvSpPr>
            <a:spLocks noChangeArrowheads="1"/>
          </p:cNvSpPr>
          <p:nvPr/>
        </p:nvSpPr>
        <p:spPr bwMode="auto">
          <a:xfrm rot="10800000">
            <a:off x="5355698" y="3868621"/>
            <a:ext cx="1608138" cy="1884362"/>
          </a:xfrm>
          <a:prstGeom prst="downArrow">
            <a:avLst>
              <a:gd name="adj1" fmla="val 50000"/>
              <a:gd name="adj2" fmla="val 54162"/>
            </a:avLst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119036" y="3481271"/>
            <a:ext cx="1009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单击添    加标题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7163861" y="3481271"/>
            <a:ext cx="958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1"/>
          <p:cNvSpPr txBox="1">
            <a:spLocks noChangeArrowheads="1"/>
          </p:cNvSpPr>
          <p:nvPr/>
        </p:nvSpPr>
        <p:spPr bwMode="auto">
          <a:xfrm>
            <a:off x="5724165" y="2092208"/>
            <a:ext cx="8302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  单击</a:t>
            </a:r>
            <a:endParaRPr lang="en-US" altLang="zh-CN" sz="1800" dirty="0">
              <a:solidFill>
                <a:schemeClr val="bg2">
                  <a:lumMod val="50000"/>
                </a:schemeClr>
              </a:solidFill>
              <a:latin typeface="+mn-ea"/>
              <a:ea typeface="+mn-ea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  </a:t>
            </a: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添加</a:t>
            </a:r>
            <a:endParaRPr lang="en-US" altLang="zh-CN" sz="1800" dirty="0">
              <a:solidFill>
                <a:schemeClr val="bg2">
                  <a:lumMod val="50000"/>
                </a:schemeClr>
              </a:solidFill>
              <a:latin typeface="+mn-ea"/>
              <a:ea typeface="+mn-ea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  标题</a:t>
            </a:r>
            <a:endParaRPr lang="zh-CN" altLang="en-US" sz="1800" dirty="0">
              <a:solidFill>
                <a:schemeClr val="bg2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文本框 12"/>
          <p:cNvSpPr txBox="1">
            <a:spLocks noChangeArrowheads="1"/>
          </p:cNvSpPr>
          <p:nvPr/>
        </p:nvSpPr>
        <p:spPr bwMode="auto">
          <a:xfrm>
            <a:off x="5724165" y="4381383"/>
            <a:ext cx="83026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  单击</a:t>
            </a:r>
            <a:endParaRPr lang="en-US" altLang="zh-CN" sz="1800">
              <a:solidFill>
                <a:schemeClr val="bg2">
                  <a:lumMod val="50000"/>
                </a:schemeClr>
              </a:solidFill>
              <a:latin typeface="+mn-ea"/>
              <a:ea typeface="+mn-ea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  </a:t>
            </a:r>
            <a:r>
              <a:rPr lang="zh-CN" altLang="en-US" sz="180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添加</a:t>
            </a:r>
            <a:endParaRPr lang="en-US" altLang="zh-CN" sz="1800">
              <a:solidFill>
                <a:schemeClr val="bg2">
                  <a:lumMod val="50000"/>
                </a:schemeClr>
              </a:solidFill>
              <a:latin typeface="+mn-ea"/>
              <a:ea typeface="+mn-ea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180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z="180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标题</a:t>
            </a:r>
            <a:endParaRPr lang="zh-CN" altLang="en-US" sz="1800">
              <a:solidFill>
                <a:schemeClr val="bg2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文本框 17"/>
          <p:cNvSpPr txBox="1">
            <a:spLocks noChangeArrowheads="1"/>
          </p:cNvSpPr>
          <p:nvPr/>
        </p:nvSpPr>
        <p:spPr bwMode="auto">
          <a:xfrm>
            <a:off x="4547661" y="5079883"/>
            <a:ext cx="695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8"/>
          <p:cNvSpPr txBox="1">
            <a:spLocks noChangeArrowheads="1"/>
          </p:cNvSpPr>
          <p:nvPr/>
        </p:nvSpPr>
        <p:spPr bwMode="auto">
          <a:xfrm>
            <a:off x="7087661" y="1790583"/>
            <a:ext cx="695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9"/>
          <p:cNvSpPr txBox="1">
            <a:spLocks noChangeArrowheads="1"/>
          </p:cNvSpPr>
          <p:nvPr/>
        </p:nvSpPr>
        <p:spPr bwMode="auto">
          <a:xfrm>
            <a:off x="4588936" y="1823921"/>
            <a:ext cx="695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20"/>
          <p:cNvSpPr txBox="1">
            <a:spLocks noChangeArrowheads="1"/>
          </p:cNvSpPr>
          <p:nvPr/>
        </p:nvSpPr>
        <p:spPr bwMode="auto">
          <a:xfrm>
            <a:off x="6993998" y="5079883"/>
            <a:ext cx="695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5"/>
          <p:cNvSpPr txBox="1"/>
          <p:nvPr/>
        </p:nvSpPr>
        <p:spPr>
          <a:xfrm>
            <a:off x="1856013" y="2309300"/>
            <a:ext cx="219476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sz="1200" kern="0" dirty="0">
                <a:solidFill>
                  <a:schemeClr val="bg2">
                    <a:lumMod val="50000"/>
                  </a:schemeClr>
                </a:solidFill>
              </a:rPr>
              <a:t>点击此处输入文字 </a:t>
            </a:r>
            <a:r>
              <a:rPr sz="1200" kern="0">
                <a:solidFill>
                  <a:schemeClr val="bg2">
                    <a:lumMod val="50000"/>
                  </a:schemeClr>
                </a:solidFill>
              </a:rPr>
              <a:t>https</a:t>
            </a:r>
            <a:r>
              <a:rPr sz="1200" kern="0" smtClean="0">
                <a:solidFill>
                  <a:schemeClr val="bg2">
                    <a:lumMod val="50000"/>
                  </a:schemeClr>
                </a:solidFill>
              </a:rPr>
              <a:t>://</a:t>
            </a:r>
            <a:r>
              <a:rPr lang="en-US" sz="1200" kern="0" smtClean="0">
                <a:solidFill>
                  <a:schemeClr val="bg2">
                    <a:lumMod val="50000"/>
                  </a:schemeClr>
                </a:solidFill>
              </a:rPr>
              <a:t>xnwe.taobao.com</a:t>
            </a:r>
            <a:r>
              <a:rPr sz="1200" kern="0" smtClean="0">
                <a:solidFill>
                  <a:schemeClr val="bg2">
                    <a:lumMod val="50000"/>
                  </a:schemeClr>
                </a:solidFill>
              </a:rPr>
              <a:t>/</a:t>
            </a:r>
            <a:endParaRPr sz="1200" kern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38450" y="1908421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kern="0" dirty="0">
                <a:solidFill>
                  <a:schemeClr val="bg2">
                    <a:lumMod val="50000"/>
                  </a:schemeClr>
                </a:solidFill>
                <a:latin typeface="等线" panose="02010600030101010101" charset="-122"/>
                <a:ea typeface="等线" panose="02010600030101010101" charset="-122"/>
              </a:rPr>
              <a:t>添加文字</a:t>
            </a:r>
            <a:endParaRPr lang="zh-CN" altLang="en-US" kern="0" dirty="0">
              <a:solidFill>
                <a:schemeClr val="bg2">
                  <a:lumMod val="50000"/>
                </a:schemeClr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2102071" y="4437993"/>
            <a:ext cx="196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sz="1200" kern="0">
                <a:solidFill>
                  <a:schemeClr val="bg2">
                    <a:lumMod val="50000"/>
                  </a:schemeClr>
                </a:solidFill>
              </a:rPr>
              <a:t>点击此处输入文字 https</a:t>
            </a:r>
            <a:r>
              <a:rPr sz="1200" kern="0" smtClean="0">
                <a:solidFill>
                  <a:schemeClr val="bg2">
                    <a:lumMod val="50000"/>
                  </a:schemeClr>
                </a:solidFill>
              </a:rPr>
              <a:t>://</a:t>
            </a:r>
            <a:r>
              <a:rPr lang="en-US" sz="1200" kern="0" smtClean="0">
                <a:solidFill>
                  <a:schemeClr val="bg2">
                    <a:lumMod val="50000"/>
                  </a:schemeClr>
                </a:solidFill>
              </a:rPr>
              <a:t>xnwe.taobao.com</a:t>
            </a:r>
            <a:r>
              <a:rPr sz="1200" kern="0" smtClean="0">
                <a:solidFill>
                  <a:schemeClr val="bg2">
                    <a:lumMod val="50000"/>
                  </a:schemeClr>
                </a:solidFill>
              </a:rPr>
              <a:t>/</a:t>
            </a:r>
            <a:endParaRPr sz="1200" ker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38450" y="4068661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kern="0" dirty="0">
                <a:solidFill>
                  <a:schemeClr val="bg2">
                    <a:lumMod val="50000"/>
                  </a:schemeClr>
                </a:solidFill>
                <a:latin typeface="等线" panose="02010600030101010101" charset="-122"/>
                <a:ea typeface="等线" panose="02010600030101010101" charset="-122"/>
              </a:rPr>
              <a:t>添加文字</a:t>
            </a:r>
            <a:endParaRPr lang="zh-CN" altLang="en-US" kern="0" dirty="0">
              <a:solidFill>
                <a:schemeClr val="bg2">
                  <a:lumMod val="50000"/>
                </a:schemeClr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0" name="TextBox 35"/>
          <p:cNvSpPr txBox="1"/>
          <p:nvPr/>
        </p:nvSpPr>
        <p:spPr>
          <a:xfrm>
            <a:off x="8298891" y="2310867"/>
            <a:ext cx="19409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sz="1200" kern="0">
                <a:solidFill>
                  <a:schemeClr val="bg2">
                    <a:lumMod val="50000"/>
                  </a:schemeClr>
                </a:solidFill>
              </a:rPr>
              <a:t>点击此处输入文字 https</a:t>
            </a:r>
            <a:r>
              <a:rPr sz="1200" kern="0" smtClean="0">
                <a:solidFill>
                  <a:schemeClr val="bg2">
                    <a:lumMod val="50000"/>
                  </a:schemeClr>
                </a:solidFill>
              </a:rPr>
              <a:t>://</a:t>
            </a:r>
            <a:r>
              <a:rPr lang="en-US" sz="1200" kern="0" smtClean="0">
                <a:solidFill>
                  <a:schemeClr val="bg2">
                    <a:lumMod val="50000"/>
                  </a:schemeClr>
                </a:solidFill>
              </a:rPr>
              <a:t>xnwe.taobao.com</a:t>
            </a:r>
            <a:r>
              <a:rPr sz="1200" kern="0" smtClean="0">
                <a:solidFill>
                  <a:schemeClr val="bg2">
                    <a:lumMod val="50000"/>
                  </a:schemeClr>
                </a:solidFill>
              </a:rPr>
              <a:t>/</a:t>
            </a:r>
            <a:endParaRPr sz="1200" ker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48165" y="1895369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kern="0" dirty="0">
                <a:solidFill>
                  <a:schemeClr val="bg2">
                    <a:lumMod val="50000"/>
                  </a:schemeClr>
                </a:solidFill>
                <a:latin typeface="等线" panose="02010600030101010101" charset="-122"/>
                <a:ea typeface="等线" panose="02010600030101010101" charset="-122"/>
              </a:rPr>
              <a:t>添加文字</a:t>
            </a:r>
            <a:endParaRPr lang="zh-CN" altLang="en-US" kern="0" dirty="0">
              <a:solidFill>
                <a:schemeClr val="bg2">
                  <a:lumMod val="50000"/>
                </a:schemeClr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8349163" y="4439453"/>
            <a:ext cx="205951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sz="1200" kern="0" dirty="0">
                <a:solidFill>
                  <a:schemeClr val="bg2">
                    <a:lumMod val="50000"/>
                  </a:schemeClr>
                </a:solidFill>
              </a:rPr>
              <a:t>点击此处输入文字 </a:t>
            </a:r>
            <a:r>
              <a:rPr sz="1200" kern="0">
                <a:solidFill>
                  <a:schemeClr val="bg2">
                    <a:lumMod val="50000"/>
                  </a:schemeClr>
                </a:solidFill>
              </a:rPr>
              <a:t>https</a:t>
            </a:r>
            <a:r>
              <a:rPr sz="1200" kern="0" smtClean="0">
                <a:solidFill>
                  <a:schemeClr val="bg2">
                    <a:lumMod val="50000"/>
                  </a:schemeClr>
                </a:solidFill>
              </a:rPr>
              <a:t>://</a:t>
            </a:r>
            <a:r>
              <a:rPr lang="en-US" sz="1200" kern="0" smtClean="0">
                <a:solidFill>
                  <a:schemeClr val="bg2">
                    <a:lumMod val="50000"/>
                  </a:schemeClr>
                </a:solidFill>
              </a:rPr>
              <a:t>xnwe.taobao.com</a:t>
            </a:r>
            <a:r>
              <a:rPr sz="1200" kern="0" smtClean="0">
                <a:solidFill>
                  <a:schemeClr val="bg2">
                    <a:lumMod val="50000"/>
                  </a:schemeClr>
                </a:solidFill>
              </a:rPr>
              <a:t>/</a:t>
            </a:r>
            <a:endParaRPr sz="1200" kern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48165" y="4068661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kern="0" dirty="0">
                <a:solidFill>
                  <a:schemeClr val="bg2">
                    <a:lumMod val="50000"/>
                  </a:schemeClr>
                </a:solidFill>
                <a:latin typeface="等线" panose="02010600030101010101" charset="-122"/>
                <a:ea typeface="等线" panose="02010600030101010101" charset="-122"/>
              </a:rPr>
              <a:t>添加文字</a:t>
            </a:r>
            <a:endParaRPr lang="zh-CN" altLang="en-US" kern="0" dirty="0">
              <a:solidFill>
                <a:schemeClr val="bg2">
                  <a:lumMod val="50000"/>
                </a:schemeClr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 smtClean="0">
                <a:solidFill>
                  <a:schemeClr val="bg2">
                    <a:lumMod val="50000"/>
                  </a:schemeClr>
                </a:solidFill>
              </a:rPr>
              <a:t>四、研究成果与应用</a:t>
            </a:r>
            <a:endParaRPr kumimoji="1"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35824" y="3602038"/>
            <a:ext cx="5230905" cy="1655762"/>
          </a:xfrm>
        </p:spPr>
        <p:txBody>
          <a:bodyPr/>
          <a:lstStyle/>
          <a:p>
            <a:r>
              <a:rPr kumimoji="1" lang="en-US" altLang="zh-CN" smtClean="0">
                <a:solidFill>
                  <a:schemeClr val="bg2">
                    <a:lumMod val="50000"/>
                  </a:schemeClr>
                </a:solidFill>
              </a:rPr>
              <a:t>Achievement&amp;Application</a:t>
            </a:r>
            <a:endParaRPr kumimoji="1"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615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输入标题</a:t>
            </a:r>
            <a:endParaRPr kumimoji="1" lang="zh-CN" altLang="en-US" dirty="0"/>
          </a:p>
        </p:txBody>
      </p:sp>
      <p:sp>
        <p:nvSpPr>
          <p:cNvPr id="7" name="矩形 30"/>
          <p:cNvSpPr>
            <a:spLocks noChangeArrowheads="1"/>
          </p:cNvSpPr>
          <p:nvPr/>
        </p:nvSpPr>
        <p:spPr bwMode="auto">
          <a:xfrm>
            <a:off x="838200" y="4361921"/>
            <a:ext cx="49911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sz="1100" dirty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点击此处输入文字 </a:t>
            </a:r>
            <a:r>
              <a:rPr sz="110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https</a:t>
            </a:r>
            <a:r>
              <a:rPr sz="1100" smtClean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://</a:t>
            </a:r>
            <a:r>
              <a:rPr lang="en-US" sz="1100" smtClean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xnwe.taobao.com</a:t>
            </a:r>
            <a:r>
              <a:rPr sz="1100" smtClean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/</a:t>
            </a:r>
            <a:endParaRPr sz="1100" dirty="0">
              <a:solidFill>
                <a:schemeClr val="bg2">
                  <a:lumMod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8" name="矩形 30"/>
          <p:cNvSpPr>
            <a:spLocks noChangeArrowheads="1"/>
          </p:cNvSpPr>
          <p:nvPr/>
        </p:nvSpPr>
        <p:spPr bwMode="auto">
          <a:xfrm>
            <a:off x="6362700" y="4361921"/>
            <a:ext cx="49911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sz="1100" dirty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点击此处输入文字 </a:t>
            </a:r>
            <a:r>
              <a:rPr sz="110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https</a:t>
            </a:r>
            <a:r>
              <a:rPr sz="1100" smtClean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://</a:t>
            </a:r>
            <a:r>
              <a:rPr lang="en-US" sz="1100" smtClean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xnwe.taobao.com</a:t>
            </a:r>
            <a:r>
              <a:rPr sz="1100" smtClean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/</a:t>
            </a:r>
            <a:endParaRPr sz="1100" dirty="0">
              <a:solidFill>
                <a:schemeClr val="bg2">
                  <a:lumMod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127779"/>
            <a:ext cx="5060192" cy="29023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700" y="1140478"/>
            <a:ext cx="4991100" cy="2862725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615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输入标题</a:t>
            </a:r>
            <a:endParaRPr kumimoji="1" lang="zh-CN" altLang="en-US" dirty="0"/>
          </a:p>
        </p:txBody>
      </p:sp>
      <p:sp>
        <p:nvSpPr>
          <p:cNvPr id="6" name="Rectangle 39"/>
          <p:cNvSpPr>
            <a:spLocks noChangeArrowheads="1"/>
          </p:cNvSpPr>
          <p:nvPr/>
        </p:nvSpPr>
        <p:spPr bwMode="auto">
          <a:xfrm>
            <a:off x="1833562" y="4138915"/>
            <a:ext cx="3824287" cy="1253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sz="12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https://</a:t>
            </a:r>
            <a:r>
              <a:rPr lang="en-US"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2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https://</a:t>
            </a:r>
            <a:r>
              <a:rPr lang="en-US"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2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https://</a:t>
            </a:r>
            <a:r>
              <a:rPr lang="en-US"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endParaRPr sz="1200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Rectangle 39"/>
          <p:cNvSpPr>
            <a:spLocks noChangeArrowheads="1"/>
          </p:cNvSpPr>
          <p:nvPr/>
        </p:nvSpPr>
        <p:spPr bwMode="auto">
          <a:xfrm>
            <a:off x="6174037" y="1162051"/>
            <a:ext cx="3824287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sz="12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https://</a:t>
            </a:r>
            <a:r>
              <a:rPr lang="en-US"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2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https://</a:t>
            </a:r>
            <a:r>
              <a:rPr lang="en-US"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2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https://</a:t>
            </a:r>
            <a:r>
              <a:rPr lang="en-US"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endParaRPr sz="1200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6521" y="1068280"/>
            <a:ext cx="4704379" cy="26982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900" y="3766552"/>
            <a:ext cx="4704379" cy="2698272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615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输入标题</a:t>
            </a:r>
            <a:endParaRPr kumimoji="1" lang="zh-CN" altLang="en-US" dirty="0"/>
          </a:p>
        </p:txBody>
      </p:sp>
      <p:sp>
        <p:nvSpPr>
          <p:cNvPr id="24" name="Freeform 22"/>
          <p:cNvSpPr/>
          <p:nvPr/>
        </p:nvSpPr>
        <p:spPr bwMode="auto">
          <a:xfrm>
            <a:off x="6145129" y="1483404"/>
            <a:ext cx="1966198" cy="2358412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0DF6D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Freeform 23"/>
          <p:cNvSpPr/>
          <p:nvPr/>
        </p:nvSpPr>
        <p:spPr bwMode="auto">
          <a:xfrm>
            <a:off x="5798194" y="3647000"/>
            <a:ext cx="2357685" cy="1966804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6" name="Freeform 24"/>
          <p:cNvSpPr/>
          <p:nvPr/>
        </p:nvSpPr>
        <p:spPr bwMode="auto">
          <a:xfrm>
            <a:off x="4034138" y="3252470"/>
            <a:ext cx="1966196" cy="2361334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rgbClr val="EDA1B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7" name="Freeform 25"/>
          <p:cNvSpPr/>
          <p:nvPr/>
        </p:nvSpPr>
        <p:spPr bwMode="auto">
          <a:xfrm>
            <a:off x="4034138" y="1493987"/>
            <a:ext cx="2351840" cy="1966806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28" name="组合 1"/>
          <p:cNvGrpSpPr/>
          <p:nvPr/>
        </p:nvGrpSpPr>
        <p:grpSpPr>
          <a:xfrm>
            <a:off x="6859446" y="4307327"/>
            <a:ext cx="667290" cy="917807"/>
            <a:chOff x="5054600" y="1884362"/>
            <a:chExt cx="292100" cy="401638"/>
          </a:xfrm>
          <a:solidFill>
            <a:srgbClr val="F8F8F8"/>
          </a:solidFill>
        </p:grpSpPr>
        <p:sp>
          <p:nvSpPr>
            <p:cNvPr id="29" name="Freeform 26"/>
            <p:cNvSpPr/>
            <p:nvPr/>
          </p:nvSpPr>
          <p:spPr bwMode="auto">
            <a:xfrm>
              <a:off x="5099050" y="1884362"/>
              <a:ext cx="209550" cy="123825"/>
            </a:xfrm>
            <a:custGeom>
              <a:avLst/>
              <a:gdLst>
                <a:gd name="T0" fmla="*/ 13 w 56"/>
                <a:gd name="T1" fmla="*/ 33 h 33"/>
                <a:gd name="T2" fmla="*/ 13 w 56"/>
                <a:gd name="T3" fmla="*/ 22 h 33"/>
                <a:gd name="T4" fmla="*/ 22 w 56"/>
                <a:gd name="T5" fmla="*/ 12 h 33"/>
                <a:gd name="T6" fmla="*/ 33 w 56"/>
                <a:gd name="T7" fmla="*/ 12 h 33"/>
                <a:gd name="T8" fmla="*/ 43 w 56"/>
                <a:gd name="T9" fmla="*/ 22 h 33"/>
                <a:gd name="T10" fmla="*/ 43 w 56"/>
                <a:gd name="T11" fmla="*/ 33 h 33"/>
                <a:gd name="T12" fmla="*/ 56 w 56"/>
                <a:gd name="T13" fmla="*/ 33 h 33"/>
                <a:gd name="T14" fmla="*/ 56 w 56"/>
                <a:gd name="T15" fmla="*/ 22 h 33"/>
                <a:gd name="T16" fmla="*/ 33 w 56"/>
                <a:gd name="T17" fmla="*/ 0 h 33"/>
                <a:gd name="T18" fmla="*/ 22 w 56"/>
                <a:gd name="T19" fmla="*/ 0 h 33"/>
                <a:gd name="T20" fmla="*/ 0 w 56"/>
                <a:gd name="T21" fmla="*/ 22 h 33"/>
                <a:gd name="T22" fmla="*/ 0 w 56"/>
                <a:gd name="T23" fmla="*/ 33 h 33"/>
                <a:gd name="T24" fmla="*/ 13 w 56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33">
                  <a:moveTo>
                    <a:pt x="13" y="33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3" y="17"/>
                    <a:pt x="17" y="13"/>
                    <a:pt x="2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13"/>
                    <a:pt x="43" y="17"/>
                    <a:pt x="43" y="22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0"/>
                    <a:pt x="46" y="0"/>
                    <a:pt x="3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1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5054600" y="2030412"/>
              <a:ext cx="292100" cy="255588"/>
            </a:xfrm>
            <a:custGeom>
              <a:avLst/>
              <a:gdLst>
                <a:gd name="T0" fmla="*/ 0 w 78"/>
                <a:gd name="T1" fmla="*/ 0 h 68"/>
                <a:gd name="T2" fmla="*/ 0 w 78"/>
                <a:gd name="T3" fmla="*/ 35 h 68"/>
                <a:gd name="T4" fmla="*/ 34 w 78"/>
                <a:gd name="T5" fmla="*/ 68 h 68"/>
                <a:gd name="T6" fmla="*/ 44 w 78"/>
                <a:gd name="T7" fmla="*/ 68 h 68"/>
                <a:gd name="T8" fmla="*/ 78 w 78"/>
                <a:gd name="T9" fmla="*/ 35 h 68"/>
                <a:gd name="T10" fmla="*/ 78 w 78"/>
                <a:gd name="T11" fmla="*/ 0 h 68"/>
                <a:gd name="T12" fmla="*/ 0 w 78"/>
                <a:gd name="T13" fmla="*/ 0 h 68"/>
                <a:gd name="T14" fmla="*/ 44 w 78"/>
                <a:gd name="T15" fmla="*/ 31 h 68"/>
                <a:gd name="T16" fmla="*/ 44 w 78"/>
                <a:gd name="T17" fmla="*/ 46 h 68"/>
                <a:gd name="T18" fmla="*/ 41 w 78"/>
                <a:gd name="T19" fmla="*/ 50 h 68"/>
                <a:gd name="T20" fmla="*/ 37 w 78"/>
                <a:gd name="T21" fmla="*/ 46 h 68"/>
                <a:gd name="T22" fmla="*/ 37 w 78"/>
                <a:gd name="T23" fmla="*/ 31 h 68"/>
                <a:gd name="T24" fmla="*/ 32 w 78"/>
                <a:gd name="T25" fmla="*/ 23 h 68"/>
                <a:gd name="T26" fmla="*/ 41 w 78"/>
                <a:gd name="T27" fmla="*/ 14 h 68"/>
                <a:gd name="T28" fmla="*/ 50 w 78"/>
                <a:gd name="T29" fmla="*/ 23 h 68"/>
                <a:gd name="T30" fmla="*/ 44 w 78"/>
                <a:gd name="T31" fmla="*/ 3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68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53"/>
                    <a:pt x="15" y="68"/>
                    <a:pt x="3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63" y="68"/>
                    <a:pt x="78" y="53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0" y="0"/>
                  </a:lnTo>
                  <a:close/>
                  <a:moveTo>
                    <a:pt x="44" y="31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44" y="48"/>
                    <a:pt x="43" y="50"/>
                    <a:pt x="41" y="50"/>
                  </a:cubicBezTo>
                  <a:cubicBezTo>
                    <a:pt x="39" y="50"/>
                    <a:pt x="37" y="48"/>
                    <a:pt x="37" y="46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4" y="30"/>
                    <a:pt x="32" y="27"/>
                    <a:pt x="32" y="23"/>
                  </a:cubicBezTo>
                  <a:cubicBezTo>
                    <a:pt x="32" y="18"/>
                    <a:pt x="36" y="14"/>
                    <a:pt x="41" y="14"/>
                  </a:cubicBezTo>
                  <a:cubicBezTo>
                    <a:pt x="46" y="14"/>
                    <a:pt x="50" y="18"/>
                    <a:pt x="50" y="23"/>
                  </a:cubicBezTo>
                  <a:cubicBezTo>
                    <a:pt x="50" y="27"/>
                    <a:pt x="47" y="30"/>
                    <a:pt x="4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组合 3"/>
          <p:cNvGrpSpPr/>
          <p:nvPr/>
        </p:nvGrpSpPr>
        <p:grpSpPr>
          <a:xfrm>
            <a:off x="4515915" y="4187895"/>
            <a:ext cx="800503" cy="786137"/>
            <a:chOff x="4986338" y="3159125"/>
            <a:chExt cx="434975" cy="427037"/>
          </a:xfrm>
          <a:solidFill>
            <a:srgbClr val="F8F8F8"/>
          </a:solidFill>
        </p:grpSpPr>
        <p:sp>
          <p:nvSpPr>
            <p:cNvPr id="32" name="Freeform 28"/>
            <p:cNvSpPr/>
            <p:nvPr/>
          </p:nvSpPr>
          <p:spPr bwMode="auto">
            <a:xfrm>
              <a:off x="5129213" y="3302000"/>
              <a:ext cx="146050" cy="142875"/>
            </a:xfrm>
            <a:custGeom>
              <a:avLst/>
              <a:gdLst>
                <a:gd name="T0" fmla="*/ 37 w 39"/>
                <a:gd name="T1" fmla="*/ 2 h 38"/>
                <a:gd name="T2" fmla="*/ 37 w 39"/>
                <a:gd name="T3" fmla="*/ 9 h 38"/>
                <a:gd name="T4" fmla="*/ 9 w 39"/>
                <a:gd name="T5" fmla="*/ 36 h 38"/>
                <a:gd name="T6" fmla="*/ 2 w 39"/>
                <a:gd name="T7" fmla="*/ 36 h 38"/>
                <a:gd name="T8" fmla="*/ 2 w 39"/>
                <a:gd name="T9" fmla="*/ 36 h 38"/>
                <a:gd name="T10" fmla="*/ 2 w 39"/>
                <a:gd name="T11" fmla="*/ 30 h 38"/>
                <a:gd name="T12" fmla="*/ 30 w 39"/>
                <a:gd name="T13" fmla="*/ 2 h 38"/>
                <a:gd name="T14" fmla="*/ 37 w 3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7" y="2"/>
                  </a:moveTo>
                  <a:cubicBezTo>
                    <a:pt x="39" y="4"/>
                    <a:pt x="39" y="7"/>
                    <a:pt x="37" y="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7" y="38"/>
                    <a:pt x="4" y="38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5"/>
                    <a:pt x="0" y="32"/>
                    <a:pt x="2" y="3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2" y="0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4986338" y="3159125"/>
              <a:ext cx="434975" cy="427037"/>
            </a:xfrm>
            <a:custGeom>
              <a:avLst/>
              <a:gdLst>
                <a:gd name="T0" fmla="*/ 28 w 116"/>
                <a:gd name="T1" fmla="*/ 96 h 114"/>
                <a:gd name="T2" fmla="*/ 20 w 116"/>
                <a:gd name="T3" fmla="*/ 96 h 114"/>
                <a:gd name="T4" fmla="*/ 18 w 116"/>
                <a:gd name="T5" fmla="*/ 94 h 114"/>
                <a:gd name="T6" fmla="*/ 18 w 116"/>
                <a:gd name="T7" fmla="*/ 86 h 114"/>
                <a:gd name="T8" fmla="*/ 32 w 116"/>
                <a:gd name="T9" fmla="*/ 73 h 114"/>
                <a:gd name="T10" fmla="*/ 41 w 116"/>
                <a:gd name="T11" fmla="*/ 57 h 114"/>
                <a:gd name="T12" fmla="*/ 22 w 116"/>
                <a:gd name="T13" fmla="*/ 62 h 114"/>
                <a:gd name="T14" fmla="*/ 8 w 116"/>
                <a:gd name="T15" fmla="*/ 76 h 114"/>
                <a:gd name="T16" fmla="*/ 8 w 116"/>
                <a:gd name="T17" fmla="*/ 104 h 114"/>
                <a:gd name="T18" fmla="*/ 9 w 116"/>
                <a:gd name="T19" fmla="*/ 106 h 114"/>
                <a:gd name="T20" fmla="*/ 38 w 116"/>
                <a:gd name="T21" fmla="*/ 106 h 114"/>
                <a:gd name="T22" fmla="*/ 53 w 116"/>
                <a:gd name="T23" fmla="*/ 92 h 114"/>
                <a:gd name="T24" fmla="*/ 58 w 116"/>
                <a:gd name="T25" fmla="*/ 73 h 114"/>
                <a:gd name="T26" fmla="*/ 42 w 116"/>
                <a:gd name="T27" fmla="*/ 82 h 114"/>
                <a:gd name="T28" fmla="*/ 28 w 116"/>
                <a:gd name="T29" fmla="*/ 96 h 114"/>
                <a:gd name="T30" fmla="*/ 77 w 116"/>
                <a:gd name="T31" fmla="*/ 8 h 114"/>
                <a:gd name="T32" fmla="*/ 63 w 116"/>
                <a:gd name="T33" fmla="*/ 22 h 114"/>
                <a:gd name="T34" fmla="*/ 57 w 116"/>
                <a:gd name="T35" fmla="*/ 40 h 114"/>
                <a:gd name="T36" fmla="*/ 74 w 116"/>
                <a:gd name="T37" fmla="*/ 32 h 114"/>
                <a:gd name="T38" fmla="*/ 88 w 116"/>
                <a:gd name="T39" fmla="*/ 18 h 114"/>
                <a:gd name="T40" fmla="*/ 96 w 116"/>
                <a:gd name="T41" fmla="*/ 18 h 114"/>
                <a:gd name="T42" fmla="*/ 98 w 116"/>
                <a:gd name="T43" fmla="*/ 20 h 114"/>
                <a:gd name="T44" fmla="*/ 98 w 116"/>
                <a:gd name="T45" fmla="*/ 28 h 114"/>
                <a:gd name="T46" fmla="*/ 84 w 116"/>
                <a:gd name="T47" fmla="*/ 42 h 114"/>
                <a:gd name="T48" fmla="*/ 75 w 116"/>
                <a:gd name="T49" fmla="*/ 57 h 114"/>
                <a:gd name="T50" fmla="*/ 94 w 116"/>
                <a:gd name="T51" fmla="*/ 52 h 114"/>
                <a:gd name="T52" fmla="*/ 108 w 116"/>
                <a:gd name="T53" fmla="*/ 38 h 114"/>
                <a:gd name="T54" fmla="*/ 108 w 116"/>
                <a:gd name="T55" fmla="*/ 10 h 114"/>
                <a:gd name="T56" fmla="*/ 106 w 116"/>
                <a:gd name="T57" fmla="*/ 8 h 114"/>
                <a:gd name="T58" fmla="*/ 77 w 116"/>
                <a:gd name="T59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" h="114">
                  <a:moveTo>
                    <a:pt x="28" y="96"/>
                  </a:moveTo>
                  <a:cubicBezTo>
                    <a:pt x="26" y="98"/>
                    <a:pt x="22" y="98"/>
                    <a:pt x="20" y="96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6" y="92"/>
                    <a:pt x="16" y="88"/>
                    <a:pt x="18" y="8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3" y="71"/>
                    <a:pt x="38" y="65"/>
                    <a:pt x="41" y="57"/>
                  </a:cubicBezTo>
                  <a:cubicBezTo>
                    <a:pt x="34" y="55"/>
                    <a:pt x="27" y="57"/>
                    <a:pt x="22" y="62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0" y="84"/>
                    <a:pt x="0" y="97"/>
                    <a:pt x="8" y="104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17" y="114"/>
                    <a:pt x="30" y="114"/>
                    <a:pt x="38" y="106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8" y="87"/>
                    <a:pt x="60" y="80"/>
                    <a:pt x="58" y="73"/>
                  </a:cubicBezTo>
                  <a:cubicBezTo>
                    <a:pt x="52" y="76"/>
                    <a:pt x="46" y="79"/>
                    <a:pt x="42" y="82"/>
                  </a:cubicBezTo>
                  <a:lnTo>
                    <a:pt x="28" y="96"/>
                  </a:lnTo>
                  <a:close/>
                  <a:moveTo>
                    <a:pt x="77" y="8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58" y="27"/>
                    <a:pt x="56" y="34"/>
                    <a:pt x="57" y="40"/>
                  </a:cubicBezTo>
                  <a:cubicBezTo>
                    <a:pt x="62" y="38"/>
                    <a:pt x="67" y="36"/>
                    <a:pt x="74" y="32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0" y="16"/>
                    <a:pt x="94" y="16"/>
                    <a:pt x="96" y="18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100" y="22"/>
                    <a:pt x="100" y="26"/>
                    <a:pt x="98" y="28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8" y="49"/>
                    <a:pt x="76" y="54"/>
                    <a:pt x="75" y="57"/>
                  </a:cubicBezTo>
                  <a:cubicBezTo>
                    <a:pt x="82" y="59"/>
                    <a:pt x="89" y="57"/>
                    <a:pt x="94" y="5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6" y="30"/>
                    <a:pt x="116" y="17"/>
                    <a:pt x="108" y="10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98" y="0"/>
                    <a:pt x="85" y="0"/>
                    <a:pt x="7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4" name="组合 2"/>
          <p:cNvGrpSpPr/>
          <p:nvPr/>
        </p:nvGrpSpPr>
        <p:grpSpPr>
          <a:xfrm>
            <a:off x="6878156" y="1918783"/>
            <a:ext cx="917492" cy="1248510"/>
            <a:chOff x="3802063" y="3065462"/>
            <a:chExt cx="352424" cy="479425"/>
          </a:xfrm>
          <a:solidFill>
            <a:srgbClr val="F8F8F8"/>
          </a:solidFill>
        </p:grpSpPr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3862388" y="3117850"/>
              <a:ext cx="157162" cy="195263"/>
            </a:xfrm>
            <a:custGeom>
              <a:avLst/>
              <a:gdLst>
                <a:gd name="T0" fmla="*/ 40 w 42"/>
                <a:gd name="T1" fmla="*/ 10 h 52"/>
                <a:gd name="T2" fmla="*/ 1 w 42"/>
                <a:gd name="T3" fmla="*/ 10 h 52"/>
                <a:gd name="T4" fmla="*/ 0 w 42"/>
                <a:gd name="T5" fmla="*/ 11 h 52"/>
                <a:gd name="T6" fmla="*/ 1 w 42"/>
                <a:gd name="T7" fmla="*/ 13 h 52"/>
                <a:gd name="T8" fmla="*/ 40 w 42"/>
                <a:gd name="T9" fmla="*/ 13 h 52"/>
                <a:gd name="T10" fmla="*/ 42 w 42"/>
                <a:gd name="T11" fmla="*/ 11 h 52"/>
                <a:gd name="T12" fmla="*/ 40 w 42"/>
                <a:gd name="T13" fmla="*/ 10 h 52"/>
                <a:gd name="T14" fmla="*/ 1 w 42"/>
                <a:gd name="T15" fmla="*/ 3 h 52"/>
                <a:gd name="T16" fmla="*/ 40 w 42"/>
                <a:gd name="T17" fmla="*/ 3 h 52"/>
                <a:gd name="T18" fmla="*/ 42 w 42"/>
                <a:gd name="T19" fmla="*/ 1 h 52"/>
                <a:gd name="T20" fmla="*/ 40 w 42"/>
                <a:gd name="T21" fmla="*/ 0 h 52"/>
                <a:gd name="T22" fmla="*/ 1 w 42"/>
                <a:gd name="T23" fmla="*/ 0 h 52"/>
                <a:gd name="T24" fmla="*/ 0 w 42"/>
                <a:gd name="T25" fmla="*/ 1 h 52"/>
                <a:gd name="T26" fmla="*/ 1 w 42"/>
                <a:gd name="T27" fmla="*/ 3 h 52"/>
                <a:gd name="T28" fmla="*/ 0 w 42"/>
                <a:gd name="T29" fmla="*/ 21 h 52"/>
                <a:gd name="T30" fmla="*/ 1 w 42"/>
                <a:gd name="T31" fmla="*/ 23 h 52"/>
                <a:gd name="T32" fmla="*/ 29 w 42"/>
                <a:gd name="T33" fmla="*/ 23 h 52"/>
                <a:gd name="T34" fmla="*/ 39 w 42"/>
                <a:gd name="T35" fmla="*/ 19 h 52"/>
                <a:gd name="T36" fmla="*/ 1 w 42"/>
                <a:gd name="T37" fmla="*/ 19 h 52"/>
                <a:gd name="T38" fmla="*/ 0 w 42"/>
                <a:gd name="T39" fmla="*/ 21 h 52"/>
                <a:gd name="T40" fmla="*/ 0 w 42"/>
                <a:gd name="T41" fmla="*/ 31 h 52"/>
                <a:gd name="T42" fmla="*/ 1 w 42"/>
                <a:gd name="T43" fmla="*/ 33 h 52"/>
                <a:gd name="T44" fmla="*/ 18 w 42"/>
                <a:gd name="T45" fmla="*/ 33 h 52"/>
                <a:gd name="T46" fmla="*/ 21 w 42"/>
                <a:gd name="T47" fmla="*/ 29 h 52"/>
                <a:gd name="T48" fmla="*/ 1 w 42"/>
                <a:gd name="T49" fmla="*/ 29 h 52"/>
                <a:gd name="T50" fmla="*/ 0 w 42"/>
                <a:gd name="T51" fmla="*/ 31 h 52"/>
                <a:gd name="T52" fmla="*/ 0 w 42"/>
                <a:gd name="T53" fmla="*/ 41 h 52"/>
                <a:gd name="T54" fmla="*/ 1 w 42"/>
                <a:gd name="T55" fmla="*/ 43 h 52"/>
                <a:gd name="T56" fmla="*/ 12 w 42"/>
                <a:gd name="T57" fmla="*/ 43 h 52"/>
                <a:gd name="T58" fmla="*/ 14 w 42"/>
                <a:gd name="T59" fmla="*/ 39 h 52"/>
                <a:gd name="T60" fmla="*/ 1 w 42"/>
                <a:gd name="T61" fmla="*/ 39 h 52"/>
                <a:gd name="T62" fmla="*/ 0 w 42"/>
                <a:gd name="T63" fmla="*/ 41 h 52"/>
                <a:gd name="T64" fmla="*/ 0 w 42"/>
                <a:gd name="T65" fmla="*/ 51 h 52"/>
                <a:gd name="T66" fmla="*/ 1 w 42"/>
                <a:gd name="T67" fmla="*/ 52 h 52"/>
                <a:gd name="T68" fmla="*/ 11 w 42"/>
                <a:gd name="T69" fmla="*/ 52 h 52"/>
                <a:gd name="T70" fmla="*/ 11 w 42"/>
                <a:gd name="T71" fmla="*/ 49 h 52"/>
                <a:gd name="T72" fmla="*/ 1 w 42"/>
                <a:gd name="T73" fmla="*/ 49 h 52"/>
                <a:gd name="T74" fmla="*/ 0 w 42"/>
                <a:gd name="T7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52">
                  <a:moveTo>
                    <a:pt x="40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13"/>
                    <a:pt x="42" y="12"/>
                    <a:pt x="42" y="11"/>
                  </a:cubicBezTo>
                  <a:cubicBezTo>
                    <a:pt x="42" y="10"/>
                    <a:pt x="41" y="10"/>
                    <a:pt x="40" y="10"/>
                  </a:cubicBezTo>
                  <a:close/>
                  <a:moveTo>
                    <a:pt x="1" y="3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2"/>
                    <a:pt x="42" y="1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0" y="21"/>
                  </a:moveTo>
                  <a:cubicBezTo>
                    <a:pt x="0" y="22"/>
                    <a:pt x="0" y="23"/>
                    <a:pt x="1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2" y="21"/>
                    <a:pt x="36" y="20"/>
                    <a:pt x="39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1"/>
                  </a:cubicBezTo>
                  <a:close/>
                  <a:moveTo>
                    <a:pt x="0" y="31"/>
                  </a:moveTo>
                  <a:cubicBezTo>
                    <a:pt x="0" y="32"/>
                    <a:pt x="0" y="33"/>
                    <a:pt x="1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2"/>
                    <a:pt x="20" y="30"/>
                    <a:pt x="2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30"/>
                    <a:pt x="0" y="31"/>
                  </a:cubicBezTo>
                  <a:close/>
                  <a:moveTo>
                    <a:pt x="0" y="41"/>
                  </a:moveTo>
                  <a:cubicBezTo>
                    <a:pt x="0" y="42"/>
                    <a:pt x="0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1"/>
                    <a:pt x="13" y="40"/>
                    <a:pt x="14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40"/>
                    <a:pt x="0" y="41"/>
                  </a:cubicBezTo>
                  <a:close/>
                  <a:moveTo>
                    <a:pt x="0" y="51"/>
                  </a:moveTo>
                  <a:cubicBezTo>
                    <a:pt x="0" y="52"/>
                    <a:pt x="0" y="52"/>
                    <a:pt x="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1"/>
                    <a:pt x="11" y="50"/>
                    <a:pt x="1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50"/>
                    <a:pt x="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" name="Freeform 31"/>
            <p:cNvSpPr>
              <a:spLocks noEditPoints="1"/>
            </p:cNvSpPr>
            <p:nvPr/>
          </p:nvSpPr>
          <p:spPr bwMode="auto">
            <a:xfrm>
              <a:off x="3917950" y="3205162"/>
              <a:ext cx="236537" cy="231775"/>
            </a:xfrm>
            <a:custGeom>
              <a:avLst/>
              <a:gdLst>
                <a:gd name="T0" fmla="*/ 52 w 63"/>
                <a:gd name="T1" fmla="*/ 11 h 62"/>
                <a:gd name="T2" fmla="*/ 11 w 63"/>
                <a:gd name="T3" fmla="*/ 11 h 62"/>
                <a:gd name="T4" fmla="*/ 11 w 63"/>
                <a:gd name="T5" fmla="*/ 51 h 62"/>
                <a:gd name="T6" fmla="*/ 52 w 63"/>
                <a:gd name="T7" fmla="*/ 51 h 62"/>
                <a:gd name="T8" fmla="*/ 52 w 63"/>
                <a:gd name="T9" fmla="*/ 11 h 62"/>
                <a:gd name="T10" fmla="*/ 17 w 63"/>
                <a:gd name="T11" fmla="*/ 45 h 62"/>
                <a:gd name="T12" fmla="*/ 17 w 63"/>
                <a:gd name="T13" fmla="*/ 17 h 62"/>
                <a:gd name="T14" fmla="*/ 46 w 63"/>
                <a:gd name="T15" fmla="*/ 17 h 62"/>
                <a:gd name="T16" fmla="*/ 46 w 63"/>
                <a:gd name="T17" fmla="*/ 45 h 62"/>
                <a:gd name="T18" fmla="*/ 17 w 63"/>
                <a:gd name="T1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52" y="11"/>
                  </a:moveTo>
                  <a:cubicBezTo>
                    <a:pt x="40" y="0"/>
                    <a:pt x="22" y="0"/>
                    <a:pt x="11" y="11"/>
                  </a:cubicBezTo>
                  <a:cubicBezTo>
                    <a:pt x="0" y="22"/>
                    <a:pt x="0" y="40"/>
                    <a:pt x="11" y="51"/>
                  </a:cubicBezTo>
                  <a:cubicBezTo>
                    <a:pt x="22" y="62"/>
                    <a:pt x="40" y="62"/>
                    <a:pt x="52" y="51"/>
                  </a:cubicBezTo>
                  <a:cubicBezTo>
                    <a:pt x="63" y="40"/>
                    <a:pt x="63" y="22"/>
                    <a:pt x="52" y="11"/>
                  </a:cubicBezTo>
                  <a:close/>
                  <a:moveTo>
                    <a:pt x="17" y="45"/>
                  </a:moveTo>
                  <a:cubicBezTo>
                    <a:pt x="9" y="37"/>
                    <a:pt x="9" y="25"/>
                    <a:pt x="17" y="17"/>
                  </a:cubicBezTo>
                  <a:cubicBezTo>
                    <a:pt x="25" y="9"/>
                    <a:pt x="38" y="9"/>
                    <a:pt x="46" y="17"/>
                  </a:cubicBezTo>
                  <a:cubicBezTo>
                    <a:pt x="53" y="25"/>
                    <a:pt x="53" y="37"/>
                    <a:pt x="46" y="45"/>
                  </a:cubicBezTo>
                  <a:cubicBezTo>
                    <a:pt x="38" y="53"/>
                    <a:pt x="25" y="53"/>
                    <a:pt x="1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" name="Freeform 32"/>
            <p:cNvSpPr>
              <a:spLocks noEditPoints="1"/>
            </p:cNvSpPr>
            <p:nvPr/>
          </p:nvSpPr>
          <p:spPr bwMode="auto">
            <a:xfrm>
              <a:off x="3802063" y="3398837"/>
              <a:ext cx="149225" cy="146050"/>
            </a:xfrm>
            <a:custGeom>
              <a:avLst/>
              <a:gdLst>
                <a:gd name="T0" fmla="*/ 38 w 40"/>
                <a:gd name="T1" fmla="*/ 2 h 39"/>
                <a:gd name="T2" fmla="*/ 30 w 40"/>
                <a:gd name="T3" fmla="*/ 2 h 39"/>
                <a:gd name="T4" fmla="*/ 30 w 40"/>
                <a:gd name="T5" fmla="*/ 2 h 39"/>
                <a:gd name="T6" fmla="*/ 38 w 40"/>
                <a:gd name="T7" fmla="*/ 11 h 39"/>
                <a:gd name="T8" fmla="*/ 38 w 40"/>
                <a:gd name="T9" fmla="*/ 10 h 39"/>
                <a:gd name="T10" fmla="*/ 38 w 40"/>
                <a:gd name="T11" fmla="*/ 2 h 39"/>
                <a:gd name="T12" fmla="*/ 2 w 40"/>
                <a:gd name="T13" fmla="*/ 29 h 39"/>
                <a:gd name="T14" fmla="*/ 2 w 40"/>
                <a:gd name="T15" fmla="*/ 37 h 39"/>
                <a:gd name="T16" fmla="*/ 11 w 40"/>
                <a:gd name="T17" fmla="*/ 37 h 39"/>
                <a:gd name="T18" fmla="*/ 35 w 40"/>
                <a:gd name="T19" fmla="*/ 13 h 39"/>
                <a:gd name="T20" fmla="*/ 27 w 40"/>
                <a:gd name="T21" fmla="*/ 5 h 39"/>
                <a:gd name="T22" fmla="*/ 2 w 40"/>
                <a:gd name="T23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9">
                  <a:moveTo>
                    <a:pt x="38" y="2"/>
                  </a:moveTo>
                  <a:cubicBezTo>
                    <a:pt x="36" y="0"/>
                    <a:pt x="32" y="0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0" y="8"/>
                    <a:pt x="40" y="4"/>
                    <a:pt x="38" y="2"/>
                  </a:cubicBezTo>
                  <a:close/>
                  <a:moveTo>
                    <a:pt x="2" y="29"/>
                  </a:moveTo>
                  <a:cubicBezTo>
                    <a:pt x="0" y="31"/>
                    <a:pt x="0" y="35"/>
                    <a:pt x="2" y="37"/>
                  </a:cubicBezTo>
                  <a:cubicBezTo>
                    <a:pt x="5" y="39"/>
                    <a:pt x="8" y="39"/>
                    <a:pt x="11" y="37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3810000" y="3065462"/>
              <a:ext cx="261937" cy="296863"/>
            </a:xfrm>
            <a:custGeom>
              <a:avLst/>
              <a:gdLst>
                <a:gd name="T0" fmla="*/ 33 w 70"/>
                <a:gd name="T1" fmla="*/ 73 h 79"/>
                <a:gd name="T2" fmla="*/ 11 w 70"/>
                <a:gd name="T3" fmla="*/ 73 h 79"/>
                <a:gd name="T4" fmla="*/ 7 w 70"/>
                <a:gd name="T5" fmla="*/ 69 h 79"/>
                <a:gd name="T6" fmla="*/ 7 w 70"/>
                <a:gd name="T7" fmla="*/ 10 h 79"/>
                <a:gd name="T8" fmla="*/ 11 w 70"/>
                <a:gd name="T9" fmla="*/ 6 h 79"/>
                <a:gd name="T10" fmla="*/ 59 w 70"/>
                <a:gd name="T11" fmla="*/ 6 h 79"/>
                <a:gd name="T12" fmla="*/ 63 w 70"/>
                <a:gd name="T13" fmla="*/ 10 h 79"/>
                <a:gd name="T14" fmla="*/ 63 w 70"/>
                <a:gd name="T15" fmla="*/ 41 h 79"/>
                <a:gd name="T16" fmla="*/ 70 w 70"/>
                <a:gd name="T17" fmla="*/ 42 h 79"/>
                <a:gd name="T18" fmla="*/ 70 w 70"/>
                <a:gd name="T19" fmla="*/ 10 h 79"/>
                <a:gd name="T20" fmla="*/ 59 w 70"/>
                <a:gd name="T21" fmla="*/ 0 h 79"/>
                <a:gd name="T22" fmla="*/ 11 w 70"/>
                <a:gd name="T23" fmla="*/ 0 h 79"/>
                <a:gd name="T24" fmla="*/ 0 w 70"/>
                <a:gd name="T25" fmla="*/ 10 h 79"/>
                <a:gd name="T26" fmla="*/ 0 w 70"/>
                <a:gd name="T27" fmla="*/ 69 h 79"/>
                <a:gd name="T28" fmla="*/ 11 w 70"/>
                <a:gd name="T29" fmla="*/ 79 h 79"/>
                <a:gd name="T30" fmla="*/ 36 w 70"/>
                <a:gd name="T31" fmla="*/ 79 h 79"/>
                <a:gd name="T32" fmla="*/ 33 w 70"/>
                <a:gd name="T33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9">
                  <a:moveTo>
                    <a:pt x="33" y="73"/>
                  </a:moveTo>
                  <a:cubicBezTo>
                    <a:pt x="11" y="73"/>
                    <a:pt x="11" y="73"/>
                    <a:pt x="11" y="73"/>
                  </a:cubicBezTo>
                  <a:cubicBezTo>
                    <a:pt x="9" y="73"/>
                    <a:pt x="7" y="71"/>
                    <a:pt x="7" y="6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1" y="6"/>
                    <a:pt x="63" y="8"/>
                    <a:pt x="63" y="10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5" y="41"/>
                    <a:pt x="68" y="41"/>
                    <a:pt x="70" y="4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4"/>
                    <a:pt x="65" y="0"/>
                    <a:pt x="5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5"/>
                    <a:pt x="5" y="79"/>
                    <a:pt x="1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5" y="77"/>
                    <a:pt x="34" y="75"/>
                    <a:pt x="3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39" name="Freeform 34"/>
          <p:cNvSpPr>
            <a:spLocks noEditPoints="1"/>
          </p:cNvSpPr>
          <p:nvPr/>
        </p:nvSpPr>
        <p:spPr bwMode="auto">
          <a:xfrm>
            <a:off x="4583803" y="1924533"/>
            <a:ext cx="998386" cy="937706"/>
          </a:xfrm>
          <a:custGeom>
            <a:avLst/>
            <a:gdLst>
              <a:gd name="T0" fmla="*/ 18 w 111"/>
              <a:gd name="T1" fmla="*/ 67 h 104"/>
              <a:gd name="T2" fmla="*/ 16 w 111"/>
              <a:gd name="T3" fmla="*/ 60 h 104"/>
              <a:gd name="T4" fmla="*/ 14 w 111"/>
              <a:gd name="T5" fmla="*/ 16 h 104"/>
              <a:gd name="T6" fmla="*/ 34 w 111"/>
              <a:gd name="T7" fmla="*/ 17 h 104"/>
              <a:gd name="T8" fmla="*/ 34 w 111"/>
              <a:gd name="T9" fmla="*/ 0 h 104"/>
              <a:gd name="T10" fmla="*/ 77 w 111"/>
              <a:gd name="T11" fmla="*/ 18 h 104"/>
              <a:gd name="T12" fmla="*/ 80 w 111"/>
              <a:gd name="T13" fmla="*/ 20 h 104"/>
              <a:gd name="T14" fmla="*/ 111 w 111"/>
              <a:gd name="T15" fmla="*/ 54 h 104"/>
              <a:gd name="T16" fmla="*/ 93 w 111"/>
              <a:gd name="T17" fmla="*/ 64 h 104"/>
              <a:gd name="T18" fmla="*/ 104 w 111"/>
              <a:gd name="T19" fmla="*/ 78 h 104"/>
              <a:gd name="T20" fmla="*/ 60 w 111"/>
              <a:gd name="T21" fmla="*/ 90 h 104"/>
              <a:gd name="T22" fmla="*/ 55 w 111"/>
              <a:gd name="T23" fmla="*/ 90 h 104"/>
              <a:gd name="T24" fmla="*/ 54 w 111"/>
              <a:gd name="T25" fmla="*/ 90 h 104"/>
              <a:gd name="T26" fmla="*/ 9 w 111"/>
              <a:gd name="T27" fmla="*/ 79 h 104"/>
              <a:gd name="T28" fmla="*/ 25 w 111"/>
              <a:gd name="T29" fmla="*/ 53 h 104"/>
              <a:gd name="T30" fmla="*/ 29 w 111"/>
              <a:gd name="T31" fmla="*/ 65 h 104"/>
              <a:gd name="T32" fmla="*/ 30 w 111"/>
              <a:gd name="T33" fmla="*/ 68 h 104"/>
              <a:gd name="T34" fmla="*/ 42 w 111"/>
              <a:gd name="T35" fmla="*/ 90 h 104"/>
              <a:gd name="T36" fmla="*/ 52 w 111"/>
              <a:gd name="T37" fmla="*/ 80 h 104"/>
              <a:gd name="T38" fmla="*/ 55 w 111"/>
              <a:gd name="T39" fmla="*/ 80 h 104"/>
              <a:gd name="T40" fmla="*/ 61 w 111"/>
              <a:gd name="T41" fmla="*/ 80 h 104"/>
              <a:gd name="T42" fmla="*/ 72 w 111"/>
              <a:gd name="T43" fmla="*/ 89 h 104"/>
              <a:gd name="T44" fmla="*/ 82 w 111"/>
              <a:gd name="T45" fmla="*/ 65 h 104"/>
              <a:gd name="T46" fmla="*/ 85 w 111"/>
              <a:gd name="T47" fmla="*/ 55 h 104"/>
              <a:gd name="T48" fmla="*/ 86 w 111"/>
              <a:gd name="T49" fmla="*/ 52 h 104"/>
              <a:gd name="T50" fmla="*/ 92 w 111"/>
              <a:gd name="T51" fmla="*/ 26 h 104"/>
              <a:gd name="T52" fmla="*/ 76 w 111"/>
              <a:gd name="T53" fmla="*/ 29 h 104"/>
              <a:gd name="T54" fmla="*/ 69 w 111"/>
              <a:gd name="T55" fmla="*/ 25 h 104"/>
              <a:gd name="T56" fmla="*/ 67 w 111"/>
              <a:gd name="T57" fmla="*/ 10 h 104"/>
              <a:gd name="T58" fmla="*/ 44 w 111"/>
              <a:gd name="T59" fmla="*/ 23 h 104"/>
              <a:gd name="T60" fmla="*/ 34 w 111"/>
              <a:gd name="T61" fmla="*/ 30 h 104"/>
              <a:gd name="T62" fmla="*/ 32 w 111"/>
              <a:gd name="T63" fmla="*/ 32 h 104"/>
              <a:gd name="T64" fmla="*/ 13 w 111"/>
              <a:gd name="T65" fmla="*/ 49 h 104"/>
              <a:gd name="T66" fmla="*/ 56 w 111"/>
              <a:gd name="T67" fmla="*/ 33 h 104"/>
              <a:gd name="T68" fmla="*/ 74 w 111"/>
              <a:gd name="T69" fmla="*/ 51 h 104"/>
              <a:gd name="T70" fmla="*/ 56 w 111"/>
              <a:gd name="T71" fmla="*/ 68 h 104"/>
              <a:gd name="T72" fmla="*/ 56 w 111"/>
              <a:gd name="T73" fmla="*/ 63 h 104"/>
              <a:gd name="T74" fmla="*/ 64 w 111"/>
              <a:gd name="T75" fmla="*/ 51 h 104"/>
              <a:gd name="T76" fmla="*/ 56 w 111"/>
              <a:gd name="T77" fmla="*/ 43 h 104"/>
              <a:gd name="T78" fmla="*/ 49 w 111"/>
              <a:gd name="T79" fmla="*/ 51 h 104"/>
              <a:gd name="T80" fmla="*/ 56 w 111"/>
              <a:gd name="T81" fmla="*/ 58 h 104"/>
              <a:gd name="T82" fmla="*/ 56 w 111"/>
              <a:gd name="T83" fmla="*/ 63 h 104"/>
              <a:gd name="T84" fmla="*/ 39 w 111"/>
              <a:gd name="T85" fmla="*/ 5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1" h="104">
                <a:moveTo>
                  <a:pt x="9" y="79"/>
                </a:moveTo>
                <a:cubicBezTo>
                  <a:pt x="18" y="67"/>
                  <a:pt x="18" y="67"/>
                  <a:pt x="18" y="67"/>
                </a:cubicBezTo>
                <a:cubicBezTo>
                  <a:pt x="18" y="65"/>
                  <a:pt x="17" y="62"/>
                  <a:pt x="16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0" y="55"/>
                  <a:pt x="0" y="55"/>
                  <a:pt x="0" y="55"/>
                </a:cubicBezTo>
                <a:cubicBezTo>
                  <a:pt x="14" y="16"/>
                  <a:pt x="14" y="16"/>
                  <a:pt x="14" y="16"/>
                </a:cubicBezTo>
                <a:cubicBezTo>
                  <a:pt x="29" y="21"/>
                  <a:pt x="29" y="21"/>
                  <a:pt x="29" y="21"/>
                </a:cubicBezTo>
                <a:cubicBezTo>
                  <a:pt x="31" y="19"/>
                  <a:pt x="32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0"/>
                  <a:pt x="34" y="0"/>
                  <a:pt x="3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9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98" y="14"/>
                  <a:pt x="98" y="14"/>
                  <a:pt x="98" y="1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61"/>
                  <a:pt x="94" y="62"/>
                  <a:pt x="93" y="64"/>
                </a:cubicBezTo>
                <a:cubicBezTo>
                  <a:pt x="93" y="64"/>
                  <a:pt x="93" y="64"/>
                  <a:pt x="93" y="64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0" y="90"/>
                  <a:pt x="60" y="90"/>
                  <a:pt x="60" y="90"/>
                </a:cubicBezTo>
                <a:cubicBezTo>
                  <a:pt x="58" y="90"/>
                  <a:pt x="57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4" y="90"/>
                  <a:pt x="54" y="90"/>
                </a:cubicBezTo>
                <a:cubicBezTo>
                  <a:pt x="54" y="90"/>
                  <a:pt x="54" y="90"/>
                  <a:pt x="54" y="90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9" y="79"/>
                  <a:pt x="9" y="79"/>
                  <a:pt x="9" y="79"/>
                </a:cubicBezTo>
                <a:close/>
                <a:moveTo>
                  <a:pt x="13" y="49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9"/>
                  <a:pt x="27" y="62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8"/>
                  <a:pt x="30" y="68"/>
                  <a:pt x="30" y="68"/>
                </a:cubicBezTo>
                <a:cubicBezTo>
                  <a:pt x="23" y="77"/>
                  <a:pt x="23" y="77"/>
                  <a:pt x="23" y="77"/>
                </a:cubicBezTo>
                <a:cubicBezTo>
                  <a:pt x="42" y="90"/>
                  <a:pt x="42" y="90"/>
                  <a:pt x="42" y="9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3" y="80"/>
                  <a:pt x="54" y="80"/>
                  <a:pt x="55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0"/>
                  <a:pt x="59" y="80"/>
                  <a:pt x="61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72" y="89"/>
                  <a:pt x="72" y="89"/>
                  <a:pt x="72" y="89"/>
                </a:cubicBezTo>
                <a:cubicBezTo>
                  <a:pt x="90" y="76"/>
                  <a:pt x="90" y="76"/>
                  <a:pt x="90" y="76"/>
                </a:cubicBezTo>
                <a:cubicBezTo>
                  <a:pt x="82" y="65"/>
                  <a:pt x="82" y="65"/>
                  <a:pt x="82" y="65"/>
                </a:cubicBezTo>
                <a:cubicBezTo>
                  <a:pt x="83" y="62"/>
                  <a:pt x="83" y="62"/>
                  <a:pt x="83" y="62"/>
                </a:cubicBezTo>
                <a:cubicBezTo>
                  <a:pt x="84" y="60"/>
                  <a:pt x="85" y="58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2"/>
                  <a:pt x="86" y="52"/>
                  <a:pt x="86" y="52"/>
                </a:cubicBezTo>
                <a:cubicBezTo>
                  <a:pt x="99" y="48"/>
                  <a:pt x="99" y="48"/>
                  <a:pt x="99" y="48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31"/>
                  <a:pt x="78" y="31"/>
                  <a:pt x="78" y="31"/>
                </a:cubicBezTo>
                <a:cubicBezTo>
                  <a:pt x="76" y="29"/>
                  <a:pt x="76" y="29"/>
                  <a:pt x="76" y="29"/>
                </a:cubicBezTo>
                <a:cubicBezTo>
                  <a:pt x="74" y="27"/>
                  <a:pt x="72" y="26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0"/>
                  <a:pt x="67" y="10"/>
                  <a:pt x="67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23"/>
                  <a:pt x="44" y="23"/>
                  <a:pt x="44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39" y="26"/>
                  <a:pt x="36" y="28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2" y="32"/>
                  <a:pt x="32" y="32"/>
                  <a:pt x="32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13" y="49"/>
                  <a:pt x="13" y="49"/>
                  <a:pt x="13" y="49"/>
                </a:cubicBezTo>
                <a:close/>
                <a:moveTo>
                  <a:pt x="39" y="51"/>
                </a:moveTo>
                <a:cubicBezTo>
                  <a:pt x="39" y="41"/>
                  <a:pt x="4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6" y="33"/>
                  <a:pt x="74" y="4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60"/>
                  <a:pt x="66" y="68"/>
                  <a:pt x="56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58"/>
                  <a:pt x="56" y="58"/>
                  <a:pt x="56" y="58"/>
                </a:cubicBezTo>
                <a:cubicBezTo>
                  <a:pt x="60" y="58"/>
                  <a:pt x="64" y="55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46"/>
                  <a:pt x="60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2" y="43"/>
                  <a:pt x="49" y="46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5"/>
                  <a:pt x="52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8"/>
                  <a:pt x="56" y="68"/>
                  <a:pt x="56" y="68"/>
                </a:cubicBezTo>
                <a:cubicBezTo>
                  <a:pt x="46" y="68"/>
                  <a:pt x="39" y="60"/>
                  <a:pt x="39" y="51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8674267" y="1499794"/>
            <a:ext cx="1914525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sz="12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https://</a:t>
            </a:r>
            <a:r>
              <a:rPr lang="en-US"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endParaRPr sz="1200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8729661" y="3647000"/>
            <a:ext cx="1914525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sz="12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https://</a:t>
            </a:r>
            <a:r>
              <a:rPr lang="en-US"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endParaRPr sz="1200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1532201" y="1543923"/>
            <a:ext cx="1914525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sz="12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https://</a:t>
            </a:r>
            <a:r>
              <a:rPr lang="en-US"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endParaRPr sz="1200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endParaRPr lang="en-US" altLang="zh-CN" sz="1200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1588601" y="3647000"/>
            <a:ext cx="191452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输入标题</a:t>
            </a:r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sz="16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点击此处输入文字 </a:t>
            </a:r>
            <a:r>
              <a:rPr sz="16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https://</a:t>
            </a:r>
            <a:r>
              <a:rPr lang="en-US" sz="16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xnwe.taobao.com</a:t>
            </a:r>
            <a:r>
              <a:rPr sz="160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endParaRPr sz="1600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endParaRPr lang="en-US" altLang="zh-CN" sz="1200" dirty="0" smtClean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40" grpId="0"/>
      <p:bldP spid="41" grpId="0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 smtClean="0">
                <a:solidFill>
                  <a:schemeClr val="bg2">
                    <a:lumMod val="50000"/>
                  </a:schemeClr>
                </a:solidFill>
              </a:rPr>
              <a:t>五、相关</a:t>
            </a:r>
            <a:r>
              <a:rPr kumimoji="1" lang="zh-CN" altLang="en-US" smtClean="0">
                <a:solidFill>
                  <a:schemeClr val="bg2">
                    <a:lumMod val="50000"/>
                  </a:schemeClr>
                </a:solidFill>
              </a:rPr>
              <a:t>建议与学术总结</a:t>
            </a:r>
            <a:endParaRPr kumimoji="1"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36576" y="3602038"/>
            <a:ext cx="6656295" cy="1655762"/>
          </a:xfrm>
        </p:spPr>
        <p:txBody>
          <a:bodyPr/>
          <a:lstStyle/>
          <a:p>
            <a:r>
              <a:rPr kumimoji="1" lang="en-US" altLang="zh-CN" smtClean="0">
                <a:solidFill>
                  <a:schemeClr val="bg2">
                    <a:lumMod val="50000"/>
                  </a:schemeClr>
                </a:solidFill>
              </a:rPr>
              <a:t>Suggestions and Summary</a:t>
            </a:r>
            <a:endParaRPr kumimoji="1"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615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输入标题</a:t>
            </a:r>
            <a:endParaRPr kumimoji="1" lang="zh-CN" altLang="en-US" dirty="0"/>
          </a:p>
        </p:txBody>
      </p:sp>
      <p:graphicFrame>
        <p:nvGraphicFramePr>
          <p:cNvPr id="4" name="图表 3"/>
          <p:cNvGraphicFramePr/>
          <p:nvPr/>
        </p:nvGraphicFramePr>
        <p:xfrm>
          <a:off x="838200" y="1704447"/>
          <a:ext cx="10656490" cy="4367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1773871" y="2123879"/>
            <a:ext cx="1443317" cy="2309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6600" b="1" smtClean="0">
                <a:solidFill>
                  <a:schemeClr val="bg2">
                    <a:lumMod val="50000"/>
                  </a:schemeClr>
                </a:solidFill>
              </a:rPr>
              <a:t>目录</a:t>
            </a:r>
            <a:endParaRPr kumimoji="1" lang="zh-CN" altLang="en-US" sz="6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9920" y="1018386"/>
            <a:ext cx="7893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bg2">
                    <a:lumMod val="50000"/>
                  </a:schemeClr>
                </a:solidFill>
              </a:rPr>
              <a:t>一、选题背景及意义</a:t>
            </a:r>
            <a:endParaRPr kumimoji="1" lang="zh-CN" altLang="en-US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81932" y="1541606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chemeClr val="bg2">
                    <a:lumMod val="50000"/>
                  </a:schemeClr>
                </a:solidFill>
              </a:rPr>
              <a:t>(Background &amp;</a:t>
            </a:r>
            <a:r>
              <a:rPr kumimoji="1" lang="en-US" altLang="zh-CN" b="1" smtClean="0">
                <a:solidFill>
                  <a:schemeClr val="bg2">
                    <a:lumMod val="50000"/>
                  </a:schemeClr>
                </a:solidFill>
              </a:rPr>
              <a:t>Significance)</a:t>
            </a:r>
            <a:endParaRPr kumimoji="1" lang="zh-CN" altLang="en-US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6391" y="2077144"/>
            <a:ext cx="7893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bg2">
                    <a:lumMod val="50000"/>
                  </a:schemeClr>
                </a:solidFill>
              </a:rPr>
              <a:t>二、研究思路与方法</a:t>
            </a:r>
            <a:endParaRPr kumimoji="1" lang="zh-CN" altLang="en-US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8403" y="2600364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chemeClr val="bg2">
                    <a:lumMod val="50000"/>
                  </a:schemeClr>
                </a:solidFill>
              </a:rPr>
              <a:t>(Research Thoughts and Methods)</a:t>
            </a:r>
            <a:endParaRPr kumimoji="1" lang="zh-CN" altLang="en-US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46491" y="3093823"/>
            <a:ext cx="7893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bg2">
                    <a:lumMod val="50000"/>
                  </a:schemeClr>
                </a:solidFill>
              </a:rPr>
              <a:t>三、关键技术与实现难点</a:t>
            </a:r>
            <a:endParaRPr kumimoji="1" lang="zh-CN" altLang="en-US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78503" y="3617043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chemeClr val="bg2">
                    <a:lumMod val="50000"/>
                  </a:schemeClr>
                </a:solidFill>
              </a:rPr>
              <a:t>( Tackling in Key Technologies)</a:t>
            </a:r>
            <a:endParaRPr kumimoji="1" lang="zh-CN" altLang="en-US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81061" y="4110502"/>
            <a:ext cx="7893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bg2">
                    <a:lumMod val="50000"/>
                  </a:schemeClr>
                </a:solidFill>
              </a:rPr>
              <a:t>四、研究成果与应用</a:t>
            </a:r>
            <a:endParaRPr kumimoji="1" lang="zh-CN" altLang="en-US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13073" y="4633722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smtClean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kumimoji="1" lang="en-US" altLang="zh-CN" b="1" dirty="0" err="1" smtClean="0">
                <a:solidFill>
                  <a:schemeClr val="bg2">
                    <a:lumMod val="50000"/>
                  </a:schemeClr>
                </a:solidFill>
              </a:rPr>
              <a:t>Achievement&amp;Application</a:t>
            </a:r>
            <a:r>
              <a:rPr kumimoji="1" lang="en-US" altLang="zh-CN" b="1" dirty="0" smtClean="0">
                <a:solidFill>
                  <a:schemeClr val="bg2">
                    <a:lumMod val="50000"/>
                  </a:schemeClr>
                </a:solidFill>
              </a:rPr>
              <a:t>)</a:t>
            </a:r>
            <a:endParaRPr kumimoji="1" lang="zh-CN" altLang="en-US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13073" y="5102797"/>
            <a:ext cx="7893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bg2">
                    <a:lumMod val="50000"/>
                  </a:schemeClr>
                </a:solidFill>
              </a:rPr>
              <a:t>五、相关</a:t>
            </a:r>
            <a:r>
              <a:rPr kumimoji="1" lang="zh-CN" altLang="en-US" sz="2800" b="1" smtClean="0">
                <a:solidFill>
                  <a:schemeClr val="bg2">
                    <a:lumMod val="50000"/>
                  </a:schemeClr>
                </a:solidFill>
              </a:rPr>
              <a:t>建议与学术总结</a:t>
            </a:r>
            <a:endParaRPr kumimoji="1" lang="zh-CN" altLang="en-US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45085" y="5626017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chemeClr val="bg2">
                    <a:lumMod val="50000"/>
                  </a:schemeClr>
                </a:solidFill>
              </a:rPr>
              <a:t>(Suggestions and Summary)</a:t>
            </a:r>
            <a:endParaRPr kumimoji="1" lang="zh-CN" altLang="en-US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615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输入标题</a:t>
            </a:r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437" y="1690688"/>
            <a:ext cx="7583912" cy="20381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78023" y="1676051"/>
            <a:ext cx="2634562" cy="2048729"/>
          </a:xfrm>
          <a:prstGeom prst="rect">
            <a:avLst/>
          </a:prstGeom>
          <a:solidFill>
            <a:srgbClr val="80D0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78023" y="3839509"/>
            <a:ext cx="2634562" cy="20487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7905" y="3839509"/>
            <a:ext cx="2634562" cy="2048729"/>
          </a:xfrm>
          <a:prstGeom prst="rect">
            <a:avLst/>
          </a:prstGeom>
          <a:solidFill>
            <a:srgbClr val="EDA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17787" y="3839509"/>
            <a:ext cx="2634562" cy="20487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27485" y="1858399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6,000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10" name="直接连接符 1778"/>
          <p:cNvCxnSpPr/>
          <p:nvPr/>
        </p:nvCxnSpPr>
        <p:spPr>
          <a:xfrm>
            <a:off x="2689395" y="2494845"/>
            <a:ext cx="1338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8"/>
          <p:cNvSpPr txBox="1"/>
          <p:nvPr/>
        </p:nvSpPr>
        <p:spPr>
          <a:xfrm>
            <a:off x="2208960" y="2604814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anose="02010502060101010101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27485" y="3944096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4,800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13" name="直接连接符 1781"/>
          <p:cNvCxnSpPr/>
          <p:nvPr/>
        </p:nvCxnSpPr>
        <p:spPr>
          <a:xfrm>
            <a:off x="2703682" y="4620340"/>
            <a:ext cx="13245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8"/>
          <p:cNvSpPr txBox="1"/>
          <p:nvPr/>
        </p:nvSpPr>
        <p:spPr>
          <a:xfrm>
            <a:off x="2208960" y="4690511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anose="02010502060101010101" pitchFamily="2" charset="-79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86735" y="3944096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8,200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16" name="直接连接符 1784"/>
          <p:cNvCxnSpPr/>
          <p:nvPr/>
        </p:nvCxnSpPr>
        <p:spPr>
          <a:xfrm>
            <a:off x="5386735" y="4593278"/>
            <a:ext cx="12942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8"/>
          <p:cNvSpPr txBox="1"/>
          <p:nvPr/>
        </p:nvSpPr>
        <p:spPr>
          <a:xfrm>
            <a:off x="4968210" y="4690511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anose="02010502060101010101" pitchFamily="2" charset="-79"/>
            </a:endParaRPr>
          </a:p>
        </p:txBody>
      </p:sp>
      <p:grpSp>
        <p:nvGrpSpPr>
          <p:cNvPr id="18" name="组合 1786"/>
          <p:cNvGrpSpPr/>
          <p:nvPr/>
        </p:nvGrpSpPr>
        <p:grpSpPr>
          <a:xfrm>
            <a:off x="8311193" y="4175840"/>
            <a:ext cx="1047750" cy="977900"/>
            <a:chOff x="1674813" y="965200"/>
            <a:chExt cx="1047750" cy="977900"/>
          </a:xfrm>
          <a:solidFill>
            <a:srgbClr val="EDA1B3"/>
          </a:solidFill>
        </p:grpSpPr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1674813" y="965200"/>
              <a:ext cx="635000" cy="977900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86" y="20"/>
                </a:cxn>
                <a:cxn ang="0">
                  <a:pos x="296" y="62"/>
                </a:cxn>
                <a:cxn ang="0">
                  <a:pos x="294" y="66"/>
                </a:cxn>
                <a:cxn ang="0">
                  <a:pos x="276" y="52"/>
                </a:cxn>
                <a:cxn ang="0">
                  <a:pos x="266" y="54"/>
                </a:cxn>
                <a:cxn ang="0">
                  <a:pos x="26" y="106"/>
                </a:cxn>
                <a:cxn ang="0">
                  <a:pos x="26" y="112"/>
                </a:cxn>
                <a:cxn ang="0">
                  <a:pos x="122" y="546"/>
                </a:cxn>
                <a:cxn ang="0">
                  <a:pos x="152" y="540"/>
                </a:cxn>
                <a:cxn ang="0">
                  <a:pos x="356" y="422"/>
                </a:cxn>
                <a:cxn ang="0">
                  <a:pos x="372" y="414"/>
                </a:cxn>
                <a:cxn ang="0">
                  <a:pos x="400" y="546"/>
                </a:cxn>
                <a:cxn ang="0">
                  <a:pos x="388" y="562"/>
                </a:cxn>
                <a:cxn ang="0">
                  <a:pos x="144" y="616"/>
                </a:cxn>
                <a:cxn ang="0">
                  <a:pos x="126" y="614"/>
                </a:cxn>
                <a:cxn ang="0">
                  <a:pos x="118" y="606"/>
                </a:cxn>
                <a:cxn ang="0">
                  <a:pos x="2" y="84"/>
                </a:cxn>
                <a:cxn ang="0">
                  <a:pos x="2" y="66"/>
                </a:cxn>
                <a:cxn ang="0">
                  <a:pos x="8" y="56"/>
                </a:cxn>
                <a:cxn ang="0">
                  <a:pos x="20" y="52"/>
                </a:cxn>
                <a:cxn ang="0">
                  <a:pos x="186" y="34"/>
                </a:cxn>
                <a:cxn ang="0">
                  <a:pos x="134" y="46"/>
                </a:cxn>
                <a:cxn ang="0">
                  <a:pos x="126" y="56"/>
                </a:cxn>
                <a:cxn ang="0">
                  <a:pos x="130" y="62"/>
                </a:cxn>
                <a:cxn ang="0">
                  <a:pos x="138" y="64"/>
                </a:cxn>
                <a:cxn ang="0">
                  <a:pos x="194" y="52"/>
                </a:cxn>
                <a:cxn ang="0">
                  <a:pos x="198" y="44"/>
                </a:cxn>
                <a:cxn ang="0">
                  <a:pos x="192" y="34"/>
                </a:cxn>
                <a:cxn ang="0">
                  <a:pos x="96" y="54"/>
                </a:cxn>
                <a:cxn ang="0">
                  <a:pos x="90" y="62"/>
                </a:cxn>
                <a:cxn ang="0">
                  <a:pos x="92" y="68"/>
                </a:cxn>
                <a:cxn ang="0">
                  <a:pos x="98" y="72"/>
                </a:cxn>
                <a:cxn ang="0">
                  <a:pos x="108" y="66"/>
                </a:cxn>
                <a:cxn ang="0">
                  <a:pos x="108" y="58"/>
                </a:cxn>
                <a:cxn ang="0">
                  <a:pos x="96" y="54"/>
                </a:cxn>
                <a:cxn ang="0">
                  <a:pos x="250" y="538"/>
                </a:cxn>
                <a:cxn ang="0">
                  <a:pos x="236" y="550"/>
                </a:cxn>
                <a:cxn ang="0">
                  <a:pos x="238" y="562"/>
                </a:cxn>
                <a:cxn ang="0">
                  <a:pos x="254" y="574"/>
                </a:cxn>
                <a:cxn ang="0">
                  <a:pos x="268" y="568"/>
                </a:cxn>
                <a:cxn ang="0">
                  <a:pos x="272" y="554"/>
                </a:cxn>
                <a:cxn ang="0">
                  <a:pos x="258" y="538"/>
                </a:cxn>
              </a:cxnLst>
              <a:rect l="0" t="0" r="r" b="b"/>
              <a:pathLst>
                <a:path w="400" h="616">
                  <a:moveTo>
                    <a:pt x="258" y="2"/>
                  </a:moveTo>
                  <a:lnTo>
                    <a:pt x="258" y="2"/>
                  </a:lnTo>
                  <a:lnTo>
                    <a:pt x="266" y="0"/>
                  </a:lnTo>
                  <a:lnTo>
                    <a:pt x="276" y="4"/>
                  </a:lnTo>
                  <a:lnTo>
                    <a:pt x="282" y="10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96" y="62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82" y="80"/>
                  </a:lnTo>
                  <a:lnTo>
                    <a:pt x="282" y="80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66" y="54"/>
                  </a:lnTo>
                  <a:lnTo>
                    <a:pt x="266" y="54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84" y="378"/>
                  </a:lnTo>
                  <a:lnTo>
                    <a:pt x="84" y="378"/>
                  </a:lnTo>
                  <a:lnTo>
                    <a:pt x="122" y="546"/>
                  </a:lnTo>
                  <a:lnTo>
                    <a:pt x="122" y="546"/>
                  </a:lnTo>
                  <a:lnTo>
                    <a:pt x="152" y="540"/>
                  </a:lnTo>
                  <a:lnTo>
                    <a:pt x="152" y="540"/>
                  </a:lnTo>
                  <a:lnTo>
                    <a:pt x="372" y="494"/>
                  </a:lnTo>
                  <a:lnTo>
                    <a:pt x="372" y="494"/>
                  </a:lnTo>
                  <a:lnTo>
                    <a:pt x="356" y="422"/>
                  </a:lnTo>
                  <a:lnTo>
                    <a:pt x="356" y="422"/>
                  </a:lnTo>
                  <a:lnTo>
                    <a:pt x="372" y="414"/>
                  </a:lnTo>
                  <a:lnTo>
                    <a:pt x="372" y="414"/>
                  </a:lnTo>
                  <a:lnTo>
                    <a:pt x="400" y="536"/>
                  </a:lnTo>
                  <a:lnTo>
                    <a:pt x="400" y="536"/>
                  </a:lnTo>
                  <a:lnTo>
                    <a:pt x="400" y="546"/>
                  </a:lnTo>
                  <a:lnTo>
                    <a:pt x="396" y="556"/>
                  </a:lnTo>
                  <a:lnTo>
                    <a:pt x="396" y="556"/>
                  </a:lnTo>
                  <a:lnTo>
                    <a:pt x="388" y="562"/>
                  </a:lnTo>
                  <a:lnTo>
                    <a:pt x="380" y="566"/>
                  </a:lnTo>
                  <a:lnTo>
                    <a:pt x="380" y="566"/>
                  </a:lnTo>
                  <a:lnTo>
                    <a:pt x="144" y="616"/>
                  </a:lnTo>
                  <a:lnTo>
                    <a:pt x="144" y="616"/>
                  </a:lnTo>
                  <a:lnTo>
                    <a:pt x="134" y="616"/>
                  </a:lnTo>
                  <a:lnTo>
                    <a:pt x="126" y="614"/>
                  </a:lnTo>
                  <a:lnTo>
                    <a:pt x="126" y="614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2" y="596"/>
                  </a:lnTo>
                  <a:lnTo>
                    <a:pt x="112" y="596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0" y="74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62"/>
                  </a:lnTo>
                  <a:lnTo>
                    <a:pt x="8" y="56"/>
                  </a:lnTo>
                  <a:lnTo>
                    <a:pt x="14" y="54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58" y="2"/>
                  </a:lnTo>
                  <a:lnTo>
                    <a:pt x="258" y="2"/>
                  </a:lnTo>
                  <a:close/>
                  <a:moveTo>
                    <a:pt x="186" y="34"/>
                  </a:moveTo>
                  <a:lnTo>
                    <a:pt x="186" y="34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28" y="50"/>
                  </a:lnTo>
                  <a:lnTo>
                    <a:pt x="126" y="52"/>
                  </a:lnTo>
                  <a:lnTo>
                    <a:pt x="126" y="56"/>
                  </a:lnTo>
                  <a:lnTo>
                    <a:pt x="126" y="56"/>
                  </a:lnTo>
                  <a:lnTo>
                    <a:pt x="128" y="58"/>
                  </a:lnTo>
                  <a:lnTo>
                    <a:pt x="130" y="62"/>
                  </a:lnTo>
                  <a:lnTo>
                    <a:pt x="134" y="64"/>
                  </a:lnTo>
                  <a:lnTo>
                    <a:pt x="138" y="64"/>
                  </a:lnTo>
                  <a:lnTo>
                    <a:pt x="138" y="64"/>
                  </a:lnTo>
                  <a:lnTo>
                    <a:pt x="190" y="52"/>
                  </a:lnTo>
                  <a:lnTo>
                    <a:pt x="190" y="52"/>
                  </a:lnTo>
                  <a:lnTo>
                    <a:pt x="194" y="52"/>
                  </a:lnTo>
                  <a:lnTo>
                    <a:pt x="196" y="50"/>
                  </a:lnTo>
                  <a:lnTo>
                    <a:pt x="196" y="50"/>
                  </a:lnTo>
                  <a:lnTo>
                    <a:pt x="198" y="44"/>
                  </a:lnTo>
                  <a:lnTo>
                    <a:pt x="196" y="38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6" y="34"/>
                  </a:lnTo>
                  <a:lnTo>
                    <a:pt x="186" y="34"/>
                  </a:lnTo>
                  <a:close/>
                  <a:moveTo>
                    <a:pt x="96" y="54"/>
                  </a:moveTo>
                  <a:lnTo>
                    <a:pt x="96" y="54"/>
                  </a:lnTo>
                  <a:lnTo>
                    <a:pt x="92" y="56"/>
                  </a:lnTo>
                  <a:lnTo>
                    <a:pt x="90" y="62"/>
                  </a:lnTo>
                  <a:lnTo>
                    <a:pt x="90" y="62"/>
                  </a:lnTo>
                  <a:lnTo>
                    <a:pt x="90" y="64"/>
                  </a:lnTo>
                  <a:lnTo>
                    <a:pt x="92" y="68"/>
                  </a:lnTo>
                  <a:lnTo>
                    <a:pt x="94" y="70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102" y="70"/>
                  </a:lnTo>
                  <a:lnTo>
                    <a:pt x="106" y="68"/>
                  </a:lnTo>
                  <a:lnTo>
                    <a:pt x="108" y="6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8" y="58"/>
                  </a:lnTo>
                  <a:lnTo>
                    <a:pt x="104" y="54"/>
                  </a:lnTo>
                  <a:lnTo>
                    <a:pt x="100" y="54"/>
                  </a:lnTo>
                  <a:lnTo>
                    <a:pt x="96" y="54"/>
                  </a:lnTo>
                  <a:lnTo>
                    <a:pt x="96" y="54"/>
                  </a:lnTo>
                  <a:close/>
                  <a:moveTo>
                    <a:pt x="250" y="538"/>
                  </a:moveTo>
                  <a:lnTo>
                    <a:pt x="250" y="538"/>
                  </a:lnTo>
                  <a:lnTo>
                    <a:pt x="244" y="540"/>
                  </a:lnTo>
                  <a:lnTo>
                    <a:pt x="240" y="544"/>
                  </a:lnTo>
                  <a:lnTo>
                    <a:pt x="236" y="550"/>
                  </a:lnTo>
                  <a:lnTo>
                    <a:pt x="236" y="556"/>
                  </a:lnTo>
                  <a:lnTo>
                    <a:pt x="236" y="556"/>
                  </a:lnTo>
                  <a:lnTo>
                    <a:pt x="238" y="562"/>
                  </a:lnTo>
                  <a:lnTo>
                    <a:pt x="242" y="568"/>
                  </a:lnTo>
                  <a:lnTo>
                    <a:pt x="248" y="572"/>
                  </a:lnTo>
                  <a:lnTo>
                    <a:pt x="254" y="574"/>
                  </a:lnTo>
                  <a:lnTo>
                    <a:pt x="254" y="574"/>
                  </a:lnTo>
                  <a:lnTo>
                    <a:pt x="262" y="572"/>
                  </a:lnTo>
                  <a:lnTo>
                    <a:pt x="268" y="568"/>
                  </a:lnTo>
                  <a:lnTo>
                    <a:pt x="272" y="560"/>
                  </a:lnTo>
                  <a:lnTo>
                    <a:pt x="272" y="554"/>
                  </a:lnTo>
                  <a:lnTo>
                    <a:pt x="272" y="554"/>
                  </a:lnTo>
                  <a:lnTo>
                    <a:pt x="270" y="546"/>
                  </a:lnTo>
                  <a:lnTo>
                    <a:pt x="264" y="540"/>
                  </a:lnTo>
                  <a:lnTo>
                    <a:pt x="258" y="538"/>
                  </a:lnTo>
                  <a:lnTo>
                    <a:pt x="250" y="538"/>
                  </a:lnTo>
                  <a:lnTo>
                    <a:pt x="250" y="5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2074863" y="977900"/>
              <a:ext cx="647700" cy="660400"/>
            </a:xfrm>
            <a:custGeom>
              <a:avLst/>
              <a:gdLst/>
              <a:ahLst/>
              <a:cxnLst>
                <a:cxn ang="0">
                  <a:pos x="194" y="0"/>
                </a:cxn>
                <a:cxn ang="0">
                  <a:pos x="228" y="2"/>
                </a:cxn>
                <a:cxn ang="0">
                  <a:pos x="262" y="8"/>
                </a:cxn>
                <a:cxn ang="0">
                  <a:pos x="288" y="18"/>
                </a:cxn>
                <a:cxn ang="0">
                  <a:pos x="332" y="46"/>
                </a:cxn>
                <a:cxn ang="0">
                  <a:pos x="352" y="64"/>
                </a:cxn>
                <a:cxn ang="0">
                  <a:pos x="384" y="104"/>
                </a:cxn>
                <a:cxn ang="0">
                  <a:pos x="402" y="154"/>
                </a:cxn>
                <a:cxn ang="0">
                  <a:pos x="406" y="176"/>
                </a:cxn>
                <a:cxn ang="0">
                  <a:pos x="408" y="220"/>
                </a:cxn>
                <a:cxn ang="0">
                  <a:pos x="404" y="242"/>
                </a:cxn>
                <a:cxn ang="0">
                  <a:pos x="382" y="298"/>
                </a:cxn>
                <a:cxn ang="0">
                  <a:pos x="346" y="346"/>
                </a:cxn>
                <a:cxn ang="0">
                  <a:pos x="324" y="364"/>
                </a:cxn>
                <a:cxn ang="0">
                  <a:pos x="298" y="380"/>
                </a:cxn>
                <a:cxn ang="0">
                  <a:pos x="266" y="392"/>
                </a:cxn>
                <a:cxn ang="0">
                  <a:pos x="234" y="400"/>
                </a:cxn>
                <a:cxn ang="0">
                  <a:pos x="212" y="402"/>
                </a:cxn>
                <a:cxn ang="0">
                  <a:pos x="168" y="398"/>
                </a:cxn>
                <a:cxn ang="0">
                  <a:pos x="146" y="394"/>
                </a:cxn>
                <a:cxn ang="0">
                  <a:pos x="128" y="388"/>
                </a:cxn>
                <a:cxn ang="0">
                  <a:pos x="126" y="388"/>
                </a:cxn>
                <a:cxn ang="0">
                  <a:pos x="92" y="404"/>
                </a:cxn>
                <a:cxn ang="0">
                  <a:pos x="56" y="414"/>
                </a:cxn>
                <a:cxn ang="0">
                  <a:pos x="42" y="416"/>
                </a:cxn>
                <a:cxn ang="0">
                  <a:pos x="40" y="414"/>
                </a:cxn>
                <a:cxn ang="0">
                  <a:pos x="40" y="414"/>
                </a:cxn>
                <a:cxn ang="0">
                  <a:pos x="44" y="406"/>
                </a:cxn>
                <a:cxn ang="0">
                  <a:pos x="58" y="388"/>
                </a:cxn>
                <a:cxn ang="0">
                  <a:pos x="70" y="370"/>
                </a:cxn>
                <a:cxn ang="0">
                  <a:pos x="72" y="364"/>
                </a:cxn>
                <a:cxn ang="0">
                  <a:pos x="74" y="358"/>
                </a:cxn>
                <a:cxn ang="0">
                  <a:pos x="72" y="354"/>
                </a:cxn>
                <a:cxn ang="0">
                  <a:pos x="38" y="318"/>
                </a:cxn>
                <a:cxn ang="0">
                  <a:pos x="14" y="276"/>
                </a:cxn>
                <a:cxn ang="0">
                  <a:pos x="4" y="246"/>
                </a:cxn>
                <a:cxn ang="0">
                  <a:pos x="0" y="216"/>
                </a:cxn>
                <a:cxn ang="0">
                  <a:pos x="2" y="166"/>
                </a:cxn>
                <a:cxn ang="0">
                  <a:pos x="18" y="116"/>
                </a:cxn>
                <a:cxn ang="0">
                  <a:pos x="28" y="96"/>
                </a:cxn>
                <a:cxn ang="0">
                  <a:pos x="58" y="58"/>
                </a:cxn>
                <a:cxn ang="0">
                  <a:pos x="76" y="44"/>
                </a:cxn>
                <a:cxn ang="0">
                  <a:pos x="118" y="18"/>
                </a:cxn>
                <a:cxn ang="0">
                  <a:pos x="164" y="4"/>
                </a:cxn>
                <a:cxn ang="0">
                  <a:pos x="194" y="0"/>
                </a:cxn>
                <a:cxn ang="0">
                  <a:pos x="76" y="112"/>
                </a:cxn>
                <a:cxn ang="0">
                  <a:pos x="76" y="288"/>
                </a:cxn>
                <a:cxn ang="0">
                  <a:pos x="330" y="288"/>
                </a:cxn>
                <a:cxn ang="0">
                  <a:pos x="330" y="112"/>
                </a:cxn>
                <a:cxn ang="0">
                  <a:pos x="76" y="112"/>
                </a:cxn>
              </a:cxnLst>
              <a:rect l="0" t="0" r="r" b="b"/>
              <a:pathLst>
                <a:path w="408" h="416">
                  <a:moveTo>
                    <a:pt x="194" y="0"/>
                  </a:moveTo>
                  <a:lnTo>
                    <a:pt x="194" y="0"/>
                  </a:lnTo>
                  <a:lnTo>
                    <a:pt x="212" y="0"/>
                  </a:lnTo>
                  <a:lnTo>
                    <a:pt x="228" y="2"/>
                  </a:lnTo>
                  <a:lnTo>
                    <a:pt x="246" y="4"/>
                  </a:lnTo>
                  <a:lnTo>
                    <a:pt x="262" y="8"/>
                  </a:lnTo>
                  <a:lnTo>
                    <a:pt x="262" y="8"/>
                  </a:lnTo>
                  <a:lnTo>
                    <a:pt x="288" y="18"/>
                  </a:lnTo>
                  <a:lnTo>
                    <a:pt x="310" y="30"/>
                  </a:lnTo>
                  <a:lnTo>
                    <a:pt x="332" y="46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370" y="82"/>
                  </a:lnTo>
                  <a:lnTo>
                    <a:pt x="384" y="104"/>
                  </a:lnTo>
                  <a:lnTo>
                    <a:pt x="394" y="128"/>
                  </a:lnTo>
                  <a:lnTo>
                    <a:pt x="402" y="154"/>
                  </a:lnTo>
                  <a:lnTo>
                    <a:pt x="402" y="154"/>
                  </a:lnTo>
                  <a:lnTo>
                    <a:pt x="406" y="176"/>
                  </a:lnTo>
                  <a:lnTo>
                    <a:pt x="408" y="198"/>
                  </a:lnTo>
                  <a:lnTo>
                    <a:pt x="408" y="220"/>
                  </a:lnTo>
                  <a:lnTo>
                    <a:pt x="404" y="242"/>
                  </a:lnTo>
                  <a:lnTo>
                    <a:pt x="404" y="242"/>
                  </a:lnTo>
                  <a:lnTo>
                    <a:pt x="396" y="272"/>
                  </a:lnTo>
                  <a:lnTo>
                    <a:pt x="382" y="298"/>
                  </a:lnTo>
                  <a:lnTo>
                    <a:pt x="366" y="324"/>
                  </a:lnTo>
                  <a:lnTo>
                    <a:pt x="346" y="346"/>
                  </a:lnTo>
                  <a:lnTo>
                    <a:pt x="346" y="346"/>
                  </a:lnTo>
                  <a:lnTo>
                    <a:pt x="324" y="364"/>
                  </a:lnTo>
                  <a:lnTo>
                    <a:pt x="298" y="380"/>
                  </a:lnTo>
                  <a:lnTo>
                    <a:pt x="298" y="380"/>
                  </a:lnTo>
                  <a:lnTo>
                    <a:pt x="282" y="386"/>
                  </a:lnTo>
                  <a:lnTo>
                    <a:pt x="266" y="392"/>
                  </a:lnTo>
                  <a:lnTo>
                    <a:pt x="250" y="396"/>
                  </a:lnTo>
                  <a:lnTo>
                    <a:pt x="234" y="400"/>
                  </a:lnTo>
                  <a:lnTo>
                    <a:pt x="234" y="400"/>
                  </a:lnTo>
                  <a:lnTo>
                    <a:pt x="212" y="402"/>
                  </a:lnTo>
                  <a:lnTo>
                    <a:pt x="190" y="402"/>
                  </a:lnTo>
                  <a:lnTo>
                    <a:pt x="168" y="398"/>
                  </a:lnTo>
                  <a:lnTo>
                    <a:pt x="146" y="394"/>
                  </a:lnTo>
                  <a:lnTo>
                    <a:pt x="146" y="394"/>
                  </a:lnTo>
                  <a:lnTo>
                    <a:pt x="128" y="388"/>
                  </a:lnTo>
                  <a:lnTo>
                    <a:pt x="128" y="388"/>
                  </a:lnTo>
                  <a:lnTo>
                    <a:pt x="126" y="388"/>
                  </a:lnTo>
                  <a:lnTo>
                    <a:pt x="126" y="388"/>
                  </a:lnTo>
                  <a:lnTo>
                    <a:pt x="110" y="396"/>
                  </a:lnTo>
                  <a:lnTo>
                    <a:pt x="92" y="404"/>
                  </a:lnTo>
                  <a:lnTo>
                    <a:pt x="56" y="414"/>
                  </a:lnTo>
                  <a:lnTo>
                    <a:pt x="56" y="414"/>
                  </a:lnTo>
                  <a:lnTo>
                    <a:pt x="50" y="416"/>
                  </a:lnTo>
                  <a:lnTo>
                    <a:pt x="42" y="416"/>
                  </a:lnTo>
                  <a:lnTo>
                    <a:pt x="42" y="416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2" y="410"/>
                  </a:lnTo>
                  <a:lnTo>
                    <a:pt x="44" y="406"/>
                  </a:lnTo>
                  <a:lnTo>
                    <a:pt x="44" y="406"/>
                  </a:lnTo>
                  <a:lnTo>
                    <a:pt x="58" y="388"/>
                  </a:lnTo>
                  <a:lnTo>
                    <a:pt x="64" y="38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72" y="364"/>
                  </a:lnTo>
                  <a:lnTo>
                    <a:pt x="74" y="358"/>
                  </a:lnTo>
                  <a:lnTo>
                    <a:pt x="74" y="358"/>
                  </a:lnTo>
                  <a:lnTo>
                    <a:pt x="72" y="354"/>
                  </a:lnTo>
                  <a:lnTo>
                    <a:pt x="72" y="354"/>
                  </a:lnTo>
                  <a:lnTo>
                    <a:pt x="54" y="338"/>
                  </a:lnTo>
                  <a:lnTo>
                    <a:pt x="38" y="318"/>
                  </a:lnTo>
                  <a:lnTo>
                    <a:pt x="24" y="298"/>
                  </a:lnTo>
                  <a:lnTo>
                    <a:pt x="14" y="276"/>
                  </a:lnTo>
                  <a:lnTo>
                    <a:pt x="14" y="276"/>
                  </a:lnTo>
                  <a:lnTo>
                    <a:pt x="4" y="24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190"/>
                  </a:lnTo>
                  <a:lnTo>
                    <a:pt x="2" y="166"/>
                  </a:lnTo>
                  <a:lnTo>
                    <a:pt x="8" y="140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28" y="96"/>
                  </a:lnTo>
                  <a:lnTo>
                    <a:pt x="42" y="76"/>
                  </a:lnTo>
                  <a:lnTo>
                    <a:pt x="58" y="58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96" y="30"/>
                  </a:lnTo>
                  <a:lnTo>
                    <a:pt x="118" y="18"/>
                  </a:lnTo>
                  <a:lnTo>
                    <a:pt x="140" y="10"/>
                  </a:lnTo>
                  <a:lnTo>
                    <a:pt x="164" y="4"/>
                  </a:lnTo>
                  <a:lnTo>
                    <a:pt x="164" y="4"/>
                  </a:lnTo>
                  <a:lnTo>
                    <a:pt x="194" y="0"/>
                  </a:lnTo>
                  <a:lnTo>
                    <a:pt x="194" y="0"/>
                  </a:lnTo>
                  <a:close/>
                  <a:moveTo>
                    <a:pt x="76" y="112"/>
                  </a:moveTo>
                  <a:lnTo>
                    <a:pt x="76" y="112"/>
                  </a:lnTo>
                  <a:lnTo>
                    <a:pt x="76" y="288"/>
                  </a:lnTo>
                  <a:lnTo>
                    <a:pt x="76" y="288"/>
                  </a:lnTo>
                  <a:lnTo>
                    <a:pt x="330" y="288"/>
                  </a:lnTo>
                  <a:lnTo>
                    <a:pt x="330" y="288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76" y="112"/>
                  </a:lnTo>
                  <a:lnTo>
                    <a:pt x="76" y="1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2220913" y="1181100"/>
              <a:ext cx="352425" cy="228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" y="0"/>
                </a:cxn>
                <a:cxn ang="0">
                  <a:pos x="222" y="0"/>
                </a:cxn>
                <a:cxn ang="0">
                  <a:pos x="222" y="76"/>
                </a:cxn>
                <a:cxn ang="0">
                  <a:pos x="222" y="144"/>
                </a:cxn>
                <a:cxn ang="0">
                  <a:pos x="84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54" y="18"/>
                </a:cxn>
                <a:cxn ang="0">
                  <a:pos x="36" y="28"/>
                </a:cxn>
                <a:cxn ang="0">
                  <a:pos x="32" y="38"/>
                </a:cxn>
                <a:cxn ang="0">
                  <a:pos x="32" y="48"/>
                </a:cxn>
                <a:cxn ang="0">
                  <a:pos x="44" y="62"/>
                </a:cxn>
                <a:cxn ang="0">
                  <a:pos x="52" y="66"/>
                </a:cxn>
                <a:cxn ang="0">
                  <a:pos x="60" y="66"/>
                </a:cxn>
                <a:cxn ang="0">
                  <a:pos x="70" y="62"/>
                </a:cxn>
                <a:cxn ang="0">
                  <a:pos x="76" y="54"/>
                </a:cxn>
                <a:cxn ang="0">
                  <a:pos x="80" y="46"/>
                </a:cxn>
                <a:cxn ang="0">
                  <a:pos x="80" y="38"/>
                </a:cxn>
                <a:cxn ang="0">
                  <a:pos x="68" y="22"/>
                </a:cxn>
                <a:cxn ang="0">
                  <a:pos x="60" y="18"/>
                </a:cxn>
                <a:cxn ang="0">
                  <a:pos x="54" y="18"/>
                </a:cxn>
                <a:cxn ang="0">
                  <a:pos x="142" y="48"/>
                </a:cxn>
                <a:cxn ang="0">
                  <a:pos x="112" y="94"/>
                </a:cxn>
                <a:cxn ang="0">
                  <a:pos x="106" y="92"/>
                </a:cxn>
                <a:cxn ang="0">
                  <a:pos x="80" y="78"/>
                </a:cxn>
                <a:cxn ang="0">
                  <a:pos x="34" y="124"/>
                </a:cxn>
                <a:cxn ang="0">
                  <a:pos x="32" y="126"/>
                </a:cxn>
                <a:cxn ang="0">
                  <a:pos x="190" y="126"/>
                </a:cxn>
                <a:cxn ang="0">
                  <a:pos x="190" y="124"/>
                </a:cxn>
                <a:cxn ang="0">
                  <a:pos x="144" y="46"/>
                </a:cxn>
                <a:cxn ang="0">
                  <a:pos x="142" y="48"/>
                </a:cxn>
              </a:cxnLst>
              <a:rect l="0" t="0" r="r" b="b"/>
              <a:pathLst>
                <a:path w="222" h="144">
                  <a:moveTo>
                    <a:pt x="0" y="0"/>
                  </a:moveTo>
                  <a:lnTo>
                    <a:pt x="0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84" y="144"/>
                  </a:lnTo>
                  <a:lnTo>
                    <a:pt x="84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54" y="18"/>
                  </a:moveTo>
                  <a:lnTo>
                    <a:pt x="54" y="18"/>
                  </a:lnTo>
                  <a:lnTo>
                    <a:pt x="44" y="22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2" y="38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6" y="56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52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4" y="64"/>
                  </a:lnTo>
                  <a:lnTo>
                    <a:pt x="70" y="62"/>
                  </a:lnTo>
                  <a:lnTo>
                    <a:pt x="74" y="58"/>
                  </a:lnTo>
                  <a:lnTo>
                    <a:pt x="76" y="54"/>
                  </a:lnTo>
                  <a:lnTo>
                    <a:pt x="76" y="54"/>
                  </a:lnTo>
                  <a:lnTo>
                    <a:pt x="80" y="46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76" y="2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0" y="18"/>
                  </a:lnTo>
                  <a:lnTo>
                    <a:pt x="54" y="18"/>
                  </a:lnTo>
                  <a:lnTo>
                    <a:pt x="54" y="18"/>
                  </a:lnTo>
                  <a:close/>
                  <a:moveTo>
                    <a:pt x="142" y="48"/>
                  </a:moveTo>
                  <a:lnTo>
                    <a:pt x="142" y="48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06" y="92"/>
                  </a:lnTo>
                  <a:lnTo>
                    <a:pt x="106" y="92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190" y="126"/>
                  </a:lnTo>
                  <a:lnTo>
                    <a:pt x="190" y="126"/>
                  </a:lnTo>
                  <a:lnTo>
                    <a:pt x="190" y="124"/>
                  </a:lnTo>
                  <a:lnTo>
                    <a:pt x="190" y="12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8"/>
                  </a:lnTo>
                  <a:lnTo>
                    <a:pt x="142" y="4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8030783" y="5268347"/>
            <a:ext cx="1621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EDA1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200" b="1" dirty="0">
              <a:solidFill>
                <a:srgbClr val="EDA1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1" grpId="0"/>
      <p:bldP spid="12" grpId="0"/>
      <p:bldP spid="14" grpId="0"/>
      <p:bldP spid="15" grpId="0"/>
      <p:bldP spid="17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382901" y="1690376"/>
            <a:ext cx="5625164" cy="2234004"/>
          </a:xfrm>
        </p:spPr>
        <p:txBody>
          <a:bodyPr>
            <a:normAutofit/>
          </a:bodyPr>
          <a:lstStyle/>
          <a:p>
            <a:r>
              <a:rPr kumimoji="1" lang="en-US" altLang="zh-CN" sz="9600" smtClean="0">
                <a:solidFill>
                  <a:schemeClr val="bg2">
                    <a:lumMod val="50000"/>
                  </a:schemeClr>
                </a:solidFill>
              </a:rPr>
              <a:t>THE END</a:t>
            </a:r>
            <a:endParaRPr kumimoji="1" lang="zh-CN" altLang="en-US" sz="96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 smtClean="0">
                <a:solidFill>
                  <a:schemeClr val="bg2">
                    <a:lumMod val="50000"/>
                  </a:schemeClr>
                </a:solidFill>
              </a:rPr>
              <a:t>一、选题背景及意义</a:t>
            </a:r>
            <a:endParaRPr kumimoji="1"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95482" y="3602038"/>
            <a:ext cx="5351930" cy="1655762"/>
          </a:xfrm>
        </p:spPr>
        <p:txBody>
          <a:bodyPr/>
          <a:lstStyle/>
          <a:p>
            <a:r>
              <a:rPr kumimoji="1" lang="en-US" altLang="zh-CN" dirty="0" smtClean="0">
                <a:solidFill>
                  <a:schemeClr val="bg2">
                    <a:lumMod val="50000"/>
                  </a:schemeClr>
                </a:solidFill>
              </a:rPr>
              <a:t>Background &amp;Significance</a:t>
            </a:r>
            <a:endParaRPr kumimoji="1"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615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输入标题</a:t>
            </a:r>
            <a:endParaRPr kumimoji="1" lang="zh-CN" altLang="en-US" dirty="0"/>
          </a:p>
        </p:txBody>
      </p:sp>
      <p:sp>
        <p:nvSpPr>
          <p:cNvPr id="23" name="Content Placeholder 2"/>
          <p:cNvSpPr txBox="1"/>
          <p:nvPr/>
        </p:nvSpPr>
        <p:spPr>
          <a:xfrm>
            <a:off x="6295935" y="2259322"/>
            <a:ext cx="2563824" cy="685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点击此处输入文字 </a:t>
            </a:r>
            <a:r>
              <a:rPr sz="11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https://</a:t>
            </a:r>
            <a:r>
              <a:rPr lang="en-US" sz="11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xnwe.taobao.com</a:t>
            </a:r>
            <a:r>
              <a:rPr sz="11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/</a:t>
            </a:r>
            <a:endParaRPr sz="1100" dirty="0" smtClean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6295935" y="1863588"/>
            <a:ext cx="2563824" cy="283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单击此处添加标题</a:t>
            </a:r>
            <a:endParaRPr 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Isosceles Triangle 105"/>
          <p:cNvSpPr/>
          <p:nvPr/>
        </p:nvSpPr>
        <p:spPr>
          <a:xfrm rot="5400000">
            <a:off x="6163418" y="1954035"/>
            <a:ext cx="152399" cy="13137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cs typeface="+mn-ea"/>
              <a:sym typeface="+mn-lt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6295935" y="3476036"/>
            <a:ext cx="2563824" cy="685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点击此处输入文字 </a:t>
            </a:r>
            <a:r>
              <a:rPr sz="11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https</a:t>
            </a:r>
            <a:r>
              <a:rPr sz="11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://</a:t>
            </a:r>
            <a:r>
              <a:rPr lang="en-US" sz="11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xnwe.taobao.com</a:t>
            </a:r>
            <a:r>
              <a:rPr sz="11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/</a:t>
            </a:r>
            <a:endParaRPr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Content Placeholder 2"/>
          <p:cNvSpPr txBox="1"/>
          <p:nvPr/>
        </p:nvSpPr>
        <p:spPr>
          <a:xfrm>
            <a:off x="6295935" y="3094819"/>
            <a:ext cx="2133838" cy="312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FF0000"/>
                </a:solidFill>
                <a:cs typeface="+mn-ea"/>
                <a:sym typeface="+mn-lt"/>
              </a:rPr>
              <a:t>单击此处添加标题</a:t>
            </a:r>
            <a:endParaRPr lang="en-US" sz="1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8" name="Isosceles Triangle 109"/>
          <p:cNvSpPr/>
          <p:nvPr/>
        </p:nvSpPr>
        <p:spPr>
          <a:xfrm rot="5400000">
            <a:off x="6163418" y="3185266"/>
            <a:ext cx="152399" cy="13137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cs typeface="+mn-ea"/>
              <a:sym typeface="+mn-lt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9032684" y="2244807"/>
            <a:ext cx="2546784" cy="685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点击此处输入文字 </a:t>
            </a:r>
            <a:r>
              <a:rPr sz="11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https</a:t>
            </a:r>
            <a:r>
              <a:rPr sz="11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://</a:t>
            </a:r>
            <a:r>
              <a:rPr lang="en-US" sz="11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xnwe.taobao.com</a:t>
            </a:r>
            <a:r>
              <a:rPr sz="11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/</a:t>
            </a:r>
            <a:endParaRPr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/>
          <p:nvPr/>
        </p:nvSpPr>
        <p:spPr>
          <a:xfrm>
            <a:off x="9032684" y="1863588"/>
            <a:ext cx="2133838" cy="312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2"/>
                </a:solidFill>
                <a:cs typeface="+mn-ea"/>
                <a:sym typeface="+mn-lt"/>
              </a:rPr>
              <a:t>单击此处添加标题</a:t>
            </a:r>
            <a:endParaRPr lang="en-US" sz="1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1" name="Isosceles Triangle 113"/>
          <p:cNvSpPr/>
          <p:nvPr/>
        </p:nvSpPr>
        <p:spPr>
          <a:xfrm rot="5400000">
            <a:off x="8900167" y="1954035"/>
            <a:ext cx="152399" cy="131379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cs typeface="+mn-ea"/>
              <a:sym typeface="+mn-lt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9032684" y="3476036"/>
            <a:ext cx="2546784" cy="685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点击此处输入文字 </a:t>
            </a:r>
            <a:r>
              <a:rPr sz="11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https</a:t>
            </a:r>
            <a:r>
              <a:rPr sz="11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://</a:t>
            </a:r>
            <a:r>
              <a:rPr lang="en-US" sz="11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xnwe.taobao.com</a:t>
            </a:r>
            <a:r>
              <a:rPr sz="11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/</a:t>
            </a:r>
            <a:endParaRPr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9032684" y="3094819"/>
            <a:ext cx="2133838" cy="312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4"/>
                </a:solidFill>
                <a:cs typeface="+mn-ea"/>
                <a:sym typeface="+mn-lt"/>
              </a:rPr>
              <a:t>单击此处添加标题</a:t>
            </a:r>
            <a:endParaRPr lang="en-US" sz="12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34" name="Isosceles Triangle 117"/>
          <p:cNvSpPr/>
          <p:nvPr/>
        </p:nvSpPr>
        <p:spPr>
          <a:xfrm rot="5400000">
            <a:off x="8900167" y="3185266"/>
            <a:ext cx="152399" cy="131379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grpSp>
        <p:nvGrpSpPr>
          <p:cNvPr id="35" name="Group 119"/>
          <p:cNvGrpSpPr/>
          <p:nvPr/>
        </p:nvGrpSpPr>
        <p:grpSpPr>
          <a:xfrm>
            <a:off x="6205670" y="5082042"/>
            <a:ext cx="6642720" cy="728046"/>
            <a:chOff x="2502913" y="3957697"/>
            <a:chExt cx="4988694" cy="728046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2624919" y="4193771"/>
              <a:ext cx="4866688" cy="49197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点击此处输入文字 </a:t>
              </a:r>
              <a:r>
                <a:rPr sz="11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https</a:t>
              </a:r>
              <a:r>
                <a:rPr sz="11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://</a:t>
              </a:r>
              <a:r>
                <a:rPr lang="en-US" sz="11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xnwe.taobao.com</a:t>
              </a:r>
              <a:r>
                <a:rPr sz="11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/</a:t>
              </a:r>
              <a:endParaRPr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Content Placeholder 2"/>
            <p:cNvSpPr txBox="1"/>
            <p:nvPr/>
          </p:nvSpPr>
          <p:spPr>
            <a:xfrm>
              <a:off x="2624920" y="3957697"/>
              <a:ext cx="4744680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dirty="0" smtClean="0">
                  <a:solidFill>
                    <a:srgbClr val="7030A0"/>
                  </a:solidFill>
                  <a:cs typeface="+mn-ea"/>
                  <a:sym typeface="+mn-lt"/>
                </a:rPr>
                <a:t>Keep </a:t>
              </a:r>
              <a:r>
                <a:rPr lang="en-US" dirty="0">
                  <a:solidFill>
                    <a:srgbClr val="7030A0"/>
                  </a:solidFill>
                  <a:cs typeface="+mn-ea"/>
                  <a:sym typeface="+mn-lt"/>
                </a:rPr>
                <a:t>your feet on the ground when your head's in the clouds</a:t>
              </a:r>
              <a:endParaRPr lang="en-US" dirty="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sp>
          <p:nvSpPr>
            <p:cNvPr id="38" name="Isosceles Triangle 122"/>
            <p:cNvSpPr/>
            <p:nvPr/>
          </p:nvSpPr>
          <p:spPr>
            <a:xfrm rot="5400000">
              <a:off x="2492403" y="4048144"/>
              <a:ext cx="152399" cy="13137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7509" y="1430065"/>
            <a:ext cx="3365500" cy="4533900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4"/>
          <p:cNvGrpSpPr/>
          <p:nvPr/>
        </p:nvGrpSpPr>
        <p:grpSpPr bwMode="auto">
          <a:xfrm>
            <a:off x="2072641" y="886088"/>
            <a:ext cx="7961984" cy="5354687"/>
            <a:chOff x="0" y="2631"/>
            <a:chExt cx="15222" cy="10237"/>
          </a:xfrm>
        </p:grpSpPr>
        <p:sp>
          <p:nvSpPr>
            <p:cNvPr id="4" name="Freeform 15"/>
            <p:cNvSpPr/>
            <p:nvPr/>
          </p:nvSpPr>
          <p:spPr bwMode="auto">
            <a:xfrm>
              <a:off x="0" y="2631"/>
              <a:ext cx="15222" cy="10237"/>
            </a:xfrm>
            <a:custGeom>
              <a:avLst/>
              <a:gdLst/>
              <a:ahLst/>
              <a:cxnLst>
                <a:cxn ang="0">
                  <a:pos x="10" y="10236"/>
                </a:cxn>
                <a:cxn ang="0">
                  <a:pos x="3112" y="10236"/>
                </a:cxn>
                <a:cxn ang="0">
                  <a:pos x="13348" y="0"/>
                </a:cxn>
                <a:cxn ang="0">
                  <a:pos x="15232" y="0"/>
                </a:cxn>
              </a:cxnLst>
              <a:rect l="0" t="0" r="r" b="b"/>
              <a:pathLst>
                <a:path w="15222" h="10237">
                  <a:moveTo>
                    <a:pt x="10" y="10236"/>
                  </a:moveTo>
                  <a:lnTo>
                    <a:pt x="3112" y="10236"/>
                  </a:lnTo>
                  <a:lnTo>
                    <a:pt x="13348" y="0"/>
                  </a:lnTo>
                  <a:lnTo>
                    <a:pt x="15232" y="0"/>
                  </a:lnTo>
                </a:path>
              </a:pathLst>
            </a:custGeom>
            <a:noFill/>
            <a:ln w="88900">
              <a:solidFill>
                <a:schemeClr val="tx2">
                  <a:lumMod val="40000"/>
                  <a:lumOff val="60000"/>
                </a:schemeClr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5" name="Group 16"/>
          <p:cNvGrpSpPr/>
          <p:nvPr/>
        </p:nvGrpSpPr>
        <p:grpSpPr bwMode="auto">
          <a:xfrm>
            <a:off x="9735527" y="586629"/>
            <a:ext cx="371894" cy="598918"/>
            <a:chOff x="14663" y="2058"/>
            <a:chExt cx="711" cy="114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6" name="Freeform 17"/>
            <p:cNvSpPr/>
            <p:nvPr/>
          </p:nvSpPr>
          <p:spPr bwMode="auto">
            <a:xfrm>
              <a:off x="14663" y="2058"/>
              <a:ext cx="711" cy="1145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0" y="103"/>
                </a:cxn>
                <a:cxn ang="0">
                  <a:pos x="505" y="573"/>
                </a:cxn>
                <a:cxn ang="0">
                  <a:pos x="0" y="1043"/>
                </a:cxn>
                <a:cxn ang="0">
                  <a:pos x="95" y="1145"/>
                </a:cxn>
                <a:cxn ang="0">
                  <a:pos x="711" y="573"/>
                </a:cxn>
                <a:cxn ang="0">
                  <a:pos x="95" y="0"/>
                </a:cxn>
              </a:cxnLst>
              <a:rect l="0" t="0" r="r" b="b"/>
              <a:pathLst>
                <a:path w="711" h="1145">
                  <a:moveTo>
                    <a:pt x="95" y="0"/>
                  </a:moveTo>
                  <a:lnTo>
                    <a:pt x="0" y="103"/>
                  </a:lnTo>
                  <a:lnTo>
                    <a:pt x="505" y="573"/>
                  </a:lnTo>
                  <a:lnTo>
                    <a:pt x="0" y="1043"/>
                  </a:lnTo>
                  <a:lnTo>
                    <a:pt x="95" y="1145"/>
                  </a:lnTo>
                  <a:lnTo>
                    <a:pt x="711" y="573"/>
                  </a:lnTo>
                  <a:lnTo>
                    <a:pt x="95" y="0"/>
                  </a:lnTo>
                </a:path>
              </a:pathLst>
            </a:custGeom>
            <a:grpFill/>
            <a:ln w="9525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7" name="Group 18"/>
          <p:cNvGrpSpPr/>
          <p:nvPr/>
        </p:nvGrpSpPr>
        <p:grpSpPr bwMode="auto">
          <a:xfrm>
            <a:off x="6617489" y="3322032"/>
            <a:ext cx="752158" cy="752177"/>
            <a:chOff x="8689" y="7288"/>
            <a:chExt cx="1438" cy="1438"/>
          </a:xfrm>
        </p:grpSpPr>
        <p:sp>
          <p:nvSpPr>
            <p:cNvPr id="8" name="Freeform 19"/>
            <p:cNvSpPr/>
            <p:nvPr/>
          </p:nvSpPr>
          <p:spPr bwMode="auto">
            <a:xfrm>
              <a:off x="8689" y="7288"/>
              <a:ext cx="1438" cy="1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38" y="1438"/>
                </a:cxn>
              </a:cxnLst>
              <a:rect l="0" t="0" r="r" b="b"/>
              <a:pathLst>
                <a:path w="1438" h="1438">
                  <a:moveTo>
                    <a:pt x="0" y="0"/>
                  </a:moveTo>
                  <a:lnTo>
                    <a:pt x="1438" y="1438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9" name="Group 20"/>
          <p:cNvGrpSpPr/>
          <p:nvPr/>
        </p:nvGrpSpPr>
        <p:grpSpPr bwMode="auto">
          <a:xfrm>
            <a:off x="6298424" y="2995112"/>
            <a:ext cx="638130" cy="638148"/>
            <a:chOff x="8079" y="6663"/>
            <a:chExt cx="1220" cy="122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0" name="Freeform 21"/>
            <p:cNvSpPr/>
            <p:nvPr/>
          </p:nvSpPr>
          <p:spPr bwMode="auto">
            <a:xfrm>
              <a:off x="8079" y="6663"/>
              <a:ext cx="1220" cy="12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grpFill/>
            <a:ln w="28575">
              <a:solidFill>
                <a:schemeClr val="bg1"/>
              </a:solidFill>
              <a:round/>
            </a:ln>
          </p:spPr>
          <p:txBody>
            <a:bodyPr vert="horz" wrap="square" lIns="109728" tIns="87782" rIns="109728" bIns="0" numCol="1" anchor="t" anchorCtr="0" compatLnSpc="1"/>
            <a:lstStyle/>
            <a:p>
              <a:pPr algn="ctr"/>
              <a:r>
                <a:rPr lang="zh-CN" altLang="en-US" sz="2880" dirty="0" smtClean="0">
                  <a:solidFill>
                    <a:schemeClr val="bg1"/>
                  </a:solidFill>
                  <a:cs typeface="+mn-ea"/>
                  <a:sym typeface="+mn-lt"/>
                </a:rPr>
                <a:t>模</a:t>
              </a:r>
              <a:endParaRPr lang="en-US" sz="288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60"/>
          <p:cNvGrpSpPr/>
          <p:nvPr/>
        </p:nvGrpSpPr>
        <p:grpSpPr bwMode="auto">
          <a:xfrm>
            <a:off x="6507124" y="1148669"/>
            <a:ext cx="1046" cy="484888"/>
            <a:chOff x="8478" y="3133"/>
            <a:chExt cx="2" cy="927"/>
          </a:xfrm>
        </p:grpSpPr>
        <p:sp>
          <p:nvSpPr>
            <p:cNvPr id="12" name="Freeform 61"/>
            <p:cNvSpPr/>
            <p:nvPr/>
          </p:nvSpPr>
          <p:spPr bwMode="auto">
            <a:xfrm>
              <a:off x="8478" y="3133"/>
              <a:ext cx="2" cy="9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27"/>
                </a:cxn>
              </a:cxnLst>
              <a:rect l="0" t="0" r="r" b="b"/>
              <a:pathLst>
                <a:path h="927">
                  <a:moveTo>
                    <a:pt x="0" y="0"/>
                  </a:moveTo>
                  <a:lnTo>
                    <a:pt x="0" y="927"/>
                  </a:lnTo>
                </a:path>
              </a:pathLst>
            </a:custGeom>
            <a:noFill/>
            <a:ln w="54610">
              <a:solidFill>
                <a:schemeClr val="accent6">
                  <a:lumMod val="40000"/>
                  <a:lumOff val="60000"/>
                </a:schemeClr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13" name="Group 62"/>
          <p:cNvGrpSpPr/>
          <p:nvPr/>
        </p:nvGrpSpPr>
        <p:grpSpPr bwMode="auto">
          <a:xfrm>
            <a:off x="4985549" y="2887360"/>
            <a:ext cx="1046" cy="345228"/>
            <a:chOff x="5569" y="6457"/>
            <a:chExt cx="2" cy="660"/>
          </a:xfrm>
        </p:grpSpPr>
        <p:sp>
          <p:nvSpPr>
            <p:cNvPr id="14" name="Freeform 63"/>
            <p:cNvSpPr/>
            <p:nvPr/>
          </p:nvSpPr>
          <p:spPr bwMode="auto">
            <a:xfrm>
              <a:off x="5569" y="6457"/>
              <a:ext cx="2" cy="6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0"/>
                </a:cxn>
              </a:cxnLst>
              <a:rect l="0" t="0" r="r" b="b"/>
              <a:pathLst>
                <a:path h="660">
                  <a:moveTo>
                    <a:pt x="0" y="0"/>
                  </a:moveTo>
                  <a:lnTo>
                    <a:pt x="0" y="660"/>
                  </a:lnTo>
                </a:path>
              </a:pathLst>
            </a:custGeom>
            <a:noFill/>
            <a:ln w="54623">
              <a:solidFill>
                <a:srgbClr val="EDA1B3"/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15" name="Group 64"/>
          <p:cNvGrpSpPr/>
          <p:nvPr/>
        </p:nvGrpSpPr>
        <p:grpSpPr bwMode="auto">
          <a:xfrm>
            <a:off x="3478619" y="4425714"/>
            <a:ext cx="1046" cy="304428"/>
            <a:chOff x="2688" y="9398"/>
            <a:chExt cx="2" cy="582"/>
          </a:xfrm>
        </p:grpSpPr>
        <p:sp>
          <p:nvSpPr>
            <p:cNvPr id="16" name="Freeform 65"/>
            <p:cNvSpPr/>
            <p:nvPr/>
          </p:nvSpPr>
          <p:spPr bwMode="auto">
            <a:xfrm>
              <a:off x="2688" y="9398"/>
              <a:ext cx="2" cy="5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82"/>
                </a:cxn>
              </a:cxnLst>
              <a:rect l="0" t="0" r="r" b="b"/>
              <a:pathLst>
                <a:path h="582">
                  <a:moveTo>
                    <a:pt x="0" y="0"/>
                  </a:moveTo>
                  <a:lnTo>
                    <a:pt x="0" y="582"/>
                  </a:lnTo>
                </a:path>
              </a:pathLst>
            </a:custGeom>
            <a:noFill/>
            <a:ln w="54610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17" name="Group 66"/>
          <p:cNvGrpSpPr/>
          <p:nvPr/>
        </p:nvGrpSpPr>
        <p:grpSpPr bwMode="auto">
          <a:xfrm>
            <a:off x="6590290" y="1771124"/>
            <a:ext cx="783540" cy="783562"/>
            <a:chOff x="8637" y="4323"/>
            <a:chExt cx="1498" cy="1498"/>
          </a:xfrm>
        </p:grpSpPr>
        <p:sp>
          <p:nvSpPr>
            <p:cNvPr id="18" name="Freeform 67"/>
            <p:cNvSpPr/>
            <p:nvPr/>
          </p:nvSpPr>
          <p:spPr bwMode="auto">
            <a:xfrm>
              <a:off x="8637" y="4323"/>
              <a:ext cx="1498" cy="1498"/>
            </a:xfrm>
            <a:custGeom>
              <a:avLst/>
              <a:gdLst/>
              <a:ahLst/>
              <a:cxnLst>
                <a:cxn ang="0">
                  <a:pos x="1498" y="1499"/>
                </a:cxn>
                <a:cxn ang="0">
                  <a:pos x="0" y="0"/>
                </a:cxn>
              </a:cxnLst>
              <a:rect l="0" t="0" r="r" b="b"/>
              <a:pathLst>
                <a:path w="1498" h="1498">
                  <a:moveTo>
                    <a:pt x="1498" y="1499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19" name="Group 68"/>
          <p:cNvGrpSpPr/>
          <p:nvPr/>
        </p:nvGrpSpPr>
        <p:grpSpPr bwMode="auto">
          <a:xfrm>
            <a:off x="7054766" y="2238751"/>
            <a:ext cx="638130" cy="638148"/>
            <a:chOff x="9525" y="5217"/>
            <a:chExt cx="1220" cy="122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0" name="Freeform 69"/>
            <p:cNvSpPr/>
            <p:nvPr/>
          </p:nvSpPr>
          <p:spPr bwMode="auto">
            <a:xfrm>
              <a:off x="9525" y="5217"/>
              <a:ext cx="1220" cy="12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grpFill/>
            <a:ln w="28575">
              <a:solidFill>
                <a:schemeClr val="bg1"/>
              </a:solidFill>
              <a:round/>
            </a:ln>
          </p:spPr>
          <p:txBody>
            <a:bodyPr vert="horz" wrap="square" lIns="109728" tIns="87782" rIns="109728" bIns="0" numCol="1" anchor="t" anchorCtr="0" compatLnSpc="1"/>
            <a:lstStyle/>
            <a:p>
              <a:pPr algn="ctr"/>
              <a:r>
                <a:rPr lang="zh-CN" altLang="en-US" sz="2880" dirty="0" smtClean="0">
                  <a:solidFill>
                    <a:schemeClr val="bg1"/>
                  </a:solidFill>
                  <a:cs typeface="+mn-ea"/>
                  <a:sym typeface="+mn-lt"/>
                </a:rPr>
                <a:t>板</a:t>
              </a:r>
              <a:endParaRPr lang="en-US" sz="288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90"/>
          <p:cNvGrpSpPr/>
          <p:nvPr/>
        </p:nvGrpSpPr>
        <p:grpSpPr bwMode="auto">
          <a:xfrm>
            <a:off x="8130172" y="1803032"/>
            <a:ext cx="808124" cy="804485"/>
            <a:chOff x="11581" y="4384"/>
            <a:chExt cx="1545" cy="1538"/>
          </a:xfrm>
        </p:grpSpPr>
        <p:sp>
          <p:nvSpPr>
            <p:cNvPr id="22" name="Freeform 91"/>
            <p:cNvSpPr/>
            <p:nvPr/>
          </p:nvSpPr>
          <p:spPr bwMode="auto">
            <a:xfrm>
              <a:off x="11581" y="4384"/>
              <a:ext cx="1545" cy="15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46" y="1538"/>
                </a:cxn>
              </a:cxnLst>
              <a:rect l="0" t="0" r="r" b="b"/>
              <a:pathLst>
                <a:path w="1545" h="1538">
                  <a:moveTo>
                    <a:pt x="0" y="0"/>
                  </a:moveTo>
                  <a:lnTo>
                    <a:pt x="1546" y="1538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23" name="Group 92"/>
          <p:cNvGrpSpPr/>
          <p:nvPr/>
        </p:nvGrpSpPr>
        <p:grpSpPr bwMode="auto">
          <a:xfrm>
            <a:off x="9029831" y="2713178"/>
            <a:ext cx="1046" cy="376612"/>
            <a:chOff x="13301" y="6124"/>
            <a:chExt cx="2" cy="720"/>
          </a:xfrm>
        </p:grpSpPr>
        <p:sp>
          <p:nvSpPr>
            <p:cNvPr id="24" name="Freeform 93"/>
            <p:cNvSpPr/>
            <p:nvPr/>
          </p:nvSpPr>
          <p:spPr bwMode="auto">
            <a:xfrm>
              <a:off x="13301" y="6124"/>
              <a:ext cx="2" cy="7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20"/>
                </a:cxn>
              </a:cxnLst>
              <a:rect l="0" t="0" r="r" b="b"/>
              <a:pathLst>
                <a:path h="720">
                  <a:moveTo>
                    <a:pt x="0" y="0"/>
                  </a:moveTo>
                  <a:lnTo>
                    <a:pt x="0" y="720"/>
                  </a:lnTo>
                </a:path>
              </a:pathLst>
            </a:custGeom>
            <a:noFill/>
            <a:ln w="52070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25" name="Group 94"/>
          <p:cNvGrpSpPr/>
          <p:nvPr/>
        </p:nvGrpSpPr>
        <p:grpSpPr bwMode="auto">
          <a:xfrm>
            <a:off x="7484195" y="4225901"/>
            <a:ext cx="1046" cy="484888"/>
            <a:chOff x="10346" y="9016"/>
            <a:chExt cx="2" cy="927"/>
          </a:xfrm>
        </p:grpSpPr>
        <p:sp>
          <p:nvSpPr>
            <p:cNvPr id="26" name="Freeform 95"/>
            <p:cNvSpPr/>
            <p:nvPr/>
          </p:nvSpPr>
          <p:spPr bwMode="auto">
            <a:xfrm>
              <a:off x="10346" y="9016"/>
              <a:ext cx="2" cy="9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26"/>
                </a:cxn>
              </a:cxnLst>
              <a:rect l="0" t="0" r="r" b="b"/>
              <a:pathLst>
                <a:path h="927">
                  <a:moveTo>
                    <a:pt x="0" y="0"/>
                  </a:moveTo>
                  <a:lnTo>
                    <a:pt x="0" y="926"/>
                  </a:lnTo>
                </a:path>
              </a:pathLst>
            </a:custGeom>
            <a:noFill/>
            <a:ln w="54610">
              <a:solidFill>
                <a:schemeClr val="accent2">
                  <a:lumMod val="60000"/>
                  <a:lumOff val="40000"/>
                </a:schemeClr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27" name="Group 96"/>
          <p:cNvGrpSpPr/>
          <p:nvPr/>
        </p:nvGrpSpPr>
        <p:grpSpPr bwMode="auto">
          <a:xfrm>
            <a:off x="5970466" y="5755886"/>
            <a:ext cx="1046" cy="336858"/>
            <a:chOff x="7452" y="11941"/>
            <a:chExt cx="2" cy="644"/>
          </a:xfrm>
        </p:grpSpPr>
        <p:sp>
          <p:nvSpPr>
            <p:cNvPr id="28" name="Freeform 97"/>
            <p:cNvSpPr/>
            <p:nvPr/>
          </p:nvSpPr>
          <p:spPr bwMode="auto">
            <a:xfrm>
              <a:off x="7452" y="11941"/>
              <a:ext cx="2" cy="6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44"/>
                </a:cxn>
              </a:cxnLst>
              <a:rect l="0" t="0" r="r" b="b"/>
              <a:pathLst>
                <a:path h="644">
                  <a:moveTo>
                    <a:pt x="0" y="0"/>
                  </a:moveTo>
                  <a:lnTo>
                    <a:pt x="0" y="644"/>
                  </a:lnTo>
                </a:path>
              </a:pathLst>
            </a:custGeom>
            <a:noFill/>
            <a:ln w="54623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29" name="Group 98"/>
          <p:cNvGrpSpPr/>
          <p:nvPr/>
        </p:nvGrpSpPr>
        <p:grpSpPr bwMode="auto">
          <a:xfrm>
            <a:off x="7811107" y="1482389"/>
            <a:ext cx="638130" cy="638148"/>
            <a:chOff x="10971" y="3771"/>
            <a:chExt cx="1220" cy="1220"/>
          </a:xfrm>
        </p:grpSpPr>
        <p:sp>
          <p:nvSpPr>
            <p:cNvPr id="30" name="Freeform 99"/>
            <p:cNvSpPr/>
            <p:nvPr/>
          </p:nvSpPr>
          <p:spPr bwMode="auto">
            <a:xfrm>
              <a:off x="10971" y="3771"/>
              <a:ext cx="1220" cy="12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109728" tIns="87782" rIns="109728" bIns="0" numCol="1" anchor="t" anchorCtr="0" compatLnSpc="1"/>
            <a:lstStyle/>
            <a:p>
              <a:pPr algn="ctr"/>
              <a:r>
                <a:rPr lang="zh-CN" altLang="en-US" sz="2880" dirty="0" smtClean="0">
                  <a:solidFill>
                    <a:schemeClr val="bg1"/>
                  </a:solidFill>
                  <a:cs typeface="+mn-ea"/>
                  <a:sym typeface="+mn-lt"/>
                </a:rPr>
                <a:t>设</a:t>
              </a:r>
              <a:endParaRPr lang="en-US" sz="288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146"/>
          <p:cNvGrpSpPr/>
          <p:nvPr/>
        </p:nvGrpSpPr>
        <p:grpSpPr bwMode="auto">
          <a:xfrm>
            <a:off x="5104807" y="4841033"/>
            <a:ext cx="774126" cy="774146"/>
            <a:chOff x="5797" y="10192"/>
            <a:chExt cx="1480" cy="1480"/>
          </a:xfrm>
        </p:grpSpPr>
        <p:sp>
          <p:nvSpPr>
            <p:cNvPr id="32" name="Freeform 147"/>
            <p:cNvSpPr/>
            <p:nvPr/>
          </p:nvSpPr>
          <p:spPr bwMode="auto">
            <a:xfrm>
              <a:off x="5797" y="10192"/>
              <a:ext cx="1480" cy="1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0" y="1480"/>
                </a:cxn>
              </a:cxnLst>
              <a:rect l="0" t="0" r="r" b="b"/>
              <a:pathLst>
                <a:path w="1480" h="1480">
                  <a:moveTo>
                    <a:pt x="0" y="0"/>
                  </a:moveTo>
                  <a:lnTo>
                    <a:pt x="1480" y="1480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sp>
        <p:nvSpPr>
          <p:cNvPr id="33" name="Freeform 149"/>
          <p:cNvSpPr/>
          <p:nvPr/>
        </p:nvSpPr>
        <p:spPr bwMode="auto">
          <a:xfrm>
            <a:off x="4785741" y="4507836"/>
            <a:ext cx="638130" cy="63814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bg1"/>
            </a:solidFill>
            <a:round/>
          </a:ln>
        </p:spPr>
        <p:txBody>
          <a:bodyPr vert="horz" wrap="square" lIns="109728" tIns="87782" rIns="109728" bIns="0" numCol="1" anchor="t" anchorCtr="0" compatLnSpc="1"/>
          <a:lstStyle/>
          <a:p>
            <a:r>
              <a:rPr lang="zh-CN" altLang="en-US" sz="288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endParaRPr lang="en-US" sz="288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4" name="Group 176"/>
          <p:cNvGrpSpPr/>
          <p:nvPr/>
        </p:nvGrpSpPr>
        <p:grpSpPr bwMode="auto">
          <a:xfrm>
            <a:off x="5049884" y="3262403"/>
            <a:ext cx="811786" cy="811807"/>
            <a:chOff x="5692" y="7174"/>
            <a:chExt cx="1552" cy="1552"/>
          </a:xfrm>
        </p:grpSpPr>
        <p:sp>
          <p:nvSpPr>
            <p:cNvPr id="35" name="Freeform 177"/>
            <p:cNvSpPr/>
            <p:nvPr/>
          </p:nvSpPr>
          <p:spPr bwMode="auto">
            <a:xfrm>
              <a:off x="5692" y="7174"/>
              <a:ext cx="1552" cy="1552"/>
            </a:xfrm>
            <a:custGeom>
              <a:avLst/>
              <a:gdLst/>
              <a:ahLst/>
              <a:cxnLst>
                <a:cxn ang="0">
                  <a:pos x="1551" y="1552"/>
                </a:cxn>
                <a:cxn ang="0">
                  <a:pos x="0" y="0"/>
                </a:cxn>
              </a:cxnLst>
              <a:rect l="0" t="0" r="r" b="b"/>
              <a:pathLst>
                <a:path w="1552" h="1552">
                  <a:moveTo>
                    <a:pt x="1551" y="1552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36" name="Group 178"/>
          <p:cNvGrpSpPr/>
          <p:nvPr/>
        </p:nvGrpSpPr>
        <p:grpSpPr bwMode="auto">
          <a:xfrm>
            <a:off x="5542083" y="3751475"/>
            <a:ext cx="638130" cy="638148"/>
            <a:chOff x="6633" y="8109"/>
            <a:chExt cx="1220" cy="1220"/>
          </a:xfrm>
        </p:grpSpPr>
        <p:sp>
          <p:nvSpPr>
            <p:cNvPr id="37" name="Freeform 179"/>
            <p:cNvSpPr/>
            <p:nvPr/>
          </p:nvSpPr>
          <p:spPr bwMode="auto">
            <a:xfrm>
              <a:off x="6633" y="8109"/>
              <a:ext cx="1220" cy="12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rgbClr val="EDA1B3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142646" tIns="87782" rIns="0" bIns="0" numCol="1" anchor="t" anchorCtr="0" compatLnSpc="1"/>
            <a:lstStyle/>
            <a:p>
              <a:r>
                <a:rPr lang="zh-CN" altLang="en-US" sz="2880" dirty="0" smtClean="0">
                  <a:solidFill>
                    <a:schemeClr val="bg1"/>
                  </a:solidFill>
                  <a:cs typeface="+mn-ea"/>
                  <a:sym typeface="+mn-lt"/>
                </a:rPr>
                <a:t>网</a:t>
              </a:r>
              <a:endParaRPr lang="en-US" sz="288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196"/>
          <p:cNvGrpSpPr/>
          <p:nvPr/>
        </p:nvGrpSpPr>
        <p:grpSpPr bwMode="auto">
          <a:xfrm>
            <a:off x="3559694" y="4804419"/>
            <a:ext cx="788771" cy="788792"/>
            <a:chOff x="2843" y="10122"/>
            <a:chExt cx="1508" cy="1508"/>
          </a:xfrm>
        </p:grpSpPr>
        <p:sp>
          <p:nvSpPr>
            <p:cNvPr id="39" name="Freeform 197"/>
            <p:cNvSpPr/>
            <p:nvPr/>
          </p:nvSpPr>
          <p:spPr bwMode="auto">
            <a:xfrm>
              <a:off x="2843" y="10122"/>
              <a:ext cx="1508" cy="1508"/>
            </a:xfrm>
            <a:custGeom>
              <a:avLst/>
              <a:gdLst/>
              <a:ahLst/>
              <a:cxnLst>
                <a:cxn ang="0">
                  <a:pos x="1508" y="1508"/>
                </a:cxn>
                <a:cxn ang="0">
                  <a:pos x="0" y="0"/>
                </a:cxn>
              </a:cxnLst>
              <a:rect l="0" t="0" r="r" b="b"/>
              <a:pathLst>
                <a:path w="1508" h="1508">
                  <a:moveTo>
                    <a:pt x="1508" y="1508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sp>
        <p:nvSpPr>
          <p:cNvPr id="40" name="Freeform 199"/>
          <p:cNvSpPr/>
          <p:nvPr/>
        </p:nvSpPr>
        <p:spPr bwMode="auto">
          <a:xfrm>
            <a:off x="4029399" y="5264198"/>
            <a:ext cx="638130" cy="63814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  <a:round/>
          </a:ln>
        </p:spPr>
        <p:txBody>
          <a:bodyPr vert="horz" wrap="square" lIns="109728" tIns="54864" rIns="109728" bIns="54864" numCol="1" anchor="ctr" anchorCtr="0" compatLnSpc="1"/>
          <a:lstStyle/>
          <a:p>
            <a:pPr algn="ctr"/>
            <a:r>
              <a:rPr lang="zh-CN" altLang="en-US" sz="2880" dirty="0" smtClean="0">
                <a:solidFill>
                  <a:schemeClr val="bg1"/>
                </a:solidFill>
                <a:cs typeface="+mn-ea"/>
                <a:sym typeface="+mn-lt"/>
              </a:rPr>
              <a:t>千</a:t>
            </a:r>
            <a:endParaRPr lang="en-US" sz="288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49"/>
          <p:cNvSpPr txBox="1"/>
          <p:nvPr/>
        </p:nvSpPr>
        <p:spPr>
          <a:xfrm>
            <a:off x="2135819" y="4389623"/>
            <a:ext cx="129073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4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输入替换字段</a:t>
            </a:r>
            <a:endParaRPr lang="en-US" sz="144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50"/>
          <p:cNvSpPr txBox="1"/>
          <p:nvPr/>
        </p:nvSpPr>
        <p:spPr>
          <a:xfrm>
            <a:off x="3643736" y="2790278"/>
            <a:ext cx="1290739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4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输入替换字段</a:t>
            </a:r>
            <a:endParaRPr lang="en-US" altLang="zh-CN" sz="144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51"/>
          <p:cNvSpPr txBox="1"/>
          <p:nvPr/>
        </p:nvSpPr>
        <p:spPr>
          <a:xfrm>
            <a:off x="5931582" y="5650993"/>
            <a:ext cx="129073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4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输入替换字段</a:t>
            </a:r>
            <a:endParaRPr lang="en-US" altLang="zh-CN" sz="144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52"/>
          <p:cNvSpPr txBox="1"/>
          <p:nvPr/>
        </p:nvSpPr>
        <p:spPr>
          <a:xfrm>
            <a:off x="7511844" y="4169665"/>
            <a:ext cx="1290739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4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输入替换字段</a:t>
            </a:r>
            <a:endParaRPr lang="en-US" altLang="zh-CN" sz="144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53"/>
          <p:cNvSpPr txBox="1"/>
          <p:nvPr/>
        </p:nvSpPr>
        <p:spPr>
          <a:xfrm>
            <a:off x="9269012" y="2628901"/>
            <a:ext cx="129073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4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输入替换字段</a:t>
            </a:r>
            <a:endParaRPr lang="en-US" altLang="zh-CN" sz="144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5143590" y="1115569"/>
            <a:ext cx="129073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4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输入替换字段</a:t>
            </a:r>
            <a:endParaRPr lang="en-US" altLang="zh-CN" sz="144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输入标题</a:t>
            </a:r>
            <a:endParaRPr kumimoji="1" lang="zh-CN" altLang="en-US" dirty="0"/>
          </a:p>
        </p:txBody>
      </p:sp>
      <p:sp>
        <p:nvSpPr>
          <p:cNvPr id="4" name="Freeform 7"/>
          <p:cNvSpPr/>
          <p:nvPr/>
        </p:nvSpPr>
        <p:spPr bwMode="auto">
          <a:xfrm>
            <a:off x="1232373" y="3775198"/>
            <a:ext cx="1853565" cy="961383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EDA1B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17"/>
          <p:cNvSpPr txBox="1"/>
          <p:nvPr/>
        </p:nvSpPr>
        <p:spPr>
          <a:xfrm>
            <a:off x="1336178" y="4840708"/>
            <a:ext cx="1427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名称</a:t>
            </a:r>
            <a:endParaRPr lang="id-ID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18"/>
          <p:cNvSpPr txBox="1"/>
          <p:nvPr/>
        </p:nvSpPr>
        <p:spPr>
          <a:xfrm>
            <a:off x="1828737" y="2116859"/>
            <a:ext cx="660837" cy="338554"/>
          </a:xfrm>
          <a:prstGeom prst="rect">
            <a:avLst/>
          </a:prstGeom>
          <a:solidFill>
            <a:srgbClr val="FFF4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20%</a:t>
            </a:r>
            <a:endParaRPr lang="id-ID" sz="1600" b="1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" name="Straight Connector 19"/>
          <p:cNvCxnSpPr/>
          <p:nvPr/>
        </p:nvCxnSpPr>
        <p:spPr>
          <a:xfrm rot="5400000" flipV="1">
            <a:off x="1660736" y="3069409"/>
            <a:ext cx="1017096" cy="5319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 bwMode="auto">
          <a:xfrm>
            <a:off x="2489573" y="3298903"/>
            <a:ext cx="1853565" cy="1437675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FFF4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TextBox 22"/>
          <p:cNvSpPr txBox="1"/>
          <p:nvPr/>
        </p:nvSpPr>
        <p:spPr>
          <a:xfrm>
            <a:off x="2653758" y="4834585"/>
            <a:ext cx="1427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名称</a:t>
            </a:r>
            <a:endParaRPr lang="id-ID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2977386" y="2116859"/>
            <a:ext cx="866603" cy="338554"/>
          </a:xfrm>
          <a:prstGeom prst="rect">
            <a:avLst/>
          </a:prstGeom>
          <a:solidFill>
            <a:srgbClr val="FFF4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20%</a:t>
            </a:r>
            <a:endParaRPr lang="id-ID" sz="1600" b="1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Straight Connector 24"/>
          <p:cNvCxnSpPr/>
          <p:nvPr/>
        </p:nvCxnSpPr>
        <p:spPr>
          <a:xfrm rot="5400000" flipV="1">
            <a:off x="3116912" y="2831663"/>
            <a:ext cx="540000" cy="5319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7"/>
          <p:cNvSpPr/>
          <p:nvPr/>
        </p:nvSpPr>
        <p:spPr bwMode="auto">
          <a:xfrm>
            <a:off x="3925080" y="2994741"/>
            <a:ext cx="1853565" cy="1741839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EDA1B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DA1B3"/>
              </a:solidFill>
              <a:cs typeface="+mn-ea"/>
              <a:sym typeface="+mn-lt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4121354" y="4834585"/>
            <a:ext cx="1427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名称</a:t>
            </a:r>
            <a:endParaRPr lang="id-ID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4409145" y="2116859"/>
            <a:ext cx="866603" cy="338554"/>
          </a:xfrm>
          <a:prstGeom prst="rect">
            <a:avLst/>
          </a:prstGeom>
          <a:solidFill>
            <a:srgbClr val="FFF4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20%</a:t>
            </a:r>
            <a:endParaRPr lang="id-ID" sz="1600" b="1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5" name="Straight Connector 30"/>
          <p:cNvCxnSpPr/>
          <p:nvPr/>
        </p:nvCxnSpPr>
        <p:spPr>
          <a:xfrm rot="5400000" flipV="1">
            <a:off x="4728521" y="2702725"/>
            <a:ext cx="252000" cy="5319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32"/>
          <p:cNvSpPr/>
          <p:nvPr/>
        </p:nvSpPr>
        <p:spPr bwMode="auto">
          <a:xfrm>
            <a:off x="5374221" y="3557221"/>
            <a:ext cx="1853565" cy="1179355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FFF4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DA1B3"/>
              </a:solidFill>
              <a:cs typeface="+mn-ea"/>
              <a:sym typeface="+mn-lt"/>
            </a:endParaRPr>
          </a:p>
        </p:txBody>
      </p:sp>
      <p:sp>
        <p:nvSpPr>
          <p:cNvPr id="17" name="TextBox 33"/>
          <p:cNvSpPr txBox="1"/>
          <p:nvPr/>
        </p:nvSpPr>
        <p:spPr>
          <a:xfrm>
            <a:off x="5583706" y="4834585"/>
            <a:ext cx="1427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名称</a:t>
            </a:r>
            <a:endParaRPr lang="id-ID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34"/>
          <p:cNvSpPr txBox="1"/>
          <p:nvPr/>
        </p:nvSpPr>
        <p:spPr>
          <a:xfrm>
            <a:off x="5861064" y="2116859"/>
            <a:ext cx="866603" cy="338554"/>
          </a:xfrm>
          <a:prstGeom prst="rect">
            <a:avLst/>
          </a:prstGeom>
          <a:solidFill>
            <a:srgbClr val="FFF4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20%</a:t>
            </a:r>
            <a:endParaRPr lang="id-ID" sz="1600" b="1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9" name="Straight Connector 35"/>
          <p:cNvCxnSpPr/>
          <p:nvPr/>
        </p:nvCxnSpPr>
        <p:spPr>
          <a:xfrm rot="5400000" flipV="1">
            <a:off x="5869602" y="2980427"/>
            <a:ext cx="828000" cy="5319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7"/>
          <p:cNvSpPr/>
          <p:nvPr/>
        </p:nvSpPr>
        <p:spPr bwMode="auto">
          <a:xfrm>
            <a:off x="6770823" y="3298903"/>
            <a:ext cx="1853565" cy="1437676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EDA1B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TextBox 38"/>
          <p:cNvSpPr txBox="1"/>
          <p:nvPr/>
        </p:nvSpPr>
        <p:spPr>
          <a:xfrm>
            <a:off x="6912870" y="4845348"/>
            <a:ext cx="1427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名称</a:t>
            </a:r>
            <a:endParaRPr lang="id-ID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40"/>
          <p:cNvSpPr txBox="1"/>
          <p:nvPr/>
        </p:nvSpPr>
        <p:spPr>
          <a:xfrm>
            <a:off x="7257785" y="2116859"/>
            <a:ext cx="866603" cy="338554"/>
          </a:xfrm>
          <a:prstGeom prst="rect">
            <a:avLst/>
          </a:prstGeom>
          <a:solidFill>
            <a:srgbClr val="FFF4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20%</a:t>
            </a:r>
            <a:endParaRPr lang="id-ID" sz="1600" b="1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3" name="Straight Connector 41"/>
          <p:cNvCxnSpPr/>
          <p:nvPr/>
        </p:nvCxnSpPr>
        <p:spPr>
          <a:xfrm rot="5400000" flipV="1">
            <a:off x="7370946" y="2866207"/>
            <a:ext cx="648000" cy="5319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7"/>
          <p:cNvSpPr/>
          <p:nvPr/>
        </p:nvSpPr>
        <p:spPr bwMode="auto">
          <a:xfrm>
            <a:off x="8177413" y="3704243"/>
            <a:ext cx="1853565" cy="1032335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FFF4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TextBox 44"/>
          <p:cNvSpPr txBox="1"/>
          <p:nvPr/>
        </p:nvSpPr>
        <p:spPr>
          <a:xfrm>
            <a:off x="8386208" y="4849100"/>
            <a:ext cx="1427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名称</a:t>
            </a:r>
            <a:endParaRPr lang="id-ID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45"/>
          <p:cNvSpPr txBox="1"/>
          <p:nvPr/>
        </p:nvSpPr>
        <p:spPr>
          <a:xfrm>
            <a:off x="8666810" y="2116859"/>
            <a:ext cx="866603" cy="338554"/>
          </a:xfrm>
          <a:prstGeom prst="rect">
            <a:avLst/>
          </a:prstGeom>
          <a:solidFill>
            <a:srgbClr val="FFF4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20%</a:t>
            </a:r>
            <a:endParaRPr lang="id-ID" sz="1600" b="1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7" name="Straight Connector 46"/>
          <p:cNvCxnSpPr/>
          <p:nvPr/>
        </p:nvCxnSpPr>
        <p:spPr>
          <a:xfrm rot="5400000" flipV="1">
            <a:off x="8575452" y="3058795"/>
            <a:ext cx="1044000" cy="5319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7"/>
          <p:cNvSpPr/>
          <p:nvPr/>
        </p:nvSpPr>
        <p:spPr bwMode="auto">
          <a:xfrm>
            <a:off x="9408179" y="3958150"/>
            <a:ext cx="1853565" cy="77842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EDA1B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TextBox 49"/>
          <p:cNvSpPr txBox="1"/>
          <p:nvPr/>
        </p:nvSpPr>
        <p:spPr>
          <a:xfrm>
            <a:off x="9652992" y="4863613"/>
            <a:ext cx="1427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名称</a:t>
            </a:r>
            <a:endParaRPr lang="id-ID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50"/>
          <p:cNvSpPr txBox="1"/>
          <p:nvPr/>
        </p:nvSpPr>
        <p:spPr>
          <a:xfrm>
            <a:off x="9901660" y="2116859"/>
            <a:ext cx="866603" cy="338554"/>
          </a:xfrm>
          <a:prstGeom prst="rect">
            <a:avLst/>
          </a:prstGeom>
          <a:solidFill>
            <a:srgbClr val="FFF4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20%</a:t>
            </a:r>
            <a:endParaRPr lang="id-ID" sz="1600" b="1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1" name="Straight Connector 51"/>
          <p:cNvCxnSpPr/>
          <p:nvPr/>
        </p:nvCxnSpPr>
        <p:spPr>
          <a:xfrm rot="5400000" flipV="1">
            <a:off x="9718185" y="3186042"/>
            <a:ext cx="1224000" cy="5319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ontent Placeholder 2"/>
          <p:cNvSpPr txBox="1"/>
          <p:nvPr/>
        </p:nvSpPr>
        <p:spPr>
          <a:xfrm>
            <a:off x="1762144" y="5440184"/>
            <a:ext cx="9100459" cy="112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本段标题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/>
            <a:r>
              <a:rPr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://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endParaRPr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615"/>
          </a:xfrm>
        </p:spPr>
        <p:txBody>
          <a:bodyPr>
            <a:normAutofit/>
          </a:bodyPr>
          <a:lstStyle/>
          <a:p>
            <a:endParaRPr kumimoji="1" lang="zh-CN" altLang="en-US"/>
          </a:p>
        </p:txBody>
      </p:sp>
      <p:grpSp>
        <p:nvGrpSpPr>
          <p:cNvPr id="72" name="组合 3"/>
          <p:cNvGrpSpPr/>
          <p:nvPr/>
        </p:nvGrpSpPr>
        <p:grpSpPr bwMode="auto">
          <a:xfrm>
            <a:off x="1285904" y="1119399"/>
            <a:ext cx="4032856" cy="4468601"/>
            <a:chOff x="0" y="0"/>
            <a:chExt cx="3926934" cy="4352253"/>
          </a:xfrm>
        </p:grpSpPr>
        <p:sp>
          <p:nvSpPr>
            <p:cNvPr id="73" name="等腰三角形 4"/>
            <p:cNvSpPr>
              <a:spLocks noChangeArrowheads="1"/>
            </p:cNvSpPr>
            <p:nvPr/>
          </p:nvSpPr>
          <p:spPr bwMode="auto">
            <a:xfrm rot="-4373613">
              <a:off x="-268014" y="268014"/>
              <a:ext cx="3886200" cy="3350172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rgbClr val="7F7F7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4" name="等腰三角形 5"/>
            <p:cNvSpPr>
              <a:spLocks noChangeArrowheads="1"/>
            </p:cNvSpPr>
            <p:nvPr/>
          </p:nvSpPr>
          <p:spPr bwMode="auto">
            <a:xfrm rot="16200000">
              <a:off x="-65408" y="696283"/>
              <a:ext cx="3565365" cy="3073591"/>
            </a:xfrm>
            <a:prstGeom prst="triangle">
              <a:avLst>
                <a:gd name="adj" fmla="val 50000"/>
              </a:avLst>
            </a:prstGeom>
            <a:solidFill>
              <a:srgbClr val="EDA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" name="椭圆 6"/>
            <p:cNvSpPr>
              <a:spLocks noChangeArrowheads="1"/>
            </p:cNvSpPr>
            <p:nvPr/>
          </p:nvSpPr>
          <p:spPr bwMode="auto">
            <a:xfrm>
              <a:off x="25197" y="1363044"/>
              <a:ext cx="228600" cy="2286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" name="椭圆 7"/>
            <p:cNvSpPr>
              <a:spLocks noChangeArrowheads="1"/>
            </p:cNvSpPr>
            <p:nvPr/>
          </p:nvSpPr>
          <p:spPr bwMode="auto">
            <a:xfrm>
              <a:off x="2577897" y="4123653"/>
              <a:ext cx="228600" cy="2286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7" name="椭圆 8"/>
            <p:cNvSpPr>
              <a:spLocks noChangeArrowheads="1"/>
            </p:cNvSpPr>
            <p:nvPr/>
          </p:nvSpPr>
          <p:spPr bwMode="auto">
            <a:xfrm>
              <a:off x="3698334" y="500199"/>
              <a:ext cx="228600" cy="2286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8" name="Rectangle 39"/>
          <p:cNvSpPr>
            <a:spLocks noChangeArrowheads="1"/>
          </p:cNvSpPr>
          <p:nvPr/>
        </p:nvSpPr>
        <p:spPr bwMode="auto">
          <a:xfrm>
            <a:off x="6420652" y="1158908"/>
            <a:ext cx="1914525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点击此处输入文字 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https://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xnwe.taobao.com</a:t>
            </a:r>
            <a:r>
              <a:rPr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endParaRPr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9" name="Rectangle 39"/>
          <p:cNvSpPr>
            <a:spLocks noChangeArrowheads="1"/>
          </p:cNvSpPr>
          <p:nvPr/>
        </p:nvSpPr>
        <p:spPr bwMode="auto">
          <a:xfrm>
            <a:off x="6420652" y="2976390"/>
            <a:ext cx="191452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输入标题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点击此处输入文字 </a:t>
            </a:r>
            <a:r>
              <a:rPr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https://</a:t>
            </a:r>
            <a:r>
              <a:rPr lang="en-US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xnwe.taobao.com</a:t>
            </a:r>
            <a:r>
              <a:rPr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endParaRPr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0" name="Rectangle 39"/>
          <p:cNvSpPr>
            <a:spLocks noChangeArrowheads="1"/>
          </p:cNvSpPr>
          <p:nvPr/>
        </p:nvSpPr>
        <p:spPr bwMode="auto">
          <a:xfrm>
            <a:off x="6420651" y="4780586"/>
            <a:ext cx="191452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输入标题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点击此处输入文字 </a:t>
            </a:r>
            <a:r>
              <a:rPr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https://</a:t>
            </a:r>
            <a:r>
              <a:rPr lang="en-US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xnwe.taobao.com</a:t>
            </a:r>
            <a:r>
              <a:rPr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endParaRPr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1" name="Rectangle 39"/>
          <p:cNvSpPr>
            <a:spLocks noChangeArrowheads="1"/>
          </p:cNvSpPr>
          <p:nvPr/>
        </p:nvSpPr>
        <p:spPr bwMode="auto">
          <a:xfrm>
            <a:off x="8820952" y="4731980"/>
            <a:ext cx="191452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输入标题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点击此处输入文字 </a:t>
            </a:r>
            <a:r>
              <a:rPr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https://</a:t>
            </a:r>
            <a:r>
              <a:rPr lang="en-US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xnwe.taobao.com</a:t>
            </a:r>
            <a:r>
              <a:rPr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endParaRPr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2" name="Rectangle 39"/>
          <p:cNvSpPr>
            <a:spLocks noChangeArrowheads="1"/>
          </p:cNvSpPr>
          <p:nvPr/>
        </p:nvSpPr>
        <p:spPr bwMode="auto">
          <a:xfrm>
            <a:off x="8820952" y="2976390"/>
            <a:ext cx="191452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输入标题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点击此处输入文字 </a:t>
            </a:r>
            <a:r>
              <a:rPr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https://</a:t>
            </a:r>
            <a:r>
              <a:rPr lang="en-US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xnwe.taobao.com</a:t>
            </a:r>
            <a:r>
              <a:rPr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endParaRPr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3" name="Rectangle 39"/>
          <p:cNvSpPr>
            <a:spLocks noChangeArrowheads="1"/>
          </p:cNvSpPr>
          <p:nvPr/>
        </p:nvSpPr>
        <p:spPr bwMode="auto">
          <a:xfrm>
            <a:off x="8735227" y="1210234"/>
            <a:ext cx="191452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输入标题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点击此处输入文字 </a:t>
            </a:r>
            <a:r>
              <a:rPr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https://</a:t>
            </a:r>
            <a:r>
              <a:rPr lang="en-US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xnwe.taobao.com</a:t>
            </a:r>
            <a:r>
              <a:rPr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endParaRPr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 smtClean="0">
                <a:solidFill>
                  <a:schemeClr val="bg2">
                    <a:lumMod val="50000"/>
                  </a:schemeClr>
                </a:solidFill>
              </a:rPr>
              <a:t>二、研究思路与方法</a:t>
            </a:r>
            <a:endParaRPr kumimoji="1"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22376" y="3602038"/>
            <a:ext cx="5338483" cy="1655762"/>
          </a:xfrm>
        </p:spPr>
        <p:txBody>
          <a:bodyPr/>
          <a:lstStyle/>
          <a:p>
            <a:r>
              <a:rPr kumimoji="1" lang="en-US" altLang="zh-CN" dirty="0" smtClean="0">
                <a:solidFill>
                  <a:schemeClr val="bg2">
                    <a:lumMod val="50000"/>
                  </a:schemeClr>
                </a:solidFill>
              </a:rPr>
              <a:t>Research Thoughts and Methods</a:t>
            </a:r>
            <a:endParaRPr kumimoji="1"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615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输入标题</a:t>
            </a:r>
            <a:endParaRPr kumimoji="1" lang="zh-CN" altLang="en-US" dirty="0"/>
          </a:p>
        </p:txBody>
      </p:sp>
      <p:sp>
        <p:nvSpPr>
          <p:cNvPr id="4" name="肘形连接符 43"/>
          <p:cNvSpPr>
            <a:spLocks noChangeShapeType="1"/>
          </p:cNvSpPr>
          <p:nvPr/>
        </p:nvSpPr>
        <p:spPr bwMode="auto">
          <a:xfrm rot="10800000" flipH="1">
            <a:off x="7687895" y="1683792"/>
            <a:ext cx="97574" cy="1919283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肘形连接符 17"/>
          <p:cNvSpPr>
            <a:spLocks noChangeShapeType="1"/>
          </p:cNvSpPr>
          <p:nvPr/>
        </p:nvSpPr>
        <p:spPr bwMode="auto">
          <a:xfrm rot="16200000" flipH="1">
            <a:off x="7562556" y="3824319"/>
            <a:ext cx="339879" cy="3566007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肘形连接符 46"/>
          <p:cNvSpPr>
            <a:spLocks noChangeShapeType="1"/>
          </p:cNvSpPr>
          <p:nvPr/>
        </p:nvSpPr>
        <p:spPr bwMode="auto">
          <a:xfrm rot="10800000" flipV="1">
            <a:off x="3925679" y="3769002"/>
            <a:ext cx="189833" cy="806937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肘形连接符 51"/>
          <p:cNvSpPr>
            <a:spLocks noChangeShapeType="1"/>
          </p:cNvSpPr>
          <p:nvPr/>
        </p:nvSpPr>
        <p:spPr bwMode="auto">
          <a:xfrm rot="16200000" flipV="1">
            <a:off x="4937761" y="1105351"/>
            <a:ext cx="128132" cy="1904086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Group 3"/>
          <p:cNvGrpSpPr/>
          <p:nvPr/>
        </p:nvGrpSpPr>
        <p:grpSpPr>
          <a:xfrm>
            <a:off x="4212026" y="2265541"/>
            <a:ext cx="3494611" cy="3239562"/>
            <a:chOff x="3898426" y="1805124"/>
            <a:chExt cx="4494140" cy="4166144"/>
          </a:xfrm>
        </p:grpSpPr>
        <p:sp>
          <p:nvSpPr>
            <p:cNvPr id="11" name="左弧形箭头 1"/>
            <p:cNvSpPr>
              <a:spLocks noChangeArrowheads="1"/>
            </p:cNvSpPr>
            <p:nvPr/>
          </p:nvSpPr>
          <p:spPr bwMode="auto">
            <a:xfrm>
              <a:off x="3898426" y="1805124"/>
              <a:ext cx="1892835" cy="4166144"/>
            </a:xfrm>
            <a:prstGeom prst="curvedRightArrow">
              <a:avLst>
                <a:gd name="adj1" fmla="val 24996"/>
                <a:gd name="adj2" fmla="val 50022"/>
                <a:gd name="adj3" fmla="val 25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左弧形箭头 39"/>
            <p:cNvSpPr>
              <a:spLocks noChangeArrowheads="1"/>
            </p:cNvSpPr>
            <p:nvPr/>
          </p:nvSpPr>
          <p:spPr bwMode="auto">
            <a:xfrm flipH="1">
              <a:off x="6498539" y="1805124"/>
              <a:ext cx="1894027" cy="4166144"/>
            </a:xfrm>
            <a:prstGeom prst="curvedRightArrow">
              <a:avLst>
                <a:gd name="adj1" fmla="val 24980"/>
                <a:gd name="adj2" fmla="val 49990"/>
                <a:gd name="adj3" fmla="val 25000"/>
              </a:avLst>
            </a:prstGeom>
            <a:solidFill>
              <a:srgbClr val="EDA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52"/>
            <p:cNvSpPr txBox="1"/>
            <p:nvPr/>
          </p:nvSpPr>
          <p:spPr>
            <a:xfrm>
              <a:off x="5169153" y="3278560"/>
              <a:ext cx="1853695" cy="422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68"/>
            <p:cNvSpPr/>
            <p:nvPr/>
          </p:nvSpPr>
          <p:spPr>
            <a:xfrm>
              <a:off x="4872491" y="3651941"/>
              <a:ext cx="2447020" cy="688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Group 69"/>
            <p:cNvGrpSpPr/>
            <p:nvPr/>
          </p:nvGrpSpPr>
          <p:grpSpPr>
            <a:xfrm>
              <a:off x="5981606" y="5340706"/>
              <a:ext cx="317153" cy="317695"/>
              <a:chOff x="9145588" y="4435471"/>
              <a:chExt cx="464344" cy="465137"/>
            </a:xfrm>
          </p:grpSpPr>
          <p:sp>
            <p:nvSpPr>
              <p:cNvPr id="30" name="AutoShape 7"/>
              <p:cNvSpPr/>
              <p:nvPr/>
            </p:nvSpPr>
            <p:spPr bwMode="auto">
              <a:xfrm>
                <a:off x="9145588" y="4435471"/>
                <a:ext cx="464344" cy="465137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rgbClr val="ED79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79"/>
            <p:cNvGrpSpPr/>
            <p:nvPr/>
          </p:nvGrpSpPr>
          <p:grpSpPr>
            <a:xfrm>
              <a:off x="7864358" y="3622124"/>
              <a:ext cx="317153" cy="317695"/>
              <a:chOff x="7287419" y="3505994"/>
              <a:chExt cx="464344" cy="465138"/>
            </a:xfrm>
          </p:grpSpPr>
          <p:sp>
            <p:nvSpPr>
              <p:cNvPr id="24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rgbClr val="ED79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rgbClr val="00AEB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86"/>
            <p:cNvGrpSpPr/>
            <p:nvPr/>
          </p:nvGrpSpPr>
          <p:grpSpPr>
            <a:xfrm>
              <a:off x="4146264" y="3609536"/>
              <a:ext cx="238000" cy="317695"/>
              <a:chOff x="2639220" y="3510754"/>
              <a:chExt cx="348456" cy="465137"/>
            </a:xfrm>
          </p:grpSpPr>
          <p:sp>
            <p:nvSpPr>
              <p:cNvPr id="22" name="AutoShape 115"/>
              <p:cNvSpPr/>
              <p:nvPr/>
            </p:nvSpPr>
            <p:spPr bwMode="auto">
              <a:xfrm>
                <a:off x="2639220" y="3510754"/>
                <a:ext cx="348456" cy="4651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solidFill>
                <a:srgbClr val="00AE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116"/>
              <p:cNvSpPr/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89"/>
            <p:cNvGrpSpPr/>
            <p:nvPr/>
          </p:nvGrpSpPr>
          <p:grpSpPr>
            <a:xfrm>
              <a:off x="5992771" y="1913194"/>
              <a:ext cx="317153" cy="317153"/>
              <a:chOff x="4439448" y="1652586"/>
              <a:chExt cx="464345" cy="464344"/>
            </a:xfrm>
          </p:grpSpPr>
          <p:sp>
            <p:nvSpPr>
              <p:cNvPr id="19" name="AutoShape 136"/>
              <p:cNvSpPr/>
              <p:nvPr/>
            </p:nvSpPr>
            <p:spPr bwMode="auto">
              <a:xfrm>
                <a:off x="4626292" y="1710531"/>
                <a:ext cx="212411" cy="3948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137"/>
              <p:cNvSpPr/>
              <p:nvPr/>
            </p:nvSpPr>
            <p:spPr bwMode="auto">
              <a:xfrm>
                <a:off x="4439448" y="1652586"/>
                <a:ext cx="464345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00AE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9" name="Group 97"/>
          <p:cNvGrpSpPr/>
          <p:nvPr/>
        </p:nvGrpSpPr>
        <p:grpSpPr>
          <a:xfrm>
            <a:off x="1894921" y="1683794"/>
            <a:ext cx="2097240" cy="749808"/>
            <a:chOff x="773723" y="1924636"/>
            <a:chExt cx="2945744" cy="818779"/>
          </a:xfrm>
        </p:grpSpPr>
        <p:sp>
          <p:nvSpPr>
            <p:cNvPr id="40" name="TextBox 95"/>
            <p:cNvSpPr txBox="1"/>
            <p:nvPr/>
          </p:nvSpPr>
          <p:spPr>
            <a:xfrm>
              <a:off x="1954254" y="1924636"/>
              <a:ext cx="1765213" cy="2579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/>
            <p:nvPr/>
          </p:nvSpPr>
          <p:spPr>
            <a:xfrm>
              <a:off x="773723" y="2259449"/>
              <a:ext cx="2945200" cy="4839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点击此处输入文字 </a:t>
              </a:r>
              <a:r>
                <a: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https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://</a:t>
              </a:r>
              <a:r>
                <a:rPr 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xnwe.taobao.com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</a:t>
              </a:r>
              <a:r>
                <a:rPr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点击此处输入文字 </a:t>
              </a:r>
              <a:r>
                <a: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https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://</a:t>
              </a:r>
              <a:r>
                <a:rPr 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xnwe.taobao.com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</a:t>
              </a:r>
              <a:r>
                <a:rPr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点击此处输入文字 </a:t>
              </a:r>
              <a:r>
                <a: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https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://</a:t>
              </a:r>
              <a:r>
                <a:rPr 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xnwe.taobao.com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</a:t>
              </a:r>
              <a:endParaRPr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98"/>
          <p:cNvGrpSpPr/>
          <p:nvPr/>
        </p:nvGrpSpPr>
        <p:grpSpPr>
          <a:xfrm>
            <a:off x="1912313" y="4692906"/>
            <a:ext cx="2157996" cy="749807"/>
            <a:chOff x="773723" y="1924636"/>
            <a:chExt cx="3031080" cy="818779"/>
          </a:xfrm>
        </p:grpSpPr>
        <p:sp>
          <p:nvSpPr>
            <p:cNvPr id="43" name="TextBox 99"/>
            <p:cNvSpPr txBox="1"/>
            <p:nvPr/>
          </p:nvSpPr>
          <p:spPr>
            <a:xfrm>
              <a:off x="2039590" y="1924636"/>
              <a:ext cx="1765213" cy="2579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100"/>
            <p:cNvSpPr/>
            <p:nvPr/>
          </p:nvSpPr>
          <p:spPr>
            <a:xfrm>
              <a:off x="773723" y="2259449"/>
              <a:ext cx="2945198" cy="4839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点击此处输入文字 </a:t>
              </a:r>
              <a:r>
                <a: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https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://</a:t>
              </a:r>
              <a:r>
                <a:rPr 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xnwe.taobao.com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</a:t>
              </a:r>
              <a:r>
                <a:rPr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点击此处输入文字 </a:t>
              </a:r>
              <a:r>
                <a: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https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://</a:t>
              </a:r>
              <a:r>
                <a:rPr 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xnwe.taobao.com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</a:t>
              </a:r>
              <a:r>
                <a:rPr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点击此处输入文字 </a:t>
              </a:r>
              <a:r>
                <a: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https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://</a:t>
              </a:r>
              <a:r>
                <a:rPr 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xnwe.taobao.com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</a:t>
              </a:r>
              <a:endParaRPr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101"/>
          <p:cNvGrpSpPr/>
          <p:nvPr/>
        </p:nvGrpSpPr>
        <p:grpSpPr>
          <a:xfrm>
            <a:off x="7827517" y="1654853"/>
            <a:ext cx="2271819" cy="748568"/>
            <a:chOff x="773723" y="1924636"/>
            <a:chExt cx="2945200" cy="817426"/>
          </a:xfrm>
        </p:grpSpPr>
        <p:sp>
          <p:nvSpPr>
            <p:cNvPr id="46" name="TextBox 102"/>
            <p:cNvSpPr txBox="1"/>
            <p:nvPr/>
          </p:nvSpPr>
          <p:spPr>
            <a:xfrm>
              <a:off x="776760" y="1924636"/>
              <a:ext cx="1629264" cy="2579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103"/>
            <p:cNvSpPr/>
            <p:nvPr/>
          </p:nvSpPr>
          <p:spPr>
            <a:xfrm>
              <a:off x="773723" y="2259448"/>
              <a:ext cx="2945200" cy="48261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点击此处输入文字 </a:t>
              </a:r>
              <a:r>
                <a: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https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://</a:t>
              </a:r>
              <a:r>
                <a:rPr 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xnwe.taobao.com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</a:t>
              </a:r>
              <a:r>
                <a:rPr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点击此处输入文字 </a:t>
              </a:r>
              <a:r>
                <a: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https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://</a:t>
              </a:r>
              <a:r>
                <a:rPr 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xnwe.taobao.com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</a:t>
              </a:r>
              <a:r>
                <a:rPr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点击此处输入文字 </a:t>
              </a:r>
              <a:r>
                <a: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https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://</a:t>
              </a:r>
              <a:r>
                <a:rPr 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xnwe.taobao.com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</a:t>
              </a:r>
              <a:endParaRPr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107"/>
          <p:cNvGrpSpPr/>
          <p:nvPr/>
        </p:nvGrpSpPr>
        <p:grpSpPr>
          <a:xfrm>
            <a:off x="7442190" y="4770569"/>
            <a:ext cx="2288820" cy="724138"/>
            <a:chOff x="751684" y="1951314"/>
            <a:chExt cx="2967239" cy="790748"/>
          </a:xfrm>
        </p:grpSpPr>
        <p:sp>
          <p:nvSpPr>
            <p:cNvPr id="49" name="TextBox 108"/>
            <p:cNvSpPr txBox="1"/>
            <p:nvPr/>
          </p:nvSpPr>
          <p:spPr>
            <a:xfrm>
              <a:off x="751684" y="1951314"/>
              <a:ext cx="1629263" cy="2579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109"/>
            <p:cNvSpPr/>
            <p:nvPr/>
          </p:nvSpPr>
          <p:spPr>
            <a:xfrm>
              <a:off x="773723" y="2259448"/>
              <a:ext cx="2945200" cy="48261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点击此处输入文字 </a:t>
              </a:r>
              <a:r>
                <a: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https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://</a:t>
              </a:r>
              <a:r>
                <a:rPr 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xnwe.taobao.com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</a:t>
              </a:r>
              <a:r>
                <a:rPr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点击此处输入文字 </a:t>
              </a:r>
              <a:r>
                <a: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https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://</a:t>
              </a:r>
              <a:r>
                <a:rPr 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xnwe.taobao.com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</a:t>
              </a:r>
              <a:r>
                <a:rPr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点击此处输入文字 </a:t>
              </a:r>
              <a:r>
                <a: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https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://</a:t>
              </a:r>
              <a:r>
                <a:rPr 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xnwe.taobao.com</a:t>
              </a:r>
              <a:r>
                <a:rPr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</a:t>
              </a:r>
              <a:endParaRPr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夏雨家 https://xnwe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2816</Words>
  <Application>WPS 演示</Application>
  <PresentationFormat>自定义</PresentationFormat>
  <Paragraphs>307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方正书宋_GBK</vt:lpstr>
      <vt:lpstr>Wingdings</vt:lpstr>
      <vt:lpstr>Arial</vt:lpstr>
      <vt:lpstr>黑体</vt:lpstr>
      <vt:lpstr>微软雅黑 Light</vt:lpstr>
      <vt:lpstr>Calibri</vt:lpstr>
      <vt:lpstr>宋体</vt:lpstr>
      <vt:lpstr>微软雅黑</vt:lpstr>
      <vt:lpstr>等线</vt:lpstr>
      <vt:lpstr>Levenim MT</vt:lpstr>
      <vt:lpstr>黑体-简</vt:lpstr>
      <vt:lpstr>宋体</vt:lpstr>
      <vt:lpstr>Arial Unicode MS</vt:lpstr>
      <vt:lpstr>DengXian</vt:lpstr>
      <vt:lpstr>苹方-简</vt:lpstr>
      <vt:lpstr>DengXian Light</vt:lpstr>
      <vt:lpstr>Helvetica Neue</vt:lpstr>
      <vt:lpstr>宋体-简</vt:lpstr>
      <vt:lpstr>夏雨家 https://xnwe.taobao.com/</vt:lpstr>
      <vt:lpstr> 毕业学术答辩PPT模板</vt:lpstr>
      <vt:lpstr>PowerPoint 演示文稿</vt:lpstr>
      <vt:lpstr>一、选题背景及意义</vt:lpstr>
      <vt:lpstr>输入标题</vt:lpstr>
      <vt:lpstr>PowerPoint 演示文稿</vt:lpstr>
      <vt:lpstr>输入标题</vt:lpstr>
      <vt:lpstr>PowerPoint 演示文稿</vt:lpstr>
      <vt:lpstr>二、研究思路与方法</vt:lpstr>
      <vt:lpstr>输入标题</vt:lpstr>
      <vt:lpstr>输入标题</vt:lpstr>
      <vt:lpstr>输入标题</vt:lpstr>
      <vt:lpstr>三、关键技术与实现难点</vt:lpstr>
      <vt:lpstr>PowerPoint 演示文稿</vt:lpstr>
      <vt:lpstr>四、研究成果与应用</vt:lpstr>
      <vt:lpstr>输入标题</vt:lpstr>
      <vt:lpstr>输入标题</vt:lpstr>
      <vt:lpstr>输入标题</vt:lpstr>
      <vt:lpstr>五、相关建议与学术总结</vt:lpstr>
      <vt:lpstr>输入标题</vt:lpstr>
      <vt:lpstr>输入标题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413866528@qq.com</dc:creator>
  <cp:lastModifiedBy>adothraki</cp:lastModifiedBy>
  <cp:revision>107</cp:revision>
  <dcterms:created xsi:type="dcterms:W3CDTF">2018-11-08T00:24:07Z</dcterms:created>
  <dcterms:modified xsi:type="dcterms:W3CDTF">2018-11-08T00:24:07Z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