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375" r:id="rId2"/>
    <p:sldId id="3369" r:id="rId3"/>
    <p:sldId id="3376" r:id="rId4"/>
    <p:sldId id="3354" r:id="rId5"/>
    <p:sldId id="3333" r:id="rId6"/>
    <p:sldId id="3331" r:id="rId7"/>
    <p:sldId id="3353" r:id="rId8"/>
    <p:sldId id="3377" r:id="rId9"/>
    <p:sldId id="3336" r:id="rId10"/>
    <p:sldId id="3335" r:id="rId11"/>
    <p:sldId id="3329" r:id="rId12"/>
    <p:sldId id="3332" r:id="rId13"/>
    <p:sldId id="3378" r:id="rId14"/>
    <p:sldId id="3355" r:id="rId15"/>
    <p:sldId id="3326" r:id="rId16"/>
    <p:sldId id="3327" r:id="rId17"/>
    <p:sldId id="3328" r:id="rId18"/>
    <p:sldId id="3379" r:id="rId19"/>
    <p:sldId id="3334" r:id="rId20"/>
    <p:sldId id="3341" r:id="rId21"/>
    <p:sldId id="3330" r:id="rId22"/>
    <p:sldId id="3380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97E9B"/>
    <a:srgbClr val="900000"/>
    <a:srgbClr val="0FC7D3"/>
    <a:srgbClr val="EC206C"/>
    <a:srgbClr val="BC148E"/>
    <a:srgbClr val="0A1A3B"/>
    <a:srgbClr val="CE000D"/>
    <a:srgbClr val="FE67BE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81" d="100"/>
          <a:sy n="81" d="100"/>
        </p:scale>
        <p:origin x="542" y="62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47-4150-8DE8-869E03851D3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47-4150-8DE8-869E03851D3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47-4150-8DE8-869E03851D3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F47-4150-8DE8-869E03851D3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818098720"/>
        <c:axId val="818094912"/>
      </c:barChart>
      <c:catAx>
        <c:axId val="818098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8094912"/>
        <c:crosses val="autoZero"/>
        <c:auto val="1"/>
        <c:lblAlgn val="ctr"/>
        <c:lblOffset val="100"/>
        <c:noMultiLvlLbl val="0"/>
      </c:catAx>
      <c:valAx>
        <c:axId val="81809491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81809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31-46EC-8AE0-4B36E65E097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B31-46EC-8AE0-4B36E65E097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818093824"/>
        <c:axId val="818104160"/>
      </c:barChart>
      <c:dateAx>
        <c:axId val="818093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818104160"/>
        <c:crosses val="autoZero"/>
        <c:auto val="0"/>
        <c:lblOffset val="100"/>
        <c:baseTimeUnit val="days"/>
      </c:dateAx>
      <c:valAx>
        <c:axId val="818104160"/>
        <c:scaling>
          <c:orientation val="minMax"/>
        </c:scaling>
        <c:delete val="1"/>
        <c:axPos val="l"/>
        <c:majorGridlines>
          <c:spPr>
            <a:ln w="22225">
              <a:solidFill>
                <a:prstClr val="white">
                  <a:lumMod val="85000"/>
                  <a:alpha val="48000"/>
                </a:prstClr>
              </a:solidFill>
              <a:prstDash val="sysDot"/>
            </a:ln>
          </c:spPr>
        </c:majorGridlines>
        <c:numFmt formatCode="General" sourceLinked="0"/>
        <c:majorTickMark val="cross"/>
        <c:minorTickMark val="out"/>
        <c:tickLblPos val="high"/>
        <c:crossAx val="818093824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77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391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691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681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6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46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16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656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1570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830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77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29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9817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92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103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831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069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410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639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38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270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708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781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53E93-5D15-47B1-891B-C0778A354FB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8C986-C0E4-4F11-BB61-AABC45317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12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5" r:id="rId2"/>
    <p:sldLayoutId id="214748398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93404" y="-12556"/>
            <a:ext cx="12951801" cy="4631650"/>
            <a:chOff x="-88900" y="-11906"/>
            <a:chExt cx="12280900" cy="2015241"/>
          </a:xfrm>
        </p:grpSpPr>
        <p:sp>
          <p:nvSpPr>
            <p:cNvPr id="6" name="矩形 5"/>
            <p:cNvSpPr/>
            <p:nvPr/>
          </p:nvSpPr>
          <p:spPr>
            <a:xfrm>
              <a:off x="7976681" y="-3"/>
              <a:ext cx="4215319" cy="1765304"/>
            </a:xfrm>
            <a:custGeom>
              <a:avLst/>
              <a:gdLst>
                <a:gd name="connsiteX0" fmla="*/ 0 w 4215319"/>
                <a:gd name="connsiteY0" fmla="*/ 0 h 894948"/>
                <a:gd name="connsiteX1" fmla="*/ 4215319 w 4215319"/>
                <a:gd name="connsiteY1" fmla="*/ 0 h 894948"/>
                <a:gd name="connsiteX2" fmla="*/ 4215319 w 4215319"/>
                <a:gd name="connsiteY2" fmla="*/ 894948 h 894948"/>
                <a:gd name="connsiteX3" fmla="*/ 0 w 4215319"/>
                <a:gd name="connsiteY3" fmla="*/ 894948 h 894948"/>
                <a:gd name="connsiteX4" fmla="*/ 0 w 4215319"/>
                <a:gd name="connsiteY4" fmla="*/ 0 h 894948"/>
                <a:gd name="connsiteX0" fmla="*/ 0 w 4215319"/>
                <a:gd name="connsiteY0" fmla="*/ 0 h 1361876"/>
                <a:gd name="connsiteX1" fmla="*/ 4215319 w 4215319"/>
                <a:gd name="connsiteY1" fmla="*/ 0 h 1361876"/>
                <a:gd name="connsiteX2" fmla="*/ 4215319 w 4215319"/>
                <a:gd name="connsiteY2" fmla="*/ 1361876 h 1361876"/>
                <a:gd name="connsiteX3" fmla="*/ 0 w 4215319"/>
                <a:gd name="connsiteY3" fmla="*/ 894948 h 1361876"/>
                <a:gd name="connsiteX4" fmla="*/ 0 w 4215319"/>
                <a:gd name="connsiteY4" fmla="*/ 0 h 136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5319" h="1361876">
                  <a:moveTo>
                    <a:pt x="0" y="0"/>
                  </a:moveTo>
                  <a:lnTo>
                    <a:pt x="4215319" y="0"/>
                  </a:lnTo>
                  <a:lnTo>
                    <a:pt x="4215319" y="1361876"/>
                  </a:lnTo>
                  <a:lnTo>
                    <a:pt x="0" y="8949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0800000">
              <a:off x="-88900" y="-11906"/>
              <a:ext cx="12280900" cy="2015241"/>
            </a:xfrm>
            <a:custGeom>
              <a:avLst/>
              <a:gdLst>
                <a:gd name="connsiteX0" fmla="*/ 0 w 3822971"/>
                <a:gd name="connsiteY0" fmla="*/ 1167319 h 1167319"/>
                <a:gd name="connsiteX1" fmla="*/ 0 w 3822971"/>
                <a:gd name="connsiteY1" fmla="*/ 0 h 1167319"/>
                <a:gd name="connsiteX2" fmla="*/ 3822971 w 3822971"/>
                <a:gd name="connsiteY2" fmla="*/ 1167319 h 1167319"/>
                <a:gd name="connsiteX3" fmla="*/ 0 w 3822971"/>
                <a:gd name="connsiteY3" fmla="*/ 1167319 h 1167319"/>
                <a:gd name="connsiteX0" fmla="*/ 0 w 12179031"/>
                <a:gd name="connsiteY0" fmla="*/ 0 h 1225685"/>
                <a:gd name="connsiteX1" fmla="*/ 8356060 w 12179031"/>
                <a:gd name="connsiteY1" fmla="*/ 58366 h 1225685"/>
                <a:gd name="connsiteX2" fmla="*/ 12179031 w 12179031"/>
                <a:gd name="connsiteY2" fmla="*/ 1225685 h 1225685"/>
                <a:gd name="connsiteX3" fmla="*/ 0 w 12179031"/>
                <a:gd name="connsiteY3" fmla="*/ 0 h 1225685"/>
                <a:gd name="connsiteX0" fmla="*/ 0 w 12179031"/>
                <a:gd name="connsiteY0" fmla="*/ 612842 h 1838527"/>
                <a:gd name="connsiteX1" fmla="*/ 1 w 12179031"/>
                <a:gd name="connsiteY1" fmla="*/ 0 h 1838527"/>
                <a:gd name="connsiteX2" fmla="*/ 12179031 w 12179031"/>
                <a:gd name="connsiteY2" fmla="*/ 1838527 h 1838527"/>
                <a:gd name="connsiteX3" fmla="*/ 0 w 12179031"/>
                <a:gd name="connsiteY3" fmla="*/ 612842 h 1838527"/>
                <a:gd name="connsiteX0" fmla="*/ 0 w 12267836"/>
                <a:gd name="connsiteY0" fmla="*/ 612842 h 1677218"/>
                <a:gd name="connsiteX1" fmla="*/ 1 w 12267836"/>
                <a:gd name="connsiteY1" fmla="*/ 0 h 1677218"/>
                <a:gd name="connsiteX2" fmla="*/ 12267836 w 12267836"/>
                <a:gd name="connsiteY2" fmla="*/ 1677218 h 1677218"/>
                <a:gd name="connsiteX3" fmla="*/ 0 w 12267836"/>
                <a:gd name="connsiteY3" fmla="*/ 612842 h 1677218"/>
                <a:gd name="connsiteX0" fmla="*/ 0 w 12267836"/>
                <a:gd name="connsiteY0" fmla="*/ 612842 h 1706437"/>
                <a:gd name="connsiteX1" fmla="*/ 1 w 12267836"/>
                <a:gd name="connsiteY1" fmla="*/ 0 h 1706437"/>
                <a:gd name="connsiteX2" fmla="*/ 12267836 w 12267836"/>
                <a:gd name="connsiteY2" fmla="*/ 1706437 h 1706437"/>
                <a:gd name="connsiteX3" fmla="*/ 0 w 12267836"/>
                <a:gd name="connsiteY3" fmla="*/ 612842 h 17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7836" h="1706437">
                  <a:moveTo>
                    <a:pt x="0" y="612842"/>
                  </a:moveTo>
                  <a:cubicBezTo>
                    <a:pt x="0" y="408561"/>
                    <a:pt x="1" y="204281"/>
                    <a:pt x="1" y="0"/>
                  </a:cubicBezTo>
                  <a:lnTo>
                    <a:pt x="12267836" y="1706437"/>
                  </a:lnTo>
                  <a:cubicBezTo>
                    <a:pt x="8208159" y="1297875"/>
                    <a:pt x="4059677" y="1021404"/>
                    <a:pt x="0" y="6128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rot="10800000">
              <a:off x="-2" y="-2"/>
              <a:ext cx="8949447" cy="1016001"/>
            </a:xfrm>
            <a:custGeom>
              <a:avLst/>
              <a:gdLst>
                <a:gd name="connsiteX0" fmla="*/ 0 w 8949447"/>
                <a:gd name="connsiteY0" fmla="*/ 943583 h 943583"/>
                <a:gd name="connsiteX1" fmla="*/ 0 w 8949447"/>
                <a:gd name="connsiteY1" fmla="*/ 0 h 943583"/>
                <a:gd name="connsiteX2" fmla="*/ 8949447 w 8949447"/>
                <a:gd name="connsiteY2" fmla="*/ 943583 h 943583"/>
                <a:gd name="connsiteX3" fmla="*/ 0 w 8949447"/>
                <a:gd name="connsiteY3" fmla="*/ 943583 h 943583"/>
                <a:gd name="connsiteX0" fmla="*/ 0 w 8949447"/>
                <a:gd name="connsiteY0" fmla="*/ 992221 h 992221"/>
                <a:gd name="connsiteX1" fmla="*/ 1147863 w 8949447"/>
                <a:gd name="connsiteY1" fmla="*/ 0 h 992221"/>
                <a:gd name="connsiteX2" fmla="*/ 8949447 w 8949447"/>
                <a:gd name="connsiteY2" fmla="*/ 992221 h 992221"/>
                <a:gd name="connsiteX3" fmla="*/ 0 w 8949447"/>
                <a:gd name="connsiteY3" fmla="*/ 992221 h 992221"/>
                <a:gd name="connsiteX0" fmla="*/ 0 w 8949447"/>
                <a:gd name="connsiteY0" fmla="*/ 894945 h 894945"/>
                <a:gd name="connsiteX1" fmla="*/ 1021404 w 8949447"/>
                <a:gd name="connsiteY1" fmla="*/ 0 h 894945"/>
                <a:gd name="connsiteX2" fmla="*/ 8949447 w 8949447"/>
                <a:gd name="connsiteY2" fmla="*/ 894945 h 894945"/>
                <a:gd name="connsiteX3" fmla="*/ 0 w 8949447"/>
                <a:gd name="connsiteY3" fmla="*/ 894945 h 89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447" h="894945">
                  <a:moveTo>
                    <a:pt x="0" y="894945"/>
                  </a:moveTo>
                  <a:lnTo>
                    <a:pt x="1021404" y="0"/>
                  </a:lnTo>
                  <a:lnTo>
                    <a:pt x="8949447" y="894945"/>
                  </a:lnTo>
                  <a:lnTo>
                    <a:pt x="0" y="8949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摘录 6"/>
            <p:cNvSpPr/>
            <p:nvPr/>
          </p:nvSpPr>
          <p:spPr>
            <a:xfrm rot="5400000">
              <a:off x="715018" y="-715022"/>
              <a:ext cx="1361876" cy="2791913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16020 h 16020"/>
                <a:gd name="connsiteX1" fmla="*/ 3500 w 10000"/>
                <a:gd name="connsiteY1" fmla="*/ 0 h 16020"/>
                <a:gd name="connsiteX2" fmla="*/ 10000 w 10000"/>
                <a:gd name="connsiteY2" fmla="*/ 16020 h 16020"/>
                <a:gd name="connsiteX3" fmla="*/ 0 w 10000"/>
                <a:gd name="connsiteY3" fmla="*/ 16020 h 16020"/>
                <a:gd name="connsiteX0" fmla="*/ 0 w 10000"/>
                <a:gd name="connsiteY0" fmla="*/ 14428 h 14428"/>
                <a:gd name="connsiteX1" fmla="*/ 3214 w 10000"/>
                <a:gd name="connsiteY1" fmla="*/ 0 h 14428"/>
                <a:gd name="connsiteX2" fmla="*/ 10000 w 10000"/>
                <a:gd name="connsiteY2" fmla="*/ 14428 h 14428"/>
                <a:gd name="connsiteX3" fmla="*/ 0 w 10000"/>
                <a:gd name="connsiteY3" fmla="*/ 14428 h 14428"/>
                <a:gd name="connsiteX0" fmla="*/ 0 w 10000"/>
                <a:gd name="connsiteY0" fmla="*/ 14279 h 14279"/>
                <a:gd name="connsiteX1" fmla="*/ 3143 w 10000"/>
                <a:gd name="connsiteY1" fmla="*/ 0 h 14279"/>
                <a:gd name="connsiteX2" fmla="*/ 10000 w 10000"/>
                <a:gd name="connsiteY2" fmla="*/ 14279 h 14279"/>
                <a:gd name="connsiteX3" fmla="*/ 0 w 10000"/>
                <a:gd name="connsiteY3" fmla="*/ 14279 h 14279"/>
                <a:gd name="connsiteX0" fmla="*/ 0 w 10000"/>
                <a:gd name="connsiteY0" fmla="*/ 14279 h 14279"/>
                <a:gd name="connsiteX1" fmla="*/ 3072 w 10000"/>
                <a:gd name="connsiteY1" fmla="*/ 0 h 14279"/>
                <a:gd name="connsiteX2" fmla="*/ 10000 w 10000"/>
                <a:gd name="connsiteY2" fmla="*/ 14279 h 14279"/>
                <a:gd name="connsiteX3" fmla="*/ 0 w 10000"/>
                <a:gd name="connsiteY3" fmla="*/ 14279 h 1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4279">
                  <a:moveTo>
                    <a:pt x="0" y="14279"/>
                  </a:moveTo>
                  <a:lnTo>
                    <a:pt x="3072" y="0"/>
                  </a:lnTo>
                  <a:lnTo>
                    <a:pt x="10000" y="14279"/>
                  </a:lnTo>
                  <a:lnTo>
                    <a:pt x="0" y="1427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9455" y="418491"/>
              <a:ext cx="2985985" cy="1244937"/>
            </a:xfrm>
            <a:custGeom>
              <a:avLst/>
              <a:gdLst>
                <a:gd name="connsiteX0" fmla="*/ 0 w 3210127"/>
                <a:gd name="connsiteY0" fmla="*/ 0 h 632298"/>
                <a:gd name="connsiteX1" fmla="*/ 3210127 w 3210127"/>
                <a:gd name="connsiteY1" fmla="*/ 0 h 632298"/>
                <a:gd name="connsiteX2" fmla="*/ 3210127 w 3210127"/>
                <a:gd name="connsiteY2" fmla="*/ 632298 h 632298"/>
                <a:gd name="connsiteX3" fmla="*/ 0 w 3210127"/>
                <a:gd name="connsiteY3" fmla="*/ 632298 h 632298"/>
                <a:gd name="connsiteX4" fmla="*/ 0 w 3210127"/>
                <a:gd name="connsiteY4" fmla="*/ 0 h 632298"/>
                <a:gd name="connsiteX0" fmla="*/ 0 w 3210127"/>
                <a:gd name="connsiteY0" fmla="*/ 933855 h 1566153"/>
                <a:gd name="connsiteX1" fmla="*/ 2830749 w 3210127"/>
                <a:gd name="connsiteY1" fmla="*/ 0 h 1566153"/>
                <a:gd name="connsiteX2" fmla="*/ 3210127 w 3210127"/>
                <a:gd name="connsiteY2" fmla="*/ 1566153 h 1566153"/>
                <a:gd name="connsiteX3" fmla="*/ 0 w 3210127"/>
                <a:gd name="connsiteY3" fmla="*/ 1566153 h 1566153"/>
                <a:gd name="connsiteX4" fmla="*/ 0 w 3210127"/>
                <a:gd name="connsiteY4" fmla="*/ 933855 h 1566153"/>
                <a:gd name="connsiteX0" fmla="*/ 0 w 2986391"/>
                <a:gd name="connsiteY0" fmla="*/ 933855 h 1566153"/>
                <a:gd name="connsiteX1" fmla="*/ 2830749 w 2986391"/>
                <a:gd name="connsiteY1" fmla="*/ 0 h 1566153"/>
                <a:gd name="connsiteX2" fmla="*/ 2986391 w 2986391"/>
                <a:gd name="connsiteY2" fmla="*/ 38911 h 1566153"/>
                <a:gd name="connsiteX3" fmla="*/ 0 w 2986391"/>
                <a:gd name="connsiteY3" fmla="*/ 1566153 h 1566153"/>
                <a:gd name="connsiteX4" fmla="*/ 0 w 2986391"/>
                <a:gd name="connsiteY4" fmla="*/ 933855 h 1566153"/>
                <a:gd name="connsiteX0" fmla="*/ 19455 w 3005846"/>
                <a:gd name="connsiteY0" fmla="*/ 933855 h 1235412"/>
                <a:gd name="connsiteX1" fmla="*/ 2850204 w 3005846"/>
                <a:gd name="connsiteY1" fmla="*/ 0 h 1235412"/>
                <a:gd name="connsiteX2" fmla="*/ 3005846 w 3005846"/>
                <a:gd name="connsiteY2" fmla="*/ 38911 h 1235412"/>
                <a:gd name="connsiteX3" fmla="*/ 0 w 3005846"/>
                <a:gd name="connsiteY3" fmla="*/ 1235412 h 1235412"/>
                <a:gd name="connsiteX4" fmla="*/ 19455 w 3005846"/>
                <a:gd name="connsiteY4" fmla="*/ 933855 h 1235412"/>
                <a:gd name="connsiteX0" fmla="*/ 19455 w 2947480"/>
                <a:gd name="connsiteY0" fmla="*/ 933855 h 1235412"/>
                <a:gd name="connsiteX1" fmla="*/ 2850204 w 2947480"/>
                <a:gd name="connsiteY1" fmla="*/ 0 h 1235412"/>
                <a:gd name="connsiteX2" fmla="*/ 2947480 w 2947480"/>
                <a:gd name="connsiteY2" fmla="*/ 38911 h 1235412"/>
                <a:gd name="connsiteX3" fmla="*/ 0 w 2947480"/>
                <a:gd name="connsiteY3" fmla="*/ 1235412 h 1235412"/>
                <a:gd name="connsiteX4" fmla="*/ 19455 w 2947480"/>
                <a:gd name="connsiteY4" fmla="*/ 933855 h 1235412"/>
                <a:gd name="connsiteX0" fmla="*/ 19455 w 2947480"/>
                <a:gd name="connsiteY0" fmla="*/ 933855 h 1235412"/>
                <a:gd name="connsiteX1" fmla="*/ 2821021 w 2947480"/>
                <a:gd name="connsiteY1" fmla="*/ 0 h 1235412"/>
                <a:gd name="connsiteX2" fmla="*/ 2947480 w 2947480"/>
                <a:gd name="connsiteY2" fmla="*/ 38911 h 1235412"/>
                <a:gd name="connsiteX3" fmla="*/ 0 w 2947480"/>
                <a:gd name="connsiteY3" fmla="*/ 1235412 h 1235412"/>
                <a:gd name="connsiteX4" fmla="*/ 19455 w 2947480"/>
                <a:gd name="connsiteY4" fmla="*/ 933855 h 1235412"/>
                <a:gd name="connsiteX0" fmla="*/ 19455 w 2966935"/>
                <a:gd name="connsiteY0" fmla="*/ 933855 h 1235412"/>
                <a:gd name="connsiteX1" fmla="*/ 2821021 w 2966935"/>
                <a:gd name="connsiteY1" fmla="*/ 0 h 1235412"/>
                <a:gd name="connsiteX2" fmla="*/ 2966935 w 2966935"/>
                <a:gd name="connsiteY2" fmla="*/ 29184 h 1235412"/>
                <a:gd name="connsiteX3" fmla="*/ 0 w 2966935"/>
                <a:gd name="connsiteY3" fmla="*/ 1235412 h 1235412"/>
                <a:gd name="connsiteX4" fmla="*/ 19455 w 2966935"/>
                <a:gd name="connsiteY4" fmla="*/ 933855 h 1235412"/>
                <a:gd name="connsiteX0" fmla="*/ 19455 w 2966935"/>
                <a:gd name="connsiteY0" fmla="*/ 933855 h 1235412"/>
                <a:gd name="connsiteX1" fmla="*/ 2786515 w 2966935"/>
                <a:gd name="connsiteY1" fmla="*/ 0 h 1235412"/>
                <a:gd name="connsiteX2" fmla="*/ 2966935 w 2966935"/>
                <a:gd name="connsiteY2" fmla="*/ 29184 h 1235412"/>
                <a:gd name="connsiteX3" fmla="*/ 0 w 2966935"/>
                <a:gd name="connsiteY3" fmla="*/ 1235412 h 1235412"/>
                <a:gd name="connsiteX4" fmla="*/ 19455 w 2966935"/>
                <a:gd name="connsiteY4" fmla="*/ 933855 h 1235412"/>
                <a:gd name="connsiteX0" fmla="*/ 19455 w 2966935"/>
                <a:gd name="connsiteY0" fmla="*/ 943380 h 1244937"/>
                <a:gd name="connsiteX1" fmla="*/ 2803183 w 2966935"/>
                <a:gd name="connsiteY1" fmla="*/ 0 h 1244937"/>
                <a:gd name="connsiteX2" fmla="*/ 2966935 w 2966935"/>
                <a:gd name="connsiteY2" fmla="*/ 38709 h 1244937"/>
                <a:gd name="connsiteX3" fmla="*/ 0 w 2966935"/>
                <a:gd name="connsiteY3" fmla="*/ 1244937 h 1244937"/>
                <a:gd name="connsiteX4" fmla="*/ 19455 w 2966935"/>
                <a:gd name="connsiteY4" fmla="*/ 943380 h 1244937"/>
                <a:gd name="connsiteX0" fmla="*/ 19455 w 2985985"/>
                <a:gd name="connsiteY0" fmla="*/ 943380 h 1244937"/>
                <a:gd name="connsiteX1" fmla="*/ 2803183 w 2985985"/>
                <a:gd name="connsiteY1" fmla="*/ 0 h 1244937"/>
                <a:gd name="connsiteX2" fmla="*/ 2985985 w 2985985"/>
                <a:gd name="connsiteY2" fmla="*/ 29184 h 1244937"/>
                <a:gd name="connsiteX3" fmla="*/ 0 w 2985985"/>
                <a:gd name="connsiteY3" fmla="*/ 1244937 h 1244937"/>
                <a:gd name="connsiteX4" fmla="*/ 19455 w 2985985"/>
                <a:gd name="connsiteY4" fmla="*/ 943380 h 124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5985" h="1244937">
                  <a:moveTo>
                    <a:pt x="19455" y="943380"/>
                  </a:moveTo>
                  <a:lnTo>
                    <a:pt x="2803183" y="0"/>
                  </a:lnTo>
                  <a:lnTo>
                    <a:pt x="2985985" y="29184"/>
                  </a:lnTo>
                  <a:lnTo>
                    <a:pt x="0" y="1244937"/>
                  </a:lnTo>
                  <a:lnTo>
                    <a:pt x="19455" y="9433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91125" y="3418765"/>
            <a:ext cx="29523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cap="all" dirty="0" smtClean="0">
                <a:solidFill>
                  <a:schemeClr val="accent2"/>
                </a:solidFill>
                <a:latin typeface="Impact" panose="020B0806030902050204" pitchFamily="34" charset="0"/>
                <a:ea typeface="方正正中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7200" cap="all" dirty="0">
              <a:solidFill>
                <a:schemeClr val="accent2"/>
              </a:solidFill>
              <a:latin typeface="Impact" panose="020B0806030902050204" pitchFamily="34" charset="0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9"/>
          <p:cNvSpPr txBox="1"/>
          <p:nvPr/>
        </p:nvSpPr>
        <p:spPr bwMode="auto">
          <a:xfrm>
            <a:off x="591125" y="5295600"/>
            <a:ext cx="6292046" cy="416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10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适用于新年计划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endParaRPr lang="zh-CN" altLang="en-US" sz="2109" cap="all" spc="316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91125" y="4326707"/>
            <a:ext cx="818058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cap="all" dirty="0" smtClean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公司年终暨新年计划</a:t>
            </a:r>
            <a:endParaRPr lang="zh-CN" altLang="en-US" sz="6600" cap="all" dirty="0">
              <a:solidFill>
                <a:schemeClr val="accent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Weezer - You Might Thin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9604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8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5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2" grpId="1"/>
      <p:bldP spid="13" grpId="0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1"/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4" name="AutoShape 2"/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4"/>
          <p:cNvSpPr>
            <a:spLocks/>
          </p:cNvSpPr>
          <p:nvPr/>
        </p:nvSpPr>
        <p:spPr bwMode="auto">
          <a:xfrm>
            <a:off x="2990501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79" name="AutoShape 7"/>
          <p:cNvSpPr>
            <a:spLocks/>
          </p:cNvSpPr>
          <p:nvPr/>
        </p:nvSpPr>
        <p:spPr bwMode="auto">
          <a:xfrm>
            <a:off x="8638775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1" name="AutoShape 12"/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AutoShape 13"/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AutoShape 14"/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AutoShape 15"/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AutoShape 16"/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7"/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AutoShape 18"/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AutoShape 19"/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2324920" y="248772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28700" y="2894259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ounded Rectangle 11"/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9113963" y="248772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113963" y="2894259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324920" y="511854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628700" y="5525080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109075" y="511854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9109075" y="5525080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12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74" grpId="0" animBg="1" autoUpdateAnimBg="0"/>
      <p:bldP spid="76" grpId="0" autoUpdateAnimBg="0"/>
      <p:bldP spid="79" grpId="0" autoUpdateAnimBg="0"/>
      <p:bldP spid="85" grpId="0" animBg="1"/>
      <p:bldP spid="86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0"/>
          <p:cNvGrpSpPr/>
          <p:nvPr/>
        </p:nvGrpSpPr>
        <p:grpSpPr>
          <a:xfrm>
            <a:off x="5198435" y="4256674"/>
            <a:ext cx="2552516" cy="2118900"/>
            <a:chOff x="914400" y="3061139"/>
            <a:chExt cx="2182197" cy="1811491"/>
          </a:xfrm>
        </p:grpSpPr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937330" y="3909559"/>
              <a:ext cx="2094298" cy="96307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707" y="0"/>
                </a:cxn>
                <a:cxn ang="0">
                  <a:pos x="1096" y="302"/>
                </a:cxn>
                <a:cxn ang="0">
                  <a:pos x="290" y="504"/>
                </a:cxn>
                <a:cxn ang="0">
                  <a:pos x="0" y="152"/>
                </a:cxn>
              </a:cxnLst>
              <a:rect l="0" t="0" r="r" b="b"/>
              <a:pathLst>
                <a:path w="1096" h="504">
                  <a:moveTo>
                    <a:pt x="0" y="152"/>
                  </a:moveTo>
                  <a:lnTo>
                    <a:pt x="707" y="0"/>
                  </a:lnTo>
                  <a:lnTo>
                    <a:pt x="1096" y="302"/>
                  </a:lnTo>
                  <a:lnTo>
                    <a:pt x="290" y="504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2288305" y="3061139"/>
              <a:ext cx="808292" cy="1425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" y="255"/>
                </a:cxn>
                <a:cxn ang="0">
                  <a:pos x="394" y="744"/>
                </a:cxn>
                <a:cxn ang="0">
                  <a:pos x="389" y="74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423" h="746">
                  <a:moveTo>
                    <a:pt x="0" y="0"/>
                  </a:moveTo>
                  <a:lnTo>
                    <a:pt x="423" y="255"/>
                  </a:lnTo>
                  <a:lnTo>
                    <a:pt x="394" y="744"/>
                  </a:lnTo>
                  <a:lnTo>
                    <a:pt x="389" y="74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914400" y="3061139"/>
              <a:ext cx="1373906" cy="1138870"/>
            </a:xfrm>
            <a:custGeom>
              <a:avLst/>
              <a:gdLst/>
              <a:ahLst/>
              <a:cxnLst>
                <a:cxn ang="0">
                  <a:pos x="719" y="0"/>
                </a:cxn>
                <a:cxn ang="0">
                  <a:pos x="719" y="444"/>
                </a:cxn>
                <a:cxn ang="0">
                  <a:pos x="12" y="596"/>
                </a:cxn>
                <a:cxn ang="0">
                  <a:pos x="0" y="118"/>
                </a:cxn>
                <a:cxn ang="0">
                  <a:pos x="719" y="0"/>
                </a:cxn>
              </a:cxnLst>
              <a:rect l="0" t="0" r="r" b="b"/>
              <a:pathLst>
                <a:path w="719" h="596">
                  <a:moveTo>
                    <a:pt x="719" y="0"/>
                  </a:moveTo>
                  <a:lnTo>
                    <a:pt x="719" y="444"/>
                  </a:lnTo>
                  <a:lnTo>
                    <a:pt x="12" y="596"/>
                  </a:lnTo>
                  <a:lnTo>
                    <a:pt x="0" y="11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4650741" y="1910373"/>
            <a:ext cx="3921642" cy="3201459"/>
            <a:chOff x="2934848" y="1057173"/>
            <a:chExt cx="3352690" cy="2736990"/>
          </a:xfrm>
        </p:grpSpPr>
        <p:grpSp>
          <p:nvGrpSpPr>
            <p:cNvPr id="4" name="Group 189"/>
            <p:cNvGrpSpPr/>
            <p:nvPr/>
          </p:nvGrpSpPr>
          <p:grpSpPr>
            <a:xfrm>
              <a:off x="4653082" y="1221946"/>
              <a:ext cx="395845" cy="464439"/>
              <a:chOff x="4913463" y="1279524"/>
              <a:chExt cx="395845" cy="464439"/>
            </a:xfrm>
          </p:grpSpPr>
          <p:grpSp>
            <p:nvGrpSpPr>
              <p:cNvPr id="5" name="Group 149"/>
              <p:cNvGrpSpPr/>
              <p:nvPr/>
            </p:nvGrpSpPr>
            <p:grpSpPr>
              <a:xfrm>
                <a:off x="4913463" y="1279524"/>
                <a:ext cx="395845" cy="464439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31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" name="Group 148"/>
              <p:cNvGrpSpPr/>
              <p:nvPr/>
            </p:nvGrpSpPr>
            <p:grpSpPr>
              <a:xfrm>
                <a:off x="5042077" y="1345260"/>
                <a:ext cx="142904" cy="275805"/>
                <a:chOff x="5094288" y="1274763"/>
                <a:chExt cx="158750" cy="306387"/>
              </a:xfrm>
            </p:grpSpPr>
            <p:sp>
              <p:nvSpPr>
                <p:cNvPr id="21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Group 179"/>
            <p:cNvGrpSpPr/>
            <p:nvPr/>
          </p:nvGrpSpPr>
          <p:grpSpPr>
            <a:xfrm>
              <a:off x="4069367" y="3008190"/>
              <a:ext cx="670221" cy="785973"/>
              <a:chOff x="4379002" y="3038673"/>
              <a:chExt cx="670221" cy="785973"/>
            </a:xfrm>
          </p:grpSpPr>
          <p:grpSp>
            <p:nvGrpSpPr>
              <p:cNvPr id="13" name="Group 151"/>
              <p:cNvGrpSpPr/>
              <p:nvPr/>
            </p:nvGrpSpPr>
            <p:grpSpPr>
              <a:xfrm>
                <a:off x="4379002" y="3038673"/>
                <a:ext cx="670221" cy="785973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42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52"/>
              <p:cNvGrpSpPr/>
              <p:nvPr/>
            </p:nvGrpSpPr>
            <p:grpSpPr>
              <a:xfrm>
                <a:off x="4486179" y="3178719"/>
                <a:ext cx="484446" cy="368694"/>
                <a:chOff x="4476750" y="3311525"/>
                <a:chExt cx="538163" cy="409576"/>
              </a:xfrm>
            </p:grpSpPr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180"/>
            <p:cNvGrpSpPr/>
            <p:nvPr/>
          </p:nvGrpSpPr>
          <p:grpSpPr>
            <a:xfrm>
              <a:off x="4830009" y="3066085"/>
              <a:ext cx="438716" cy="508547"/>
              <a:chOff x="5217849" y="2905765"/>
              <a:chExt cx="438716" cy="508547"/>
            </a:xfrm>
          </p:grpSpPr>
          <p:grpSp>
            <p:nvGrpSpPr>
              <p:cNvPr id="16" name="Group 150"/>
              <p:cNvGrpSpPr/>
              <p:nvPr/>
            </p:nvGrpSpPr>
            <p:grpSpPr>
              <a:xfrm>
                <a:off x="5217849" y="2905765"/>
                <a:ext cx="438716" cy="508547"/>
                <a:chOff x="5289550" y="3008313"/>
                <a:chExt cx="487363" cy="564939"/>
              </a:xfrm>
              <a:solidFill>
                <a:schemeClr val="accent3"/>
              </a:solidFill>
            </p:grpSpPr>
            <p:sp>
              <p:nvSpPr>
                <p:cNvPr id="47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Freeform 27"/>
                <p:cNvSpPr>
                  <a:spLocks/>
                </p:cNvSpPr>
                <p:nvPr/>
              </p:nvSpPr>
              <p:spPr bwMode="auto">
                <a:xfrm>
                  <a:off x="5413375" y="3457364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Freeform 56"/>
              <p:cNvSpPr>
                <a:spLocks noEditPoints="1"/>
              </p:cNvSpPr>
              <p:nvPr/>
            </p:nvSpPr>
            <p:spPr bwMode="auto">
              <a:xfrm>
                <a:off x="5313595" y="2975796"/>
                <a:ext cx="260086" cy="264373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2"/>
            <p:cNvGrpSpPr/>
            <p:nvPr/>
          </p:nvGrpSpPr>
          <p:grpSpPr>
            <a:xfrm>
              <a:off x="4677609" y="2445889"/>
              <a:ext cx="530175" cy="620204"/>
              <a:chOff x="4974912" y="2319866"/>
              <a:chExt cx="530175" cy="620204"/>
            </a:xfrm>
          </p:grpSpPr>
          <p:grpSp>
            <p:nvGrpSpPr>
              <p:cNvPr id="18" name="Group 144"/>
              <p:cNvGrpSpPr/>
              <p:nvPr/>
            </p:nvGrpSpPr>
            <p:grpSpPr>
              <a:xfrm>
                <a:off x="4974912" y="2319866"/>
                <a:ext cx="530175" cy="620204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54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43"/>
              <p:cNvGrpSpPr/>
              <p:nvPr/>
            </p:nvGrpSpPr>
            <p:grpSpPr>
              <a:xfrm>
                <a:off x="5070658" y="2422757"/>
                <a:ext cx="367264" cy="327250"/>
                <a:chOff x="5126038" y="2471738"/>
                <a:chExt cx="407988" cy="363537"/>
              </a:xfrm>
            </p:grpSpPr>
            <p:sp>
              <p:nvSpPr>
                <p:cNvPr id="52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" name="Group 181"/>
            <p:cNvGrpSpPr/>
            <p:nvPr/>
          </p:nvGrpSpPr>
          <p:grpSpPr>
            <a:xfrm>
              <a:off x="5211009" y="2151693"/>
              <a:ext cx="448719" cy="491590"/>
              <a:chOff x="5632271" y="2338443"/>
              <a:chExt cx="448719" cy="491590"/>
            </a:xfrm>
          </p:grpSpPr>
          <p:grpSp>
            <p:nvGrpSpPr>
              <p:cNvPr id="224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59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90"/>
            <p:cNvGrpSpPr/>
            <p:nvPr/>
          </p:nvGrpSpPr>
          <p:grpSpPr>
            <a:xfrm>
              <a:off x="5001768" y="1626364"/>
              <a:ext cx="503023" cy="588765"/>
              <a:chOff x="5262149" y="1683942"/>
              <a:chExt cx="503023" cy="588765"/>
            </a:xfrm>
          </p:grpSpPr>
          <p:grpSp>
            <p:nvGrpSpPr>
              <p:cNvPr id="226" name="Group 146"/>
              <p:cNvGrpSpPr/>
              <p:nvPr/>
            </p:nvGrpSpPr>
            <p:grpSpPr>
              <a:xfrm>
                <a:off x="5262149" y="1683944"/>
                <a:ext cx="503023" cy="588766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69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7" name="Group 147"/>
              <p:cNvGrpSpPr/>
              <p:nvPr/>
            </p:nvGrpSpPr>
            <p:grpSpPr>
              <a:xfrm>
                <a:off x="5403626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64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8" name="Group 191"/>
            <p:cNvGrpSpPr/>
            <p:nvPr/>
          </p:nvGrpSpPr>
          <p:grpSpPr>
            <a:xfrm>
              <a:off x="4376034" y="1760089"/>
              <a:ext cx="530175" cy="620204"/>
              <a:chOff x="4479035" y="1763969"/>
              <a:chExt cx="530175" cy="620204"/>
            </a:xfrm>
          </p:grpSpPr>
          <p:grpSp>
            <p:nvGrpSpPr>
              <p:cNvPr id="229" name="Group 140"/>
              <p:cNvGrpSpPr/>
              <p:nvPr/>
            </p:nvGrpSpPr>
            <p:grpSpPr>
              <a:xfrm>
                <a:off x="4479035" y="1763969"/>
                <a:ext cx="530175" cy="620204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79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0" name="Group 139"/>
              <p:cNvGrpSpPr/>
              <p:nvPr/>
            </p:nvGrpSpPr>
            <p:grpSpPr>
              <a:xfrm>
                <a:off x="4534767" y="1825418"/>
                <a:ext cx="394416" cy="392987"/>
                <a:chOff x="4530725" y="1808163"/>
                <a:chExt cx="438150" cy="436563"/>
              </a:xfrm>
            </p:grpSpPr>
            <p:sp>
              <p:nvSpPr>
                <p:cNvPr id="74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31" name="Group 188"/>
            <p:cNvGrpSpPr/>
            <p:nvPr/>
          </p:nvGrpSpPr>
          <p:grpSpPr>
            <a:xfrm>
              <a:off x="54047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232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7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2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84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3" name="Group 192"/>
            <p:cNvGrpSpPr/>
            <p:nvPr/>
          </p:nvGrpSpPr>
          <p:grpSpPr>
            <a:xfrm>
              <a:off x="3737321" y="1965363"/>
              <a:ext cx="484446" cy="568759"/>
              <a:chOff x="3847398" y="1964034"/>
              <a:chExt cx="484446" cy="568759"/>
            </a:xfrm>
          </p:grpSpPr>
          <p:grpSp>
            <p:nvGrpSpPr>
              <p:cNvPr id="244" name="Group 138"/>
              <p:cNvGrpSpPr/>
              <p:nvPr/>
            </p:nvGrpSpPr>
            <p:grpSpPr>
              <a:xfrm>
                <a:off x="3847398" y="1964034"/>
                <a:ext cx="484446" cy="5687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4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5" name="Group 137"/>
              <p:cNvGrpSpPr/>
              <p:nvPr/>
            </p:nvGrpSpPr>
            <p:grpSpPr>
              <a:xfrm>
                <a:off x="4003147" y="2066925"/>
                <a:ext cx="218643" cy="275805"/>
                <a:chOff x="3940175" y="2076450"/>
                <a:chExt cx="242888" cy="306388"/>
              </a:xfrm>
            </p:grpSpPr>
            <p:sp>
              <p:nvSpPr>
                <p:cNvPr id="92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6" name="Group 187"/>
            <p:cNvGrpSpPr/>
            <p:nvPr/>
          </p:nvGrpSpPr>
          <p:grpSpPr>
            <a:xfrm>
              <a:off x="5638800" y="1782125"/>
              <a:ext cx="420138" cy="491591"/>
              <a:chOff x="3434404" y="1506741"/>
              <a:chExt cx="420138" cy="491591"/>
            </a:xfrm>
          </p:grpSpPr>
          <p:grpSp>
            <p:nvGrpSpPr>
              <p:cNvPr id="247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99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8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8" name="Group 186"/>
            <p:cNvGrpSpPr/>
            <p:nvPr/>
          </p:nvGrpSpPr>
          <p:grpSpPr>
            <a:xfrm>
              <a:off x="3919732" y="1549973"/>
              <a:ext cx="454435" cy="491590"/>
              <a:chOff x="3130019" y="2054064"/>
              <a:chExt cx="454435" cy="491590"/>
            </a:xfrm>
          </p:grpSpPr>
          <p:grpSp>
            <p:nvGrpSpPr>
              <p:cNvPr id="249" name="Group 133"/>
              <p:cNvGrpSpPr/>
              <p:nvPr/>
            </p:nvGrpSpPr>
            <p:grpSpPr>
              <a:xfrm>
                <a:off x="3164316" y="2054064"/>
                <a:ext cx="420138" cy="491590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04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Freeform 76"/>
              <p:cNvSpPr>
                <a:spLocks noEditPoints="1"/>
              </p:cNvSpPr>
              <p:nvPr/>
            </p:nvSpPr>
            <p:spPr bwMode="auto">
              <a:xfrm>
                <a:off x="3130019" y="2151239"/>
                <a:ext cx="398703" cy="261515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0" name="Group 185"/>
            <p:cNvGrpSpPr/>
            <p:nvPr/>
          </p:nvGrpSpPr>
          <p:grpSpPr>
            <a:xfrm>
              <a:off x="5867400" y="1329948"/>
              <a:ext cx="420138" cy="491590"/>
              <a:chOff x="3164316" y="2615677"/>
              <a:chExt cx="420138" cy="491590"/>
            </a:xfrm>
          </p:grpSpPr>
          <p:grpSp>
            <p:nvGrpSpPr>
              <p:cNvPr id="251" name="Group 134"/>
              <p:cNvGrpSpPr/>
              <p:nvPr/>
            </p:nvGrpSpPr>
            <p:grpSpPr>
              <a:xfrm>
                <a:off x="3164316" y="2615677"/>
                <a:ext cx="420138" cy="491590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109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Freeform 77"/>
              <p:cNvSpPr>
                <a:spLocks/>
              </p:cNvSpPr>
              <p:nvPr/>
            </p:nvSpPr>
            <p:spPr bwMode="auto">
              <a:xfrm>
                <a:off x="3270065" y="2715710"/>
                <a:ext cx="222931" cy="205782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84"/>
            <p:cNvGrpSpPr/>
            <p:nvPr/>
          </p:nvGrpSpPr>
          <p:grpSpPr>
            <a:xfrm>
              <a:off x="3534609" y="2515228"/>
              <a:ext cx="585907" cy="685941"/>
              <a:chOff x="3680200" y="2572806"/>
              <a:chExt cx="585907" cy="685941"/>
            </a:xfrm>
          </p:grpSpPr>
          <p:grpSp>
            <p:nvGrpSpPr>
              <p:cNvPr id="253" name="Group 136"/>
              <p:cNvGrpSpPr/>
              <p:nvPr/>
            </p:nvGrpSpPr>
            <p:grpSpPr>
              <a:xfrm>
                <a:off x="3680200" y="2572806"/>
                <a:ext cx="585907" cy="685941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118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4" name="Group 135"/>
              <p:cNvGrpSpPr/>
              <p:nvPr/>
            </p:nvGrpSpPr>
            <p:grpSpPr>
              <a:xfrm>
                <a:off x="3813101" y="2709950"/>
                <a:ext cx="320105" cy="344393"/>
                <a:chOff x="3729038" y="2790825"/>
                <a:chExt cx="355600" cy="382588"/>
              </a:xfrm>
            </p:grpSpPr>
            <p:sp>
              <p:nvSpPr>
                <p:cNvPr id="114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5" name="Group 183"/>
            <p:cNvGrpSpPr/>
            <p:nvPr/>
          </p:nvGrpSpPr>
          <p:grpSpPr>
            <a:xfrm>
              <a:off x="4145772" y="2426627"/>
              <a:ext cx="418710" cy="491590"/>
              <a:chOff x="4406153" y="2484205"/>
              <a:chExt cx="418710" cy="491590"/>
            </a:xfrm>
          </p:grpSpPr>
          <p:grpSp>
            <p:nvGrpSpPr>
              <p:cNvPr id="33" name="Group 142"/>
              <p:cNvGrpSpPr/>
              <p:nvPr/>
            </p:nvGrpSpPr>
            <p:grpSpPr>
              <a:xfrm>
                <a:off x="4406153" y="2484205"/>
                <a:ext cx="418710" cy="491590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131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2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141"/>
              <p:cNvGrpSpPr/>
              <p:nvPr/>
            </p:nvGrpSpPr>
            <p:grpSpPr>
              <a:xfrm>
                <a:off x="4509044" y="2544225"/>
                <a:ext cx="251512" cy="324393"/>
                <a:chOff x="4502150" y="2606675"/>
                <a:chExt cx="279401" cy="360363"/>
              </a:xfrm>
            </p:grpSpPr>
            <p:sp>
              <p:nvSpPr>
                <p:cNvPr id="123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" name="Group 187"/>
            <p:cNvGrpSpPr/>
            <p:nvPr/>
          </p:nvGrpSpPr>
          <p:grpSpPr>
            <a:xfrm>
              <a:off x="3317183" y="1782125"/>
              <a:ext cx="420138" cy="491591"/>
              <a:chOff x="3434404" y="1506741"/>
              <a:chExt cx="420138" cy="491591"/>
            </a:xfrm>
          </p:grpSpPr>
          <p:grpSp>
            <p:nvGrpSpPr>
              <p:cNvPr id="44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80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190"/>
            <p:cNvGrpSpPr/>
            <p:nvPr/>
          </p:nvGrpSpPr>
          <p:grpSpPr>
            <a:xfrm rot="18664717">
              <a:off x="3001639" y="2101716"/>
              <a:ext cx="503023" cy="614379"/>
              <a:chOff x="5262149" y="1683944"/>
              <a:chExt cx="503023" cy="614379"/>
            </a:xfrm>
          </p:grpSpPr>
          <p:grpSp>
            <p:nvGrpSpPr>
              <p:cNvPr id="49" name="Group 146"/>
              <p:cNvGrpSpPr/>
              <p:nvPr/>
            </p:nvGrpSpPr>
            <p:grpSpPr>
              <a:xfrm>
                <a:off x="5262149" y="1683944"/>
                <a:ext cx="503023" cy="614379"/>
                <a:chOff x="5338763" y="1651000"/>
                <a:chExt cx="558800" cy="682503"/>
              </a:xfrm>
              <a:solidFill>
                <a:schemeClr val="accent3"/>
              </a:solidFill>
            </p:grpSpPr>
            <p:sp>
              <p:nvSpPr>
                <p:cNvPr id="192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3" name="Freeform 49"/>
                <p:cNvSpPr>
                  <a:spLocks/>
                </p:cNvSpPr>
                <p:nvPr/>
              </p:nvSpPr>
              <p:spPr bwMode="auto">
                <a:xfrm>
                  <a:off x="5504852" y="2171700"/>
                  <a:ext cx="118072" cy="1618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Group 147"/>
              <p:cNvGrpSpPr/>
              <p:nvPr/>
            </p:nvGrpSpPr>
            <p:grpSpPr>
              <a:xfrm>
                <a:off x="5403627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187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8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0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1" name="Group 188"/>
            <p:cNvGrpSpPr/>
            <p:nvPr/>
          </p:nvGrpSpPr>
          <p:grpSpPr>
            <a:xfrm>
              <a:off x="35086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56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0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197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1" name="Group 181"/>
            <p:cNvGrpSpPr/>
            <p:nvPr/>
          </p:nvGrpSpPr>
          <p:grpSpPr>
            <a:xfrm rot="19050093">
              <a:off x="2934848" y="1389968"/>
              <a:ext cx="448719" cy="491590"/>
              <a:chOff x="5632271" y="2338443"/>
              <a:chExt cx="448719" cy="491590"/>
            </a:xfrm>
          </p:grpSpPr>
          <p:grpSp>
            <p:nvGrpSpPr>
              <p:cNvPr id="62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5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6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181"/>
            <p:cNvGrpSpPr/>
            <p:nvPr/>
          </p:nvGrpSpPr>
          <p:grpSpPr>
            <a:xfrm>
              <a:off x="4204363" y="1057173"/>
              <a:ext cx="448719" cy="491590"/>
              <a:chOff x="5632271" y="2338443"/>
              <a:chExt cx="448719" cy="491590"/>
            </a:xfrm>
          </p:grpSpPr>
          <p:grpSp>
            <p:nvGrpSpPr>
              <p:cNvPr id="71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10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13" name="Freeform 45"/>
          <p:cNvSpPr>
            <a:spLocks noEditPoints="1"/>
          </p:cNvSpPr>
          <p:nvPr/>
        </p:nvSpPr>
        <p:spPr bwMode="auto">
          <a:xfrm>
            <a:off x="11334765" y="207077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9" name="Footer Text"/>
          <p:cNvSpPr txBox="1"/>
          <p:nvPr/>
        </p:nvSpPr>
        <p:spPr>
          <a:xfrm>
            <a:off x="8933941" y="1901919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2" name="Group 181"/>
          <p:cNvGrpSpPr/>
          <p:nvPr/>
        </p:nvGrpSpPr>
        <p:grpSpPr>
          <a:xfrm>
            <a:off x="5198060" y="4529218"/>
            <a:ext cx="2552519" cy="1855158"/>
            <a:chOff x="907784" y="3286620"/>
            <a:chExt cx="2182197" cy="1586010"/>
          </a:xfrm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907784" y="3286620"/>
              <a:ext cx="577078" cy="1586010"/>
            </a:xfrm>
            <a:custGeom>
              <a:avLst/>
              <a:gdLst/>
              <a:ahLst/>
              <a:cxnLst>
                <a:cxn ang="0">
                  <a:pos x="302" y="301"/>
                </a:cxn>
                <a:cxn ang="0">
                  <a:pos x="302" y="830"/>
                </a:cxn>
                <a:cxn ang="0">
                  <a:pos x="12" y="478"/>
                </a:cxn>
                <a:cxn ang="0">
                  <a:pos x="0" y="0"/>
                </a:cxn>
                <a:cxn ang="0">
                  <a:pos x="302" y="301"/>
                </a:cxn>
              </a:cxnLst>
              <a:rect l="0" t="0" r="r" b="b"/>
              <a:pathLst>
                <a:path w="302" h="830">
                  <a:moveTo>
                    <a:pt x="302" y="301"/>
                  </a:moveTo>
                  <a:lnTo>
                    <a:pt x="302" y="830"/>
                  </a:lnTo>
                  <a:lnTo>
                    <a:pt x="12" y="478"/>
                  </a:lnTo>
                  <a:lnTo>
                    <a:pt x="0" y="0"/>
                  </a:lnTo>
                  <a:lnTo>
                    <a:pt x="302" y="3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2"/>
            <p:cNvSpPr>
              <a:spLocks noEditPoints="1"/>
            </p:cNvSpPr>
            <p:nvPr/>
          </p:nvSpPr>
          <p:spPr bwMode="auto">
            <a:xfrm>
              <a:off x="1484862" y="3548407"/>
              <a:ext cx="1605119" cy="1324223"/>
            </a:xfrm>
            <a:custGeom>
              <a:avLst/>
              <a:gdLst/>
              <a:ahLst/>
              <a:cxnLst>
                <a:cxn ang="0">
                  <a:pos x="264" y="108"/>
                </a:cxn>
                <a:cxn ang="0">
                  <a:pos x="188" y="122"/>
                </a:cxn>
                <a:cxn ang="0">
                  <a:pos x="180" y="128"/>
                </a:cxn>
                <a:cxn ang="0">
                  <a:pos x="179" y="137"/>
                </a:cxn>
                <a:cxn ang="0">
                  <a:pos x="184" y="145"/>
                </a:cxn>
                <a:cxn ang="0">
                  <a:pos x="193" y="147"/>
                </a:cxn>
                <a:cxn ang="0">
                  <a:pos x="269" y="132"/>
                </a:cxn>
                <a:cxn ang="0">
                  <a:pos x="277" y="127"/>
                </a:cxn>
                <a:cxn ang="0">
                  <a:pos x="279" y="118"/>
                </a:cxn>
                <a:cxn ang="0">
                  <a:pos x="273" y="109"/>
                </a:cxn>
                <a:cxn ang="0">
                  <a:pos x="264" y="108"/>
                </a:cxn>
                <a:cxn ang="0">
                  <a:pos x="0" y="86"/>
                </a:cxn>
                <a:cxn ang="0">
                  <a:pos x="443" y="0"/>
                </a:cxn>
                <a:cxn ang="0">
                  <a:pos x="428" y="257"/>
                </a:cxn>
                <a:cxn ang="0">
                  <a:pos x="0" y="364"/>
                </a:cxn>
                <a:cxn ang="0">
                  <a:pos x="0" y="86"/>
                </a:cxn>
              </a:cxnLst>
              <a:rect l="0" t="0" r="r" b="b"/>
              <a:pathLst>
                <a:path w="443" h="364">
                  <a:moveTo>
                    <a:pt x="264" y="108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85" y="123"/>
                    <a:pt x="182" y="125"/>
                    <a:pt x="180" y="128"/>
                  </a:cubicBezTo>
                  <a:cubicBezTo>
                    <a:pt x="178" y="130"/>
                    <a:pt x="178" y="134"/>
                    <a:pt x="179" y="137"/>
                  </a:cubicBezTo>
                  <a:cubicBezTo>
                    <a:pt x="179" y="140"/>
                    <a:pt x="181" y="143"/>
                    <a:pt x="184" y="145"/>
                  </a:cubicBezTo>
                  <a:cubicBezTo>
                    <a:pt x="187" y="147"/>
                    <a:pt x="190" y="147"/>
                    <a:pt x="193" y="147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2" y="131"/>
                    <a:pt x="275" y="130"/>
                    <a:pt x="277" y="127"/>
                  </a:cubicBezTo>
                  <a:cubicBezTo>
                    <a:pt x="279" y="124"/>
                    <a:pt x="279" y="121"/>
                    <a:pt x="279" y="118"/>
                  </a:cubicBezTo>
                  <a:cubicBezTo>
                    <a:pt x="278" y="114"/>
                    <a:pt x="276" y="111"/>
                    <a:pt x="273" y="109"/>
                  </a:cubicBezTo>
                  <a:cubicBezTo>
                    <a:pt x="271" y="108"/>
                    <a:pt x="267" y="107"/>
                    <a:pt x="264" y="108"/>
                  </a:cubicBezTo>
                  <a:close/>
                  <a:moveTo>
                    <a:pt x="0" y="86"/>
                  </a:moveTo>
                  <a:cubicBezTo>
                    <a:pt x="443" y="0"/>
                    <a:pt x="443" y="0"/>
                    <a:pt x="443" y="0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3" name="Freeform 45"/>
          <p:cNvSpPr>
            <a:spLocks noEditPoints="1"/>
          </p:cNvSpPr>
          <p:nvPr/>
        </p:nvSpPr>
        <p:spPr bwMode="auto">
          <a:xfrm>
            <a:off x="11334765" y="287966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4" name="Footer Text"/>
          <p:cNvSpPr txBox="1"/>
          <p:nvPr/>
        </p:nvSpPr>
        <p:spPr>
          <a:xfrm>
            <a:off x="8933941" y="275912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5" name="Freeform 45"/>
          <p:cNvSpPr>
            <a:spLocks noEditPoints="1"/>
          </p:cNvSpPr>
          <p:nvPr/>
        </p:nvSpPr>
        <p:spPr bwMode="auto">
          <a:xfrm>
            <a:off x="11334765" y="381880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Footer Text"/>
          <p:cNvSpPr txBox="1"/>
          <p:nvPr/>
        </p:nvSpPr>
        <p:spPr>
          <a:xfrm>
            <a:off x="8933941" y="368026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7" name="Freeform 45"/>
          <p:cNvSpPr>
            <a:spLocks noEditPoints="1"/>
          </p:cNvSpPr>
          <p:nvPr/>
        </p:nvSpPr>
        <p:spPr bwMode="auto">
          <a:xfrm>
            <a:off x="11334765" y="47510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Footer Text"/>
          <p:cNvSpPr txBox="1"/>
          <p:nvPr/>
        </p:nvSpPr>
        <p:spPr>
          <a:xfrm>
            <a:off x="8933941" y="460904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Freeform 45"/>
          <p:cNvSpPr>
            <a:spLocks noEditPoints="1"/>
          </p:cNvSpPr>
          <p:nvPr/>
        </p:nvSpPr>
        <p:spPr bwMode="auto">
          <a:xfrm>
            <a:off x="11334765" y="557901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Footer Text"/>
          <p:cNvSpPr txBox="1"/>
          <p:nvPr/>
        </p:nvSpPr>
        <p:spPr>
          <a:xfrm>
            <a:off x="8933941" y="5434135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241" name="Chart 240"/>
          <p:cNvGraphicFramePr/>
          <p:nvPr/>
        </p:nvGraphicFramePr>
        <p:xfrm>
          <a:off x="755751" y="1448204"/>
          <a:ext cx="3423467" cy="49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8" name="文本框 16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194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9" grpId="0"/>
      <p:bldP spid="233" grpId="0" animBg="1"/>
      <p:bldP spid="234" grpId="0"/>
      <p:bldP spid="235" grpId="0" animBg="1"/>
      <p:bldP spid="236" grpId="0"/>
      <p:bldP spid="237" grpId="0" animBg="1"/>
      <p:bldP spid="238" grpId="0"/>
      <p:bldP spid="239" grpId="0" animBg="1"/>
      <p:bldP spid="240" grpId="0"/>
      <p:bldGraphic spid="241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462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53" y="0"/>
            <a:ext cx="5705757" cy="7232650"/>
          </a:xfrm>
          <a:custGeom>
            <a:avLst/>
            <a:gdLst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614172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81584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29768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3774395 w 6141720"/>
              <a:gd name="connsiteY2" fmla="*/ 684276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1720" h="6858000">
                <a:moveTo>
                  <a:pt x="0" y="0"/>
                </a:moveTo>
                <a:lnTo>
                  <a:pt x="6141720" y="0"/>
                </a:lnTo>
                <a:lnTo>
                  <a:pt x="3774395" y="684276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307798" y="160725"/>
            <a:ext cx="1559038" cy="509864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291209" y="2121577"/>
            <a:ext cx="1563056" cy="488723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496134" y="2571609"/>
            <a:ext cx="2089432" cy="2089432"/>
            <a:chOff x="4023360" y="2438400"/>
            <a:chExt cx="1981200" cy="1981200"/>
          </a:xfrm>
        </p:grpSpPr>
        <p:sp>
          <p:nvSpPr>
            <p:cNvPr id="22" name="椭圆 21"/>
            <p:cNvSpPr/>
            <p:nvPr/>
          </p:nvSpPr>
          <p:spPr>
            <a:xfrm>
              <a:off x="4023360" y="2438400"/>
              <a:ext cx="1981200" cy="198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0060" y="2828836"/>
              <a:ext cx="1447800" cy="1195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93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759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585566" y="3184277"/>
            <a:ext cx="6348659" cy="96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5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9330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3616325"/>
            <a:ext cx="12858044" cy="3616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7797527" y="1600101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907200" y="1600101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61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0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500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571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53" y="0"/>
            <a:ext cx="5705757" cy="7232650"/>
          </a:xfrm>
          <a:custGeom>
            <a:avLst/>
            <a:gdLst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614172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81584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29768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3774395 w 6141720"/>
              <a:gd name="connsiteY2" fmla="*/ 684276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1720" h="6858000">
                <a:moveTo>
                  <a:pt x="0" y="0"/>
                </a:moveTo>
                <a:lnTo>
                  <a:pt x="6141720" y="0"/>
                </a:lnTo>
                <a:lnTo>
                  <a:pt x="3774395" y="684276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307798" y="160725"/>
            <a:ext cx="1559038" cy="509864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291209" y="2121577"/>
            <a:ext cx="1563056" cy="488723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496134" y="2571609"/>
            <a:ext cx="2089432" cy="2089432"/>
            <a:chOff x="4023360" y="2438400"/>
            <a:chExt cx="1981200" cy="1981200"/>
          </a:xfrm>
        </p:grpSpPr>
        <p:sp>
          <p:nvSpPr>
            <p:cNvPr id="22" name="椭圆 21"/>
            <p:cNvSpPr/>
            <p:nvPr/>
          </p:nvSpPr>
          <p:spPr>
            <a:xfrm>
              <a:off x="4023360" y="2438400"/>
              <a:ext cx="1981200" cy="198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0060" y="2828836"/>
              <a:ext cx="1447800" cy="1195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93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759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585566" y="3184277"/>
            <a:ext cx="6348659" cy="96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5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3172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57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1213433" y="2365799"/>
            <a:ext cx="3077903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1102827" y="4221915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383722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3"/>
            </p:custDataLst>
          </p:nvPr>
        </p:nvSpPr>
        <p:spPr>
          <a:xfrm>
            <a:off x="8448803" y="222241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4"/>
            </p:custDataLst>
          </p:nvPr>
        </p:nvSpPr>
        <p:spPr>
          <a:xfrm>
            <a:off x="9023430" y="2161983"/>
            <a:ext cx="2251058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2"/>
          <p:cNvSpPr/>
          <p:nvPr>
            <p:custDataLst>
              <p:tags r:id="rId5"/>
            </p:custDataLst>
          </p:nvPr>
        </p:nvSpPr>
        <p:spPr>
          <a:xfrm>
            <a:off x="7938798" y="3115756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" name="MH_Entry_2"/>
          <p:cNvSpPr/>
          <p:nvPr>
            <p:custDataLst>
              <p:tags r:id="rId6"/>
            </p:custDataLst>
          </p:nvPr>
        </p:nvSpPr>
        <p:spPr>
          <a:xfrm>
            <a:off x="8497944" y="3055323"/>
            <a:ext cx="2251058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Number_3"/>
          <p:cNvSpPr/>
          <p:nvPr>
            <p:custDataLst>
              <p:tags r:id="rId7"/>
            </p:custDataLst>
          </p:nvPr>
        </p:nvSpPr>
        <p:spPr>
          <a:xfrm>
            <a:off x="7428793" y="4009096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3"/>
          <p:cNvSpPr/>
          <p:nvPr>
            <p:custDataLst>
              <p:tags r:id="rId8"/>
            </p:custDataLst>
          </p:nvPr>
        </p:nvSpPr>
        <p:spPr>
          <a:xfrm>
            <a:off x="7972457" y="3948663"/>
            <a:ext cx="2251058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1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4"/>
          <p:cNvSpPr/>
          <p:nvPr>
            <p:custDataLst>
              <p:tags r:id="rId9"/>
            </p:custDataLst>
          </p:nvPr>
        </p:nvSpPr>
        <p:spPr>
          <a:xfrm>
            <a:off x="6918787" y="4902435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4"/>
          <p:cNvSpPr/>
          <p:nvPr>
            <p:custDataLst>
              <p:tags r:id="rId10"/>
            </p:custDataLst>
          </p:nvPr>
        </p:nvSpPr>
        <p:spPr>
          <a:xfrm>
            <a:off x="7446969" y="4842002"/>
            <a:ext cx="2251058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78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0" grpId="0" animBg="1"/>
      <p:bldP spid="11" grpId="0" animBg="1"/>
      <p:bldP spid="12" grpId="0"/>
      <p:bldP spid="17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2384" y="1145"/>
            <a:ext cx="12859517" cy="36151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84" y="1145"/>
            <a:ext cx="4771013" cy="361518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533495" y="5292202"/>
            <a:ext cx="2466171" cy="193930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999667" y="4574771"/>
            <a:ext cx="2466171" cy="2656738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65838" y="4574771"/>
            <a:ext cx="2467965" cy="2656738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675" y="5292199"/>
            <a:ext cx="1972477" cy="1278004"/>
            <a:chOff x="3779016" y="5292615"/>
            <a:chExt cx="1972964" cy="1278320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16" y="5775822"/>
              <a:ext cx="1800937" cy="3771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6"/>
              <a:ext cx="1972963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8452" y="5209296"/>
            <a:ext cx="1997055" cy="1896955"/>
            <a:chOff x="6368433" y="5209687"/>
            <a:chExt cx="1997549" cy="1897424"/>
          </a:xfrm>
        </p:grpSpPr>
        <p:sp>
          <p:nvSpPr>
            <p:cNvPr id="40" name="Rectangle 39"/>
            <p:cNvSpPr/>
            <p:nvPr/>
          </p:nvSpPr>
          <p:spPr>
            <a:xfrm>
              <a:off x="6368433" y="5209687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7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01860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3354" y="5216490"/>
            <a:ext cx="1972937" cy="1889758"/>
            <a:chOff x="8713914" y="5216885"/>
            <a:chExt cx="1973425" cy="1890226"/>
          </a:xfrm>
        </p:grpSpPr>
        <p:sp>
          <p:nvSpPr>
            <p:cNvPr id="44" name="Rectangle 43"/>
            <p:cNvSpPr/>
            <p:nvPr/>
          </p:nvSpPr>
          <p:spPr>
            <a:xfrm>
              <a:off x="8723143" y="5216885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altLang="zh-CN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23217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048638" y="1431335"/>
            <a:ext cx="2484855" cy="114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id-ID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0995" y="1054309"/>
            <a:ext cx="1800493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75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505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93404" y="-12556"/>
            <a:ext cx="12951801" cy="4631650"/>
            <a:chOff x="-88900" y="-11906"/>
            <a:chExt cx="12280900" cy="2015241"/>
          </a:xfrm>
        </p:grpSpPr>
        <p:sp>
          <p:nvSpPr>
            <p:cNvPr id="6" name="矩形 5"/>
            <p:cNvSpPr/>
            <p:nvPr/>
          </p:nvSpPr>
          <p:spPr>
            <a:xfrm>
              <a:off x="7976681" y="-3"/>
              <a:ext cx="4215319" cy="1765304"/>
            </a:xfrm>
            <a:custGeom>
              <a:avLst/>
              <a:gdLst>
                <a:gd name="connsiteX0" fmla="*/ 0 w 4215319"/>
                <a:gd name="connsiteY0" fmla="*/ 0 h 894948"/>
                <a:gd name="connsiteX1" fmla="*/ 4215319 w 4215319"/>
                <a:gd name="connsiteY1" fmla="*/ 0 h 894948"/>
                <a:gd name="connsiteX2" fmla="*/ 4215319 w 4215319"/>
                <a:gd name="connsiteY2" fmla="*/ 894948 h 894948"/>
                <a:gd name="connsiteX3" fmla="*/ 0 w 4215319"/>
                <a:gd name="connsiteY3" fmla="*/ 894948 h 894948"/>
                <a:gd name="connsiteX4" fmla="*/ 0 w 4215319"/>
                <a:gd name="connsiteY4" fmla="*/ 0 h 894948"/>
                <a:gd name="connsiteX0" fmla="*/ 0 w 4215319"/>
                <a:gd name="connsiteY0" fmla="*/ 0 h 1361876"/>
                <a:gd name="connsiteX1" fmla="*/ 4215319 w 4215319"/>
                <a:gd name="connsiteY1" fmla="*/ 0 h 1361876"/>
                <a:gd name="connsiteX2" fmla="*/ 4215319 w 4215319"/>
                <a:gd name="connsiteY2" fmla="*/ 1361876 h 1361876"/>
                <a:gd name="connsiteX3" fmla="*/ 0 w 4215319"/>
                <a:gd name="connsiteY3" fmla="*/ 894948 h 1361876"/>
                <a:gd name="connsiteX4" fmla="*/ 0 w 4215319"/>
                <a:gd name="connsiteY4" fmla="*/ 0 h 136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5319" h="1361876">
                  <a:moveTo>
                    <a:pt x="0" y="0"/>
                  </a:moveTo>
                  <a:lnTo>
                    <a:pt x="4215319" y="0"/>
                  </a:lnTo>
                  <a:lnTo>
                    <a:pt x="4215319" y="1361876"/>
                  </a:lnTo>
                  <a:lnTo>
                    <a:pt x="0" y="8949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0800000">
              <a:off x="-88900" y="-11906"/>
              <a:ext cx="12280900" cy="2015241"/>
            </a:xfrm>
            <a:custGeom>
              <a:avLst/>
              <a:gdLst>
                <a:gd name="connsiteX0" fmla="*/ 0 w 3822971"/>
                <a:gd name="connsiteY0" fmla="*/ 1167319 h 1167319"/>
                <a:gd name="connsiteX1" fmla="*/ 0 w 3822971"/>
                <a:gd name="connsiteY1" fmla="*/ 0 h 1167319"/>
                <a:gd name="connsiteX2" fmla="*/ 3822971 w 3822971"/>
                <a:gd name="connsiteY2" fmla="*/ 1167319 h 1167319"/>
                <a:gd name="connsiteX3" fmla="*/ 0 w 3822971"/>
                <a:gd name="connsiteY3" fmla="*/ 1167319 h 1167319"/>
                <a:gd name="connsiteX0" fmla="*/ 0 w 12179031"/>
                <a:gd name="connsiteY0" fmla="*/ 0 h 1225685"/>
                <a:gd name="connsiteX1" fmla="*/ 8356060 w 12179031"/>
                <a:gd name="connsiteY1" fmla="*/ 58366 h 1225685"/>
                <a:gd name="connsiteX2" fmla="*/ 12179031 w 12179031"/>
                <a:gd name="connsiteY2" fmla="*/ 1225685 h 1225685"/>
                <a:gd name="connsiteX3" fmla="*/ 0 w 12179031"/>
                <a:gd name="connsiteY3" fmla="*/ 0 h 1225685"/>
                <a:gd name="connsiteX0" fmla="*/ 0 w 12179031"/>
                <a:gd name="connsiteY0" fmla="*/ 612842 h 1838527"/>
                <a:gd name="connsiteX1" fmla="*/ 1 w 12179031"/>
                <a:gd name="connsiteY1" fmla="*/ 0 h 1838527"/>
                <a:gd name="connsiteX2" fmla="*/ 12179031 w 12179031"/>
                <a:gd name="connsiteY2" fmla="*/ 1838527 h 1838527"/>
                <a:gd name="connsiteX3" fmla="*/ 0 w 12179031"/>
                <a:gd name="connsiteY3" fmla="*/ 612842 h 1838527"/>
                <a:gd name="connsiteX0" fmla="*/ 0 w 12267836"/>
                <a:gd name="connsiteY0" fmla="*/ 612842 h 1677218"/>
                <a:gd name="connsiteX1" fmla="*/ 1 w 12267836"/>
                <a:gd name="connsiteY1" fmla="*/ 0 h 1677218"/>
                <a:gd name="connsiteX2" fmla="*/ 12267836 w 12267836"/>
                <a:gd name="connsiteY2" fmla="*/ 1677218 h 1677218"/>
                <a:gd name="connsiteX3" fmla="*/ 0 w 12267836"/>
                <a:gd name="connsiteY3" fmla="*/ 612842 h 1677218"/>
                <a:gd name="connsiteX0" fmla="*/ 0 w 12267836"/>
                <a:gd name="connsiteY0" fmla="*/ 612842 h 1706437"/>
                <a:gd name="connsiteX1" fmla="*/ 1 w 12267836"/>
                <a:gd name="connsiteY1" fmla="*/ 0 h 1706437"/>
                <a:gd name="connsiteX2" fmla="*/ 12267836 w 12267836"/>
                <a:gd name="connsiteY2" fmla="*/ 1706437 h 1706437"/>
                <a:gd name="connsiteX3" fmla="*/ 0 w 12267836"/>
                <a:gd name="connsiteY3" fmla="*/ 612842 h 17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7836" h="1706437">
                  <a:moveTo>
                    <a:pt x="0" y="612842"/>
                  </a:moveTo>
                  <a:cubicBezTo>
                    <a:pt x="0" y="408561"/>
                    <a:pt x="1" y="204281"/>
                    <a:pt x="1" y="0"/>
                  </a:cubicBezTo>
                  <a:lnTo>
                    <a:pt x="12267836" y="1706437"/>
                  </a:lnTo>
                  <a:cubicBezTo>
                    <a:pt x="8208159" y="1297875"/>
                    <a:pt x="4059677" y="1021404"/>
                    <a:pt x="0" y="6128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rot="10800000">
              <a:off x="-2" y="-2"/>
              <a:ext cx="8949447" cy="1016001"/>
            </a:xfrm>
            <a:custGeom>
              <a:avLst/>
              <a:gdLst>
                <a:gd name="connsiteX0" fmla="*/ 0 w 8949447"/>
                <a:gd name="connsiteY0" fmla="*/ 943583 h 943583"/>
                <a:gd name="connsiteX1" fmla="*/ 0 w 8949447"/>
                <a:gd name="connsiteY1" fmla="*/ 0 h 943583"/>
                <a:gd name="connsiteX2" fmla="*/ 8949447 w 8949447"/>
                <a:gd name="connsiteY2" fmla="*/ 943583 h 943583"/>
                <a:gd name="connsiteX3" fmla="*/ 0 w 8949447"/>
                <a:gd name="connsiteY3" fmla="*/ 943583 h 943583"/>
                <a:gd name="connsiteX0" fmla="*/ 0 w 8949447"/>
                <a:gd name="connsiteY0" fmla="*/ 992221 h 992221"/>
                <a:gd name="connsiteX1" fmla="*/ 1147863 w 8949447"/>
                <a:gd name="connsiteY1" fmla="*/ 0 h 992221"/>
                <a:gd name="connsiteX2" fmla="*/ 8949447 w 8949447"/>
                <a:gd name="connsiteY2" fmla="*/ 992221 h 992221"/>
                <a:gd name="connsiteX3" fmla="*/ 0 w 8949447"/>
                <a:gd name="connsiteY3" fmla="*/ 992221 h 992221"/>
                <a:gd name="connsiteX0" fmla="*/ 0 w 8949447"/>
                <a:gd name="connsiteY0" fmla="*/ 894945 h 894945"/>
                <a:gd name="connsiteX1" fmla="*/ 1021404 w 8949447"/>
                <a:gd name="connsiteY1" fmla="*/ 0 h 894945"/>
                <a:gd name="connsiteX2" fmla="*/ 8949447 w 8949447"/>
                <a:gd name="connsiteY2" fmla="*/ 894945 h 894945"/>
                <a:gd name="connsiteX3" fmla="*/ 0 w 8949447"/>
                <a:gd name="connsiteY3" fmla="*/ 894945 h 89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447" h="894945">
                  <a:moveTo>
                    <a:pt x="0" y="894945"/>
                  </a:moveTo>
                  <a:lnTo>
                    <a:pt x="1021404" y="0"/>
                  </a:lnTo>
                  <a:lnTo>
                    <a:pt x="8949447" y="894945"/>
                  </a:lnTo>
                  <a:lnTo>
                    <a:pt x="0" y="8949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摘录 6"/>
            <p:cNvSpPr/>
            <p:nvPr/>
          </p:nvSpPr>
          <p:spPr>
            <a:xfrm rot="5400000">
              <a:off x="715018" y="-715022"/>
              <a:ext cx="1361876" cy="2791913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16020 h 16020"/>
                <a:gd name="connsiteX1" fmla="*/ 3500 w 10000"/>
                <a:gd name="connsiteY1" fmla="*/ 0 h 16020"/>
                <a:gd name="connsiteX2" fmla="*/ 10000 w 10000"/>
                <a:gd name="connsiteY2" fmla="*/ 16020 h 16020"/>
                <a:gd name="connsiteX3" fmla="*/ 0 w 10000"/>
                <a:gd name="connsiteY3" fmla="*/ 16020 h 16020"/>
                <a:gd name="connsiteX0" fmla="*/ 0 w 10000"/>
                <a:gd name="connsiteY0" fmla="*/ 14428 h 14428"/>
                <a:gd name="connsiteX1" fmla="*/ 3214 w 10000"/>
                <a:gd name="connsiteY1" fmla="*/ 0 h 14428"/>
                <a:gd name="connsiteX2" fmla="*/ 10000 w 10000"/>
                <a:gd name="connsiteY2" fmla="*/ 14428 h 14428"/>
                <a:gd name="connsiteX3" fmla="*/ 0 w 10000"/>
                <a:gd name="connsiteY3" fmla="*/ 14428 h 14428"/>
                <a:gd name="connsiteX0" fmla="*/ 0 w 10000"/>
                <a:gd name="connsiteY0" fmla="*/ 14279 h 14279"/>
                <a:gd name="connsiteX1" fmla="*/ 3143 w 10000"/>
                <a:gd name="connsiteY1" fmla="*/ 0 h 14279"/>
                <a:gd name="connsiteX2" fmla="*/ 10000 w 10000"/>
                <a:gd name="connsiteY2" fmla="*/ 14279 h 14279"/>
                <a:gd name="connsiteX3" fmla="*/ 0 w 10000"/>
                <a:gd name="connsiteY3" fmla="*/ 14279 h 14279"/>
                <a:gd name="connsiteX0" fmla="*/ 0 w 10000"/>
                <a:gd name="connsiteY0" fmla="*/ 14279 h 14279"/>
                <a:gd name="connsiteX1" fmla="*/ 3072 w 10000"/>
                <a:gd name="connsiteY1" fmla="*/ 0 h 14279"/>
                <a:gd name="connsiteX2" fmla="*/ 10000 w 10000"/>
                <a:gd name="connsiteY2" fmla="*/ 14279 h 14279"/>
                <a:gd name="connsiteX3" fmla="*/ 0 w 10000"/>
                <a:gd name="connsiteY3" fmla="*/ 14279 h 1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4279">
                  <a:moveTo>
                    <a:pt x="0" y="14279"/>
                  </a:moveTo>
                  <a:lnTo>
                    <a:pt x="3072" y="0"/>
                  </a:lnTo>
                  <a:lnTo>
                    <a:pt x="10000" y="14279"/>
                  </a:lnTo>
                  <a:lnTo>
                    <a:pt x="0" y="1427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9455" y="418491"/>
              <a:ext cx="2985985" cy="1244937"/>
            </a:xfrm>
            <a:custGeom>
              <a:avLst/>
              <a:gdLst>
                <a:gd name="connsiteX0" fmla="*/ 0 w 3210127"/>
                <a:gd name="connsiteY0" fmla="*/ 0 h 632298"/>
                <a:gd name="connsiteX1" fmla="*/ 3210127 w 3210127"/>
                <a:gd name="connsiteY1" fmla="*/ 0 h 632298"/>
                <a:gd name="connsiteX2" fmla="*/ 3210127 w 3210127"/>
                <a:gd name="connsiteY2" fmla="*/ 632298 h 632298"/>
                <a:gd name="connsiteX3" fmla="*/ 0 w 3210127"/>
                <a:gd name="connsiteY3" fmla="*/ 632298 h 632298"/>
                <a:gd name="connsiteX4" fmla="*/ 0 w 3210127"/>
                <a:gd name="connsiteY4" fmla="*/ 0 h 632298"/>
                <a:gd name="connsiteX0" fmla="*/ 0 w 3210127"/>
                <a:gd name="connsiteY0" fmla="*/ 933855 h 1566153"/>
                <a:gd name="connsiteX1" fmla="*/ 2830749 w 3210127"/>
                <a:gd name="connsiteY1" fmla="*/ 0 h 1566153"/>
                <a:gd name="connsiteX2" fmla="*/ 3210127 w 3210127"/>
                <a:gd name="connsiteY2" fmla="*/ 1566153 h 1566153"/>
                <a:gd name="connsiteX3" fmla="*/ 0 w 3210127"/>
                <a:gd name="connsiteY3" fmla="*/ 1566153 h 1566153"/>
                <a:gd name="connsiteX4" fmla="*/ 0 w 3210127"/>
                <a:gd name="connsiteY4" fmla="*/ 933855 h 1566153"/>
                <a:gd name="connsiteX0" fmla="*/ 0 w 2986391"/>
                <a:gd name="connsiteY0" fmla="*/ 933855 h 1566153"/>
                <a:gd name="connsiteX1" fmla="*/ 2830749 w 2986391"/>
                <a:gd name="connsiteY1" fmla="*/ 0 h 1566153"/>
                <a:gd name="connsiteX2" fmla="*/ 2986391 w 2986391"/>
                <a:gd name="connsiteY2" fmla="*/ 38911 h 1566153"/>
                <a:gd name="connsiteX3" fmla="*/ 0 w 2986391"/>
                <a:gd name="connsiteY3" fmla="*/ 1566153 h 1566153"/>
                <a:gd name="connsiteX4" fmla="*/ 0 w 2986391"/>
                <a:gd name="connsiteY4" fmla="*/ 933855 h 1566153"/>
                <a:gd name="connsiteX0" fmla="*/ 19455 w 3005846"/>
                <a:gd name="connsiteY0" fmla="*/ 933855 h 1235412"/>
                <a:gd name="connsiteX1" fmla="*/ 2850204 w 3005846"/>
                <a:gd name="connsiteY1" fmla="*/ 0 h 1235412"/>
                <a:gd name="connsiteX2" fmla="*/ 3005846 w 3005846"/>
                <a:gd name="connsiteY2" fmla="*/ 38911 h 1235412"/>
                <a:gd name="connsiteX3" fmla="*/ 0 w 3005846"/>
                <a:gd name="connsiteY3" fmla="*/ 1235412 h 1235412"/>
                <a:gd name="connsiteX4" fmla="*/ 19455 w 3005846"/>
                <a:gd name="connsiteY4" fmla="*/ 933855 h 1235412"/>
                <a:gd name="connsiteX0" fmla="*/ 19455 w 2947480"/>
                <a:gd name="connsiteY0" fmla="*/ 933855 h 1235412"/>
                <a:gd name="connsiteX1" fmla="*/ 2850204 w 2947480"/>
                <a:gd name="connsiteY1" fmla="*/ 0 h 1235412"/>
                <a:gd name="connsiteX2" fmla="*/ 2947480 w 2947480"/>
                <a:gd name="connsiteY2" fmla="*/ 38911 h 1235412"/>
                <a:gd name="connsiteX3" fmla="*/ 0 w 2947480"/>
                <a:gd name="connsiteY3" fmla="*/ 1235412 h 1235412"/>
                <a:gd name="connsiteX4" fmla="*/ 19455 w 2947480"/>
                <a:gd name="connsiteY4" fmla="*/ 933855 h 1235412"/>
                <a:gd name="connsiteX0" fmla="*/ 19455 w 2947480"/>
                <a:gd name="connsiteY0" fmla="*/ 933855 h 1235412"/>
                <a:gd name="connsiteX1" fmla="*/ 2821021 w 2947480"/>
                <a:gd name="connsiteY1" fmla="*/ 0 h 1235412"/>
                <a:gd name="connsiteX2" fmla="*/ 2947480 w 2947480"/>
                <a:gd name="connsiteY2" fmla="*/ 38911 h 1235412"/>
                <a:gd name="connsiteX3" fmla="*/ 0 w 2947480"/>
                <a:gd name="connsiteY3" fmla="*/ 1235412 h 1235412"/>
                <a:gd name="connsiteX4" fmla="*/ 19455 w 2947480"/>
                <a:gd name="connsiteY4" fmla="*/ 933855 h 1235412"/>
                <a:gd name="connsiteX0" fmla="*/ 19455 w 2966935"/>
                <a:gd name="connsiteY0" fmla="*/ 933855 h 1235412"/>
                <a:gd name="connsiteX1" fmla="*/ 2821021 w 2966935"/>
                <a:gd name="connsiteY1" fmla="*/ 0 h 1235412"/>
                <a:gd name="connsiteX2" fmla="*/ 2966935 w 2966935"/>
                <a:gd name="connsiteY2" fmla="*/ 29184 h 1235412"/>
                <a:gd name="connsiteX3" fmla="*/ 0 w 2966935"/>
                <a:gd name="connsiteY3" fmla="*/ 1235412 h 1235412"/>
                <a:gd name="connsiteX4" fmla="*/ 19455 w 2966935"/>
                <a:gd name="connsiteY4" fmla="*/ 933855 h 1235412"/>
                <a:gd name="connsiteX0" fmla="*/ 19455 w 2966935"/>
                <a:gd name="connsiteY0" fmla="*/ 933855 h 1235412"/>
                <a:gd name="connsiteX1" fmla="*/ 2786515 w 2966935"/>
                <a:gd name="connsiteY1" fmla="*/ 0 h 1235412"/>
                <a:gd name="connsiteX2" fmla="*/ 2966935 w 2966935"/>
                <a:gd name="connsiteY2" fmla="*/ 29184 h 1235412"/>
                <a:gd name="connsiteX3" fmla="*/ 0 w 2966935"/>
                <a:gd name="connsiteY3" fmla="*/ 1235412 h 1235412"/>
                <a:gd name="connsiteX4" fmla="*/ 19455 w 2966935"/>
                <a:gd name="connsiteY4" fmla="*/ 933855 h 1235412"/>
                <a:gd name="connsiteX0" fmla="*/ 19455 w 2966935"/>
                <a:gd name="connsiteY0" fmla="*/ 943380 h 1244937"/>
                <a:gd name="connsiteX1" fmla="*/ 2803183 w 2966935"/>
                <a:gd name="connsiteY1" fmla="*/ 0 h 1244937"/>
                <a:gd name="connsiteX2" fmla="*/ 2966935 w 2966935"/>
                <a:gd name="connsiteY2" fmla="*/ 38709 h 1244937"/>
                <a:gd name="connsiteX3" fmla="*/ 0 w 2966935"/>
                <a:gd name="connsiteY3" fmla="*/ 1244937 h 1244937"/>
                <a:gd name="connsiteX4" fmla="*/ 19455 w 2966935"/>
                <a:gd name="connsiteY4" fmla="*/ 943380 h 1244937"/>
                <a:gd name="connsiteX0" fmla="*/ 19455 w 2985985"/>
                <a:gd name="connsiteY0" fmla="*/ 943380 h 1244937"/>
                <a:gd name="connsiteX1" fmla="*/ 2803183 w 2985985"/>
                <a:gd name="connsiteY1" fmla="*/ 0 h 1244937"/>
                <a:gd name="connsiteX2" fmla="*/ 2985985 w 2985985"/>
                <a:gd name="connsiteY2" fmla="*/ 29184 h 1244937"/>
                <a:gd name="connsiteX3" fmla="*/ 0 w 2985985"/>
                <a:gd name="connsiteY3" fmla="*/ 1244937 h 1244937"/>
                <a:gd name="connsiteX4" fmla="*/ 19455 w 2985985"/>
                <a:gd name="connsiteY4" fmla="*/ 943380 h 124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5985" h="1244937">
                  <a:moveTo>
                    <a:pt x="19455" y="943380"/>
                  </a:moveTo>
                  <a:lnTo>
                    <a:pt x="2803183" y="0"/>
                  </a:lnTo>
                  <a:lnTo>
                    <a:pt x="2985985" y="29184"/>
                  </a:lnTo>
                  <a:lnTo>
                    <a:pt x="0" y="1244937"/>
                  </a:lnTo>
                  <a:lnTo>
                    <a:pt x="19455" y="9433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91125" y="3418765"/>
            <a:ext cx="29523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cap="all" dirty="0" smtClean="0">
                <a:solidFill>
                  <a:schemeClr val="accent2"/>
                </a:solidFill>
                <a:latin typeface="Impact" panose="020B0806030902050204" pitchFamily="34" charset="0"/>
                <a:ea typeface="方正正中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7200" cap="all" dirty="0">
              <a:solidFill>
                <a:schemeClr val="accent2"/>
              </a:solidFill>
              <a:latin typeface="Impact" panose="020B0806030902050204" pitchFamily="34" charset="0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9"/>
          <p:cNvSpPr txBox="1"/>
          <p:nvPr/>
        </p:nvSpPr>
        <p:spPr bwMode="auto">
          <a:xfrm>
            <a:off x="591125" y="5295600"/>
            <a:ext cx="6292046" cy="416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10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适用于新年计划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210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endParaRPr lang="zh-CN" altLang="en-US" sz="2109" cap="all" spc="316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91125" y="4326707"/>
            <a:ext cx="818058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cap="all" dirty="0" smtClean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600" cap="all" dirty="0">
              <a:solidFill>
                <a:schemeClr val="accent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26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53" y="0"/>
            <a:ext cx="5705757" cy="7232650"/>
          </a:xfrm>
          <a:custGeom>
            <a:avLst/>
            <a:gdLst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614172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81584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29768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3774395 w 6141720"/>
              <a:gd name="connsiteY2" fmla="*/ 684276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1720" h="6858000">
                <a:moveTo>
                  <a:pt x="0" y="0"/>
                </a:moveTo>
                <a:lnTo>
                  <a:pt x="6141720" y="0"/>
                </a:lnTo>
                <a:lnTo>
                  <a:pt x="3774395" y="684276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307798" y="160725"/>
            <a:ext cx="1559038" cy="509864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291209" y="2121577"/>
            <a:ext cx="1563056" cy="488723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496134" y="2571609"/>
            <a:ext cx="2089432" cy="2089432"/>
            <a:chOff x="4023360" y="2438400"/>
            <a:chExt cx="1981200" cy="1981200"/>
          </a:xfrm>
        </p:grpSpPr>
        <p:sp>
          <p:nvSpPr>
            <p:cNvPr id="22" name="椭圆 21"/>
            <p:cNvSpPr/>
            <p:nvPr/>
          </p:nvSpPr>
          <p:spPr>
            <a:xfrm>
              <a:off x="4023360" y="2438400"/>
              <a:ext cx="1981200" cy="198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0060" y="2828836"/>
              <a:ext cx="1447800" cy="1195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9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759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585566" y="3184277"/>
            <a:ext cx="6348659" cy="96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5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4893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1028775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6372900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6370669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31" name="Group 1"/>
          <p:cNvGrpSpPr>
            <a:grpSpLocks/>
          </p:cNvGrpSpPr>
          <p:nvPr/>
        </p:nvGrpSpPr>
        <p:grpSpPr bwMode="auto">
          <a:xfrm>
            <a:off x="3657675" y="1665296"/>
            <a:ext cx="2571609" cy="5058390"/>
            <a:chOff x="-1" y="0"/>
            <a:chExt cx="1829063" cy="3596384"/>
          </a:xfrm>
        </p:grpSpPr>
        <p:sp>
          <p:nvSpPr>
            <p:cNvPr id="3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36" name="Group 1"/>
          <p:cNvGrpSpPr>
            <a:grpSpLocks/>
          </p:cNvGrpSpPr>
          <p:nvPr/>
        </p:nvGrpSpPr>
        <p:grpSpPr bwMode="auto">
          <a:xfrm>
            <a:off x="6311975" y="1665296"/>
            <a:ext cx="2571609" cy="5058390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8978975" y="1665296"/>
            <a:ext cx="2571609" cy="5058390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21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10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98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707709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405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53" y="0"/>
            <a:ext cx="5705757" cy="7232650"/>
          </a:xfrm>
          <a:custGeom>
            <a:avLst/>
            <a:gdLst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614172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81584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4297680 w 6141720"/>
              <a:gd name="connsiteY2" fmla="*/ 685800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  <a:gd name="connsiteX0" fmla="*/ 0 w 6141720"/>
              <a:gd name="connsiteY0" fmla="*/ 0 h 6858000"/>
              <a:gd name="connsiteX1" fmla="*/ 6141720 w 6141720"/>
              <a:gd name="connsiteY1" fmla="*/ 0 h 6858000"/>
              <a:gd name="connsiteX2" fmla="*/ 3774395 w 6141720"/>
              <a:gd name="connsiteY2" fmla="*/ 6842760 h 6858000"/>
              <a:gd name="connsiteX3" fmla="*/ 0 w 6141720"/>
              <a:gd name="connsiteY3" fmla="*/ 6858000 h 6858000"/>
              <a:gd name="connsiteX4" fmla="*/ 0 w 614172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1720" h="6858000">
                <a:moveTo>
                  <a:pt x="0" y="0"/>
                </a:moveTo>
                <a:lnTo>
                  <a:pt x="6141720" y="0"/>
                </a:lnTo>
                <a:lnTo>
                  <a:pt x="3774395" y="684276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307798" y="160725"/>
            <a:ext cx="1559038" cy="509864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291209" y="2121577"/>
            <a:ext cx="1563056" cy="488723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496134" y="2571609"/>
            <a:ext cx="2089432" cy="2089432"/>
            <a:chOff x="4023360" y="2438400"/>
            <a:chExt cx="1981200" cy="1981200"/>
          </a:xfrm>
        </p:grpSpPr>
        <p:sp>
          <p:nvSpPr>
            <p:cNvPr id="22" name="椭圆 21"/>
            <p:cNvSpPr/>
            <p:nvPr/>
          </p:nvSpPr>
          <p:spPr>
            <a:xfrm>
              <a:off x="4023360" y="2438400"/>
              <a:ext cx="1981200" cy="198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0060" y="2828836"/>
              <a:ext cx="1447800" cy="1195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93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759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585566" y="3184277"/>
            <a:ext cx="6348659" cy="96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5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223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0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98DA667-DB90-4407-AB46-2FF1B7FD660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25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1_自定义设计方案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0F59"/>
      </a:accent1>
      <a:accent2>
        <a:srgbClr val="FABC12"/>
      </a:accent2>
      <a:accent3>
        <a:srgbClr val="150F59"/>
      </a:accent3>
      <a:accent4>
        <a:srgbClr val="FABC12"/>
      </a:accent4>
      <a:accent5>
        <a:srgbClr val="150F59"/>
      </a:accent5>
      <a:accent6>
        <a:srgbClr val="FABC12"/>
      </a:accent6>
      <a:hlink>
        <a:srgbClr val="150F59"/>
      </a:hlink>
      <a:folHlink>
        <a:srgbClr val="FABC1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2365</Words>
  <Application>Microsoft Office PowerPoint</Application>
  <PresentationFormat>自定义</PresentationFormat>
  <Paragraphs>238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FontAwesome</vt:lpstr>
      <vt:lpstr>Helvetica Light</vt:lpstr>
      <vt:lpstr>Lato</vt:lpstr>
      <vt:lpstr>Lato Regular</vt:lpstr>
      <vt:lpstr>League Gothic Regular</vt:lpstr>
      <vt:lpstr>Open Sans</vt:lpstr>
      <vt:lpstr>Roboto</vt:lpstr>
      <vt:lpstr>SimSun-ExtB</vt:lpstr>
      <vt:lpstr>方正粗谭黑简体</vt:lpstr>
      <vt:lpstr>方正正中黑简体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252</dc:title>
  <dc:creator/>
  <cp:lastModifiedBy/>
  <cp:revision>1</cp:revision>
  <dcterms:created xsi:type="dcterms:W3CDTF">2016-10-17T14:00:15Z</dcterms:created>
  <dcterms:modified xsi:type="dcterms:W3CDTF">2017-06-15T17:51:20Z</dcterms:modified>
</cp:coreProperties>
</file>