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2.xml" ContentType="application/vnd.openxmlformats-officedocument.presentationml.tags+xml"/>
  <Override PartName="/ppt/notesSlides/notesSlide1.xml" ContentType="application/vnd.openxmlformats-officedocument.presentationml.notesSlide+xml"/>
  <Override PartName="/ppt/tags/tag63.xml" ContentType="application/vnd.openxmlformats-officedocument.presentationml.tags+xml"/>
  <Override PartName="/ppt/notesSlides/notesSlide2.xml" ContentType="application/vnd.openxmlformats-officedocument.presentationml.notesSlide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ppt/tags/tag65.xml" ContentType="application/vnd.openxmlformats-officedocument.presentationml.tags+xml"/>
  <Override PartName="/ppt/notesSlides/notesSlide4.xml" ContentType="application/vnd.openxmlformats-officedocument.presentationml.notesSlide+xml"/>
  <Override PartName="/ppt/tags/tag66.xml" ContentType="application/vnd.openxmlformats-officedocument.presentationml.tags+xml"/>
  <Override PartName="/ppt/notesSlides/notesSlide5.xml" ContentType="application/vnd.openxmlformats-officedocument.presentationml.notesSlide+xml"/>
  <Override PartName="/ppt/tags/tag67.xml" ContentType="application/vnd.openxmlformats-officedocument.presentationml.tags+xml"/>
  <Override PartName="/ppt/notesSlides/notesSlide6.xml" ContentType="application/vnd.openxmlformats-officedocument.presentationml.notesSlide+xml"/>
  <Override PartName="/ppt/tags/tag68.xml" ContentType="application/vnd.openxmlformats-officedocument.presentationml.tags+xml"/>
  <Override PartName="/ppt/notesSlides/notesSlide7.xml" ContentType="application/vnd.openxmlformats-officedocument.presentationml.notesSlide+xml"/>
  <Override PartName="/ppt/tags/tag69.xml" ContentType="application/vnd.openxmlformats-officedocument.presentationml.tags+xml"/>
  <Override PartName="/ppt/notesSlides/notesSlide8.xml" ContentType="application/vnd.openxmlformats-officedocument.presentationml.notesSlide+xml"/>
  <Override PartName="/ppt/tags/tag70.xml" ContentType="application/vnd.openxmlformats-officedocument.presentationml.tags+xml"/>
  <Override PartName="/ppt/notesSlides/notesSlide9.xml" ContentType="application/vnd.openxmlformats-officedocument.presentationml.notesSlide+xml"/>
  <Override PartName="/ppt/tags/tag71.xml" ContentType="application/vnd.openxmlformats-officedocument.presentationml.tags+xml"/>
  <Override PartName="/ppt/notesSlides/notesSlide10.xml" ContentType="application/vnd.openxmlformats-officedocument.presentationml.notesSlide+xml"/>
  <Override PartName="/ppt/tags/tag72.xml" ContentType="application/vnd.openxmlformats-officedocument.presentationml.tags+xml"/>
  <Override PartName="/ppt/notesSlides/notesSlide11.xml" ContentType="application/vnd.openxmlformats-officedocument.presentationml.notesSlide+xml"/>
  <Override PartName="/ppt/tags/tag73.xml" ContentType="application/vnd.openxmlformats-officedocument.presentationml.tags+xml"/>
  <Override PartName="/ppt/notesSlides/notesSlide12.xml" ContentType="application/vnd.openxmlformats-officedocument.presentationml.notesSlide+xml"/>
  <Override PartName="/ppt/tags/tag74.xml" ContentType="application/vnd.openxmlformats-officedocument.presentationml.tags+xml"/>
  <Override PartName="/ppt/notesSlides/notesSlide13.xml" ContentType="application/vnd.openxmlformats-officedocument.presentationml.notesSlide+xml"/>
  <Override PartName="/ppt/tags/tag75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6.xml" ContentType="application/vnd.openxmlformats-officedocument.presentationml.tags+xml"/>
  <Override PartName="/ppt/notesSlides/notesSlide15.xml" ContentType="application/vnd.openxmlformats-officedocument.presentationml.notesSlide+xml"/>
  <Override PartName="/ppt/tags/tag77.xml" ContentType="application/vnd.openxmlformats-officedocument.presentationml.tags+xml"/>
  <Override PartName="/ppt/notesSlides/notesSlide16.xml" ContentType="application/vnd.openxmlformats-officedocument.presentationml.notesSlide+xml"/>
  <Override PartName="/ppt/tags/tag78.xml" ContentType="application/vnd.openxmlformats-officedocument.presentationml.tags+xml"/>
  <Override PartName="/ppt/notesSlides/notesSlide17.xml" ContentType="application/vnd.openxmlformats-officedocument.presentationml.notesSlide+xml"/>
  <Override PartName="/ppt/tags/tag79.xml" ContentType="application/vnd.openxmlformats-officedocument.presentationml.tags+xml"/>
  <Override PartName="/ppt/notesSlides/notesSlide18.xml" ContentType="application/vnd.openxmlformats-officedocument.presentationml.notesSlide+xml"/>
  <Override PartName="/ppt/tags/tag80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81.xml" ContentType="application/vnd.openxmlformats-officedocument.presentationml.tags+xml"/>
  <Override PartName="/ppt/notesSlides/notesSlide20.xml" ContentType="application/vnd.openxmlformats-officedocument.presentationml.notesSlide+xml"/>
  <Override PartName="/ppt/tags/tag82.xml" ContentType="application/vnd.openxmlformats-officedocument.presentationml.tags+xml"/>
  <Override PartName="/ppt/notesSlides/notesSlide21.xml" ContentType="application/vnd.openxmlformats-officedocument.presentationml.notesSlide+xml"/>
  <Override PartName="/ppt/tags/tag83.xml" ContentType="application/vnd.openxmlformats-officedocument.presentationml.tags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79" r:id="rId3"/>
    <p:sldId id="273" r:id="rId4"/>
    <p:sldId id="258" r:id="rId5"/>
    <p:sldId id="264" r:id="rId6"/>
    <p:sldId id="265" r:id="rId7"/>
    <p:sldId id="262" r:id="rId8"/>
    <p:sldId id="276" r:id="rId9"/>
    <p:sldId id="259" r:id="rId10"/>
    <p:sldId id="266" r:id="rId11"/>
    <p:sldId id="268" r:id="rId12"/>
    <p:sldId id="277" r:id="rId13"/>
    <p:sldId id="260" r:id="rId14"/>
    <p:sldId id="269" r:id="rId15"/>
    <p:sldId id="271" r:id="rId16"/>
    <p:sldId id="261" r:id="rId17"/>
    <p:sldId id="278" r:id="rId18"/>
    <p:sldId id="274" r:id="rId19"/>
    <p:sldId id="270" r:id="rId20"/>
    <p:sldId id="272" r:id="rId21"/>
    <p:sldId id="275" r:id="rId22"/>
    <p:sldId id="280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>
          <p15:clr>
            <a:srgbClr val="A4A3A4"/>
          </p15:clr>
        </p15:guide>
        <p15:guide id="2" pos="389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B7"/>
    <a:srgbClr val="FFEEC3"/>
    <a:srgbClr val="918065"/>
    <a:srgbClr val="ECE7CF"/>
    <a:srgbClr val="FFFFFF"/>
    <a:srgbClr val="1E8396"/>
    <a:srgbClr val="1C5086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" y="312"/>
      </p:cViewPr>
      <p:guideLst>
        <p:guide orient="horz" pos="2164"/>
        <p:guide pos="389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 dirty="0">
                <a:solidFill>
                  <a:srgbClr val="FFEEC3"/>
                </a:solidFill>
                <a:ea typeface="印品黑体" panose="00000500000000000000" pitchFamily="2" charset="-122"/>
              </a:rPr>
              <a:t>BIANJIBIAOTI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TITLE1</c:v>
                </c:pt>
              </c:strCache>
            </c:strRef>
          </c:tx>
          <c:spPr>
            <a:solidFill>
              <a:srgbClr val="9180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BIAOTI01</c:v>
                </c:pt>
                <c:pt idx="1">
                  <c:v>BIAOTI02</c:v>
                </c:pt>
                <c:pt idx="2">
                  <c:v>BIAOTI03</c:v>
                </c:pt>
                <c:pt idx="3">
                  <c:v>BIAOTI04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F11-4EA1-A0EE-FAD191C7EF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TITLE2</c:v>
                </c:pt>
              </c:strCache>
            </c:strRef>
          </c:tx>
          <c:spPr>
            <a:solidFill>
              <a:srgbClr val="1E839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BIAOTI01</c:v>
                </c:pt>
                <c:pt idx="1">
                  <c:v>BIAOTI02</c:v>
                </c:pt>
                <c:pt idx="2">
                  <c:v>BIAOTI03</c:v>
                </c:pt>
                <c:pt idx="3">
                  <c:v>BIAOTI04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F11-4EA1-A0EE-FAD191C7EF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540696447"/>
        <c:axId val="919912602"/>
      </c:barChart>
      <c:catAx>
        <c:axId val="540696447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912602"/>
        <c:crosses val="autoZero"/>
        <c:auto val="1"/>
        <c:lblAlgn val="ctr"/>
        <c:lblOffset val="100"/>
        <c:noMultiLvlLbl val="0"/>
      </c:catAx>
      <c:valAx>
        <c:axId val="91991260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06964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rgbClr val="FFEEC3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BIANJIBIAOTI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rgbClr val="FFEEC3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TITLE</c:v>
                </c:pt>
              </c:strCache>
            </c:strRef>
          </c:tx>
          <c:spPr>
            <a:solidFill>
              <a:srgbClr val="91806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BIAOTI</c:v>
                </c:pt>
                <c:pt idx="1">
                  <c:v>BIAOTI</c:v>
                </c:pt>
                <c:pt idx="2">
                  <c:v>BIAOTI</c:v>
                </c:pt>
                <c:pt idx="3">
                  <c:v>BIAOTI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B7D-4865-845D-C7B0FED28E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TITLE</c:v>
                </c:pt>
              </c:strCache>
            </c:strRef>
          </c:tx>
          <c:spPr>
            <a:solidFill>
              <a:srgbClr val="1E839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BIAOTI</c:v>
                </c:pt>
                <c:pt idx="1">
                  <c:v>BIAOTI</c:v>
                </c:pt>
                <c:pt idx="2">
                  <c:v>BIAOTI</c:v>
                </c:pt>
                <c:pt idx="3">
                  <c:v>BIAOTI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B7D-4865-845D-C7B0FED28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00161700"/>
        <c:axId val="828472573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TITLE</c:v>
                </c:pt>
              </c:strCache>
            </c:strRef>
          </c:tx>
          <c:spPr>
            <a:ln w="28575" cap="rnd">
              <a:solidFill>
                <a:srgbClr val="FFEEC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BIAOTI</c:v>
                </c:pt>
                <c:pt idx="1">
                  <c:v>BIAOTI</c:v>
                </c:pt>
                <c:pt idx="2">
                  <c:v>BIAOTI</c:v>
                </c:pt>
                <c:pt idx="3">
                  <c:v>BIAOTI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B7D-4865-845D-C7B0FED28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34371971"/>
        <c:axId val="396756554"/>
      </c:lineChart>
      <c:catAx>
        <c:axId val="3001617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28472573"/>
        <c:crosses val="autoZero"/>
        <c:auto val="1"/>
        <c:lblAlgn val="ctr"/>
        <c:lblOffset val="100"/>
        <c:noMultiLvlLbl val="0"/>
      </c:catAx>
      <c:valAx>
        <c:axId val="82847257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0161700"/>
        <c:crosses val="autoZero"/>
        <c:crossBetween val="between"/>
      </c:valAx>
      <c:catAx>
        <c:axId val="33437197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96756554"/>
        <c:crosses val="autoZero"/>
        <c:auto val="1"/>
        <c:lblAlgn val="ctr"/>
        <c:lblOffset val="100"/>
        <c:noMultiLvlLbl val="0"/>
      </c:catAx>
      <c:valAx>
        <c:axId val="3967565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3437197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rgbClr val="FFEEC3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rgbClr val="FFEEC3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>2019/5/28</a:t>
            </a:fld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印品黑体" panose="00000500000000000000" pitchFamily="2" charset="-122"/>
                <a:ea typeface="印品黑体" panose="00000500000000000000" pitchFamily="2" charset="-122"/>
              </a:rPr>
              <a:t>‹#›</a:t>
            </a:fld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2019/5/28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19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20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21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22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3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4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5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7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8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dirty="0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印品黑体" panose="00000500000000000000" pitchFamily="2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2019/5/28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印品黑体" panose="00000500000000000000" pitchFamily="2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印品黑体" panose="00000500000000000000" pitchFamily="2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2019/5/28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印品黑体" panose="00000500000000000000" pitchFamily="2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印品黑体" panose="00000500000000000000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印品黑体" panose="00000500000000000000" pitchFamily="2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印品黑体" panose="00000500000000000000" pitchFamily="2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印品黑体" panose="00000500000000000000" pitchFamily="2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印品黑体" panose="00000500000000000000" pitchFamily="2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印品黑体" panose="00000500000000000000" pitchFamily="2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印品黑体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wav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microsoft.com/office/2007/relationships/media" Target="../media/media1.wav"/><Relationship Id="rId1" Type="http://schemas.openxmlformats.org/officeDocument/2006/relationships/tags" Target="../tags/tag62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image" Target="../media/image30.png"/><Relationship Id="rId5" Type="http://schemas.openxmlformats.org/officeDocument/2006/relationships/chart" Target="../charts/char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34.png"/><Relationship Id="rId5" Type="http://schemas.openxmlformats.org/officeDocument/2006/relationships/image" Target="../media/image16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30.png"/><Relationship Id="rId5" Type="http://schemas.openxmlformats.org/officeDocument/2006/relationships/chart" Target="../charts/char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Relationship Id="rId6" Type="http://schemas.openxmlformats.org/officeDocument/2006/relationships/image" Target="../media/image1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6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5474970" y="1090930"/>
            <a:ext cx="6747510" cy="1336040"/>
          </a:xfrm>
          <a:prstGeom prst="rect">
            <a:avLst/>
          </a:prstGeom>
        </p:spPr>
      </p:pic>
      <p:pic>
        <p:nvPicPr>
          <p:cNvPr id="7" name="图片 6" descr="5ac1b42ca910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-5715" y="4183380"/>
            <a:ext cx="4425315" cy="876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50820" y="12700"/>
            <a:ext cx="6971665" cy="5440045"/>
            <a:chOff x="2750820" y="12700"/>
            <a:chExt cx="6971665" cy="5440045"/>
          </a:xfrm>
        </p:grpSpPr>
        <p:sp>
          <p:nvSpPr>
            <p:cNvPr id="10" name="矩形 9"/>
            <p:cNvSpPr/>
            <p:nvPr/>
          </p:nvSpPr>
          <p:spPr>
            <a:xfrm>
              <a:off x="3390900" y="12700"/>
              <a:ext cx="5692140" cy="4697730"/>
            </a:xfrm>
            <a:prstGeom prst="rect">
              <a:avLst/>
            </a:prstGeom>
            <a:gradFill>
              <a:gsLst>
                <a:gs pos="0">
                  <a:srgbClr val="007BD3">
                    <a:alpha val="9000"/>
                  </a:srgbClr>
                </a:gs>
                <a:gs pos="100000">
                  <a:schemeClr val="accent5">
                    <a:lumMod val="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pic>
          <p:nvPicPr>
            <p:cNvPr id="9" name="图片 8" descr="5ad4d3302a749"/>
            <p:cNvPicPr>
              <a:picLocks noChangeAspect="1"/>
            </p:cNvPicPr>
            <p:nvPr/>
          </p:nvPicPr>
          <p:blipFill>
            <a:blip r:embed="rId8" cstate="screen"/>
            <a:stretch>
              <a:fillRect/>
            </a:stretch>
          </p:blipFill>
          <p:spPr>
            <a:xfrm>
              <a:off x="2750820" y="4560570"/>
              <a:ext cx="6971665" cy="892175"/>
            </a:xfrm>
            <a:prstGeom prst="rect">
              <a:avLst/>
            </a:prstGeom>
            <a:effectLst>
              <a:outerShdw blurRad="685800" algn="ctr" rotWithShape="0">
                <a:prstClr val="black">
                  <a:alpha val="49000"/>
                </a:prstClr>
              </a:outerShdw>
            </a:effectLst>
          </p:spPr>
        </p:pic>
      </p:grpSp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 flipV="1">
            <a:off x="9057640" y="5452745"/>
            <a:ext cx="3164840" cy="626745"/>
          </a:xfrm>
          <a:prstGeom prst="rect">
            <a:avLst/>
          </a:prstGeom>
        </p:spPr>
      </p:pic>
      <p:pic>
        <p:nvPicPr>
          <p:cNvPr id="24" name="图片 23" descr="5ad365a221d4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2232025" y="12700"/>
            <a:ext cx="2187575" cy="2615565"/>
          </a:xfrm>
          <a:prstGeom prst="rect">
            <a:avLst/>
          </a:prstGeom>
        </p:spPr>
      </p:pic>
      <p:pic>
        <p:nvPicPr>
          <p:cNvPr id="12" name="图片 11" descr="5ad365a221d4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>
            <a:off x="7945120" y="12700"/>
            <a:ext cx="2187575" cy="2615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573780" y="3975735"/>
            <a:ext cx="5326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FFDBB7"/>
                </a:solidFill>
                <a:latin typeface="义启颜值体" panose="02000000000000000000" charset="-128"/>
                <a:ea typeface="义启颜值体" panose="02000000000000000000" charset="-128"/>
              </a:rPr>
              <a:t>中国风高端商务计划书通用模板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90900" y="5504815"/>
            <a:ext cx="56915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微软雅黑" panose="020B0503020204020204" charset="-122"/>
              </a:rPr>
              <a:t>企划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微软雅黑" panose="020B0503020204020204" charset="-122"/>
              </a:rPr>
              <a:t>/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微软雅黑" panose="020B0503020204020204" charset="-122"/>
              </a:rPr>
              <a:t>活动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微软雅黑" panose="020B0503020204020204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微软雅黑" panose="020B0503020204020204" charset="-122"/>
              </a:rPr>
              <a:t>宣传  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ea typeface="印品黑体" panose="00000500000000000000" pitchFamily="2" charset="-122"/>
                <a:sym typeface="+mn-ea"/>
              </a:rPr>
              <a:t>General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ea typeface="印品黑体" panose="00000500000000000000" pitchFamily="2" charset="-122"/>
                <a:sym typeface="+mn-ea"/>
              </a:rPr>
              <a:t>R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ea typeface="印品黑体" panose="00000500000000000000" pitchFamily="2" charset="-122"/>
                <a:sym typeface="+mn-ea"/>
              </a:rPr>
              <a:t>eport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ea typeface="印品黑体" panose="00000500000000000000" pitchFamily="2" charset="-122"/>
                <a:sym typeface="+mn-ea"/>
              </a:rPr>
              <a:t>T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ea typeface="印品黑体" panose="00000500000000000000" pitchFamily="2" charset="-122"/>
                <a:sym typeface="+mn-ea"/>
              </a:rPr>
              <a:t>emplate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印品黑体" panose="00000500000000000000" pitchFamily="2" charset="-122"/>
              <a:ea typeface="印品黑体" panose="00000500000000000000" pitchFamily="2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5adc6d89e5fdb"/>
          <p:cNvPicPr>
            <a:picLocks noChangeAspect="1"/>
          </p:cNvPicPr>
          <p:nvPr/>
        </p:nvPicPr>
        <p:blipFill>
          <a:blip r:embed="rId11" cstate="screen">
            <a:lum bright="18000"/>
          </a:blip>
          <a:stretch>
            <a:fillRect/>
          </a:stretch>
        </p:blipFill>
        <p:spPr>
          <a:xfrm>
            <a:off x="3326765" y="2225040"/>
            <a:ext cx="5538470" cy="1750695"/>
          </a:xfrm>
          <a:prstGeom prst="rect">
            <a:avLst/>
          </a:prstGeom>
          <a:effectLst>
            <a:outerShdw blurRad="762000" sx="102000" sy="102000" algn="ctr" rotWithShape="0">
              <a:prstClr val="black">
                <a:alpha val="55000"/>
              </a:prstClr>
            </a:outerShdw>
          </a:effectLst>
        </p:spPr>
      </p:pic>
      <p:pic>
        <p:nvPicPr>
          <p:cNvPr id="22" name="PA-5c485fcc55cfb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3810" y="-869950"/>
            <a:ext cx="406400" cy="406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4" name="图片 3" descr="5ad085ef79d56"/>
          <p:cNvPicPr>
            <a:picLocks noChangeAspect="1"/>
          </p:cNvPicPr>
          <p:nvPr/>
        </p:nvPicPr>
        <p:blipFill>
          <a:blip r:embed="rId5" cstate="screen">
            <a:lum bright="6000" contrast="-12000"/>
          </a:blip>
          <a:stretch>
            <a:fillRect/>
          </a:stretch>
        </p:blipFill>
        <p:spPr>
          <a:xfrm>
            <a:off x="3175" y="1203960"/>
            <a:ext cx="4000500" cy="4860925"/>
          </a:xfrm>
          <a:prstGeom prst="rect">
            <a:avLst/>
          </a:prstGeom>
          <a:effectLst>
            <a:outerShdw blurRad="850900" sx="106000" sy="106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5ad365a221d41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946910" y="2601595"/>
            <a:ext cx="2787015" cy="333248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54905" y="2287270"/>
            <a:ext cx="5579110" cy="3005455"/>
            <a:chOff x="4954905" y="2287270"/>
            <a:chExt cx="5579110" cy="3005455"/>
          </a:xfrm>
        </p:grpSpPr>
        <p:grpSp>
          <p:nvGrpSpPr>
            <p:cNvPr id="12" name="组合 11"/>
            <p:cNvGrpSpPr/>
            <p:nvPr/>
          </p:nvGrpSpPr>
          <p:grpSpPr>
            <a:xfrm>
              <a:off x="4954905" y="2482215"/>
              <a:ext cx="4557395" cy="2715895"/>
              <a:chOff x="10503" y="2827"/>
              <a:chExt cx="7177" cy="4277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0503" y="4125"/>
                <a:ext cx="7177" cy="29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  </a: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</a:t>
                </a:r>
              </a:p>
              <a:p>
                <a:pPr algn="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</a:t>
                </a: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11884" y="2827"/>
                <a:ext cx="576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en-US" altLang="zh-CN" sz="1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+mn-ea"/>
                  </a:rPr>
                  <a:t>DANJICICHUSHURUBIAOTI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856" y="3358"/>
                <a:ext cx="5796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Simple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A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tmosphere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U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niversal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emplate</a:t>
                </a:r>
              </a:p>
            </p:txBody>
          </p:sp>
        </p:grpSp>
        <p:sp>
          <p:nvSpPr>
            <p:cNvPr id="10" name="pie-chart_262005"/>
            <p:cNvSpPr>
              <a:spLocks noChangeAspect="1"/>
            </p:cNvSpPr>
            <p:nvPr/>
          </p:nvSpPr>
          <p:spPr bwMode="auto">
            <a:xfrm>
              <a:off x="10067925" y="3126105"/>
              <a:ext cx="448310" cy="448310"/>
            </a:xfrm>
            <a:custGeom>
              <a:avLst/>
              <a:gdLst>
                <a:gd name="connsiteX0" fmla="*/ 257564 w 607639"/>
                <a:gd name="connsiteY0" fmla="*/ 92370 h 606722"/>
                <a:gd name="connsiteX1" fmla="*/ 277411 w 607639"/>
                <a:gd name="connsiteY1" fmla="*/ 112098 h 606722"/>
                <a:gd name="connsiteX2" fmla="*/ 277411 w 607639"/>
                <a:gd name="connsiteY2" fmla="*/ 329729 h 606722"/>
                <a:gd name="connsiteX3" fmla="*/ 495281 w 607639"/>
                <a:gd name="connsiteY3" fmla="*/ 329729 h 606722"/>
                <a:gd name="connsiteX4" fmla="*/ 515128 w 607639"/>
                <a:gd name="connsiteY4" fmla="*/ 349546 h 606722"/>
                <a:gd name="connsiteX5" fmla="*/ 257564 w 607639"/>
                <a:gd name="connsiteY5" fmla="*/ 606722 h 606722"/>
                <a:gd name="connsiteX6" fmla="*/ 0 w 607639"/>
                <a:gd name="connsiteY6" fmla="*/ 349546 h 606722"/>
                <a:gd name="connsiteX7" fmla="*/ 257564 w 607639"/>
                <a:gd name="connsiteY7" fmla="*/ 92370 h 606722"/>
                <a:gd name="connsiteX8" fmla="*/ 350027 w 607639"/>
                <a:gd name="connsiteY8" fmla="*/ 0 h 606722"/>
                <a:gd name="connsiteX9" fmla="*/ 607639 w 607639"/>
                <a:gd name="connsiteY9" fmla="*/ 257220 h 606722"/>
                <a:gd name="connsiteX10" fmla="*/ 587788 w 607639"/>
                <a:gd name="connsiteY10" fmla="*/ 277040 h 606722"/>
                <a:gd name="connsiteX11" fmla="*/ 350027 w 607639"/>
                <a:gd name="connsiteY11" fmla="*/ 277040 h 606722"/>
                <a:gd name="connsiteX12" fmla="*/ 330176 w 607639"/>
                <a:gd name="connsiteY12" fmla="*/ 257220 h 606722"/>
                <a:gd name="connsiteX13" fmla="*/ 330176 w 607639"/>
                <a:gd name="connsiteY13" fmla="*/ 19820 h 606722"/>
                <a:gd name="connsiteX14" fmla="*/ 350027 w 607639"/>
                <a:gd name="connsiteY1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7639" h="606722">
                  <a:moveTo>
                    <a:pt x="257564" y="92370"/>
                  </a:moveTo>
                  <a:cubicBezTo>
                    <a:pt x="268511" y="92370"/>
                    <a:pt x="277411" y="101168"/>
                    <a:pt x="277411" y="112098"/>
                  </a:cubicBezTo>
                  <a:lnTo>
                    <a:pt x="277411" y="329729"/>
                  </a:lnTo>
                  <a:lnTo>
                    <a:pt x="495281" y="329729"/>
                  </a:lnTo>
                  <a:cubicBezTo>
                    <a:pt x="506228" y="329729"/>
                    <a:pt x="515128" y="338616"/>
                    <a:pt x="515128" y="349546"/>
                  </a:cubicBezTo>
                  <a:cubicBezTo>
                    <a:pt x="515128" y="491286"/>
                    <a:pt x="399607" y="606722"/>
                    <a:pt x="257564" y="606722"/>
                  </a:cubicBezTo>
                  <a:cubicBezTo>
                    <a:pt x="115521" y="606722"/>
                    <a:pt x="0" y="491286"/>
                    <a:pt x="0" y="349546"/>
                  </a:cubicBezTo>
                  <a:cubicBezTo>
                    <a:pt x="0" y="207717"/>
                    <a:pt x="115521" y="92370"/>
                    <a:pt x="257564" y="92370"/>
                  </a:cubicBezTo>
                  <a:close/>
                  <a:moveTo>
                    <a:pt x="350027" y="0"/>
                  </a:moveTo>
                  <a:cubicBezTo>
                    <a:pt x="492007" y="0"/>
                    <a:pt x="607639" y="115367"/>
                    <a:pt x="607639" y="257220"/>
                  </a:cubicBezTo>
                  <a:cubicBezTo>
                    <a:pt x="607639" y="268152"/>
                    <a:pt x="598737" y="277040"/>
                    <a:pt x="587788" y="277040"/>
                  </a:cubicBezTo>
                  <a:lnTo>
                    <a:pt x="350027" y="277040"/>
                  </a:lnTo>
                  <a:cubicBezTo>
                    <a:pt x="339078" y="277040"/>
                    <a:pt x="330176" y="268152"/>
                    <a:pt x="330176" y="257220"/>
                  </a:cubicBezTo>
                  <a:lnTo>
                    <a:pt x="330176" y="19820"/>
                  </a:lnTo>
                  <a:cubicBezTo>
                    <a:pt x="330176" y="8888"/>
                    <a:pt x="339078" y="0"/>
                    <a:pt x="350027" y="0"/>
                  </a:cubicBezTo>
                  <a:close/>
                </a:path>
              </a:pathLst>
            </a:custGeom>
            <a:solidFill>
              <a:srgbClr val="FFEEC3"/>
            </a:solidFill>
            <a:ln>
              <a:noFill/>
            </a:ln>
          </p:spPr>
        </p:sp>
        <p:sp>
          <p:nvSpPr>
            <p:cNvPr id="11" name="sync-symbol_73424"/>
            <p:cNvSpPr>
              <a:spLocks noChangeAspect="1"/>
            </p:cNvSpPr>
            <p:nvPr/>
          </p:nvSpPr>
          <p:spPr bwMode="auto">
            <a:xfrm>
              <a:off x="10053320" y="2287270"/>
              <a:ext cx="477520" cy="462915"/>
            </a:xfrm>
            <a:custGeom>
              <a:avLst/>
              <a:gdLst>
                <a:gd name="connsiteX0" fmla="*/ 45080 w 608208"/>
                <a:gd name="connsiteY0" fmla="*/ 269983 h 589645"/>
                <a:gd name="connsiteX1" fmla="*/ 75592 w 608208"/>
                <a:gd name="connsiteY1" fmla="*/ 300449 h 589645"/>
                <a:gd name="connsiteX2" fmla="*/ 304113 w 608208"/>
                <a:gd name="connsiteY2" fmla="*/ 528621 h 589645"/>
                <a:gd name="connsiteX3" fmla="*/ 477417 w 608208"/>
                <a:gd name="connsiteY3" fmla="*/ 448453 h 589645"/>
                <a:gd name="connsiteX4" fmla="*/ 428099 w 608208"/>
                <a:gd name="connsiteY4" fmla="*/ 421208 h 589645"/>
                <a:gd name="connsiteX5" fmla="*/ 423490 w 608208"/>
                <a:gd name="connsiteY5" fmla="*/ 412372 h 589645"/>
                <a:gd name="connsiteX6" fmla="*/ 429850 w 608208"/>
                <a:gd name="connsiteY6" fmla="*/ 404825 h 589645"/>
                <a:gd name="connsiteX7" fmla="*/ 596701 w 608208"/>
                <a:gd name="connsiteY7" fmla="*/ 355858 h 589645"/>
                <a:gd name="connsiteX8" fmla="*/ 605551 w 608208"/>
                <a:gd name="connsiteY8" fmla="*/ 358067 h 589645"/>
                <a:gd name="connsiteX9" fmla="*/ 607855 w 608208"/>
                <a:gd name="connsiteY9" fmla="*/ 366903 h 589645"/>
                <a:gd name="connsiteX10" fmla="*/ 558814 w 608208"/>
                <a:gd name="connsiteY10" fmla="*/ 533499 h 589645"/>
                <a:gd name="connsiteX11" fmla="*/ 551163 w 608208"/>
                <a:gd name="connsiteY11" fmla="*/ 539942 h 589645"/>
                <a:gd name="connsiteX12" fmla="*/ 542405 w 608208"/>
                <a:gd name="connsiteY12" fmla="*/ 535340 h 589645"/>
                <a:gd name="connsiteX13" fmla="*/ 519360 w 608208"/>
                <a:gd name="connsiteY13" fmla="*/ 493737 h 589645"/>
                <a:gd name="connsiteX14" fmla="*/ 304113 w 608208"/>
                <a:gd name="connsiteY14" fmla="*/ 589645 h 589645"/>
                <a:gd name="connsiteX15" fmla="*/ 14475 w 608208"/>
                <a:gd name="connsiteY15" fmla="*/ 300449 h 589645"/>
                <a:gd name="connsiteX16" fmla="*/ 45080 w 608208"/>
                <a:gd name="connsiteY16" fmla="*/ 269983 h 589645"/>
                <a:gd name="connsiteX17" fmla="*/ 304112 w 608208"/>
                <a:gd name="connsiteY17" fmla="*/ 193984 h 589645"/>
                <a:gd name="connsiteX18" fmla="*/ 405127 w 608208"/>
                <a:gd name="connsiteY18" fmla="*/ 294858 h 589645"/>
                <a:gd name="connsiteX19" fmla="*/ 304112 w 608208"/>
                <a:gd name="connsiteY19" fmla="*/ 395732 h 589645"/>
                <a:gd name="connsiteX20" fmla="*/ 203097 w 608208"/>
                <a:gd name="connsiteY20" fmla="*/ 294858 h 589645"/>
                <a:gd name="connsiteX21" fmla="*/ 304112 w 608208"/>
                <a:gd name="connsiteY21" fmla="*/ 193984 h 589645"/>
                <a:gd name="connsiteX22" fmla="*/ 304109 w 608208"/>
                <a:gd name="connsiteY22" fmla="*/ 0 h 589645"/>
                <a:gd name="connsiteX23" fmla="*/ 593747 w 608208"/>
                <a:gd name="connsiteY23" fmla="*/ 289259 h 589645"/>
                <a:gd name="connsiteX24" fmla="*/ 563142 w 608208"/>
                <a:gd name="connsiteY24" fmla="*/ 319732 h 589645"/>
                <a:gd name="connsiteX25" fmla="*/ 532630 w 608208"/>
                <a:gd name="connsiteY25" fmla="*/ 289259 h 589645"/>
                <a:gd name="connsiteX26" fmla="*/ 304109 w 608208"/>
                <a:gd name="connsiteY26" fmla="*/ 61037 h 589645"/>
                <a:gd name="connsiteX27" fmla="*/ 130805 w 608208"/>
                <a:gd name="connsiteY27" fmla="*/ 141223 h 589645"/>
                <a:gd name="connsiteX28" fmla="*/ 180123 w 608208"/>
                <a:gd name="connsiteY28" fmla="*/ 168474 h 589645"/>
                <a:gd name="connsiteX29" fmla="*/ 184732 w 608208"/>
                <a:gd name="connsiteY29" fmla="*/ 177312 h 589645"/>
                <a:gd name="connsiteX30" fmla="*/ 178372 w 608208"/>
                <a:gd name="connsiteY30" fmla="*/ 184861 h 589645"/>
                <a:gd name="connsiteX31" fmla="*/ 11521 w 608208"/>
                <a:gd name="connsiteY31" fmla="*/ 233838 h 589645"/>
                <a:gd name="connsiteX32" fmla="*/ 2671 w 608208"/>
                <a:gd name="connsiteY32" fmla="*/ 231628 h 589645"/>
                <a:gd name="connsiteX33" fmla="*/ 367 w 608208"/>
                <a:gd name="connsiteY33" fmla="*/ 222791 h 589645"/>
                <a:gd name="connsiteX34" fmla="*/ 49408 w 608208"/>
                <a:gd name="connsiteY34" fmla="*/ 56066 h 589645"/>
                <a:gd name="connsiteX35" fmla="*/ 56967 w 608208"/>
                <a:gd name="connsiteY35" fmla="*/ 49714 h 589645"/>
                <a:gd name="connsiteX36" fmla="*/ 65817 w 608208"/>
                <a:gd name="connsiteY36" fmla="*/ 54317 h 589645"/>
                <a:gd name="connsiteX37" fmla="*/ 88862 w 608208"/>
                <a:gd name="connsiteY37" fmla="*/ 95929 h 589645"/>
                <a:gd name="connsiteX38" fmla="*/ 304109 w 608208"/>
                <a:gd name="connsiteY38" fmla="*/ 0 h 5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08" h="589645">
                  <a:moveTo>
                    <a:pt x="45080" y="269983"/>
                  </a:moveTo>
                  <a:cubicBezTo>
                    <a:pt x="61949" y="269983"/>
                    <a:pt x="75592" y="283605"/>
                    <a:pt x="75592" y="300449"/>
                  </a:cubicBezTo>
                  <a:cubicBezTo>
                    <a:pt x="75592" y="426270"/>
                    <a:pt x="178099" y="528621"/>
                    <a:pt x="304113" y="528621"/>
                  </a:cubicBezTo>
                  <a:cubicBezTo>
                    <a:pt x="371222" y="528621"/>
                    <a:pt x="434367" y="498431"/>
                    <a:pt x="477417" y="448453"/>
                  </a:cubicBezTo>
                  <a:lnTo>
                    <a:pt x="428099" y="421208"/>
                  </a:lnTo>
                  <a:cubicBezTo>
                    <a:pt x="424872" y="419459"/>
                    <a:pt x="423121" y="415962"/>
                    <a:pt x="423490" y="412372"/>
                  </a:cubicBezTo>
                  <a:cubicBezTo>
                    <a:pt x="423858" y="408874"/>
                    <a:pt x="426347" y="405837"/>
                    <a:pt x="429850" y="404825"/>
                  </a:cubicBezTo>
                  <a:lnTo>
                    <a:pt x="596701" y="355858"/>
                  </a:lnTo>
                  <a:cubicBezTo>
                    <a:pt x="599835" y="354938"/>
                    <a:pt x="603246" y="355766"/>
                    <a:pt x="605551" y="358067"/>
                  </a:cubicBezTo>
                  <a:cubicBezTo>
                    <a:pt x="607855" y="360460"/>
                    <a:pt x="608777" y="363774"/>
                    <a:pt x="607855" y="366903"/>
                  </a:cubicBezTo>
                  <a:lnTo>
                    <a:pt x="558814" y="533499"/>
                  </a:lnTo>
                  <a:cubicBezTo>
                    <a:pt x="557800" y="536997"/>
                    <a:pt x="554758" y="539482"/>
                    <a:pt x="551163" y="539942"/>
                  </a:cubicBezTo>
                  <a:cubicBezTo>
                    <a:pt x="547568" y="540310"/>
                    <a:pt x="544065" y="538470"/>
                    <a:pt x="542405" y="535340"/>
                  </a:cubicBezTo>
                  <a:lnTo>
                    <a:pt x="519360" y="493737"/>
                  </a:lnTo>
                  <a:cubicBezTo>
                    <a:pt x="464972" y="553841"/>
                    <a:pt x="386709" y="589645"/>
                    <a:pt x="304113" y="589645"/>
                  </a:cubicBezTo>
                  <a:cubicBezTo>
                    <a:pt x="144453" y="589645"/>
                    <a:pt x="14475" y="459866"/>
                    <a:pt x="14475" y="300449"/>
                  </a:cubicBezTo>
                  <a:cubicBezTo>
                    <a:pt x="14475" y="283605"/>
                    <a:pt x="28210" y="269983"/>
                    <a:pt x="45080" y="269983"/>
                  </a:cubicBezTo>
                  <a:close/>
                  <a:moveTo>
                    <a:pt x="304112" y="193984"/>
                  </a:moveTo>
                  <a:cubicBezTo>
                    <a:pt x="359901" y="193984"/>
                    <a:pt x="405127" y="239147"/>
                    <a:pt x="405127" y="294858"/>
                  </a:cubicBezTo>
                  <a:cubicBezTo>
                    <a:pt x="405127" y="350569"/>
                    <a:pt x="359901" y="395732"/>
                    <a:pt x="304112" y="395732"/>
                  </a:cubicBezTo>
                  <a:cubicBezTo>
                    <a:pt x="248323" y="395732"/>
                    <a:pt x="203097" y="350569"/>
                    <a:pt x="203097" y="294858"/>
                  </a:cubicBezTo>
                  <a:cubicBezTo>
                    <a:pt x="203097" y="239147"/>
                    <a:pt x="248323" y="193984"/>
                    <a:pt x="304112" y="193984"/>
                  </a:cubicBezTo>
                  <a:close/>
                  <a:moveTo>
                    <a:pt x="304109" y="0"/>
                  </a:moveTo>
                  <a:cubicBezTo>
                    <a:pt x="463769" y="0"/>
                    <a:pt x="593747" y="129808"/>
                    <a:pt x="593747" y="289259"/>
                  </a:cubicBezTo>
                  <a:cubicBezTo>
                    <a:pt x="593747" y="306107"/>
                    <a:pt x="580012" y="319732"/>
                    <a:pt x="563142" y="319732"/>
                  </a:cubicBezTo>
                  <a:cubicBezTo>
                    <a:pt x="546273" y="319732"/>
                    <a:pt x="532630" y="306107"/>
                    <a:pt x="532630" y="289259"/>
                  </a:cubicBezTo>
                  <a:cubicBezTo>
                    <a:pt x="532630" y="163410"/>
                    <a:pt x="430123" y="61037"/>
                    <a:pt x="304109" y="61037"/>
                  </a:cubicBezTo>
                  <a:cubicBezTo>
                    <a:pt x="237000" y="61037"/>
                    <a:pt x="173763" y="91234"/>
                    <a:pt x="130805" y="141223"/>
                  </a:cubicBezTo>
                  <a:lnTo>
                    <a:pt x="180123" y="168474"/>
                  </a:lnTo>
                  <a:cubicBezTo>
                    <a:pt x="183350" y="170223"/>
                    <a:pt x="185101" y="173629"/>
                    <a:pt x="184732" y="177312"/>
                  </a:cubicBezTo>
                  <a:cubicBezTo>
                    <a:pt x="184364" y="180810"/>
                    <a:pt x="181875" y="183848"/>
                    <a:pt x="178372" y="184861"/>
                  </a:cubicBezTo>
                  <a:lnTo>
                    <a:pt x="11521" y="233838"/>
                  </a:lnTo>
                  <a:cubicBezTo>
                    <a:pt x="8295" y="234759"/>
                    <a:pt x="4884" y="233930"/>
                    <a:pt x="2671" y="231628"/>
                  </a:cubicBezTo>
                  <a:cubicBezTo>
                    <a:pt x="275" y="229235"/>
                    <a:pt x="-555" y="225829"/>
                    <a:pt x="367" y="222791"/>
                  </a:cubicBezTo>
                  <a:lnTo>
                    <a:pt x="49408" y="56066"/>
                  </a:lnTo>
                  <a:cubicBezTo>
                    <a:pt x="50422" y="52660"/>
                    <a:pt x="53372" y="50082"/>
                    <a:pt x="56967" y="49714"/>
                  </a:cubicBezTo>
                  <a:cubicBezTo>
                    <a:pt x="60654" y="49345"/>
                    <a:pt x="64157" y="51095"/>
                    <a:pt x="65817" y="54317"/>
                  </a:cubicBezTo>
                  <a:lnTo>
                    <a:pt x="88862" y="95929"/>
                  </a:lnTo>
                  <a:cubicBezTo>
                    <a:pt x="143250" y="35812"/>
                    <a:pt x="221513" y="0"/>
                    <a:pt x="304109" y="0"/>
                  </a:cubicBezTo>
                  <a:close/>
                </a:path>
              </a:pathLst>
            </a:custGeom>
            <a:solidFill>
              <a:srgbClr val="FFEEC3"/>
            </a:solidFill>
            <a:ln>
              <a:noFill/>
            </a:ln>
          </p:spPr>
        </p:sp>
        <p:sp>
          <p:nvSpPr>
            <p:cNvPr id="13" name="signal-with-full-capacity_36599"/>
            <p:cNvSpPr>
              <a:spLocks noChangeAspect="1"/>
            </p:cNvSpPr>
            <p:nvPr/>
          </p:nvSpPr>
          <p:spPr bwMode="auto">
            <a:xfrm>
              <a:off x="10118725" y="4866005"/>
              <a:ext cx="415290" cy="426720"/>
            </a:xfrm>
            <a:custGeom>
              <a:avLst/>
              <a:gdLst>
                <a:gd name="T0" fmla="*/ 403 w 403"/>
                <a:gd name="T1" fmla="*/ 0 h 415"/>
                <a:gd name="T2" fmla="*/ 403 w 403"/>
                <a:gd name="T3" fmla="*/ 415 h 415"/>
                <a:gd name="T4" fmla="*/ 332 w 403"/>
                <a:gd name="T5" fmla="*/ 415 h 415"/>
                <a:gd name="T6" fmla="*/ 332 w 403"/>
                <a:gd name="T7" fmla="*/ 0 h 415"/>
                <a:gd name="T8" fmla="*/ 403 w 403"/>
                <a:gd name="T9" fmla="*/ 0 h 415"/>
                <a:gd name="T10" fmla="*/ 221 w 403"/>
                <a:gd name="T11" fmla="*/ 415 h 415"/>
                <a:gd name="T12" fmla="*/ 292 w 403"/>
                <a:gd name="T13" fmla="*/ 415 h 415"/>
                <a:gd name="T14" fmla="*/ 292 w 403"/>
                <a:gd name="T15" fmla="*/ 82 h 415"/>
                <a:gd name="T16" fmla="*/ 221 w 403"/>
                <a:gd name="T17" fmla="*/ 82 h 415"/>
                <a:gd name="T18" fmla="*/ 221 w 403"/>
                <a:gd name="T19" fmla="*/ 415 h 415"/>
                <a:gd name="T20" fmla="*/ 111 w 403"/>
                <a:gd name="T21" fmla="*/ 415 h 415"/>
                <a:gd name="T22" fmla="*/ 181 w 403"/>
                <a:gd name="T23" fmla="*/ 415 h 415"/>
                <a:gd name="T24" fmla="*/ 181 w 403"/>
                <a:gd name="T25" fmla="*/ 194 h 415"/>
                <a:gd name="T26" fmla="*/ 111 w 403"/>
                <a:gd name="T27" fmla="*/ 194 h 415"/>
                <a:gd name="T28" fmla="*/ 111 w 403"/>
                <a:gd name="T29" fmla="*/ 415 h 415"/>
                <a:gd name="T30" fmla="*/ 0 w 403"/>
                <a:gd name="T31" fmla="*/ 415 h 415"/>
                <a:gd name="T32" fmla="*/ 71 w 403"/>
                <a:gd name="T33" fmla="*/ 415 h 415"/>
                <a:gd name="T34" fmla="*/ 71 w 403"/>
                <a:gd name="T35" fmla="*/ 267 h 415"/>
                <a:gd name="T36" fmla="*/ 0 w 403"/>
                <a:gd name="T37" fmla="*/ 267 h 415"/>
                <a:gd name="T38" fmla="*/ 0 w 403"/>
                <a:gd name="T3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3" h="415">
                  <a:moveTo>
                    <a:pt x="403" y="0"/>
                  </a:moveTo>
                  <a:lnTo>
                    <a:pt x="403" y="415"/>
                  </a:lnTo>
                  <a:lnTo>
                    <a:pt x="332" y="415"/>
                  </a:lnTo>
                  <a:lnTo>
                    <a:pt x="332" y="0"/>
                  </a:lnTo>
                  <a:lnTo>
                    <a:pt x="403" y="0"/>
                  </a:lnTo>
                  <a:close/>
                  <a:moveTo>
                    <a:pt x="221" y="415"/>
                  </a:moveTo>
                  <a:lnTo>
                    <a:pt x="292" y="415"/>
                  </a:lnTo>
                  <a:lnTo>
                    <a:pt x="292" y="82"/>
                  </a:lnTo>
                  <a:lnTo>
                    <a:pt x="221" y="82"/>
                  </a:lnTo>
                  <a:lnTo>
                    <a:pt x="221" y="415"/>
                  </a:lnTo>
                  <a:close/>
                  <a:moveTo>
                    <a:pt x="111" y="415"/>
                  </a:moveTo>
                  <a:lnTo>
                    <a:pt x="181" y="415"/>
                  </a:lnTo>
                  <a:lnTo>
                    <a:pt x="181" y="194"/>
                  </a:lnTo>
                  <a:lnTo>
                    <a:pt x="111" y="194"/>
                  </a:lnTo>
                  <a:lnTo>
                    <a:pt x="111" y="415"/>
                  </a:lnTo>
                  <a:close/>
                  <a:moveTo>
                    <a:pt x="0" y="415"/>
                  </a:moveTo>
                  <a:lnTo>
                    <a:pt x="71" y="415"/>
                  </a:lnTo>
                  <a:lnTo>
                    <a:pt x="71" y="267"/>
                  </a:lnTo>
                  <a:lnTo>
                    <a:pt x="0" y="267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FFEEC3"/>
            </a:solidFill>
            <a:ln>
              <a:noFill/>
            </a:ln>
          </p:spPr>
        </p:sp>
        <p:sp>
          <p:nvSpPr>
            <p:cNvPr id="17" name="open-notebook_334"/>
            <p:cNvSpPr>
              <a:spLocks noChangeAspect="1"/>
            </p:cNvSpPr>
            <p:nvPr/>
          </p:nvSpPr>
          <p:spPr bwMode="auto">
            <a:xfrm>
              <a:off x="10067925" y="4048125"/>
              <a:ext cx="466090" cy="356235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88862 h 440259"/>
                <a:gd name="T39" fmla="*/ 88862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88862 h 440259"/>
                <a:gd name="T61" fmla="*/ 88862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8" h="320">
                  <a:moveTo>
                    <a:pt x="416" y="66"/>
                  </a:moveTo>
                  <a:cubicBezTo>
                    <a:pt x="415" y="65"/>
                    <a:pt x="406" y="49"/>
                    <a:pt x="388" y="33"/>
                  </a:cubicBezTo>
                  <a:cubicBezTo>
                    <a:pt x="370" y="17"/>
                    <a:pt x="342" y="0"/>
                    <a:pt x="305" y="0"/>
                  </a:cubicBezTo>
                  <a:cubicBezTo>
                    <a:pt x="268" y="0"/>
                    <a:pt x="240" y="17"/>
                    <a:pt x="222" y="33"/>
                  </a:cubicBezTo>
                  <a:cubicBezTo>
                    <a:pt x="217" y="38"/>
                    <a:pt x="212" y="43"/>
                    <a:pt x="209" y="48"/>
                  </a:cubicBezTo>
                  <a:cubicBezTo>
                    <a:pt x="205" y="43"/>
                    <a:pt x="200" y="38"/>
                    <a:pt x="194" y="33"/>
                  </a:cubicBezTo>
                  <a:cubicBezTo>
                    <a:pt x="176" y="17"/>
                    <a:pt x="148" y="0"/>
                    <a:pt x="111" y="0"/>
                  </a:cubicBezTo>
                  <a:cubicBezTo>
                    <a:pt x="74" y="0"/>
                    <a:pt x="47" y="17"/>
                    <a:pt x="29" y="33"/>
                  </a:cubicBezTo>
                  <a:cubicBezTo>
                    <a:pt x="11" y="50"/>
                    <a:pt x="2" y="65"/>
                    <a:pt x="2" y="66"/>
                  </a:cubicBezTo>
                  <a:lnTo>
                    <a:pt x="0" y="74"/>
                  </a:lnTo>
                  <a:lnTo>
                    <a:pt x="0" y="312"/>
                  </a:lnTo>
                  <a:lnTo>
                    <a:pt x="29" y="319"/>
                  </a:lnTo>
                  <a:lnTo>
                    <a:pt x="29" y="319"/>
                  </a:lnTo>
                  <a:cubicBezTo>
                    <a:pt x="29" y="319"/>
                    <a:pt x="37" y="305"/>
                    <a:pt x="51" y="293"/>
                  </a:cubicBezTo>
                  <a:cubicBezTo>
                    <a:pt x="65" y="281"/>
                    <a:pt x="85" y="269"/>
                    <a:pt x="111" y="269"/>
                  </a:cubicBezTo>
                  <a:cubicBezTo>
                    <a:pt x="139" y="269"/>
                    <a:pt x="159" y="281"/>
                    <a:pt x="174" y="294"/>
                  </a:cubicBezTo>
                  <a:cubicBezTo>
                    <a:pt x="181" y="301"/>
                    <a:pt x="187" y="307"/>
                    <a:pt x="191" y="312"/>
                  </a:cubicBezTo>
                  <a:cubicBezTo>
                    <a:pt x="192" y="315"/>
                    <a:pt x="194" y="317"/>
                    <a:pt x="195" y="318"/>
                  </a:cubicBezTo>
                  <a:cubicBezTo>
                    <a:pt x="195" y="318"/>
                    <a:pt x="195" y="319"/>
                    <a:pt x="195" y="319"/>
                  </a:cubicBezTo>
                  <a:cubicBezTo>
                    <a:pt x="196" y="319"/>
                    <a:pt x="196" y="320"/>
                    <a:pt x="196" y="320"/>
                  </a:cubicBezTo>
                  <a:lnTo>
                    <a:pt x="196" y="320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cubicBezTo>
                    <a:pt x="223" y="318"/>
                    <a:pt x="231" y="305"/>
                    <a:pt x="244" y="293"/>
                  </a:cubicBezTo>
                  <a:cubicBezTo>
                    <a:pt x="259" y="281"/>
                    <a:pt x="278" y="269"/>
                    <a:pt x="305" y="269"/>
                  </a:cubicBezTo>
                  <a:cubicBezTo>
                    <a:pt x="332" y="269"/>
                    <a:pt x="353" y="281"/>
                    <a:pt x="368" y="294"/>
                  </a:cubicBezTo>
                  <a:cubicBezTo>
                    <a:pt x="375" y="301"/>
                    <a:pt x="380" y="307"/>
                    <a:pt x="384" y="312"/>
                  </a:cubicBezTo>
                  <a:cubicBezTo>
                    <a:pt x="386" y="315"/>
                    <a:pt x="387" y="317"/>
                    <a:pt x="388" y="318"/>
                  </a:cubicBezTo>
                  <a:cubicBezTo>
                    <a:pt x="389" y="318"/>
                    <a:pt x="389" y="319"/>
                    <a:pt x="389" y="319"/>
                  </a:cubicBezTo>
                  <a:cubicBezTo>
                    <a:pt x="389" y="319"/>
                    <a:pt x="389" y="320"/>
                    <a:pt x="389" y="320"/>
                  </a:cubicBezTo>
                  <a:lnTo>
                    <a:pt x="389" y="320"/>
                  </a:lnTo>
                  <a:lnTo>
                    <a:pt x="389" y="320"/>
                  </a:lnTo>
                  <a:lnTo>
                    <a:pt x="418" y="312"/>
                  </a:lnTo>
                  <a:lnTo>
                    <a:pt x="418" y="74"/>
                  </a:lnTo>
                  <a:lnTo>
                    <a:pt x="416" y="66"/>
                  </a:lnTo>
                  <a:close/>
                  <a:moveTo>
                    <a:pt x="111" y="239"/>
                  </a:moveTo>
                  <a:lnTo>
                    <a:pt x="111" y="239"/>
                  </a:lnTo>
                  <a:cubicBezTo>
                    <a:pt x="75" y="239"/>
                    <a:pt x="48" y="254"/>
                    <a:pt x="31" y="270"/>
                  </a:cubicBezTo>
                  <a:lnTo>
                    <a:pt x="31" y="78"/>
                  </a:lnTo>
                  <a:cubicBezTo>
                    <a:pt x="34" y="73"/>
                    <a:pt x="40" y="64"/>
                    <a:pt x="51" y="55"/>
                  </a:cubicBezTo>
                  <a:cubicBezTo>
                    <a:pt x="65" y="42"/>
                    <a:pt x="85" y="31"/>
                    <a:pt x="111" y="31"/>
                  </a:cubicBezTo>
                  <a:cubicBezTo>
                    <a:pt x="139" y="31"/>
                    <a:pt x="159" y="43"/>
                    <a:pt x="174" y="56"/>
                  </a:cubicBezTo>
                  <a:cubicBezTo>
                    <a:pt x="181" y="62"/>
                    <a:pt x="187" y="69"/>
                    <a:pt x="191" y="74"/>
                  </a:cubicBezTo>
                  <a:cubicBezTo>
                    <a:pt x="192" y="75"/>
                    <a:pt x="193" y="77"/>
                    <a:pt x="194" y="78"/>
                  </a:cubicBezTo>
                  <a:lnTo>
                    <a:pt x="194" y="271"/>
                  </a:lnTo>
                  <a:cubicBezTo>
                    <a:pt x="176" y="255"/>
                    <a:pt x="148" y="239"/>
                    <a:pt x="111" y="239"/>
                  </a:cubicBezTo>
                  <a:close/>
                  <a:moveTo>
                    <a:pt x="111" y="216"/>
                  </a:moveTo>
                  <a:lnTo>
                    <a:pt x="111" y="216"/>
                  </a:lnTo>
                  <a:cubicBezTo>
                    <a:pt x="84" y="216"/>
                    <a:pt x="63" y="228"/>
                    <a:pt x="50" y="240"/>
                  </a:cubicBezTo>
                  <a:lnTo>
                    <a:pt x="50" y="93"/>
                  </a:lnTo>
                  <a:cubicBezTo>
                    <a:pt x="52" y="89"/>
                    <a:pt x="57" y="82"/>
                    <a:pt x="65" y="75"/>
                  </a:cubicBezTo>
                  <a:cubicBezTo>
                    <a:pt x="76" y="66"/>
                    <a:pt x="91" y="57"/>
                    <a:pt x="111" y="57"/>
                  </a:cubicBezTo>
                  <a:cubicBezTo>
                    <a:pt x="132" y="57"/>
                    <a:pt x="148" y="66"/>
                    <a:pt x="159" y="76"/>
                  </a:cubicBezTo>
                  <a:cubicBezTo>
                    <a:pt x="165" y="81"/>
                    <a:pt x="169" y="86"/>
                    <a:pt x="172" y="90"/>
                  </a:cubicBezTo>
                  <a:cubicBezTo>
                    <a:pt x="173" y="91"/>
                    <a:pt x="174" y="92"/>
                    <a:pt x="174" y="93"/>
                  </a:cubicBezTo>
                  <a:lnTo>
                    <a:pt x="174" y="241"/>
                  </a:lnTo>
                  <a:cubicBezTo>
                    <a:pt x="161" y="228"/>
                    <a:pt x="139" y="216"/>
                    <a:pt x="111" y="216"/>
                  </a:cubicBezTo>
                  <a:close/>
                  <a:moveTo>
                    <a:pt x="307" y="212"/>
                  </a:moveTo>
                  <a:lnTo>
                    <a:pt x="307" y="212"/>
                  </a:lnTo>
                  <a:cubicBezTo>
                    <a:pt x="280" y="212"/>
                    <a:pt x="259" y="225"/>
                    <a:pt x="246" y="237"/>
                  </a:cubicBezTo>
                  <a:lnTo>
                    <a:pt x="246" y="90"/>
                  </a:lnTo>
                  <a:cubicBezTo>
                    <a:pt x="248" y="86"/>
                    <a:pt x="253" y="79"/>
                    <a:pt x="261" y="72"/>
                  </a:cubicBezTo>
                  <a:cubicBezTo>
                    <a:pt x="272" y="62"/>
                    <a:pt x="287" y="54"/>
                    <a:pt x="307" y="54"/>
                  </a:cubicBezTo>
                  <a:cubicBezTo>
                    <a:pt x="328" y="54"/>
                    <a:pt x="344" y="63"/>
                    <a:pt x="355" y="73"/>
                  </a:cubicBezTo>
                  <a:cubicBezTo>
                    <a:pt x="361" y="78"/>
                    <a:pt x="365" y="83"/>
                    <a:pt x="368" y="86"/>
                  </a:cubicBezTo>
                  <a:cubicBezTo>
                    <a:pt x="369" y="88"/>
                    <a:pt x="370" y="89"/>
                    <a:pt x="370" y="90"/>
                  </a:cubicBezTo>
                  <a:lnTo>
                    <a:pt x="370" y="237"/>
                  </a:lnTo>
                  <a:cubicBezTo>
                    <a:pt x="356" y="225"/>
                    <a:pt x="335" y="212"/>
                    <a:pt x="307" y="212"/>
                  </a:cubicBezTo>
                  <a:close/>
                  <a:moveTo>
                    <a:pt x="387" y="271"/>
                  </a:moveTo>
                  <a:cubicBezTo>
                    <a:pt x="369" y="255"/>
                    <a:pt x="341" y="239"/>
                    <a:pt x="305" y="239"/>
                  </a:cubicBezTo>
                  <a:cubicBezTo>
                    <a:pt x="269" y="239"/>
                    <a:pt x="242" y="254"/>
                    <a:pt x="224" y="270"/>
                  </a:cubicBezTo>
                  <a:lnTo>
                    <a:pt x="224" y="78"/>
                  </a:lnTo>
                  <a:cubicBezTo>
                    <a:pt x="227" y="73"/>
                    <a:pt x="234" y="64"/>
                    <a:pt x="244" y="55"/>
                  </a:cubicBezTo>
                  <a:cubicBezTo>
                    <a:pt x="259" y="42"/>
                    <a:pt x="278" y="31"/>
                    <a:pt x="305" y="31"/>
                  </a:cubicBezTo>
                  <a:cubicBezTo>
                    <a:pt x="332" y="31"/>
                    <a:pt x="353" y="43"/>
                    <a:pt x="368" y="56"/>
                  </a:cubicBezTo>
                  <a:cubicBezTo>
                    <a:pt x="375" y="62"/>
                    <a:pt x="380" y="69"/>
                    <a:pt x="384" y="74"/>
                  </a:cubicBezTo>
                  <a:cubicBezTo>
                    <a:pt x="385" y="75"/>
                    <a:pt x="386" y="77"/>
                    <a:pt x="387" y="78"/>
                  </a:cubicBezTo>
                  <a:lnTo>
                    <a:pt x="387" y="271"/>
                  </a:lnTo>
                  <a:close/>
                </a:path>
              </a:pathLst>
            </a:custGeom>
            <a:solidFill>
              <a:srgbClr val="FFEEC3"/>
            </a:solidFill>
            <a:ln>
              <a:noFill/>
            </a:ln>
          </p:spPr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4807691c86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980815" y="1974850"/>
            <a:ext cx="4230370" cy="488378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18" name="图片 17" descr="5ae1e0278ca23"/>
          <p:cNvPicPr>
            <a:picLocks noChangeAspect="1"/>
          </p:cNvPicPr>
          <p:nvPr/>
        </p:nvPicPr>
        <p:blipFill>
          <a:blip r:embed="rId6">
            <a:lum contrast="-42000"/>
          </a:blip>
          <a:srcRect/>
          <a:stretch>
            <a:fillRect/>
          </a:stretch>
        </p:blipFill>
        <p:spPr>
          <a:xfrm>
            <a:off x="2132330" y="5504180"/>
            <a:ext cx="8227695" cy="1354455"/>
          </a:xfrm>
          <a:prstGeom prst="rect">
            <a:avLst/>
          </a:prstGeom>
          <a:effectLst>
            <a:outerShdw blurRad="711200" dist="38100" dir="16200000" rotWithShape="0">
              <a:prstClr val="black">
                <a:alpha val="69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1098550" y="2188210"/>
            <a:ext cx="2498090" cy="3315970"/>
            <a:chOff x="13746" y="2827"/>
            <a:chExt cx="3934" cy="5222"/>
          </a:xfrm>
        </p:grpSpPr>
        <p:sp>
          <p:nvSpPr>
            <p:cNvPr id="9" name="文本框 8"/>
            <p:cNvSpPr txBox="1"/>
            <p:nvPr/>
          </p:nvSpPr>
          <p:spPr>
            <a:xfrm>
              <a:off x="13747" y="4125"/>
              <a:ext cx="3933" cy="3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3746" y="2827"/>
              <a:ext cx="3906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747" y="3358"/>
              <a:ext cx="3905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</a:t>
              </a:r>
            </a:p>
            <a:p>
              <a:pPr algn="r"/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515350" y="2188210"/>
            <a:ext cx="2713355" cy="3544570"/>
            <a:chOff x="10475" y="2827"/>
            <a:chExt cx="4273" cy="5582"/>
          </a:xfrm>
        </p:grpSpPr>
        <p:sp>
          <p:nvSpPr>
            <p:cNvPr id="13" name="文本框 12"/>
            <p:cNvSpPr txBox="1"/>
            <p:nvPr/>
          </p:nvSpPr>
          <p:spPr>
            <a:xfrm>
              <a:off x="10475" y="4199"/>
              <a:ext cx="3738" cy="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503" y="2827"/>
              <a:ext cx="42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475" y="3358"/>
              <a:ext cx="4273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</a:t>
              </a:r>
            </a:p>
            <a:p>
              <a:pPr algn="l"/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19685" y="4451985"/>
            <a:ext cx="12192000" cy="2414905"/>
          </a:xfrm>
          <a:prstGeom prst="rect">
            <a:avLst/>
          </a:prstGeom>
        </p:spPr>
      </p:pic>
      <p:pic>
        <p:nvPicPr>
          <p:cNvPr id="6" name="图片 5" descr="5adcb41014fd5"/>
          <p:cNvPicPr>
            <a:picLocks noChangeAspect="1"/>
          </p:cNvPicPr>
          <p:nvPr/>
        </p:nvPicPr>
        <p:blipFill>
          <a:blip r:embed="rId5" cstate="screen">
            <a:lum contrast="-18000"/>
          </a:blip>
          <a:srcRect/>
          <a:stretch>
            <a:fillRect/>
          </a:stretch>
        </p:blipFill>
        <p:spPr>
          <a:xfrm>
            <a:off x="1035685" y="-4445"/>
            <a:ext cx="3399155" cy="6871335"/>
          </a:xfrm>
          <a:prstGeom prst="rect">
            <a:avLst/>
          </a:prstGeom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905885" y="3108960"/>
            <a:ext cx="5493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PART.03 </a:t>
            </a:r>
            <a:r>
              <a:rPr lang="en-US" altLang="zh-CN" sz="3600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ENTER TITLE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 flipH="1">
            <a:off x="6992620" y="1668780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4215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4" name="图片 3" descr="5af06448d8b3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0080625" y="-59055"/>
            <a:ext cx="2219325" cy="6975475"/>
          </a:xfrm>
          <a:prstGeom prst="rect">
            <a:avLst/>
          </a:prstGeom>
        </p:spPr>
      </p:pic>
      <p:pic>
        <p:nvPicPr>
          <p:cNvPr id="6" name="图片 5" descr="5af06448d8b3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-61595" y="-58420"/>
            <a:ext cx="2219325" cy="69754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902075" y="2238375"/>
            <a:ext cx="4557395" cy="3362960"/>
            <a:chOff x="10475" y="2827"/>
            <a:chExt cx="7177" cy="5296"/>
          </a:xfrm>
        </p:grpSpPr>
        <p:sp>
          <p:nvSpPr>
            <p:cNvPr id="9" name="文本框 8"/>
            <p:cNvSpPr txBox="1"/>
            <p:nvPr/>
          </p:nvSpPr>
          <p:spPr>
            <a:xfrm>
              <a:off x="10475" y="4199"/>
              <a:ext cx="7177" cy="3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178" y="2827"/>
              <a:ext cx="576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DANJICICHUSHURUBIAOTI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150" y="3358"/>
              <a:ext cx="5796" cy="4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  <p:pic>
        <p:nvPicPr>
          <p:cNvPr id="10" name="图片 9" descr="5af05be177495"/>
          <p:cNvPicPr>
            <a:picLocks noChangeAspect="1"/>
          </p:cNvPicPr>
          <p:nvPr/>
        </p:nvPicPr>
        <p:blipFill>
          <a:blip r:embed="rId6" cstate="screen">
            <a:lum bright="12000" contrast="6000"/>
          </a:blip>
          <a:srcRect/>
          <a:stretch>
            <a:fillRect/>
          </a:stretch>
        </p:blipFill>
        <p:spPr>
          <a:xfrm>
            <a:off x="695960" y="1256030"/>
            <a:ext cx="2920365" cy="186245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11" name="图片 10" descr="5af05be177495"/>
          <p:cNvPicPr>
            <a:picLocks noChangeAspect="1"/>
          </p:cNvPicPr>
          <p:nvPr/>
        </p:nvPicPr>
        <p:blipFill>
          <a:blip r:embed="rId7" cstate="screen">
            <a:lum bright="12000" contrast="6000"/>
          </a:blip>
          <a:srcRect/>
          <a:stretch>
            <a:fillRect/>
          </a:stretch>
        </p:blipFill>
        <p:spPr>
          <a:xfrm flipH="1">
            <a:off x="9137015" y="3597275"/>
            <a:ext cx="2934970" cy="187198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4215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aphicFrame>
        <p:nvGraphicFramePr>
          <p:cNvPr id="4" name="图表 3"/>
          <p:cNvGraphicFramePr/>
          <p:nvPr/>
        </p:nvGraphicFramePr>
        <p:xfrm>
          <a:off x="840740" y="2341245"/>
          <a:ext cx="5084445" cy="3430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图片 5" descr="5af0fd99a3ad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245860" y="2624455"/>
            <a:ext cx="4303395" cy="27146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12890" y="2835910"/>
            <a:ext cx="3564255" cy="2291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800000" flipH="1">
            <a:off x="7005320" y="5127625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4215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741170" y="2144395"/>
            <a:ext cx="2188210" cy="4726305"/>
            <a:chOff x="1741170" y="2144395"/>
            <a:chExt cx="2188210" cy="4726305"/>
          </a:xfrm>
        </p:grpSpPr>
        <p:pic>
          <p:nvPicPr>
            <p:cNvPr id="4" name="图片 3" descr="5c4807691c86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1741805" y="3589020"/>
              <a:ext cx="2187575" cy="3281680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741170" y="2144395"/>
              <a:ext cx="2188210" cy="2040890"/>
            </a:xfrm>
            <a:prstGeom prst="rect">
              <a:avLst/>
            </a:prstGeom>
            <a:solidFill>
              <a:srgbClr val="1C5086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919605" y="2473325"/>
              <a:ext cx="1831340" cy="1711960"/>
              <a:chOff x="2642" y="5659"/>
              <a:chExt cx="2884" cy="2696"/>
            </a:xfrm>
          </p:grpSpPr>
          <p:sp>
            <p:nvSpPr>
              <p:cNvPr id="32" name="TextBox 13"/>
              <p:cNvSpPr txBox="1"/>
              <p:nvPr/>
            </p:nvSpPr>
            <p:spPr>
              <a:xfrm>
                <a:off x="3256" y="5659"/>
                <a:ext cx="1745" cy="38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sz="1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Arial" panose="020B0604020202020204" pitchFamily="34" charset="0"/>
                  </a:rPr>
                  <a:t>BIAOTI</a:t>
                </a:r>
              </a:p>
            </p:txBody>
          </p:sp>
          <p:sp>
            <p:nvSpPr>
              <p:cNvPr id="33" name="TextBox 13"/>
              <p:cNvSpPr txBox="1"/>
              <p:nvPr/>
            </p:nvSpPr>
            <p:spPr>
              <a:xfrm>
                <a:off x="2642" y="6151"/>
                <a:ext cx="2885" cy="220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lawyerEveryone has their own dreams, I am the same. But my dream is not a lawyer</a:t>
                </a: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01260" y="2144395"/>
            <a:ext cx="2189480" cy="4726305"/>
            <a:chOff x="5001260" y="2144395"/>
            <a:chExt cx="2189480" cy="4726305"/>
          </a:xfrm>
        </p:grpSpPr>
        <p:pic>
          <p:nvPicPr>
            <p:cNvPr id="6" name="图片 5" descr="5c8b0dc00e1d9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001260" y="3589020"/>
              <a:ext cx="2189480" cy="328168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5002530" y="2144395"/>
              <a:ext cx="2188210" cy="2040890"/>
            </a:xfrm>
            <a:prstGeom prst="rect">
              <a:avLst/>
            </a:prstGeom>
            <a:solidFill>
              <a:srgbClr val="1C5086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180330" y="2473960"/>
              <a:ext cx="1831340" cy="1711960"/>
              <a:chOff x="2642" y="5659"/>
              <a:chExt cx="2884" cy="2696"/>
            </a:xfrm>
          </p:grpSpPr>
          <p:sp>
            <p:nvSpPr>
              <p:cNvPr id="20" name="TextBox 13"/>
              <p:cNvSpPr txBox="1"/>
              <p:nvPr/>
            </p:nvSpPr>
            <p:spPr>
              <a:xfrm>
                <a:off x="3256" y="5659"/>
                <a:ext cx="1745" cy="38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sz="1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Arial" panose="020B0604020202020204" pitchFamily="34" charset="0"/>
                  </a:rPr>
                  <a:t>BIAOTI</a:t>
                </a:r>
              </a:p>
            </p:txBody>
          </p:sp>
          <p:sp>
            <p:nvSpPr>
              <p:cNvPr id="21" name="TextBox 13"/>
              <p:cNvSpPr txBox="1"/>
              <p:nvPr/>
            </p:nvSpPr>
            <p:spPr>
              <a:xfrm>
                <a:off x="2642" y="6151"/>
                <a:ext cx="2885" cy="220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lawyerEveryone has their own dreams, I am the same. But my dream is not a lawyer</a:t>
                </a: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8258175" y="2144395"/>
            <a:ext cx="2188210" cy="4726305"/>
            <a:chOff x="8258175" y="2144395"/>
            <a:chExt cx="2188210" cy="4726305"/>
          </a:xfrm>
        </p:grpSpPr>
        <p:pic>
          <p:nvPicPr>
            <p:cNvPr id="9" name="图片 8" descr="5c4807691c861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8258175" y="3589020"/>
              <a:ext cx="2187575" cy="3281680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8258175" y="2144395"/>
              <a:ext cx="2188210" cy="2040890"/>
            </a:xfrm>
            <a:prstGeom prst="rect">
              <a:avLst/>
            </a:prstGeom>
            <a:solidFill>
              <a:srgbClr val="1C5086">
                <a:alpha val="4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436610" y="2473325"/>
              <a:ext cx="1831340" cy="1711960"/>
              <a:chOff x="2642" y="5659"/>
              <a:chExt cx="2884" cy="2696"/>
            </a:xfrm>
          </p:grpSpPr>
          <p:sp>
            <p:nvSpPr>
              <p:cNvPr id="23" name="TextBox 13"/>
              <p:cNvSpPr txBox="1"/>
              <p:nvPr/>
            </p:nvSpPr>
            <p:spPr>
              <a:xfrm>
                <a:off x="3256" y="5659"/>
                <a:ext cx="1745" cy="387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>
                  <a:spcBef>
                    <a:spcPct val="20000"/>
                  </a:spcBef>
                  <a:defRPr/>
                </a:pPr>
                <a:r>
                  <a:rPr lang="en-US" sz="1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+mn-ea"/>
                    <a:sym typeface="Arial" panose="020B0604020202020204" pitchFamily="34" charset="0"/>
                  </a:rPr>
                  <a:t>BIAOTI</a:t>
                </a:r>
              </a:p>
            </p:txBody>
          </p:sp>
          <p:sp>
            <p:nvSpPr>
              <p:cNvPr id="25" name="TextBox 13"/>
              <p:cNvSpPr txBox="1"/>
              <p:nvPr/>
            </p:nvSpPr>
            <p:spPr>
              <a:xfrm>
                <a:off x="2642" y="6151"/>
                <a:ext cx="2885" cy="220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lawyerEveryone has their own dreams, I am the same. But my dream is not a lawyer</a:t>
                </a: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5af06448d8b34"/>
          <p:cNvPicPr>
            <a:picLocks noChangeAspect="1"/>
          </p:cNvPicPr>
          <p:nvPr/>
        </p:nvPicPr>
        <p:blipFill>
          <a:blip r:embed="rId4" cstate="screen">
            <a:lum bright="6000" contrast="12000"/>
          </a:blip>
          <a:stretch>
            <a:fillRect/>
          </a:stretch>
        </p:blipFill>
        <p:spPr>
          <a:xfrm rot="16200000">
            <a:off x="8126095" y="2776855"/>
            <a:ext cx="1986915" cy="6245225"/>
          </a:xfrm>
          <a:prstGeom prst="rect">
            <a:avLst/>
          </a:prstGeom>
        </p:spPr>
      </p:pic>
      <p:pic>
        <p:nvPicPr>
          <p:cNvPr id="9" name="图片 8" descr="5af06448d8b34"/>
          <p:cNvPicPr>
            <a:picLocks noChangeAspect="1"/>
          </p:cNvPicPr>
          <p:nvPr/>
        </p:nvPicPr>
        <p:blipFill>
          <a:blip r:embed="rId4" cstate="screen">
            <a:lum bright="12000" contrast="30000"/>
          </a:blip>
          <a:stretch>
            <a:fillRect/>
          </a:stretch>
        </p:blipFill>
        <p:spPr>
          <a:xfrm rot="16200000">
            <a:off x="2052955" y="2776855"/>
            <a:ext cx="1986915" cy="624522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59760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6" name="图片 5" descr="5af9a7f6288d1"/>
          <p:cNvPicPr>
            <a:picLocks noChangeAspect="1"/>
          </p:cNvPicPr>
          <p:nvPr/>
        </p:nvPicPr>
        <p:blipFill>
          <a:blip r:embed="rId6" cstate="screen">
            <a:lum bright="6000"/>
          </a:blip>
          <a:srcRect t="-500"/>
          <a:stretch>
            <a:fillRect/>
          </a:stretch>
        </p:blipFill>
        <p:spPr>
          <a:xfrm>
            <a:off x="4245293" y="1998345"/>
            <a:ext cx="3699510" cy="369951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36675" y="2465705"/>
            <a:ext cx="2606675" cy="1927225"/>
            <a:chOff x="10503" y="2827"/>
            <a:chExt cx="4105" cy="3035"/>
          </a:xfrm>
        </p:grpSpPr>
        <p:sp>
          <p:nvSpPr>
            <p:cNvPr id="11" name="文本框 10"/>
            <p:cNvSpPr txBox="1"/>
            <p:nvPr/>
          </p:nvSpPr>
          <p:spPr>
            <a:xfrm>
              <a:off x="10503" y="3513"/>
              <a:ext cx="4105" cy="23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03" y="2827"/>
              <a:ext cx="410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85175" y="2465705"/>
            <a:ext cx="2606675" cy="1927225"/>
            <a:chOff x="10503" y="2827"/>
            <a:chExt cx="4105" cy="3035"/>
          </a:xfrm>
        </p:grpSpPr>
        <p:sp>
          <p:nvSpPr>
            <p:cNvPr id="17" name="文本框 16"/>
            <p:cNvSpPr txBox="1"/>
            <p:nvPr/>
          </p:nvSpPr>
          <p:spPr>
            <a:xfrm>
              <a:off x="10503" y="3513"/>
              <a:ext cx="4105" cy="234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503" y="2827"/>
              <a:ext cx="410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</p:grpSp>
      <p:pic>
        <p:nvPicPr>
          <p:cNvPr id="21" name="图片 20" descr="5af05be177495"/>
          <p:cNvPicPr>
            <a:picLocks noChangeAspect="1"/>
          </p:cNvPicPr>
          <p:nvPr/>
        </p:nvPicPr>
        <p:blipFill>
          <a:blip r:embed="rId7" cstate="screen">
            <a:lum bright="12000" contrast="6000"/>
          </a:blip>
          <a:srcRect/>
          <a:stretch>
            <a:fillRect/>
          </a:stretch>
        </p:blipFill>
        <p:spPr>
          <a:xfrm>
            <a:off x="2430780" y="4566920"/>
            <a:ext cx="2920365" cy="186245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pic>
        <p:nvPicPr>
          <p:cNvPr id="22" name="图片 21" descr="5af05be177495"/>
          <p:cNvPicPr>
            <a:picLocks noChangeAspect="1"/>
          </p:cNvPicPr>
          <p:nvPr/>
        </p:nvPicPr>
        <p:blipFill>
          <a:blip r:embed="rId8" cstate="screen">
            <a:lum bright="12000" contrast="6000"/>
          </a:blip>
          <a:srcRect/>
          <a:stretch>
            <a:fillRect/>
          </a:stretch>
        </p:blipFill>
        <p:spPr>
          <a:xfrm flipH="1">
            <a:off x="6845935" y="4269105"/>
            <a:ext cx="1785620" cy="1138555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19685" y="4451985"/>
            <a:ext cx="12192000" cy="2414905"/>
          </a:xfrm>
          <a:prstGeom prst="rect">
            <a:avLst/>
          </a:prstGeom>
        </p:spPr>
      </p:pic>
      <p:pic>
        <p:nvPicPr>
          <p:cNvPr id="6" name="图片 5" descr="5adcb41014fd5"/>
          <p:cNvPicPr>
            <a:picLocks noChangeAspect="1"/>
          </p:cNvPicPr>
          <p:nvPr/>
        </p:nvPicPr>
        <p:blipFill>
          <a:blip r:embed="rId5" cstate="screen">
            <a:lum contrast="-18000"/>
          </a:blip>
          <a:srcRect/>
          <a:stretch>
            <a:fillRect/>
          </a:stretch>
        </p:blipFill>
        <p:spPr>
          <a:xfrm>
            <a:off x="1035685" y="-4445"/>
            <a:ext cx="3399155" cy="6871335"/>
          </a:xfrm>
          <a:prstGeom prst="rect">
            <a:avLst/>
          </a:prstGeom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905885" y="3108960"/>
            <a:ext cx="5493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PART.04 </a:t>
            </a:r>
            <a:r>
              <a:rPr lang="en-US" altLang="zh-CN" sz="3600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ENTER TITLE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 flipH="1">
            <a:off x="6992620" y="1668780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c4807691c861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-1270" y="-2540"/>
            <a:ext cx="5735955" cy="6850380"/>
          </a:xfrm>
          <a:prstGeom prst="rect">
            <a:avLst/>
          </a:prstGeom>
        </p:spPr>
      </p:pic>
      <p:pic>
        <p:nvPicPr>
          <p:cNvPr id="4" name="图片 3" descr="5af9a7f6288d1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3773805" y="10795"/>
            <a:ext cx="8427720" cy="6836410"/>
          </a:xfrm>
          <a:prstGeom prst="rect">
            <a:avLst/>
          </a:prstGeom>
          <a:effectLst>
            <a:outerShdw blurRad="787400" dist="3175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/>
          <p:cNvGrpSpPr/>
          <p:nvPr/>
        </p:nvGrpSpPr>
        <p:grpSpPr>
          <a:xfrm>
            <a:off x="4243070" y="1034415"/>
            <a:ext cx="2874645" cy="857250"/>
            <a:chOff x="4243070" y="1034415"/>
            <a:chExt cx="2874645" cy="857250"/>
          </a:xfrm>
        </p:grpSpPr>
        <p:sp>
          <p:nvSpPr>
            <p:cNvPr id="21" name="文本框 20"/>
            <p:cNvSpPr txBox="1"/>
            <p:nvPr/>
          </p:nvSpPr>
          <p:spPr>
            <a:xfrm>
              <a:off x="5176520" y="111760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pic>
          <p:nvPicPr>
            <p:cNvPr id="9" name="图片 8" descr="5ad365a221d4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243070" y="1034415"/>
              <a:ext cx="716915" cy="857250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897630" y="2282711"/>
            <a:ext cx="2713355" cy="857250"/>
            <a:chOff x="3897630" y="2282711"/>
            <a:chExt cx="2713355" cy="857250"/>
          </a:xfrm>
        </p:grpSpPr>
        <p:sp>
          <p:nvSpPr>
            <p:cNvPr id="6" name="文本框 5"/>
            <p:cNvSpPr txBox="1"/>
            <p:nvPr/>
          </p:nvSpPr>
          <p:spPr>
            <a:xfrm>
              <a:off x="4669790" y="2365896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pic>
          <p:nvPicPr>
            <p:cNvPr id="10" name="图片 9" descr="5ad365a221d4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897630" y="2282711"/>
              <a:ext cx="716915" cy="85725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897630" y="3662305"/>
            <a:ext cx="2713355" cy="857250"/>
            <a:chOff x="3897630" y="3662305"/>
            <a:chExt cx="2713355" cy="857250"/>
          </a:xfrm>
        </p:grpSpPr>
        <p:sp>
          <p:nvSpPr>
            <p:cNvPr id="7" name="文本框 6"/>
            <p:cNvSpPr txBox="1"/>
            <p:nvPr/>
          </p:nvSpPr>
          <p:spPr>
            <a:xfrm>
              <a:off x="4669790" y="374549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pic>
          <p:nvPicPr>
            <p:cNvPr id="11" name="图片 10" descr="5ad365a221d4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897630" y="3662305"/>
              <a:ext cx="716915" cy="857250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344035" y="4959350"/>
            <a:ext cx="2773680" cy="857250"/>
            <a:chOff x="4344035" y="4959350"/>
            <a:chExt cx="2773680" cy="857250"/>
          </a:xfrm>
        </p:grpSpPr>
        <p:sp>
          <p:nvSpPr>
            <p:cNvPr id="8" name="文本框 7"/>
            <p:cNvSpPr txBox="1"/>
            <p:nvPr/>
          </p:nvSpPr>
          <p:spPr>
            <a:xfrm>
              <a:off x="5176520" y="5042535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pic>
          <p:nvPicPr>
            <p:cNvPr id="12" name="图片 11" descr="5ad365a221d41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344035" y="4959350"/>
              <a:ext cx="716915" cy="85725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244215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aphicFrame>
        <p:nvGraphicFramePr>
          <p:cNvPr id="4" name="图表 3"/>
          <p:cNvGraphicFramePr/>
          <p:nvPr/>
        </p:nvGraphicFramePr>
        <p:xfrm>
          <a:off x="1116330" y="2515235"/>
          <a:ext cx="4937760" cy="3049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图片 5" descr="5af0fd99a3ad4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209162" y="2624455"/>
            <a:ext cx="4303395" cy="27146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576192" y="2835910"/>
            <a:ext cx="3564255" cy="22917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endParaRPr lang="en-US" sz="1000" dirty="0">
              <a:solidFill>
                <a:srgbClr val="FFEEC3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宋体" panose="02010600030101010101" pitchFamily="2" charset="-122"/>
              <a:sym typeface="+mn-ea"/>
            </a:endParaRPr>
          </a:p>
          <a:p>
            <a:pPr defTabSz="912495" fontAlgn="auto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+</a:t>
            </a:r>
            <a:r>
              <a:rPr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Everyone has their own dreams, I am the same. But my dream is not a lawyer</a:t>
            </a:r>
            <a:r>
              <a:rPr lang="en-US" sz="10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rPr>
              <a:t>.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800000" flipH="1">
            <a:off x="7005320" y="5127625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691120" y="-27940"/>
            <a:ext cx="3249295" cy="6912610"/>
            <a:chOff x="12112" y="-44"/>
            <a:chExt cx="5117" cy="10886"/>
          </a:xfrm>
        </p:grpSpPr>
        <p:pic>
          <p:nvPicPr>
            <p:cNvPr id="4" name="图片 3" descr="5ac1b42ca9103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 rot="16200000" flipV="1">
              <a:off x="7962" y="4106"/>
              <a:ext cx="10886" cy="2587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>
              <a:grayscl/>
            </a:blip>
            <a:srcRect/>
            <a:stretch>
              <a:fillRect/>
            </a:stretch>
          </p:blipFill>
          <p:spPr>
            <a:xfrm rot="16200000">
              <a:off x="10493" y="4106"/>
              <a:ext cx="10886" cy="2587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21080" y="-27940"/>
            <a:ext cx="3249295" cy="6912610"/>
            <a:chOff x="1608" y="-44"/>
            <a:chExt cx="5117" cy="10886"/>
          </a:xfrm>
        </p:grpSpPr>
        <p:pic>
          <p:nvPicPr>
            <p:cNvPr id="11" name="图片 10" descr="5ac1b42ca9103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 rot="16200000">
              <a:off x="-11" y="4106"/>
              <a:ext cx="10886" cy="2587"/>
            </a:xfrm>
            <a:prstGeom prst="rect">
              <a:avLst/>
            </a:prstGeom>
          </p:spPr>
        </p:pic>
        <p:pic>
          <p:nvPicPr>
            <p:cNvPr id="6" name="图片 5" descr="5ac1b42ca9103"/>
            <p:cNvPicPr>
              <a:picLocks noChangeAspect="1"/>
            </p:cNvPicPr>
            <p:nvPr/>
          </p:nvPicPr>
          <p:blipFill>
            <a:blip r:embed="rId4" cstate="screen">
              <a:grayscl/>
            </a:blip>
            <a:srcRect/>
            <a:stretch>
              <a:fillRect/>
            </a:stretch>
          </p:blipFill>
          <p:spPr>
            <a:xfrm rot="16200000" flipV="1">
              <a:off x="-2542" y="4106"/>
              <a:ext cx="10886" cy="2587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4902835" y="1784985"/>
            <a:ext cx="2282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Contents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754245" y="2598420"/>
            <a:ext cx="2579370" cy="582295"/>
            <a:chOff x="1519" y="7431"/>
            <a:chExt cx="4062" cy="917"/>
          </a:xfrm>
        </p:grpSpPr>
        <p:sp>
          <p:nvSpPr>
            <p:cNvPr id="12" name="文本框 11"/>
            <p:cNvSpPr txBox="1"/>
            <p:nvPr/>
          </p:nvSpPr>
          <p:spPr>
            <a:xfrm>
              <a:off x="2043" y="7431"/>
              <a:ext cx="301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01.Enter title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519" y="7962"/>
              <a:ext cx="406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Everyone has their own dreams</a:t>
              </a:r>
              <a:r>
                <a:rPr lang="zh-CN" alt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。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53610" y="4294505"/>
            <a:ext cx="2579370" cy="582295"/>
            <a:chOff x="2187" y="4320"/>
            <a:chExt cx="4062" cy="917"/>
          </a:xfrm>
        </p:grpSpPr>
        <p:sp>
          <p:nvSpPr>
            <p:cNvPr id="14" name="文本框 13"/>
            <p:cNvSpPr txBox="1"/>
            <p:nvPr/>
          </p:nvSpPr>
          <p:spPr>
            <a:xfrm>
              <a:off x="2712" y="4320"/>
              <a:ext cx="301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03.Enter title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87" y="4851"/>
              <a:ext cx="406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Everyone has their own dreams</a:t>
              </a:r>
              <a:r>
                <a:rPr lang="zh-CN" alt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54245" y="3420110"/>
            <a:ext cx="2579370" cy="582295"/>
            <a:chOff x="2187" y="3019"/>
            <a:chExt cx="4062" cy="917"/>
          </a:xfrm>
        </p:grpSpPr>
        <p:sp>
          <p:nvSpPr>
            <p:cNvPr id="19" name="文本框 18"/>
            <p:cNvSpPr txBox="1"/>
            <p:nvPr/>
          </p:nvSpPr>
          <p:spPr>
            <a:xfrm>
              <a:off x="2712" y="3019"/>
              <a:ext cx="301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02.Enter title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187" y="3550"/>
              <a:ext cx="406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Everyone has their own dreams</a:t>
              </a:r>
              <a:r>
                <a:rPr lang="zh-CN" alt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52340" y="5163820"/>
            <a:ext cx="2579370" cy="582295"/>
            <a:chOff x="2187" y="5663"/>
            <a:chExt cx="4062" cy="917"/>
          </a:xfrm>
        </p:grpSpPr>
        <p:sp>
          <p:nvSpPr>
            <p:cNvPr id="22" name="文本框 21"/>
            <p:cNvSpPr txBox="1"/>
            <p:nvPr/>
          </p:nvSpPr>
          <p:spPr>
            <a:xfrm>
              <a:off x="2712" y="5663"/>
              <a:ext cx="3013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04.Enter title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187" y="6194"/>
              <a:ext cx="4062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Everyone has their own dreams</a:t>
              </a:r>
              <a:r>
                <a:rPr lang="zh-CN" alt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。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5ac1b42ca910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rot="16200000" flipH="1">
            <a:off x="4475480" y="4890770"/>
            <a:ext cx="2950845" cy="1033780"/>
          </a:xfrm>
          <a:prstGeom prst="rect">
            <a:avLst/>
          </a:prstGeom>
        </p:spPr>
      </p:pic>
      <p:pic>
        <p:nvPicPr>
          <p:cNvPr id="4" name="图片 3" descr="5acf5f60a0227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138930" y="2330450"/>
            <a:ext cx="3914775" cy="391223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59760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1425575" y="2374900"/>
            <a:ext cx="2713355" cy="3544570"/>
            <a:chOff x="10475" y="2827"/>
            <a:chExt cx="4273" cy="5582"/>
          </a:xfrm>
        </p:grpSpPr>
        <p:sp>
          <p:nvSpPr>
            <p:cNvPr id="13" name="文本框 12"/>
            <p:cNvSpPr txBox="1"/>
            <p:nvPr/>
          </p:nvSpPr>
          <p:spPr>
            <a:xfrm>
              <a:off x="10475" y="4199"/>
              <a:ext cx="3738" cy="42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503" y="2827"/>
              <a:ext cx="4245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475" y="3358"/>
              <a:ext cx="4273" cy="82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</a:t>
              </a:r>
            </a:p>
            <a:p>
              <a:pPr algn="l"/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176895" y="2289175"/>
            <a:ext cx="2570480" cy="3460115"/>
            <a:chOff x="8176895" y="2289175"/>
            <a:chExt cx="2570480" cy="3460115"/>
          </a:xfrm>
        </p:grpSpPr>
        <p:sp>
          <p:nvSpPr>
            <p:cNvPr id="16" name="pie-chart_262005"/>
            <p:cNvSpPr>
              <a:spLocks noChangeAspect="1"/>
            </p:cNvSpPr>
            <p:nvPr/>
          </p:nvSpPr>
          <p:spPr bwMode="auto">
            <a:xfrm>
              <a:off x="8209915" y="2374900"/>
              <a:ext cx="438150" cy="438150"/>
            </a:xfrm>
            <a:custGeom>
              <a:avLst/>
              <a:gdLst>
                <a:gd name="connsiteX0" fmla="*/ 257564 w 607639"/>
                <a:gd name="connsiteY0" fmla="*/ 92370 h 606722"/>
                <a:gd name="connsiteX1" fmla="*/ 277411 w 607639"/>
                <a:gd name="connsiteY1" fmla="*/ 112098 h 606722"/>
                <a:gd name="connsiteX2" fmla="*/ 277411 w 607639"/>
                <a:gd name="connsiteY2" fmla="*/ 329729 h 606722"/>
                <a:gd name="connsiteX3" fmla="*/ 495281 w 607639"/>
                <a:gd name="connsiteY3" fmla="*/ 329729 h 606722"/>
                <a:gd name="connsiteX4" fmla="*/ 515128 w 607639"/>
                <a:gd name="connsiteY4" fmla="*/ 349546 h 606722"/>
                <a:gd name="connsiteX5" fmla="*/ 257564 w 607639"/>
                <a:gd name="connsiteY5" fmla="*/ 606722 h 606722"/>
                <a:gd name="connsiteX6" fmla="*/ 0 w 607639"/>
                <a:gd name="connsiteY6" fmla="*/ 349546 h 606722"/>
                <a:gd name="connsiteX7" fmla="*/ 257564 w 607639"/>
                <a:gd name="connsiteY7" fmla="*/ 92370 h 606722"/>
                <a:gd name="connsiteX8" fmla="*/ 350027 w 607639"/>
                <a:gd name="connsiteY8" fmla="*/ 0 h 606722"/>
                <a:gd name="connsiteX9" fmla="*/ 607639 w 607639"/>
                <a:gd name="connsiteY9" fmla="*/ 257220 h 606722"/>
                <a:gd name="connsiteX10" fmla="*/ 587788 w 607639"/>
                <a:gd name="connsiteY10" fmla="*/ 277040 h 606722"/>
                <a:gd name="connsiteX11" fmla="*/ 350027 w 607639"/>
                <a:gd name="connsiteY11" fmla="*/ 277040 h 606722"/>
                <a:gd name="connsiteX12" fmla="*/ 330176 w 607639"/>
                <a:gd name="connsiteY12" fmla="*/ 257220 h 606722"/>
                <a:gd name="connsiteX13" fmla="*/ 330176 w 607639"/>
                <a:gd name="connsiteY13" fmla="*/ 19820 h 606722"/>
                <a:gd name="connsiteX14" fmla="*/ 350027 w 607639"/>
                <a:gd name="connsiteY1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7639" h="606722">
                  <a:moveTo>
                    <a:pt x="257564" y="92370"/>
                  </a:moveTo>
                  <a:cubicBezTo>
                    <a:pt x="268511" y="92370"/>
                    <a:pt x="277411" y="101168"/>
                    <a:pt x="277411" y="112098"/>
                  </a:cubicBezTo>
                  <a:lnTo>
                    <a:pt x="277411" y="329729"/>
                  </a:lnTo>
                  <a:lnTo>
                    <a:pt x="495281" y="329729"/>
                  </a:lnTo>
                  <a:cubicBezTo>
                    <a:pt x="506228" y="329729"/>
                    <a:pt x="515128" y="338616"/>
                    <a:pt x="515128" y="349546"/>
                  </a:cubicBezTo>
                  <a:cubicBezTo>
                    <a:pt x="515128" y="491286"/>
                    <a:pt x="399607" y="606722"/>
                    <a:pt x="257564" y="606722"/>
                  </a:cubicBezTo>
                  <a:cubicBezTo>
                    <a:pt x="115521" y="606722"/>
                    <a:pt x="0" y="491286"/>
                    <a:pt x="0" y="349546"/>
                  </a:cubicBezTo>
                  <a:cubicBezTo>
                    <a:pt x="0" y="207717"/>
                    <a:pt x="115521" y="92370"/>
                    <a:pt x="257564" y="92370"/>
                  </a:cubicBezTo>
                  <a:close/>
                  <a:moveTo>
                    <a:pt x="350027" y="0"/>
                  </a:moveTo>
                  <a:cubicBezTo>
                    <a:pt x="492007" y="0"/>
                    <a:pt x="607639" y="115367"/>
                    <a:pt x="607639" y="257220"/>
                  </a:cubicBezTo>
                  <a:cubicBezTo>
                    <a:pt x="607639" y="268152"/>
                    <a:pt x="598737" y="277040"/>
                    <a:pt x="587788" y="277040"/>
                  </a:cubicBezTo>
                  <a:lnTo>
                    <a:pt x="350027" y="277040"/>
                  </a:lnTo>
                  <a:cubicBezTo>
                    <a:pt x="339078" y="277040"/>
                    <a:pt x="330176" y="268152"/>
                    <a:pt x="330176" y="257220"/>
                  </a:cubicBezTo>
                  <a:lnTo>
                    <a:pt x="330176" y="19820"/>
                  </a:lnTo>
                  <a:cubicBezTo>
                    <a:pt x="330176" y="8888"/>
                    <a:pt x="339078" y="0"/>
                    <a:pt x="350027" y="0"/>
                  </a:cubicBez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18" name="sync-symbol_73424"/>
            <p:cNvSpPr>
              <a:spLocks noChangeAspect="1"/>
            </p:cNvSpPr>
            <p:nvPr/>
          </p:nvSpPr>
          <p:spPr bwMode="auto">
            <a:xfrm>
              <a:off x="8176895" y="3322320"/>
              <a:ext cx="464185" cy="450215"/>
            </a:xfrm>
            <a:custGeom>
              <a:avLst/>
              <a:gdLst>
                <a:gd name="connsiteX0" fmla="*/ 45080 w 608208"/>
                <a:gd name="connsiteY0" fmla="*/ 269983 h 589645"/>
                <a:gd name="connsiteX1" fmla="*/ 75592 w 608208"/>
                <a:gd name="connsiteY1" fmla="*/ 300449 h 589645"/>
                <a:gd name="connsiteX2" fmla="*/ 304113 w 608208"/>
                <a:gd name="connsiteY2" fmla="*/ 528621 h 589645"/>
                <a:gd name="connsiteX3" fmla="*/ 477417 w 608208"/>
                <a:gd name="connsiteY3" fmla="*/ 448453 h 589645"/>
                <a:gd name="connsiteX4" fmla="*/ 428099 w 608208"/>
                <a:gd name="connsiteY4" fmla="*/ 421208 h 589645"/>
                <a:gd name="connsiteX5" fmla="*/ 423490 w 608208"/>
                <a:gd name="connsiteY5" fmla="*/ 412372 h 589645"/>
                <a:gd name="connsiteX6" fmla="*/ 429850 w 608208"/>
                <a:gd name="connsiteY6" fmla="*/ 404825 h 589645"/>
                <a:gd name="connsiteX7" fmla="*/ 596701 w 608208"/>
                <a:gd name="connsiteY7" fmla="*/ 355858 h 589645"/>
                <a:gd name="connsiteX8" fmla="*/ 605551 w 608208"/>
                <a:gd name="connsiteY8" fmla="*/ 358067 h 589645"/>
                <a:gd name="connsiteX9" fmla="*/ 607855 w 608208"/>
                <a:gd name="connsiteY9" fmla="*/ 366903 h 589645"/>
                <a:gd name="connsiteX10" fmla="*/ 558814 w 608208"/>
                <a:gd name="connsiteY10" fmla="*/ 533499 h 589645"/>
                <a:gd name="connsiteX11" fmla="*/ 551163 w 608208"/>
                <a:gd name="connsiteY11" fmla="*/ 539942 h 589645"/>
                <a:gd name="connsiteX12" fmla="*/ 542405 w 608208"/>
                <a:gd name="connsiteY12" fmla="*/ 535340 h 589645"/>
                <a:gd name="connsiteX13" fmla="*/ 519360 w 608208"/>
                <a:gd name="connsiteY13" fmla="*/ 493737 h 589645"/>
                <a:gd name="connsiteX14" fmla="*/ 304113 w 608208"/>
                <a:gd name="connsiteY14" fmla="*/ 589645 h 589645"/>
                <a:gd name="connsiteX15" fmla="*/ 14475 w 608208"/>
                <a:gd name="connsiteY15" fmla="*/ 300449 h 589645"/>
                <a:gd name="connsiteX16" fmla="*/ 45080 w 608208"/>
                <a:gd name="connsiteY16" fmla="*/ 269983 h 589645"/>
                <a:gd name="connsiteX17" fmla="*/ 304112 w 608208"/>
                <a:gd name="connsiteY17" fmla="*/ 193984 h 589645"/>
                <a:gd name="connsiteX18" fmla="*/ 405127 w 608208"/>
                <a:gd name="connsiteY18" fmla="*/ 294858 h 589645"/>
                <a:gd name="connsiteX19" fmla="*/ 304112 w 608208"/>
                <a:gd name="connsiteY19" fmla="*/ 395732 h 589645"/>
                <a:gd name="connsiteX20" fmla="*/ 203097 w 608208"/>
                <a:gd name="connsiteY20" fmla="*/ 294858 h 589645"/>
                <a:gd name="connsiteX21" fmla="*/ 304112 w 608208"/>
                <a:gd name="connsiteY21" fmla="*/ 193984 h 589645"/>
                <a:gd name="connsiteX22" fmla="*/ 304109 w 608208"/>
                <a:gd name="connsiteY22" fmla="*/ 0 h 589645"/>
                <a:gd name="connsiteX23" fmla="*/ 593747 w 608208"/>
                <a:gd name="connsiteY23" fmla="*/ 289259 h 589645"/>
                <a:gd name="connsiteX24" fmla="*/ 563142 w 608208"/>
                <a:gd name="connsiteY24" fmla="*/ 319732 h 589645"/>
                <a:gd name="connsiteX25" fmla="*/ 532630 w 608208"/>
                <a:gd name="connsiteY25" fmla="*/ 289259 h 589645"/>
                <a:gd name="connsiteX26" fmla="*/ 304109 w 608208"/>
                <a:gd name="connsiteY26" fmla="*/ 61037 h 589645"/>
                <a:gd name="connsiteX27" fmla="*/ 130805 w 608208"/>
                <a:gd name="connsiteY27" fmla="*/ 141223 h 589645"/>
                <a:gd name="connsiteX28" fmla="*/ 180123 w 608208"/>
                <a:gd name="connsiteY28" fmla="*/ 168474 h 589645"/>
                <a:gd name="connsiteX29" fmla="*/ 184732 w 608208"/>
                <a:gd name="connsiteY29" fmla="*/ 177312 h 589645"/>
                <a:gd name="connsiteX30" fmla="*/ 178372 w 608208"/>
                <a:gd name="connsiteY30" fmla="*/ 184861 h 589645"/>
                <a:gd name="connsiteX31" fmla="*/ 11521 w 608208"/>
                <a:gd name="connsiteY31" fmla="*/ 233838 h 589645"/>
                <a:gd name="connsiteX32" fmla="*/ 2671 w 608208"/>
                <a:gd name="connsiteY32" fmla="*/ 231628 h 589645"/>
                <a:gd name="connsiteX33" fmla="*/ 367 w 608208"/>
                <a:gd name="connsiteY33" fmla="*/ 222791 h 589645"/>
                <a:gd name="connsiteX34" fmla="*/ 49408 w 608208"/>
                <a:gd name="connsiteY34" fmla="*/ 56066 h 589645"/>
                <a:gd name="connsiteX35" fmla="*/ 56967 w 608208"/>
                <a:gd name="connsiteY35" fmla="*/ 49714 h 589645"/>
                <a:gd name="connsiteX36" fmla="*/ 65817 w 608208"/>
                <a:gd name="connsiteY36" fmla="*/ 54317 h 589645"/>
                <a:gd name="connsiteX37" fmla="*/ 88862 w 608208"/>
                <a:gd name="connsiteY37" fmla="*/ 95929 h 589645"/>
                <a:gd name="connsiteX38" fmla="*/ 304109 w 608208"/>
                <a:gd name="connsiteY38" fmla="*/ 0 h 5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08" h="589645">
                  <a:moveTo>
                    <a:pt x="45080" y="269983"/>
                  </a:moveTo>
                  <a:cubicBezTo>
                    <a:pt x="61949" y="269983"/>
                    <a:pt x="75592" y="283605"/>
                    <a:pt x="75592" y="300449"/>
                  </a:cubicBezTo>
                  <a:cubicBezTo>
                    <a:pt x="75592" y="426270"/>
                    <a:pt x="178099" y="528621"/>
                    <a:pt x="304113" y="528621"/>
                  </a:cubicBezTo>
                  <a:cubicBezTo>
                    <a:pt x="371222" y="528621"/>
                    <a:pt x="434367" y="498431"/>
                    <a:pt x="477417" y="448453"/>
                  </a:cubicBezTo>
                  <a:lnTo>
                    <a:pt x="428099" y="421208"/>
                  </a:lnTo>
                  <a:cubicBezTo>
                    <a:pt x="424872" y="419459"/>
                    <a:pt x="423121" y="415962"/>
                    <a:pt x="423490" y="412372"/>
                  </a:cubicBezTo>
                  <a:cubicBezTo>
                    <a:pt x="423858" y="408874"/>
                    <a:pt x="426347" y="405837"/>
                    <a:pt x="429850" y="404825"/>
                  </a:cubicBezTo>
                  <a:lnTo>
                    <a:pt x="596701" y="355858"/>
                  </a:lnTo>
                  <a:cubicBezTo>
                    <a:pt x="599835" y="354938"/>
                    <a:pt x="603246" y="355766"/>
                    <a:pt x="605551" y="358067"/>
                  </a:cubicBezTo>
                  <a:cubicBezTo>
                    <a:pt x="607855" y="360460"/>
                    <a:pt x="608777" y="363774"/>
                    <a:pt x="607855" y="366903"/>
                  </a:cubicBezTo>
                  <a:lnTo>
                    <a:pt x="558814" y="533499"/>
                  </a:lnTo>
                  <a:cubicBezTo>
                    <a:pt x="557800" y="536997"/>
                    <a:pt x="554758" y="539482"/>
                    <a:pt x="551163" y="539942"/>
                  </a:cubicBezTo>
                  <a:cubicBezTo>
                    <a:pt x="547568" y="540310"/>
                    <a:pt x="544065" y="538470"/>
                    <a:pt x="542405" y="535340"/>
                  </a:cubicBezTo>
                  <a:lnTo>
                    <a:pt x="519360" y="493737"/>
                  </a:lnTo>
                  <a:cubicBezTo>
                    <a:pt x="464972" y="553841"/>
                    <a:pt x="386709" y="589645"/>
                    <a:pt x="304113" y="589645"/>
                  </a:cubicBezTo>
                  <a:cubicBezTo>
                    <a:pt x="144453" y="589645"/>
                    <a:pt x="14475" y="459866"/>
                    <a:pt x="14475" y="300449"/>
                  </a:cubicBezTo>
                  <a:cubicBezTo>
                    <a:pt x="14475" y="283605"/>
                    <a:pt x="28210" y="269983"/>
                    <a:pt x="45080" y="269983"/>
                  </a:cubicBezTo>
                  <a:close/>
                  <a:moveTo>
                    <a:pt x="304112" y="193984"/>
                  </a:moveTo>
                  <a:cubicBezTo>
                    <a:pt x="359901" y="193984"/>
                    <a:pt x="405127" y="239147"/>
                    <a:pt x="405127" y="294858"/>
                  </a:cubicBezTo>
                  <a:cubicBezTo>
                    <a:pt x="405127" y="350569"/>
                    <a:pt x="359901" y="395732"/>
                    <a:pt x="304112" y="395732"/>
                  </a:cubicBezTo>
                  <a:cubicBezTo>
                    <a:pt x="248323" y="395732"/>
                    <a:pt x="203097" y="350569"/>
                    <a:pt x="203097" y="294858"/>
                  </a:cubicBezTo>
                  <a:cubicBezTo>
                    <a:pt x="203097" y="239147"/>
                    <a:pt x="248323" y="193984"/>
                    <a:pt x="304112" y="193984"/>
                  </a:cubicBezTo>
                  <a:close/>
                  <a:moveTo>
                    <a:pt x="304109" y="0"/>
                  </a:moveTo>
                  <a:cubicBezTo>
                    <a:pt x="463769" y="0"/>
                    <a:pt x="593747" y="129808"/>
                    <a:pt x="593747" y="289259"/>
                  </a:cubicBezTo>
                  <a:cubicBezTo>
                    <a:pt x="593747" y="306107"/>
                    <a:pt x="580012" y="319732"/>
                    <a:pt x="563142" y="319732"/>
                  </a:cubicBezTo>
                  <a:cubicBezTo>
                    <a:pt x="546273" y="319732"/>
                    <a:pt x="532630" y="306107"/>
                    <a:pt x="532630" y="289259"/>
                  </a:cubicBezTo>
                  <a:cubicBezTo>
                    <a:pt x="532630" y="163410"/>
                    <a:pt x="430123" y="61037"/>
                    <a:pt x="304109" y="61037"/>
                  </a:cubicBezTo>
                  <a:cubicBezTo>
                    <a:pt x="237000" y="61037"/>
                    <a:pt x="173763" y="91234"/>
                    <a:pt x="130805" y="141223"/>
                  </a:cubicBezTo>
                  <a:lnTo>
                    <a:pt x="180123" y="168474"/>
                  </a:lnTo>
                  <a:cubicBezTo>
                    <a:pt x="183350" y="170223"/>
                    <a:pt x="185101" y="173629"/>
                    <a:pt x="184732" y="177312"/>
                  </a:cubicBezTo>
                  <a:cubicBezTo>
                    <a:pt x="184364" y="180810"/>
                    <a:pt x="181875" y="183848"/>
                    <a:pt x="178372" y="184861"/>
                  </a:cubicBezTo>
                  <a:lnTo>
                    <a:pt x="11521" y="233838"/>
                  </a:lnTo>
                  <a:cubicBezTo>
                    <a:pt x="8295" y="234759"/>
                    <a:pt x="4884" y="233930"/>
                    <a:pt x="2671" y="231628"/>
                  </a:cubicBezTo>
                  <a:cubicBezTo>
                    <a:pt x="275" y="229235"/>
                    <a:pt x="-555" y="225829"/>
                    <a:pt x="367" y="222791"/>
                  </a:cubicBezTo>
                  <a:lnTo>
                    <a:pt x="49408" y="56066"/>
                  </a:lnTo>
                  <a:cubicBezTo>
                    <a:pt x="50422" y="52660"/>
                    <a:pt x="53372" y="50082"/>
                    <a:pt x="56967" y="49714"/>
                  </a:cubicBezTo>
                  <a:cubicBezTo>
                    <a:pt x="60654" y="49345"/>
                    <a:pt x="64157" y="51095"/>
                    <a:pt x="65817" y="54317"/>
                  </a:cubicBezTo>
                  <a:lnTo>
                    <a:pt x="88862" y="95929"/>
                  </a:lnTo>
                  <a:cubicBezTo>
                    <a:pt x="143250" y="35812"/>
                    <a:pt x="221513" y="0"/>
                    <a:pt x="304109" y="0"/>
                  </a:cubicBez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21" name="文本框 20"/>
            <p:cNvSpPr txBox="1"/>
            <p:nvPr/>
          </p:nvSpPr>
          <p:spPr>
            <a:xfrm>
              <a:off x="8806180" y="2289175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799195" y="320167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sp>
          <p:nvSpPr>
            <p:cNvPr id="23" name="signal-with-full-capacity_36599"/>
            <p:cNvSpPr>
              <a:spLocks noChangeAspect="1"/>
            </p:cNvSpPr>
            <p:nvPr/>
          </p:nvSpPr>
          <p:spPr bwMode="auto">
            <a:xfrm>
              <a:off x="8235315" y="5225415"/>
              <a:ext cx="415290" cy="426720"/>
            </a:xfrm>
            <a:custGeom>
              <a:avLst/>
              <a:gdLst>
                <a:gd name="T0" fmla="*/ 403 w 403"/>
                <a:gd name="T1" fmla="*/ 0 h 415"/>
                <a:gd name="T2" fmla="*/ 403 w 403"/>
                <a:gd name="T3" fmla="*/ 415 h 415"/>
                <a:gd name="T4" fmla="*/ 332 w 403"/>
                <a:gd name="T5" fmla="*/ 415 h 415"/>
                <a:gd name="T6" fmla="*/ 332 w 403"/>
                <a:gd name="T7" fmla="*/ 0 h 415"/>
                <a:gd name="T8" fmla="*/ 403 w 403"/>
                <a:gd name="T9" fmla="*/ 0 h 415"/>
                <a:gd name="T10" fmla="*/ 221 w 403"/>
                <a:gd name="T11" fmla="*/ 415 h 415"/>
                <a:gd name="T12" fmla="*/ 292 w 403"/>
                <a:gd name="T13" fmla="*/ 415 h 415"/>
                <a:gd name="T14" fmla="*/ 292 w 403"/>
                <a:gd name="T15" fmla="*/ 82 h 415"/>
                <a:gd name="T16" fmla="*/ 221 w 403"/>
                <a:gd name="T17" fmla="*/ 82 h 415"/>
                <a:gd name="T18" fmla="*/ 221 w 403"/>
                <a:gd name="T19" fmla="*/ 415 h 415"/>
                <a:gd name="T20" fmla="*/ 111 w 403"/>
                <a:gd name="T21" fmla="*/ 415 h 415"/>
                <a:gd name="T22" fmla="*/ 181 w 403"/>
                <a:gd name="T23" fmla="*/ 415 h 415"/>
                <a:gd name="T24" fmla="*/ 181 w 403"/>
                <a:gd name="T25" fmla="*/ 194 h 415"/>
                <a:gd name="T26" fmla="*/ 111 w 403"/>
                <a:gd name="T27" fmla="*/ 194 h 415"/>
                <a:gd name="T28" fmla="*/ 111 w 403"/>
                <a:gd name="T29" fmla="*/ 415 h 415"/>
                <a:gd name="T30" fmla="*/ 0 w 403"/>
                <a:gd name="T31" fmla="*/ 415 h 415"/>
                <a:gd name="T32" fmla="*/ 71 w 403"/>
                <a:gd name="T33" fmla="*/ 415 h 415"/>
                <a:gd name="T34" fmla="*/ 71 w 403"/>
                <a:gd name="T35" fmla="*/ 267 h 415"/>
                <a:gd name="T36" fmla="*/ 0 w 403"/>
                <a:gd name="T37" fmla="*/ 267 h 415"/>
                <a:gd name="T38" fmla="*/ 0 w 403"/>
                <a:gd name="T3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3" h="415">
                  <a:moveTo>
                    <a:pt x="403" y="0"/>
                  </a:moveTo>
                  <a:lnTo>
                    <a:pt x="403" y="415"/>
                  </a:lnTo>
                  <a:lnTo>
                    <a:pt x="332" y="415"/>
                  </a:lnTo>
                  <a:lnTo>
                    <a:pt x="332" y="0"/>
                  </a:lnTo>
                  <a:lnTo>
                    <a:pt x="403" y="0"/>
                  </a:lnTo>
                  <a:close/>
                  <a:moveTo>
                    <a:pt x="221" y="415"/>
                  </a:moveTo>
                  <a:lnTo>
                    <a:pt x="292" y="415"/>
                  </a:lnTo>
                  <a:lnTo>
                    <a:pt x="292" y="82"/>
                  </a:lnTo>
                  <a:lnTo>
                    <a:pt x="221" y="82"/>
                  </a:lnTo>
                  <a:lnTo>
                    <a:pt x="221" y="415"/>
                  </a:lnTo>
                  <a:close/>
                  <a:moveTo>
                    <a:pt x="111" y="415"/>
                  </a:moveTo>
                  <a:lnTo>
                    <a:pt x="181" y="415"/>
                  </a:lnTo>
                  <a:lnTo>
                    <a:pt x="181" y="194"/>
                  </a:lnTo>
                  <a:lnTo>
                    <a:pt x="111" y="194"/>
                  </a:lnTo>
                  <a:lnTo>
                    <a:pt x="111" y="415"/>
                  </a:lnTo>
                  <a:close/>
                  <a:moveTo>
                    <a:pt x="0" y="415"/>
                  </a:moveTo>
                  <a:lnTo>
                    <a:pt x="71" y="415"/>
                  </a:lnTo>
                  <a:lnTo>
                    <a:pt x="71" y="267"/>
                  </a:lnTo>
                  <a:lnTo>
                    <a:pt x="0" y="267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24" name="open-notebook_334"/>
            <p:cNvSpPr>
              <a:spLocks noChangeAspect="1"/>
            </p:cNvSpPr>
            <p:nvPr/>
          </p:nvSpPr>
          <p:spPr bwMode="auto">
            <a:xfrm>
              <a:off x="8209915" y="4343400"/>
              <a:ext cx="466090" cy="356235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88862 h 440259"/>
                <a:gd name="T39" fmla="*/ 88862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88862 h 440259"/>
                <a:gd name="T61" fmla="*/ 88862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8" h="320">
                  <a:moveTo>
                    <a:pt x="416" y="66"/>
                  </a:moveTo>
                  <a:cubicBezTo>
                    <a:pt x="415" y="65"/>
                    <a:pt x="406" y="49"/>
                    <a:pt x="388" y="33"/>
                  </a:cubicBezTo>
                  <a:cubicBezTo>
                    <a:pt x="370" y="17"/>
                    <a:pt x="342" y="0"/>
                    <a:pt x="305" y="0"/>
                  </a:cubicBezTo>
                  <a:cubicBezTo>
                    <a:pt x="268" y="0"/>
                    <a:pt x="240" y="17"/>
                    <a:pt x="222" y="33"/>
                  </a:cubicBezTo>
                  <a:cubicBezTo>
                    <a:pt x="217" y="38"/>
                    <a:pt x="212" y="43"/>
                    <a:pt x="209" y="48"/>
                  </a:cubicBezTo>
                  <a:cubicBezTo>
                    <a:pt x="205" y="43"/>
                    <a:pt x="200" y="38"/>
                    <a:pt x="194" y="33"/>
                  </a:cubicBezTo>
                  <a:cubicBezTo>
                    <a:pt x="176" y="17"/>
                    <a:pt x="148" y="0"/>
                    <a:pt x="111" y="0"/>
                  </a:cubicBezTo>
                  <a:cubicBezTo>
                    <a:pt x="74" y="0"/>
                    <a:pt x="47" y="17"/>
                    <a:pt x="29" y="33"/>
                  </a:cubicBezTo>
                  <a:cubicBezTo>
                    <a:pt x="11" y="50"/>
                    <a:pt x="2" y="65"/>
                    <a:pt x="2" y="66"/>
                  </a:cubicBezTo>
                  <a:lnTo>
                    <a:pt x="0" y="74"/>
                  </a:lnTo>
                  <a:lnTo>
                    <a:pt x="0" y="312"/>
                  </a:lnTo>
                  <a:lnTo>
                    <a:pt x="29" y="319"/>
                  </a:lnTo>
                  <a:lnTo>
                    <a:pt x="29" y="319"/>
                  </a:lnTo>
                  <a:cubicBezTo>
                    <a:pt x="29" y="319"/>
                    <a:pt x="37" y="305"/>
                    <a:pt x="51" y="293"/>
                  </a:cubicBezTo>
                  <a:cubicBezTo>
                    <a:pt x="65" y="281"/>
                    <a:pt x="85" y="269"/>
                    <a:pt x="111" y="269"/>
                  </a:cubicBezTo>
                  <a:cubicBezTo>
                    <a:pt x="139" y="269"/>
                    <a:pt x="159" y="281"/>
                    <a:pt x="174" y="294"/>
                  </a:cubicBezTo>
                  <a:cubicBezTo>
                    <a:pt x="181" y="301"/>
                    <a:pt x="187" y="307"/>
                    <a:pt x="191" y="312"/>
                  </a:cubicBezTo>
                  <a:cubicBezTo>
                    <a:pt x="192" y="315"/>
                    <a:pt x="194" y="317"/>
                    <a:pt x="195" y="318"/>
                  </a:cubicBezTo>
                  <a:cubicBezTo>
                    <a:pt x="195" y="318"/>
                    <a:pt x="195" y="319"/>
                    <a:pt x="195" y="319"/>
                  </a:cubicBezTo>
                  <a:cubicBezTo>
                    <a:pt x="196" y="319"/>
                    <a:pt x="196" y="320"/>
                    <a:pt x="196" y="320"/>
                  </a:cubicBezTo>
                  <a:lnTo>
                    <a:pt x="196" y="320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cubicBezTo>
                    <a:pt x="223" y="318"/>
                    <a:pt x="231" y="305"/>
                    <a:pt x="244" y="293"/>
                  </a:cubicBezTo>
                  <a:cubicBezTo>
                    <a:pt x="259" y="281"/>
                    <a:pt x="278" y="269"/>
                    <a:pt x="305" y="269"/>
                  </a:cubicBezTo>
                  <a:cubicBezTo>
                    <a:pt x="332" y="269"/>
                    <a:pt x="353" y="281"/>
                    <a:pt x="368" y="294"/>
                  </a:cubicBezTo>
                  <a:cubicBezTo>
                    <a:pt x="375" y="301"/>
                    <a:pt x="380" y="307"/>
                    <a:pt x="384" y="312"/>
                  </a:cubicBezTo>
                  <a:cubicBezTo>
                    <a:pt x="386" y="315"/>
                    <a:pt x="387" y="317"/>
                    <a:pt x="388" y="318"/>
                  </a:cubicBezTo>
                  <a:cubicBezTo>
                    <a:pt x="389" y="318"/>
                    <a:pt x="389" y="319"/>
                    <a:pt x="389" y="319"/>
                  </a:cubicBezTo>
                  <a:cubicBezTo>
                    <a:pt x="389" y="319"/>
                    <a:pt x="389" y="320"/>
                    <a:pt x="389" y="320"/>
                  </a:cubicBezTo>
                  <a:lnTo>
                    <a:pt x="389" y="320"/>
                  </a:lnTo>
                  <a:lnTo>
                    <a:pt x="389" y="320"/>
                  </a:lnTo>
                  <a:lnTo>
                    <a:pt x="418" y="312"/>
                  </a:lnTo>
                  <a:lnTo>
                    <a:pt x="418" y="74"/>
                  </a:lnTo>
                  <a:lnTo>
                    <a:pt x="416" y="66"/>
                  </a:lnTo>
                  <a:close/>
                  <a:moveTo>
                    <a:pt x="111" y="239"/>
                  </a:moveTo>
                  <a:lnTo>
                    <a:pt x="111" y="239"/>
                  </a:lnTo>
                  <a:cubicBezTo>
                    <a:pt x="75" y="239"/>
                    <a:pt x="48" y="254"/>
                    <a:pt x="31" y="270"/>
                  </a:cubicBezTo>
                  <a:lnTo>
                    <a:pt x="31" y="78"/>
                  </a:lnTo>
                  <a:cubicBezTo>
                    <a:pt x="34" y="73"/>
                    <a:pt x="40" y="64"/>
                    <a:pt x="51" y="55"/>
                  </a:cubicBezTo>
                  <a:cubicBezTo>
                    <a:pt x="65" y="42"/>
                    <a:pt x="85" y="31"/>
                    <a:pt x="111" y="31"/>
                  </a:cubicBezTo>
                  <a:cubicBezTo>
                    <a:pt x="139" y="31"/>
                    <a:pt x="159" y="43"/>
                    <a:pt x="174" y="56"/>
                  </a:cubicBezTo>
                  <a:cubicBezTo>
                    <a:pt x="181" y="62"/>
                    <a:pt x="187" y="69"/>
                    <a:pt x="191" y="74"/>
                  </a:cubicBezTo>
                  <a:cubicBezTo>
                    <a:pt x="192" y="75"/>
                    <a:pt x="193" y="77"/>
                    <a:pt x="194" y="78"/>
                  </a:cubicBezTo>
                  <a:lnTo>
                    <a:pt x="194" y="271"/>
                  </a:lnTo>
                  <a:cubicBezTo>
                    <a:pt x="176" y="255"/>
                    <a:pt x="148" y="239"/>
                    <a:pt x="111" y="239"/>
                  </a:cubicBezTo>
                  <a:close/>
                  <a:moveTo>
                    <a:pt x="111" y="216"/>
                  </a:moveTo>
                  <a:lnTo>
                    <a:pt x="111" y="216"/>
                  </a:lnTo>
                  <a:cubicBezTo>
                    <a:pt x="84" y="216"/>
                    <a:pt x="63" y="228"/>
                    <a:pt x="50" y="240"/>
                  </a:cubicBezTo>
                  <a:lnTo>
                    <a:pt x="50" y="93"/>
                  </a:lnTo>
                  <a:cubicBezTo>
                    <a:pt x="52" y="89"/>
                    <a:pt x="57" y="82"/>
                    <a:pt x="65" y="75"/>
                  </a:cubicBezTo>
                  <a:cubicBezTo>
                    <a:pt x="76" y="66"/>
                    <a:pt x="91" y="57"/>
                    <a:pt x="111" y="57"/>
                  </a:cubicBezTo>
                  <a:cubicBezTo>
                    <a:pt x="132" y="57"/>
                    <a:pt x="148" y="66"/>
                    <a:pt x="159" y="76"/>
                  </a:cubicBezTo>
                  <a:cubicBezTo>
                    <a:pt x="165" y="81"/>
                    <a:pt x="169" y="86"/>
                    <a:pt x="172" y="90"/>
                  </a:cubicBezTo>
                  <a:cubicBezTo>
                    <a:pt x="173" y="91"/>
                    <a:pt x="174" y="92"/>
                    <a:pt x="174" y="93"/>
                  </a:cubicBezTo>
                  <a:lnTo>
                    <a:pt x="174" y="241"/>
                  </a:lnTo>
                  <a:cubicBezTo>
                    <a:pt x="161" y="228"/>
                    <a:pt x="139" y="216"/>
                    <a:pt x="111" y="216"/>
                  </a:cubicBezTo>
                  <a:close/>
                  <a:moveTo>
                    <a:pt x="307" y="212"/>
                  </a:moveTo>
                  <a:lnTo>
                    <a:pt x="307" y="212"/>
                  </a:lnTo>
                  <a:cubicBezTo>
                    <a:pt x="280" y="212"/>
                    <a:pt x="259" y="225"/>
                    <a:pt x="246" y="237"/>
                  </a:cubicBezTo>
                  <a:lnTo>
                    <a:pt x="246" y="90"/>
                  </a:lnTo>
                  <a:cubicBezTo>
                    <a:pt x="248" y="86"/>
                    <a:pt x="253" y="79"/>
                    <a:pt x="261" y="72"/>
                  </a:cubicBezTo>
                  <a:cubicBezTo>
                    <a:pt x="272" y="62"/>
                    <a:pt x="287" y="54"/>
                    <a:pt x="307" y="54"/>
                  </a:cubicBezTo>
                  <a:cubicBezTo>
                    <a:pt x="328" y="54"/>
                    <a:pt x="344" y="63"/>
                    <a:pt x="355" y="73"/>
                  </a:cubicBezTo>
                  <a:cubicBezTo>
                    <a:pt x="361" y="78"/>
                    <a:pt x="365" y="83"/>
                    <a:pt x="368" y="86"/>
                  </a:cubicBezTo>
                  <a:cubicBezTo>
                    <a:pt x="369" y="88"/>
                    <a:pt x="370" y="89"/>
                    <a:pt x="370" y="90"/>
                  </a:cubicBezTo>
                  <a:lnTo>
                    <a:pt x="370" y="237"/>
                  </a:lnTo>
                  <a:cubicBezTo>
                    <a:pt x="356" y="225"/>
                    <a:pt x="335" y="212"/>
                    <a:pt x="307" y="212"/>
                  </a:cubicBezTo>
                  <a:close/>
                  <a:moveTo>
                    <a:pt x="387" y="271"/>
                  </a:moveTo>
                  <a:cubicBezTo>
                    <a:pt x="369" y="255"/>
                    <a:pt x="341" y="239"/>
                    <a:pt x="305" y="239"/>
                  </a:cubicBezTo>
                  <a:cubicBezTo>
                    <a:pt x="269" y="239"/>
                    <a:pt x="242" y="254"/>
                    <a:pt x="224" y="270"/>
                  </a:cubicBezTo>
                  <a:lnTo>
                    <a:pt x="224" y="78"/>
                  </a:lnTo>
                  <a:cubicBezTo>
                    <a:pt x="227" y="73"/>
                    <a:pt x="234" y="64"/>
                    <a:pt x="244" y="55"/>
                  </a:cubicBezTo>
                  <a:cubicBezTo>
                    <a:pt x="259" y="42"/>
                    <a:pt x="278" y="31"/>
                    <a:pt x="305" y="31"/>
                  </a:cubicBezTo>
                  <a:cubicBezTo>
                    <a:pt x="332" y="31"/>
                    <a:pt x="353" y="43"/>
                    <a:pt x="368" y="56"/>
                  </a:cubicBezTo>
                  <a:cubicBezTo>
                    <a:pt x="375" y="62"/>
                    <a:pt x="380" y="69"/>
                    <a:pt x="384" y="74"/>
                  </a:cubicBezTo>
                  <a:cubicBezTo>
                    <a:pt x="385" y="75"/>
                    <a:pt x="386" y="77"/>
                    <a:pt x="387" y="78"/>
                  </a:cubicBezTo>
                  <a:lnTo>
                    <a:pt x="387" y="271"/>
                  </a:ln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25" name="文本框 24"/>
            <p:cNvSpPr txBox="1"/>
            <p:nvPr/>
          </p:nvSpPr>
          <p:spPr>
            <a:xfrm>
              <a:off x="8806180" y="417576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806180" y="5057775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19685" y="4451985"/>
            <a:ext cx="12192000" cy="2414905"/>
          </a:xfrm>
          <a:prstGeom prst="rect">
            <a:avLst/>
          </a:prstGeom>
        </p:spPr>
      </p:pic>
      <p:pic>
        <p:nvPicPr>
          <p:cNvPr id="6" name="图片 5" descr="5adcb41014fd5"/>
          <p:cNvPicPr>
            <a:picLocks noChangeAspect="1"/>
          </p:cNvPicPr>
          <p:nvPr/>
        </p:nvPicPr>
        <p:blipFill>
          <a:blip r:embed="rId5" cstate="screen">
            <a:lum contrast="-18000"/>
          </a:blip>
          <a:srcRect/>
          <a:stretch>
            <a:fillRect/>
          </a:stretch>
        </p:blipFill>
        <p:spPr>
          <a:xfrm>
            <a:off x="1035685" y="-4445"/>
            <a:ext cx="3399155" cy="6871335"/>
          </a:xfrm>
          <a:prstGeom prst="rect">
            <a:avLst/>
          </a:prstGeom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8" name="组合 7"/>
          <p:cNvGrpSpPr/>
          <p:nvPr/>
        </p:nvGrpSpPr>
        <p:grpSpPr>
          <a:xfrm>
            <a:off x="3159760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4" name="图片 3" descr="SHOUJI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1812925" y="1908810"/>
            <a:ext cx="2794000" cy="4349115"/>
          </a:xfrm>
          <a:prstGeom prst="rect">
            <a:avLst/>
          </a:prstGeom>
          <a:effectLst>
            <a:outerShdw blurRad="7239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5adcb41014fd5"/>
          <p:cNvPicPr>
            <a:picLocks noChangeAspect="1"/>
          </p:cNvPicPr>
          <p:nvPr/>
        </p:nvPicPr>
        <p:blipFill>
          <a:blip r:embed="rId8" cstate="screen">
            <a:lum contrast="-18000"/>
          </a:blip>
          <a:srcRect/>
          <a:stretch>
            <a:fillRect/>
          </a:stretch>
        </p:blipFill>
        <p:spPr>
          <a:xfrm>
            <a:off x="1035685" y="-6985"/>
            <a:ext cx="3399155" cy="362966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900420" y="2472690"/>
            <a:ext cx="4557395" cy="2715895"/>
            <a:chOff x="10503" y="2827"/>
            <a:chExt cx="7177" cy="4277"/>
          </a:xfrm>
        </p:grpSpPr>
        <p:sp>
          <p:nvSpPr>
            <p:cNvPr id="10" name="文本框 9"/>
            <p:cNvSpPr txBox="1"/>
            <p:nvPr/>
          </p:nvSpPr>
          <p:spPr>
            <a:xfrm>
              <a:off x="10503" y="4125"/>
              <a:ext cx="7177" cy="29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</a:p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884" y="2827"/>
              <a:ext cx="576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DANJICICHUSHURUBIAOTI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856" y="3358"/>
              <a:ext cx="5796" cy="4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5adc6d89e5fdb"/>
          <p:cNvPicPr>
            <a:picLocks noChangeAspect="1"/>
          </p:cNvPicPr>
          <p:nvPr/>
        </p:nvPicPr>
        <p:blipFill>
          <a:blip r:embed="rId4" cstate="screen">
            <a:lum bright="18000"/>
          </a:blip>
          <a:stretch>
            <a:fillRect/>
          </a:stretch>
        </p:blipFill>
        <p:spPr>
          <a:xfrm>
            <a:off x="3326765" y="2225040"/>
            <a:ext cx="5538470" cy="1750695"/>
          </a:xfrm>
          <a:prstGeom prst="rect">
            <a:avLst/>
          </a:prstGeom>
          <a:effectLst>
            <a:outerShdw blurRad="762000" sx="102000" sy="102000" algn="ctr" rotWithShape="0">
              <a:prstClr val="black">
                <a:alpha val="55000"/>
              </a:prstClr>
            </a:outerShdw>
          </a:effectLst>
        </p:spPr>
      </p:pic>
      <p:pic>
        <p:nvPicPr>
          <p:cNvPr id="6" name="图片 5" descr="5ac1b42ca910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474970" y="1090930"/>
            <a:ext cx="6747510" cy="1336040"/>
          </a:xfrm>
          <a:prstGeom prst="rect">
            <a:avLst/>
          </a:prstGeom>
        </p:spPr>
      </p:pic>
      <p:pic>
        <p:nvPicPr>
          <p:cNvPr id="7" name="图片 6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-5715" y="4183380"/>
            <a:ext cx="4425315" cy="876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50820" y="12700"/>
            <a:ext cx="6971665" cy="5440045"/>
            <a:chOff x="2750820" y="12700"/>
            <a:chExt cx="6971665" cy="5440045"/>
          </a:xfrm>
        </p:grpSpPr>
        <p:sp>
          <p:nvSpPr>
            <p:cNvPr id="10" name="矩形 9"/>
            <p:cNvSpPr/>
            <p:nvPr/>
          </p:nvSpPr>
          <p:spPr>
            <a:xfrm>
              <a:off x="3390900" y="12700"/>
              <a:ext cx="5692140" cy="4697730"/>
            </a:xfrm>
            <a:prstGeom prst="rect">
              <a:avLst/>
            </a:prstGeom>
            <a:gradFill>
              <a:gsLst>
                <a:gs pos="0">
                  <a:srgbClr val="007BD3">
                    <a:alpha val="9000"/>
                  </a:srgbClr>
                </a:gs>
                <a:gs pos="100000">
                  <a:schemeClr val="accent5">
                    <a:lumMod val="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pic>
          <p:nvPicPr>
            <p:cNvPr id="9" name="图片 8" descr="5ad4d3302a749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2750820" y="4560570"/>
              <a:ext cx="6971665" cy="892175"/>
            </a:xfrm>
            <a:prstGeom prst="rect">
              <a:avLst/>
            </a:prstGeom>
            <a:effectLst>
              <a:outerShdw blurRad="762000" dist="152400" sx="109000" sy="109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</p:grpSp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 flipV="1">
            <a:off x="9057640" y="5452745"/>
            <a:ext cx="3164840" cy="626745"/>
          </a:xfrm>
          <a:prstGeom prst="rect">
            <a:avLst/>
          </a:prstGeom>
        </p:spPr>
      </p:pic>
      <p:pic>
        <p:nvPicPr>
          <p:cNvPr id="24" name="图片 23" descr="5ad365a221d41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2232025" y="12700"/>
            <a:ext cx="2187575" cy="2615565"/>
          </a:xfrm>
          <a:prstGeom prst="rect">
            <a:avLst/>
          </a:prstGeom>
        </p:spPr>
      </p:pic>
      <p:pic>
        <p:nvPicPr>
          <p:cNvPr id="12" name="图片 11" descr="5ad365a221d41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945120" y="12700"/>
            <a:ext cx="2187575" cy="26155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20235" y="3975735"/>
            <a:ext cx="36106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FFDBB7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THANK YOU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19685" y="4451985"/>
            <a:ext cx="12192000" cy="2414905"/>
          </a:xfrm>
          <a:prstGeom prst="rect">
            <a:avLst/>
          </a:prstGeom>
        </p:spPr>
      </p:pic>
      <p:pic>
        <p:nvPicPr>
          <p:cNvPr id="6" name="图片 5" descr="5adcb41014fd5"/>
          <p:cNvPicPr>
            <a:picLocks noChangeAspect="1"/>
          </p:cNvPicPr>
          <p:nvPr/>
        </p:nvPicPr>
        <p:blipFill>
          <a:blip r:embed="rId5" cstate="screen">
            <a:lum contrast="-18000"/>
          </a:blip>
          <a:srcRect/>
          <a:stretch>
            <a:fillRect/>
          </a:stretch>
        </p:blipFill>
        <p:spPr>
          <a:xfrm>
            <a:off x="1035685" y="-4445"/>
            <a:ext cx="3399155" cy="6871335"/>
          </a:xfrm>
          <a:prstGeom prst="rect">
            <a:avLst/>
          </a:prstGeom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905885" y="3108960"/>
            <a:ext cx="5493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PART.01 </a:t>
            </a:r>
            <a:r>
              <a:rPr lang="en-US" altLang="zh-CN" sz="3600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ENTER TITLE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 flipH="1">
            <a:off x="6992620" y="1668780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 flipH="1">
            <a:off x="2778125" y="4142740"/>
            <a:ext cx="2221230" cy="760095"/>
          </a:xfrm>
          <a:prstGeom prst="rect">
            <a:avLst/>
          </a:prstGeom>
        </p:spPr>
      </p:pic>
      <p:pic>
        <p:nvPicPr>
          <p:cNvPr id="9" name="图片 8" descr="5ac1b42ca910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22860" y="5043805"/>
            <a:ext cx="5319395" cy="1053465"/>
          </a:xfrm>
          <a:prstGeom prst="rect">
            <a:avLst/>
          </a:prstGeom>
        </p:spPr>
      </p:pic>
      <p:pic>
        <p:nvPicPr>
          <p:cNvPr id="4" name="图片 3" descr="5af05be177495"/>
          <p:cNvPicPr>
            <a:picLocks noChangeAspect="1"/>
          </p:cNvPicPr>
          <p:nvPr/>
        </p:nvPicPr>
        <p:blipFill>
          <a:blip r:embed="rId6" cstate="screen">
            <a:lum bright="12000" contrast="6000"/>
          </a:blip>
          <a:stretch>
            <a:fillRect/>
          </a:stretch>
        </p:blipFill>
        <p:spPr>
          <a:xfrm>
            <a:off x="1859915" y="2075815"/>
            <a:ext cx="2920365" cy="3681730"/>
          </a:xfrm>
          <a:prstGeom prst="rect">
            <a:avLst/>
          </a:prstGeom>
          <a:effectLst>
            <a:outerShdw blurRad="635000" sx="102000" sy="10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5764530" y="2238375"/>
            <a:ext cx="4557395" cy="3362960"/>
            <a:chOff x="10475" y="2827"/>
            <a:chExt cx="7177" cy="5296"/>
          </a:xfrm>
        </p:grpSpPr>
        <p:sp>
          <p:nvSpPr>
            <p:cNvPr id="6" name="文本框 5"/>
            <p:cNvSpPr txBox="1"/>
            <p:nvPr/>
          </p:nvSpPr>
          <p:spPr>
            <a:xfrm>
              <a:off x="10475" y="4199"/>
              <a:ext cx="7177" cy="39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03" y="2827"/>
              <a:ext cx="5768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DANJICICHUSHURUBIAOTI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475" y="3358"/>
              <a:ext cx="5796" cy="48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Simple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A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tmosphere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U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niversal </a:t>
              </a:r>
              <a:r>
                <a:rPr lang="en-US" altLang="zh-CN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T</a:t>
              </a:r>
              <a:r>
                <a:rPr lang="zh-CN" altLang="en-US" sz="1400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</a:rPr>
                <a:t>emplate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12815" y="4628515"/>
            <a:ext cx="6174740" cy="1223010"/>
          </a:xfrm>
          <a:prstGeom prst="rect">
            <a:avLst/>
          </a:prstGeom>
        </p:spPr>
      </p:pic>
      <p:pic>
        <p:nvPicPr>
          <p:cNvPr id="9" name="图片 8" descr="5ac1b42ca9103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 flipH="1">
            <a:off x="-13335" y="4619625"/>
            <a:ext cx="6219825" cy="12319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pic>
        <p:nvPicPr>
          <p:cNvPr id="4" name="图片 3" descr="5ad0b91806b37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3772535" y="2565400"/>
            <a:ext cx="4647565" cy="2573020"/>
          </a:xfrm>
          <a:prstGeom prst="rect">
            <a:avLst/>
          </a:prstGeom>
          <a:effectLst>
            <a:outerShdw blurRad="749300" sx="112000" sy="112000" algn="ct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</p:pic>
      <p:grpSp>
        <p:nvGrpSpPr>
          <p:cNvPr id="12" name="组合 11"/>
          <p:cNvGrpSpPr/>
          <p:nvPr/>
        </p:nvGrpSpPr>
        <p:grpSpPr>
          <a:xfrm>
            <a:off x="1452245" y="2144395"/>
            <a:ext cx="1941195" cy="2569210"/>
            <a:chOff x="10503" y="2827"/>
            <a:chExt cx="3057" cy="4046"/>
          </a:xfrm>
        </p:grpSpPr>
        <p:sp>
          <p:nvSpPr>
            <p:cNvPr id="10" name="文本框 9"/>
            <p:cNvSpPr txBox="1"/>
            <p:nvPr/>
          </p:nvSpPr>
          <p:spPr>
            <a:xfrm>
              <a:off x="10503" y="3579"/>
              <a:ext cx="3057" cy="3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0503" y="2827"/>
              <a:ext cx="305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42680" y="2144395"/>
            <a:ext cx="1941195" cy="2569210"/>
            <a:chOff x="10503" y="2827"/>
            <a:chExt cx="3057" cy="4046"/>
          </a:xfrm>
        </p:grpSpPr>
        <p:sp>
          <p:nvSpPr>
            <p:cNvPr id="13" name="文本框 12"/>
            <p:cNvSpPr txBox="1"/>
            <p:nvPr/>
          </p:nvSpPr>
          <p:spPr>
            <a:xfrm>
              <a:off x="10503" y="3579"/>
              <a:ext cx="3057" cy="32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</a:r>
              <a:endParaRPr 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0503" y="2827"/>
              <a:ext cx="305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sym typeface="+mn-ea"/>
                </a:rPr>
                <a:t>SHURUBIAOTI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rot="16200000">
            <a:off x="5380990" y="-3103880"/>
            <a:ext cx="1469390" cy="12203430"/>
          </a:xfrm>
          <a:prstGeom prst="rect">
            <a:avLst/>
          </a:prstGeom>
          <a:gradFill>
            <a:gsLst>
              <a:gs pos="50000">
                <a:srgbClr val="105A9C">
                  <a:alpha val="0"/>
                </a:srgbClr>
              </a:gs>
              <a:gs pos="0">
                <a:srgbClr val="1C5086"/>
              </a:gs>
              <a:gs pos="100000">
                <a:schemeClr val="accent5">
                  <a:lumMod val="50000"/>
                </a:schemeClr>
              </a:gs>
            </a:gsLst>
            <a:lin ang="16200000" scaled="0"/>
          </a:gradFill>
          <a:ln>
            <a:noFill/>
          </a:ln>
          <a:effectLst>
            <a:outerShdw blurRad="4699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印品黑体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4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1598295" y="2513965"/>
            <a:ext cx="4199255" cy="1013460"/>
            <a:chOff x="2092" y="4278"/>
            <a:chExt cx="6613" cy="1596"/>
          </a:xfrm>
        </p:grpSpPr>
        <p:pic>
          <p:nvPicPr>
            <p:cNvPr id="4" name="图片 3" descr="5ad0b91806b37"/>
            <p:cNvPicPr>
              <a:picLocks noChangeAspect="1"/>
            </p:cNvPicPr>
            <p:nvPr/>
          </p:nvPicPr>
          <p:blipFill>
            <a:blip r:embed="rId5" cstate="screen">
              <a:grayscl/>
            </a:blip>
            <a:stretch>
              <a:fillRect/>
            </a:stretch>
          </p:blipFill>
          <p:spPr>
            <a:xfrm>
              <a:off x="5821" y="4278"/>
              <a:ext cx="2884" cy="1597"/>
            </a:xfrm>
            <a:prstGeom prst="rect">
              <a:avLst/>
            </a:prstGeom>
            <a:effectLst>
              <a:outerShdw blurRad="749300" sx="112000" sy="11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6" name="图片 5" descr="5ad0b91806b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092" y="4278"/>
              <a:ext cx="2884" cy="1597"/>
            </a:xfrm>
            <a:prstGeom prst="rect">
              <a:avLst/>
            </a:prstGeom>
            <a:effectLst>
              <a:outerShdw blurRad="749300" sx="112000" sy="11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6388735" y="2513965"/>
            <a:ext cx="4199255" cy="1013460"/>
            <a:chOff x="2092" y="4278"/>
            <a:chExt cx="6613" cy="1596"/>
          </a:xfrm>
        </p:grpSpPr>
        <p:pic>
          <p:nvPicPr>
            <p:cNvPr id="11" name="图片 10" descr="5ad0b91806b37"/>
            <p:cNvPicPr>
              <a:picLocks noChangeAspect="1"/>
            </p:cNvPicPr>
            <p:nvPr/>
          </p:nvPicPr>
          <p:blipFill>
            <a:blip r:embed="rId5" cstate="screen">
              <a:grayscl/>
            </a:blip>
            <a:stretch>
              <a:fillRect/>
            </a:stretch>
          </p:blipFill>
          <p:spPr>
            <a:xfrm>
              <a:off x="5821" y="4278"/>
              <a:ext cx="2884" cy="1597"/>
            </a:xfrm>
            <a:prstGeom prst="rect">
              <a:avLst/>
            </a:prstGeom>
            <a:effectLst>
              <a:outerShdw blurRad="749300" sx="112000" sy="11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  <p:pic>
          <p:nvPicPr>
            <p:cNvPr id="12" name="图片 11" descr="5ad0b91806b37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2092" y="4278"/>
              <a:ext cx="2884" cy="1597"/>
            </a:xfrm>
            <a:prstGeom prst="rect">
              <a:avLst/>
            </a:prstGeom>
            <a:effectLst>
              <a:outerShdw blurRad="749300" sx="112000" sy="112000" algn="ctr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</p:pic>
      </p:grpSp>
      <p:grpSp>
        <p:nvGrpSpPr>
          <p:cNvPr id="17" name="组合 16"/>
          <p:cNvGrpSpPr/>
          <p:nvPr/>
        </p:nvGrpSpPr>
        <p:grpSpPr>
          <a:xfrm>
            <a:off x="1569720" y="3932555"/>
            <a:ext cx="1831340" cy="1711960"/>
            <a:chOff x="2642" y="5659"/>
            <a:chExt cx="2884" cy="2696"/>
          </a:xfrm>
        </p:grpSpPr>
        <p:sp>
          <p:nvSpPr>
            <p:cNvPr id="32" name="TextBox 13"/>
            <p:cNvSpPr txBox="1"/>
            <p:nvPr/>
          </p:nvSpPr>
          <p:spPr>
            <a:xfrm>
              <a:off x="3256" y="5659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2642" y="6151"/>
              <a:ext cx="2885" cy="220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lawyerEveryone has their own dreams, I am the same. But my dream is not a lawyer</a:t>
              </a: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38270" y="3932555"/>
            <a:ext cx="1831340" cy="1711960"/>
            <a:chOff x="2642" y="5659"/>
            <a:chExt cx="2884" cy="2696"/>
          </a:xfrm>
        </p:grpSpPr>
        <p:sp>
          <p:nvSpPr>
            <p:cNvPr id="20" name="TextBox 13"/>
            <p:cNvSpPr txBox="1"/>
            <p:nvPr/>
          </p:nvSpPr>
          <p:spPr>
            <a:xfrm>
              <a:off x="3256" y="5659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21" name="TextBox 13"/>
            <p:cNvSpPr txBox="1"/>
            <p:nvPr/>
          </p:nvSpPr>
          <p:spPr>
            <a:xfrm>
              <a:off x="2642" y="6151"/>
              <a:ext cx="2885" cy="220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lawyerEveryone has their own dreams, I am the same. But my dream is not a lawyer</a:t>
              </a: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88735" y="3932555"/>
            <a:ext cx="1831340" cy="1711960"/>
            <a:chOff x="2642" y="5659"/>
            <a:chExt cx="2884" cy="2696"/>
          </a:xfrm>
        </p:grpSpPr>
        <p:sp>
          <p:nvSpPr>
            <p:cNvPr id="23" name="TextBox 13"/>
            <p:cNvSpPr txBox="1"/>
            <p:nvPr/>
          </p:nvSpPr>
          <p:spPr>
            <a:xfrm>
              <a:off x="3256" y="5659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2642" y="6151"/>
              <a:ext cx="2885" cy="220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lawyerEveryone has their own dreams, I am the same. But my dream is not a lawyer</a:t>
              </a: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56650" y="3932555"/>
            <a:ext cx="1831340" cy="1711960"/>
            <a:chOff x="2642" y="5659"/>
            <a:chExt cx="2884" cy="2696"/>
          </a:xfrm>
        </p:grpSpPr>
        <p:sp>
          <p:nvSpPr>
            <p:cNvPr id="26" name="TextBox 13"/>
            <p:cNvSpPr txBox="1"/>
            <p:nvPr/>
          </p:nvSpPr>
          <p:spPr>
            <a:xfrm>
              <a:off x="3256" y="5659"/>
              <a:ext cx="1745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rgbClr val="FFEEC3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+mn-ea"/>
                  <a:sym typeface="Arial" panose="020B0604020202020204" pitchFamily="34" charset="0"/>
                </a:rPr>
                <a:t>BIAOTI</a:t>
              </a:r>
            </a:p>
          </p:txBody>
        </p:sp>
        <p:sp>
          <p:nvSpPr>
            <p:cNvPr id="27" name="TextBox 13"/>
            <p:cNvSpPr txBox="1"/>
            <p:nvPr/>
          </p:nvSpPr>
          <p:spPr>
            <a:xfrm>
              <a:off x="2642" y="6151"/>
              <a:ext cx="2885" cy="220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lawyerEveryone has their own dreams, I am the same. But my dream is not a lawyer</a:t>
              </a: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  <a:p>
              <a:pPr algn="ct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endParaRPr lang="en-US" altLang="zh-CN" sz="1000" dirty="0">
                <a:solidFill>
                  <a:schemeClr val="bg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28" name="图片 27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 flipH="1">
            <a:off x="5997575" y="5645150"/>
            <a:ext cx="6219825" cy="1231900"/>
          </a:xfrm>
          <a:prstGeom prst="rect">
            <a:avLst/>
          </a:prstGeom>
        </p:spPr>
      </p:pic>
      <p:pic>
        <p:nvPicPr>
          <p:cNvPr id="29" name="图片 28" descr="5ac1b42ca9103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rot="10800000">
            <a:off x="13335" y="5645150"/>
            <a:ext cx="6174740" cy="12230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5c8b0dc00e1d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-1905" y="2113915"/>
            <a:ext cx="12158980" cy="36868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249930" y="47625"/>
            <a:ext cx="5692140" cy="6807835"/>
            <a:chOff x="3249930" y="47625"/>
            <a:chExt cx="5692140" cy="6807835"/>
          </a:xfrm>
        </p:grpSpPr>
        <p:sp>
          <p:nvSpPr>
            <p:cNvPr id="24" name="矩形 23"/>
            <p:cNvSpPr/>
            <p:nvPr/>
          </p:nvSpPr>
          <p:spPr>
            <a:xfrm rot="10800000">
              <a:off x="3249930" y="47625"/>
              <a:ext cx="5692140" cy="6807835"/>
            </a:xfrm>
            <a:prstGeom prst="rect">
              <a:avLst/>
            </a:prstGeom>
            <a:gradFill>
              <a:gsLst>
                <a:gs pos="0">
                  <a:srgbClr val="007BD3">
                    <a:alpha val="0"/>
                  </a:srgbClr>
                </a:gs>
                <a:gs pos="100000">
                  <a:schemeClr val="accent5">
                    <a:lumMod val="50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69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印品黑体" panose="00000500000000000000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902075" y="2238375"/>
              <a:ext cx="4557395" cy="3362960"/>
              <a:chOff x="10475" y="2827"/>
              <a:chExt cx="7177" cy="529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10475" y="4199"/>
                <a:ext cx="7177" cy="3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Everyone has their own dreams, I am the same. But my dream is not a lawyer, not a doctor, not actors, not even an industry. </a:t>
                </a: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</a:t>
                </a: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</a:t>
                </a: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  <a:p>
                <a:pPr algn="ctr" defTabSz="912495" fontAlgn="auto">
                  <a:lnSpc>
                    <a:spcPct val="130000"/>
                  </a:lnSpc>
                  <a:spcBef>
                    <a:spcPts val="0"/>
                  </a:spcBef>
                  <a:defRPr/>
                </a:pPr>
                <a:r>
                  <a:rPr sz="10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cs typeface="宋体" panose="02010600030101010101" pitchFamily="2" charset="-122"/>
                    <a:sym typeface="+mn-ea"/>
                  </a:rPr>
                  <a:t>Everyone has their own dreams, I am the same. But my dream is not a lawyer, not a doctor, not actors, not even an industry. </a:t>
                </a:r>
                <a:endParaRPr lang="zh-CN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1178" y="2827"/>
                <a:ext cx="5768" cy="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  <a:sym typeface="+mn-ea"/>
                  </a:rPr>
                  <a:t>DANJICICHUSHURUBIAOTI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1150" y="3358"/>
                <a:ext cx="5796" cy="483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Simple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A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tmosphere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U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niversal </a:t>
                </a:r>
                <a:r>
                  <a:rPr lang="en-US" altLang="zh-CN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</a:t>
                </a:r>
                <a:r>
                  <a:rPr lang="zh-CN" altLang="en-US" sz="1400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emplate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159760" y="55499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ac1b42ca91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rot="10800000">
            <a:off x="19685" y="4451985"/>
            <a:ext cx="12192000" cy="2414905"/>
          </a:xfrm>
          <a:prstGeom prst="rect">
            <a:avLst/>
          </a:prstGeom>
        </p:spPr>
      </p:pic>
      <p:pic>
        <p:nvPicPr>
          <p:cNvPr id="6" name="图片 5" descr="5adcb41014fd5"/>
          <p:cNvPicPr>
            <a:picLocks noChangeAspect="1"/>
          </p:cNvPicPr>
          <p:nvPr/>
        </p:nvPicPr>
        <p:blipFill>
          <a:blip r:embed="rId5" cstate="screen">
            <a:lum contrast="-18000"/>
          </a:blip>
          <a:srcRect/>
          <a:stretch>
            <a:fillRect/>
          </a:stretch>
        </p:blipFill>
        <p:spPr>
          <a:xfrm>
            <a:off x="1035685" y="-4445"/>
            <a:ext cx="3399155" cy="6871335"/>
          </a:xfrm>
          <a:prstGeom prst="rect">
            <a:avLst/>
          </a:prstGeom>
          <a:effectLst>
            <a:outerShdw blurRad="571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3905885" y="3108960"/>
            <a:ext cx="54933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PART.02 </a:t>
            </a:r>
            <a:r>
              <a:rPr lang="en-US" altLang="zh-CN" sz="3600" b="1" dirty="0">
                <a:solidFill>
                  <a:srgbClr val="FFEEC3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ENTER TITLE</a:t>
            </a:r>
          </a:p>
        </p:txBody>
      </p:sp>
      <p:pic>
        <p:nvPicPr>
          <p:cNvPr id="10" name="图片 9" descr="5ac1b42ca9103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rot="10800000" flipH="1">
            <a:off x="6992620" y="1668780"/>
            <a:ext cx="5219065" cy="10337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5ae1e0278ca23"/>
          <p:cNvPicPr>
            <a:picLocks noChangeAspect="1"/>
          </p:cNvPicPr>
          <p:nvPr/>
        </p:nvPicPr>
        <p:blipFill>
          <a:blip r:embed="rId4">
            <a:lum contrast="-42000"/>
          </a:blip>
          <a:srcRect/>
          <a:stretch>
            <a:fillRect/>
          </a:stretch>
        </p:blipFill>
        <p:spPr>
          <a:xfrm>
            <a:off x="2900045" y="5806440"/>
            <a:ext cx="6391910" cy="1052195"/>
          </a:xfrm>
          <a:prstGeom prst="rect">
            <a:avLst/>
          </a:prstGeom>
          <a:effectLst>
            <a:outerShdw blurRad="711200" dist="38100" dir="16200000" rotWithShape="0">
              <a:prstClr val="black">
                <a:alpha val="69000"/>
              </a:prstClr>
            </a:outerShdw>
          </a:effectLst>
        </p:spPr>
      </p:pic>
      <p:pic>
        <p:nvPicPr>
          <p:cNvPr id="4" name="图片 3" descr="5ad365a221d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1155" y="1552575"/>
            <a:ext cx="3869690" cy="462661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244215" y="574040"/>
            <a:ext cx="5874385" cy="920750"/>
            <a:chOff x="5109" y="904"/>
            <a:chExt cx="9251" cy="1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7067" y="904"/>
              <a:ext cx="5331" cy="1450"/>
              <a:chOff x="7067" y="904"/>
              <a:chExt cx="5331" cy="1450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7936" y="904"/>
                <a:ext cx="3594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rgbClr val="FFEEC3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TITLE</a:t>
                </a: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067" y="1920"/>
                <a:ext cx="5331" cy="4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bg1"/>
                    </a:solidFill>
                    <a:latin typeface="印品黑体" panose="00000500000000000000" pitchFamily="2" charset="-122"/>
                    <a:ea typeface="印品黑体" panose="00000500000000000000" pitchFamily="2" charset="-122"/>
                  </a:rPr>
                  <a:t>Everyone has their own dreams</a:t>
                </a:r>
              </a:p>
            </p:txBody>
          </p:sp>
        </p:grpSp>
        <p:pic>
          <p:nvPicPr>
            <p:cNvPr id="7" name="图片 6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 flipH="1">
              <a:off x="11128" y="1036"/>
              <a:ext cx="3233" cy="640"/>
            </a:xfrm>
            <a:prstGeom prst="rect">
              <a:avLst/>
            </a:prstGeom>
          </p:spPr>
        </p:pic>
        <p:pic>
          <p:nvPicPr>
            <p:cNvPr id="5" name="图片 4" descr="5ac1b42ca9103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5109" y="1036"/>
              <a:ext cx="3232" cy="64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631950" y="2828290"/>
            <a:ext cx="2534920" cy="2026920"/>
            <a:chOff x="1631950" y="2828290"/>
            <a:chExt cx="2534920" cy="2026920"/>
          </a:xfrm>
        </p:grpSpPr>
        <p:sp>
          <p:nvSpPr>
            <p:cNvPr id="6" name="signal-with-full-capacity_36599"/>
            <p:cNvSpPr>
              <a:spLocks noChangeAspect="1"/>
            </p:cNvSpPr>
            <p:nvPr/>
          </p:nvSpPr>
          <p:spPr bwMode="auto">
            <a:xfrm>
              <a:off x="3751580" y="4295775"/>
              <a:ext cx="415290" cy="426720"/>
            </a:xfrm>
            <a:custGeom>
              <a:avLst/>
              <a:gdLst>
                <a:gd name="T0" fmla="*/ 403 w 403"/>
                <a:gd name="T1" fmla="*/ 0 h 415"/>
                <a:gd name="T2" fmla="*/ 403 w 403"/>
                <a:gd name="T3" fmla="*/ 415 h 415"/>
                <a:gd name="T4" fmla="*/ 332 w 403"/>
                <a:gd name="T5" fmla="*/ 415 h 415"/>
                <a:gd name="T6" fmla="*/ 332 w 403"/>
                <a:gd name="T7" fmla="*/ 0 h 415"/>
                <a:gd name="T8" fmla="*/ 403 w 403"/>
                <a:gd name="T9" fmla="*/ 0 h 415"/>
                <a:gd name="T10" fmla="*/ 221 w 403"/>
                <a:gd name="T11" fmla="*/ 415 h 415"/>
                <a:gd name="T12" fmla="*/ 292 w 403"/>
                <a:gd name="T13" fmla="*/ 415 h 415"/>
                <a:gd name="T14" fmla="*/ 292 w 403"/>
                <a:gd name="T15" fmla="*/ 82 h 415"/>
                <a:gd name="T16" fmla="*/ 221 w 403"/>
                <a:gd name="T17" fmla="*/ 82 h 415"/>
                <a:gd name="T18" fmla="*/ 221 w 403"/>
                <a:gd name="T19" fmla="*/ 415 h 415"/>
                <a:gd name="T20" fmla="*/ 111 w 403"/>
                <a:gd name="T21" fmla="*/ 415 h 415"/>
                <a:gd name="T22" fmla="*/ 181 w 403"/>
                <a:gd name="T23" fmla="*/ 415 h 415"/>
                <a:gd name="T24" fmla="*/ 181 w 403"/>
                <a:gd name="T25" fmla="*/ 194 h 415"/>
                <a:gd name="T26" fmla="*/ 111 w 403"/>
                <a:gd name="T27" fmla="*/ 194 h 415"/>
                <a:gd name="T28" fmla="*/ 111 w 403"/>
                <a:gd name="T29" fmla="*/ 415 h 415"/>
                <a:gd name="T30" fmla="*/ 0 w 403"/>
                <a:gd name="T31" fmla="*/ 415 h 415"/>
                <a:gd name="T32" fmla="*/ 71 w 403"/>
                <a:gd name="T33" fmla="*/ 415 h 415"/>
                <a:gd name="T34" fmla="*/ 71 w 403"/>
                <a:gd name="T35" fmla="*/ 267 h 415"/>
                <a:gd name="T36" fmla="*/ 0 w 403"/>
                <a:gd name="T37" fmla="*/ 267 h 415"/>
                <a:gd name="T38" fmla="*/ 0 w 403"/>
                <a:gd name="T39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03" h="415">
                  <a:moveTo>
                    <a:pt x="403" y="0"/>
                  </a:moveTo>
                  <a:lnTo>
                    <a:pt x="403" y="415"/>
                  </a:lnTo>
                  <a:lnTo>
                    <a:pt x="332" y="415"/>
                  </a:lnTo>
                  <a:lnTo>
                    <a:pt x="332" y="0"/>
                  </a:lnTo>
                  <a:lnTo>
                    <a:pt x="403" y="0"/>
                  </a:lnTo>
                  <a:close/>
                  <a:moveTo>
                    <a:pt x="221" y="415"/>
                  </a:moveTo>
                  <a:lnTo>
                    <a:pt x="292" y="415"/>
                  </a:lnTo>
                  <a:lnTo>
                    <a:pt x="292" y="82"/>
                  </a:lnTo>
                  <a:lnTo>
                    <a:pt x="221" y="82"/>
                  </a:lnTo>
                  <a:lnTo>
                    <a:pt x="221" y="415"/>
                  </a:lnTo>
                  <a:close/>
                  <a:moveTo>
                    <a:pt x="111" y="415"/>
                  </a:moveTo>
                  <a:lnTo>
                    <a:pt x="181" y="415"/>
                  </a:lnTo>
                  <a:lnTo>
                    <a:pt x="181" y="194"/>
                  </a:lnTo>
                  <a:lnTo>
                    <a:pt x="111" y="194"/>
                  </a:lnTo>
                  <a:lnTo>
                    <a:pt x="111" y="415"/>
                  </a:lnTo>
                  <a:close/>
                  <a:moveTo>
                    <a:pt x="0" y="415"/>
                  </a:moveTo>
                  <a:lnTo>
                    <a:pt x="71" y="415"/>
                  </a:lnTo>
                  <a:lnTo>
                    <a:pt x="71" y="267"/>
                  </a:lnTo>
                  <a:lnTo>
                    <a:pt x="0" y="267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9" name="open-notebook_334"/>
            <p:cNvSpPr>
              <a:spLocks noChangeAspect="1"/>
            </p:cNvSpPr>
            <p:nvPr/>
          </p:nvSpPr>
          <p:spPr bwMode="auto">
            <a:xfrm>
              <a:off x="3700780" y="2995930"/>
              <a:ext cx="466090" cy="356235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88862 h 440259"/>
                <a:gd name="T39" fmla="*/ 88862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88862 h 440259"/>
                <a:gd name="T61" fmla="*/ 88862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  <a:gd name="T72" fmla="*/ 278945 h 440259"/>
                <a:gd name="T73" fmla="*/ 278945 h 440259"/>
                <a:gd name="T74" fmla="*/ 278945 h 440259"/>
                <a:gd name="T75" fmla="*/ 278945 h 440259"/>
                <a:gd name="T76" fmla="*/ 278945 h 440259"/>
                <a:gd name="T77" fmla="*/ 278945 h 440259"/>
                <a:gd name="T78" fmla="*/ 278945 h 440259"/>
                <a:gd name="T79" fmla="*/ 278945 h 440259"/>
                <a:gd name="T80" fmla="*/ 278945 h 440259"/>
                <a:gd name="T8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8" h="320">
                  <a:moveTo>
                    <a:pt x="416" y="66"/>
                  </a:moveTo>
                  <a:cubicBezTo>
                    <a:pt x="415" y="65"/>
                    <a:pt x="406" y="49"/>
                    <a:pt x="388" y="33"/>
                  </a:cubicBezTo>
                  <a:cubicBezTo>
                    <a:pt x="370" y="17"/>
                    <a:pt x="342" y="0"/>
                    <a:pt x="305" y="0"/>
                  </a:cubicBezTo>
                  <a:cubicBezTo>
                    <a:pt x="268" y="0"/>
                    <a:pt x="240" y="17"/>
                    <a:pt x="222" y="33"/>
                  </a:cubicBezTo>
                  <a:cubicBezTo>
                    <a:pt x="217" y="38"/>
                    <a:pt x="212" y="43"/>
                    <a:pt x="209" y="48"/>
                  </a:cubicBezTo>
                  <a:cubicBezTo>
                    <a:pt x="205" y="43"/>
                    <a:pt x="200" y="38"/>
                    <a:pt x="194" y="33"/>
                  </a:cubicBezTo>
                  <a:cubicBezTo>
                    <a:pt x="176" y="17"/>
                    <a:pt x="148" y="0"/>
                    <a:pt x="111" y="0"/>
                  </a:cubicBezTo>
                  <a:cubicBezTo>
                    <a:pt x="74" y="0"/>
                    <a:pt x="47" y="17"/>
                    <a:pt x="29" y="33"/>
                  </a:cubicBezTo>
                  <a:cubicBezTo>
                    <a:pt x="11" y="50"/>
                    <a:pt x="2" y="65"/>
                    <a:pt x="2" y="66"/>
                  </a:cubicBezTo>
                  <a:lnTo>
                    <a:pt x="0" y="74"/>
                  </a:lnTo>
                  <a:lnTo>
                    <a:pt x="0" y="312"/>
                  </a:lnTo>
                  <a:lnTo>
                    <a:pt x="29" y="319"/>
                  </a:lnTo>
                  <a:lnTo>
                    <a:pt x="29" y="319"/>
                  </a:lnTo>
                  <a:cubicBezTo>
                    <a:pt x="29" y="319"/>
                    <a:pt x="37" y="305"/>
                    <a:pt x="51" y="293"/>
                  </a:cubicBezTo>
                  <a:cubicBezTo>
                    <a:pt x="65" y="281"/>
                    <a:pt x="85" y="269"/>
                    <a:pt x="111" y="269"/>
                  </a:cubicBezTo>
                  <a:cubicBezTo>
                    <a:pt x="139" y="269"/>
                    <a:pt x="159" y="281"/>
                    <a:pt x="174" y="294"/>
                  </a:cubicBezTo>
                  <a:cubicBezTo>
                    <a:pt x="181" y="301"/>
                    <a:pt x="187" y="307"/>
                    <a:pt x="191" y="312"/>
                  </a:cubicBezTo>
                  <a:cubicBezTo>
                    <a:pt x="192" y="315"/>
                    <a:pt x="194" y="317"/>
                    <a:pt x="195" y="318"/>
                  </a:cubicBezTo>
                  <a:cubicBezTo>
                    <a:pt x="195" y="318"/>
                    <a:pt x="195" y="319"/>
                    <a:pt x="195" y="319"/>
                  </a:cubicBezTo>
                  <a:cubicBezTo>
                    <a:pt x="196" y="319"/>
                    <a:pt x="196" y="320"/>
                    <a:pt x="196" y="320"/>
                  </a:cubicBezTo>
                  <a:lnTo>
                    <a:pt x="196" y="320"/>
                  </a:lnTo>
                  <a:lnTo>
                    <a:pt x="196" y="320"/>
                  </a:lnTo>
                  <a:lnTo>
                    <a:pt x="196" y="320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lnTo>
                    <a:pt x="222" y="319"/>
                  </a:lnTo>
                  <a:cubicBezTo>
                    <a:pt x="223" y="318"/>
                    <a:pt x="231" y="305"/>
                    <a:pt x="244" y="293"/>
                  </a:cubicBezTo>
                  <a:cubicBezTo>
                    <a:pt x="259" y="281"/>
                    <a:pt x="278" y="269"/>
                    <a:pt x="305" y="269"/>
                  </a:cubicBezTo>
                  <a:cubicBezTo>
                    <a:pt x="332" y="269"/>
                    <a:pt x="353" y="281"/>
                    <a:pt x="368" y="294"/>
                  </a:cubicBezTo>
                  <a:cubicBezTo>
                    <a:pt x="375" y="301"/>
                    <a:pt x="380" y="307"/>
                    <a:pt x="384" y="312"/>
                  </a:cubicBezTo>
                  <a:cubicBezTo>
                    <a:pt x="386" y="315"/>
                    <a:pt x="387" y="317"/>
                    <a:pt x="388" y="318"/>
                  </a:cubicBezTo>
                  <a:cubicBezTo>
                    <a:pt x="389" y="318"/>
                    <a:pt x="389" y="319"/>
                    <a:pt x="389" y="319"/>
                  </a:cubicBezTo>
                  <a:cubicBezTo>
                    <a:pt x="389" y="319"/>
                    <a:pt x="389" y="320"/>
                    <a:pt x="389" y="320"/>
                  </a:cubicBezTo>
                  <a:lnTo>
                    <a:pt x="389" y="320"/>
                  </a:lnTo>
                  <a:lnTo>
                    <a:pt x="389" y="320"/>
                  </a:lnTo>
                  <a:lnTo>
                    <a:pt x="418" y="312"/>
                  </a:lnTo>
                  <a:lnTo>
                    <a:pt x="418" y="74"/>
                  </a:lnTo>
                  <a:lnTo>
                    <a:pt x="416" y="66"/>
                  </a:lnTo>
                  <a:close/>
                  <a:moveTo>
                    <a:pt x="111" y="239"/>
                  </a:moveTo>
                  <a:lnTo>
                    <a:pt x="111" y="239"/>
                  </a:lnTo>
                  <a:cubicBezTo>
                    <a:pt x="75" y="239"/>
                    <a:pt x="48" y="254"/>
                    <a:pt x="31" y="270"/>
                  </a:cubicBezTo>
                  <a:lnTo>
                    <a:pt x="31" y="78"/>
                  </a:lnTo>
                  <a:cubicBezTo>
                    <a:pt x="34" y="73"/>
                    <a:pt x="40" y="64"/>
                    <a:pt x="51" y="55"/>
                  </a:cubicBezTo>
                  <a:cubicBezTo>
                    <a:pt x="65" y="42"/>
                    <a:pt x="85" y="31"/>
                    <a:pt x="111" y="31"/>
                  </a:cubicBezTo>
                  <a:cubicBezTo>
                    <a:pt x="139" y="31"/>
                    <a:pt x="159" y="43"/>
                    <a:pt x="174" y="56"/>
                  </a:cubicBezTo>
                  <a:cubicBezTo>
                    <a:pt x="181" y="62"/>
                    <a:pt x="187" y="69"/>
                    <a:pt x="191" y="74"/>
                  </a:cubicBezTo>
                  <a:cubicBezTo>
                    <a:pt x="192" y="75"/>
                    <a:pt x="193" y="77"/>
                    <a:pt x="194" y="78"/>
                  </a:cubicBezTo>
                  <a:lnTo>
                    <a:pt x="194" y="271"/>
                  </a:lnTo>
                  <a:cubicBezTo>
                    <a:pt x="176" y="255"/>
                    <a:pt x="148" y="239"/>
                    <a:pt x="111" y="239"/>
                  </a:cubicBezTo>
                  <a:close/>
                  <a:moveTo>
                    <a:pt x="111" y="216"/>
                  </a:moveTo>
                  <a:lnTo>
                    <a:pt x="111" y="216"/>
                  </a:lnTo>
                  <a:cubicBezTo>
                    <a:pt x="84" y="216"/>
                    <a:pt x="63" y="228"/>
                    <a:pt x="50" y="240"/>
                  </a:cubicBezTo>
                  <a:lnTo>
                    <a:pt x="50" y="93"/>
                  </a:lnTo>
                  <a:cubicBezTo>
                    <a:pt x="52" y="89"/>
                    <a:pt x="57" y="82"/>
                    <a:pt x="65" y="75"/>
                  </a:cubicBezTo>
                  <a:cubicBezTo>
                    <a:pt x="76" y="66"/>
                    <a:pt x="91" y="57"/>
                    <a:pt x="111" y="57"/>
                  </a:cubicBezTo>
                  <a:cubicBezTo>
                    <a:pt x="132" y="57"/>
                    <a:pt x="148" y="66"/>
                    <a:pt x="159" y="76"/>
                  </a:cubicBezTo>
                  <a:cubicBezTo>
                    <a:pt x="165" y="81"/>
                    <a:pt x="169" y="86"/>
                    <a:pt x="172" y="90"/>
                  </a:cubicBezTo>
                  <a:cubicBezTo>
                    <a:pt x="173" y="91"/>
                    <a:pt x="174" y="92"/>
                    <a:pt x="174" y="93"/>
                  </a:cubicBezTo>
                  <a:lnTo>
                    <a:pt x="174" y="241"/>
                  </a:lnTo>
                  <a:cubicBezTo>
                    <a:pt x="161" y="228"/>
                    <a:pt x="139" y="216"/>
                    <a:pt x="111" y="216"/>
                  </a:cubicBezTo>
                  <a:close/>
                  <a:moveTo>
                    <a:pt x="307" y="212"/>
                  </a:moveTo>
                  <a:lnTo>
                    <a:pt x="307" y="212"/>
                  </a:lnTo>
                  <a:cubicBezTo>
                    <a:pt x="280" y="212"/>
                    <a:pt x="259" y="225"/>
                    <a:pt x="246" y="237"/>
                  </a:cubicBezTo>
                  <a:lnTo>
                    <a:pt x="246" y="90"/>
                  </a:lnTo>
                  <a:cubicBezTo>
                    <a:pt x="248" y="86"/>
                    <a:pt x="253" y="79"/>
                    <a:pt x="261" y="72"/>
                  </a:cubicBezTo>
                  <a:cubicBezTo>
                    <a:pt x="272" y="62"/>
                    <a:pt x="287" y="54"/>
                    <a:pt x="307" y="54"/>
                  </a:cubicBezTo>
                  <a:cubicBezTo>
                    <a:pt x="328" y="54"/>
                    <a:pt x="344" y="63"/>
                    <a:pt x="355" y="73"/>
                  </a:cubicBezTo>
                  <a:cubicBezTo>
                    <a:pt x="361" y="78"/>
                    <a:pt x="365" y="83"/>
                    <a:pt x="368" y="86"/>
                  </a:cubicBezTo>
                  <a:cubicBezTo>
                    <a:pt x="369" y="88"/>
                    <a:pt x="370" y="89"/>
                    <a:pt x="370" y="90"/>
                  </a:cubicBezTo>
                  <a:lnTo>
                    <a:pt x="370" y="237"/>
                  </a:lnTo>
                  <a:cubicBezTo>
                    <a:pt x="356" y="225"/>
                    <a:pt x="335" y="212"/>
                    <a:pt x="307" y="212"/>
                  </a:cubicBezTo>
                  <a:close/>
                  <a:moveTo>
                    <a:pt x="387" y="271"/>
                  </a:moveTo>
                  <a:cubicBezTo>
                    <a:pt x="369" y="255"/>
                    <a:pt x="341" y="239"/>
                    <a:pt x="305" y="239"/>
                  </a:cubicBezTo>
                  <a:cubicBezTo>
                    <a:pt x="269" y="239"/>
                    <a:pt x="242" y="254"/>
                    <a:pt x="224" y="270"/>
                  </a:cubicBezTo>
                  <a:lnTo>
                    <a:pt x="224" y="78"/>
                  </a:lnTo>
                  <a:cubicBezTo>
                    <a:pt x="227" y="73"/>
                    <a:pt x="234" y="64"/>
                    <a:pt x="244" y="55"/>
                  </a:cubicBezTo>
                  <a:cubicBezTo>
                    <a:pt x="259" y="42"/>
                    <a:pt x="278" y="31"/>
                    <a:pt x="305" y="31"/>
                  </a:cubicBezTo>
                  <a:cubicBezTo>
                    <a:pt x="332" y="31"/>
                    <a:pt x="353" y="43"/>
                    <a:pt x="368" y="56"/>
                  </a:cubicBezTo>
                  <a:cubicBezTo>
                    <a:pt x="375" y="62"/>
                    <a:pt x="380" y="69"/>
                    <a:pt x="384" y="74"/>
                  </a:cubicBezTo>
                  <a:cubicBezTo>
                    <a:pt x="385" y="75"/>
                    <a:pt x="386" y="77"/>
                    <a:pt x="387" y="78"/>
                  </a:cubicBezTo>
                  <a:lnTo>
                    <a:pt x="387" y="271"/>
                  </a:ln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11" name="文本框 10"/>
            <p:cNvSpPr txBox="1"/>
            <p:nvPr/>
          </p:nvSpPr>
          <p:spPr>
            <a:xfrm>
              <a:off x="1631950" y="282829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631950" y="4163695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070215" y="2828290"/>
            <a:ext cx="2563495" cy="2014855"/>
            <a:chOff x="8070215" y="2828290"/>
            <a:chExt cx="2563495" cy="2014855"/>
          </a:xfrm>
        </p:grpSpPr>
        <p:sp>
          <p:nvSpPr>
            <p:cNvPr id="10" name="pie-chart_262005"/>
            <p:cNvSpPr>
              <a:spLocks noChangeAspect="1"/>
            </p:cNvSpPr>
            <p:nvPr/>
          </p:nvSpPr>
          <p:spPr bwMode="auto">
            <a:xfrm>
              <a:off x="8096250" y="2914015"/>
              <a:ext cx="438150" cy="438150"/>
            </a:xfrm>
            <a:custGeom>
              <a:avLst/>
              <a:gdLst>
                <a:gd name="connsiteX0" fmla="*/ 257564 w 607639"/>
                <a:gd name="connsiteY0" fmla="*/ 92370 h 606722"/>
                <a:gd name="connsiteX1" fmla="*/ 277411 w 607639"/>
                <a:gd name="connsiteY1" fmla="*/ 112098 h 606722"/>
                <a:gd name="connsiteX2" fmla="*/ 277411 w 607639"/>
                <a:gd name="connsiteY2" fmla="*/ 329729 h 606722"/>
                <a:gd name="connsiteX3" fmla="*/ 495281 w 607639"/>
                <a:gd name="connsiteY3" fmla="*/ 329729 h 606722"/>
                <a:gd name="connsiteX4" fmla="*/ 515128 w 607639"/>
                <a:gd name="connsiteY4" fmla="*/ 349546 h 606722"/>
                <a:gd name="connsiteX5" fmla="*/ 257564 w 607639"/>
                <a:gd name="connsiteY5" fmla="*/ 606722 h 606722"/>
                <a:gd name="connsiteX6" fmla="*/ 0 w 607639"/>
                <a:gd name="connsiteY6" fmla="*/ 349546 h 606722"/>
                <a:gd name="connsiteX7" fmla="*/ 257564 w 607639"/>
                <a:gd name="connsiteY7" fmla="*/ 92370 h 606722"/>
                <a:gd name="connsiteX8" fmla="*/ 350027 w 607639"/>
                <a:gd name="connsiteY8" fmla="*/ 0 h 606722"/>
                <a:gd name="connsiteX9" fmla="*/ 607639 w 607639"/>
                <a:gd name="connsiteY9" fmla="*/ 257220 h 606722"/>
                <a:gd name="connsiteX10" fmla="*/ 587788 w 607639"/>
                <a:gd name="connsiteY10" fmla="*/ 277040 h 606722"/>
                <a:gd name="connsiteX11" fmla="*/ 350027 w 607639"/>
                <a:gd name="connsiteY11" fmla="*/ 277040 h 606722"/>
                <a:gd name="connsiteX12" fmla="*/ 330176 w 607639"/>
                <a:gd name="connsiteY12" fmla="*/ 257220 h 606722"/>
                <a:gd name="connsiteX13" fmla="*/ 330176 w 607639"/>
                <a:gd name="connsiteY13" fmla="*/ 19820 h 606722"/>
                <a:gd name="connsiteX14" fmla="*/ 350027 w 607639"/>
                <a:gd name="connsiteY1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7639" h="606722">
                  <a:moveTo>
                    <a:pt x="257564" y="92370"/>
                  </a:moveTo>
                  <a:cubicBezTo>
                    <a:pt x="268511" y="92370"/>
                    <a:pt x="277411" y="101168"/>
                    <a:pt x="277411" y="112098"/>
                  </a:cubicBezTo>
                  <a:lnTo>
                    <a:pt x="277411" y="329729"/>
                  </a:lnTo>
                  <a:lnTo>
                    <a:pt x="495281" y="329729"/>
                  </a:lnTo>
                  <a:cubicBezTo>
                    <a:pt x="506228" y="329729"/>
                    <a:pt x="515128" y="338616"/>
                    <a:pt x="515128" y="349546"/>
                  </a:cubicBezTo>
                  <a:cubicBezTo>
                    <a:pt x="515128" y="491286"/>
                    <a:pt x="399607" y="606722"/>
                    <a:pt x="257564" y="606722"/>
                  </a:cubicBezTo>
                  <a:cubicBezTo>
                    <a:pt x="115521" y="606722"/>
                    <a:pt x="0" y="491286"/>
                    <a:pt x="0" y="349546"/>
                  </a:cubicBezTo>
                  <a:cubicBezTo>
                    <a:pt x="0" y="207717"/>
                    <a:pt x="115521" y="92370"/>
                    <a:pt x="257564" y="92370"/>
                  </a:cubicBezTo>
                  <a:close/>
                  <a:moveTo>
                    <a:pt x="350027" y="0"/>
                  </a:moveTo>
                  <a:cubicBezTo>
                    <a:pt x="492007" y="0"/>
                    <a:pt x="607639" y="115367"/>
                    <a:pt x="607639" y="257220"/>
                  </a:cubicBezTo>
                  <a:cubicBezTo>
                    <a:pt x="607639" y="268152"/>
                    <a:pt x="598737" y="277040"/>
                    <a:pt x="587788" y="277040"/>
                  </a:cubicBezTo>
                  <a:lnTo>
                    <a:pt x="350027" y="277040"/>
                  </a:lnTo>
                  <a:cubicBezTo>
                    <a:pt x="339078" y="277040"/>
                    <a:pt x="330176" y="268152"/>
                    <a:pt x="330176" y="257220"/>
                  </a:cubicBezTo>
                  <a:lnTo>
                    <a:pt x="330176" y="19820"/>
                  </a:lnTo>
                  <a:cubicBezTo>
                    <a:pt x="330176" y="8888"/>
                    <a:pt x="339078" y="0"/>
                    <a:pt x="350027" y="0"/>
                  </a:cubicBez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13" name="sync-symbol_73424"/>
            <p:cNvSpPr>
              <a:spLocks noChangeAspect="1"/>
            </p:cNvSpPr>
            <p:nvPr/>
          </p:nvSpPr>
          <p:spPr bwMode="auto">
            <a:xfrm>
              <a:off x="8070215" y="4272280"/>
              <a:ext cx="464185" cy="450215"/>
            </a:xfrm>
            <a:custGeom>
              <a:avLst/>
              <a:gdLst>
                <a:gd name="connsiteX0" fmla="*/ 45080 w 608208"/>
                <a:gd name="connsiteY0" fmla="*/ 269983 h 589645"/>
                <a:gd name="connsiteX1" fmla="*/ 75592 w 608208"/>
                <a:gd name="connsiteY1" fmla="*/ 300449 h 589645"/>
                <a:gd name="connsiteX2" fmla="*/ 304113 w 608208"/>
                <a:gd name="connsiteY2" fmla="*/ 528621 h 589645"/>
                <a:gd name="connsiteX3" fmla="*/ 477417 w 608208"/>
                <a:gd name="connsiteY3" fmla="*/ 448453 h 589645"/>
                <a:gd name="connsiteX4" fmla="*/ 428099 w 608208"/>
                <a:gd name="connsiteY4" fmla="*/ 421208 h 589645"/>
                <a:gd name="connsiteX5" fmla="*/ 423490 w 608208"/>
                <a:gd name="connsiteY5" fmla="*/ 412372 h 589645"/>
                <a:gd name="connsiteX6" fmla="*/ 429850 w 608208"/>
                <a:gd name="connsiteY6" fmla="*/ 404825 h 589645"/>
                <a:gd name="connsiteX7" fmla="*/ 596701 w 608208"/>
                <a:gd name="connsiteY7" fmla="*/ 355858 h 589645"/>
                <a:gd name="connsiteX8" fmla="*/ 605551 w 608208"/>
                <a:gd name="connsiteY8" fmla="*/ 358067 h 589645"/>
                <a:gd name="connsiteX9" fmla="*/ 607855 w 608208"/>
                <a:gd name="connsiteY9" fmla="*/ 366903 h 589645"/>
                <a:gd name="connsiteX10" fmla="*/ 558814 w 608208"/>
                <a:gd name="connsiteY10" fmla="*/ 533499 h 589645"/>
                <a:gd name="connsiteX11" fmla="*/ 551163 w 608208"/>
                <a:gd name="connsiteY11" fmla="*/ 539942 h 589645"/>
                <a:gd name="connsiteX12" fmla="*/ 542405 w 608208"/>
                <a:gd name="connsiteY12" fmla="*/ 535340 h 589645"/>
                <a:gd name="connsiteX13" fmla="*/ 519360 w 608208"/>
                <a:gd name="connsiteY13" fmla="*/ 493737 h 589645"/>
                <a:gd name="connsiteX14" fmla="*/ 304113 w 608208"/>
                <a:gd name="connsiteY14" fmla="*/ 589645 h 589645"/>
                <a:gd name="connsiteX15" fmla="*/ 14475 w 608208"/>
                <a:gd name="connsiteY15" fmla="*/ 300449 h 589645"/>
                <a:gd name="connsiteX16" fmla="*/ 45080 w 608208"/>
                <a:gd name="connsiteY16" fmla="*/ 269983 h 589645"/>
                <a:gd name="connsiteX17" fmla="*/ 304112 w 608208"/>
                <a:gd name="connsiteY17" fmla="*/ 193984 h 589645"/>
                <a:gd name="connsiteX18" fmla="*/ 405127 w 608208"/>
                <a:gd name="connsiteY18" fmla="*/ 294858 h 589645"/>
                <a:gd name="connsiteX19" fmla="*/ 304112 w 608208"/>
                <a:gd name="connsiteY19" fmla="*/ 395732 h 589645"/>
                <a:gd name="connsiteX20" fmla="*/ 203097 w 608208"/>
                <a:gd name="connsiteY20" fmla="*/ 294858 h 589645"/>
                <a:gd name="connsiteX21" fmla="*/ 304112 w 608208"/>
                <a:gd name="connsiteY21" fmla="*/ 193984 h 589645"/>
                <a:gd name="connsiteX22" fmla="*/ 304109 w 608208"/>
                <a:gd name="connsiteY22" fmla="*/ 0 h 589645"/>
                <a:gd name="connsiteX23" fmla="*/ 593747 w 608208"/>
                <a:gd name="connsiteY23" fmla="*/ 289259 h 589645"/>
                <a:gd name="connsiteX24" fmla="*/ 563142 w 608208"/>
                <a:gd name="connsiteY24" fmla="*/ 319732 h 589645"/>
                <a:gd name="connsiteX25" fmla="*/ 532630 w 608208"/>
                <a:gd name="connsiteY25" fmla="*/ 289259 h 589645"/>
                <a:gd name="connsiteX26" fmla="*/ 304109 w 608208"/>
                <a:gd name="connsiteY26" fmla="*/ 61037 h 589645"/>
                <a:gd name="connsiteX27" fmla="*/ 130805 w 608208"/>
                <a:gd name="connsiteY27" fmla="*/ 141223 h 589645"/>
                <a:gd name="connsiteX28" fmla="*/ 180123 w 608208"/>
                <a:gd name="connsiteY28" fmla="*/ 168474 h 589645"/>
                <a:gd name="connsiteX29" fmla="*/ 184732 w 608208"/>
                <a:gd name="connsiteY29" fmla="*/ 177312 h 589645"/>
                <a:gd name="connsiteX30" fmla="*/ 178372 w 608208"/>
                <a:gd name="connsiteY30" fmla="*/ 184861 h 589645"/>
                <a:gd name="connsiteX31" fmla="*/ 11521 w 608208"/>
                <a:gd name="connsiteY31" fmla="*/ 233838 h 589645"/>
                <a:gd name="connsiteX32" fmla="*/ 2671 w 608208"/>
                <a:gd name="connsiteY32" fmla="*/ 231628 h 589645"/>
                <a:gd name="connsiteX33" fmla="*/ 367 w 608208"/>
                <a:gd name="connsiteY33" fmla="*/ 222791 h 589645"/>
                <a:gd name="connsiteX34" fmla="*/ 49408 w 608208"/>
                <a:gd name="connsiteY34" fmla="*/ 56066 h 589645"/>
                <a:gd name="connsiteX35" fmla="*/ 56967 w 608208"/>
                <a:gd name="connsiteY35" fmla="*/ 49714 h 589645"/>
                <a:gd name="connsiteX36" fmla="*/ 65817 w 608208"/>
                <a:gd name="connsiteY36" fmla="*/ 54317 h 589645"/>
                <a:gd name="connsiteX37" fmla="*/ 88862 w 608208"/>
                <a:gd name="connsiteY37" fmla="*/ 95929 h 589645"/>
                <a:gd name="connsiteX38" fmla="*/ 304109 w 608208"/>
                <a:gd name="connsiteY38" fmla="*/ 0 h 58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8208" h="589645">
                  <a:moveTo>
                    <a:pt x="45080" y="269983"/>
                  </a:moveTo>
                  <a:cubicBezTo>
                    <a:pt x="61949" y="269983"/>
                    <a:pt x="75592" y="283605"/>
                    <a:pt x="75592" y="300449"/>
                  </a:cubicBezTo>
                  <a:cubicBezTo>
                    <a:pt x="75592" y="426270"/>
                    <a:pt x="178099" y="528621"/>
                    <a:pt x="304113" y="528621"/>
                  </a:cubicBezTo>
                  <a:cubicBezTo>
                    <a:pt x="371222" y="528621"/>
                    <a:pt x="434367" y="498431"/>
                    <a:pt x="477417" y="448453"/>
                  </a:cubicBezTo>
                  <a:lnTo>
                    <a:pt x="428099" y="421208"/>
                  </a:lnTo>
                  <a:cubicBezTo>
                    <a:pt x="424872" y="419459"/>
                    <a:pt x="423121" y="415962"/>
                    <a:pt x="423490" y="412372"/>
                  </a:cubicBezTo>
                  <a:cubicBezTo>
                    <a:pt x="423858" y="408874"/>
                    <a:pt x="426347" y="405837"/>
                    <a:pt x="429850" y="404825"/>
                  </a:cubicBezTo>
                  <a:lnTo>
                    <a:pt x="596701" y="355858"/>
                  </a:lnTo>
                  <a:cubicBezTo>
                    <a:pt x="599835" y="354938"/>
                    <a:pt x="603246" y="355766"/>
                    <a:pt x="605551" y="358067"/>
                  </a:cubicBezTo>
                  <a:cubicBezTo>
                    <a:pt x="607855" y="360460"/>
                    <a:pt x="608777" y="363774"/>
                    <a:pt x="607855" y="366903"/>
                  </a:cubicBezTo>
                  <a:lnTo>
                    <a:pt x="558814" y="533499"/>
                  </a:lnTo>
                  <a:cubicBezTo>
                    <a:pt x="557800" y="536997"/>
                    <a:pt x="554758" y="539482"/>
                    <a:pt x="551163" y="539942"/>
                  </a:cubicBezTo>
                  <a:cubicBezTo>
                    <a:pt x="547568" y="540310"/>
                    <a:pt x="544065" y="538470"/>
                    <a:pt x="542405" y="535340"/>
                  </a:cubicBezTo>
                  <a:lnTo>
                    <a:pt x="519360" y="493737"/>
                  </a:lnTo>
                  <a:cubicBezTo>
                    <a:pt x="464972" y="553841"/>
                    <a:pt x="386709" y="589645"/>
                    <a:pt x="304113" y="589645"/>
                  </a:cubicBezTo>
                  <a:cubicBezTo>
                    <a:pt x="144453" y="589645"/>
                    <a:pt x="14475" y="459866"/>
                    <a:pt x="14475" y="300449"/>
                  </a:cubicBezTo>
                  <a:cubicBezTo>
                    <a:pt x="14475" y="283605"/>
                    <a:pt x="28210" y="269983"/>
                    <a:pt x="45080" y="269983"/>
                  </a:cubicBezTo>
                  <a:close/>
                  <a:moveTo>
                    <a:pt x="304112" y="193984"/>
                  </a:moveTo>
                  <a:cubicBezTo>
                    <a:pt x="359901" y="193984"/>
                    <a:pt x="405127" y="239147"/>
                    <a:pt x="405127" y="294858"/>
                  </a:cubicBezTo>
                  <a:cubicBezTo>
                    <a:pt x="405127" y="350569"/>
                    <a:pt x="359901" y="395732"/>
                    <a:pt x="304112" y="395732"/>
                  </a:cubicBezTo>
                  <a:cubicBezTo>
                    <a:pt x="248323" y="395732"/>
                    <a:pt x="203097" y="350569"/>
                    <a:pt x="203097" y="294858"/>
                  </a:cubicBezTo>
                  <a:cubicBezTo>
                    <a:pt x="203097" y="239147"/>
                    <a:pt x="248323" y="193984"/>
                    <a:pt x="304112" y="193984"/>
                  </a:cubicBezTo>
                  <a:close/>
                  <a:moveTo>
                    <a:pt x="304109" y="0"/>
                  </a:moveTo>
                  <a:cubicBezTo>
                    <a:pt x="463769" y="0"/>
                    <a:pt x="593747" y="129808"/>
                    <a:pt x="593747" y="289259"/>
                  </a:cubicBezTo>
                  <a:cubicBezTo>
                    <a:pt x="593747" y="306107"/>
                    <a:pt x="580012" y="319732"/>
                    <a:pt x="563142" y="319732"/>
                  </a:cubicBezTo>
                  <a:cubicBezTo>
                    <a:pt x="546273" y="319732"/>
                    <a:pt x="532630" y="306107"/>
                    <a:pt x="532630" y="289259"/>
                  </a:cubicBezTo>
                  <a:cubicBezTo>
                    <a:pt x="532630" y="163410"/>
                    <a:pt x="430123" y="61037"/>
                    <a:pt x="304109" y="61037"/>
                  </a:cubicBezTo>
                  <a:cubicBezTo>
                    <a:pt x="237000" y="61037"/>
                    <a:pt x="173763" y="91234"/>
                    <a:pt x="130805" y="141223"/>
                  </a:cubicBezTo>
                  <a:lnTo>
                    <a:pt x="180123" y="168474"/>
                  </a:lnTo>
                  <a:cubicBezTo>
                    <a:pt x="183350" y="170223"/>
                    <a:pt x="185101" y="173629"/>
                    <a:pt x="184732" y="177312"/>
                  </a:cubicBezTo>
                  <a:cubicBezTo>
                    <a:pt x="184364" y="180810"/>
                    <a:pt x="181875" y="183848"/>
                    <a:pt x="178372" y="184861"/>
                  </a:cubicBezTo>
                  <a:lnTo>
                    <a:pt x="11521" y="233838"/>
                  </a:lnTo>
                  <a:cubicBezTo>
                    <a:pt x="8295" y="234759"/>
                    <a:pt x="4884" y="233930"/>
                    <a:pt x="2671" y="231628"/>
                  </a:cubicBezTo>
                  <a:cubicBezTo>
                    <a:pt x="275" y="229235"/>
                    <a:pt x="-555" y="225829"/>
                    <a:pt x="367" y="222791"/>
                  </a:cubicBezTo>
                  <a:lnTo>
                    <a:pt x="49408" y="56066"/>
                  </a:lnTo>
                  <a:cubicBezTo>
                    <a:pt x="50422" y="52660"/>
                    <a:pt x="53372" y="50082"/>
                    <a:pt x="56967" y="49714"/>
                  </a:cubicBezTo>
                  <a:cubicBezTo>
                    <a:pt x="60654" y="49345"/>
                    <a:pt x="64157" y="51095"/>
                    <a:pt x="65817" y="54317"/>
                  </a:cubicBezTo>
                  <a:lnTo>
                    <a:pt x="88862" y="95929"/>
                  </a:lnTo>
                  <a:cubicBezTo>
                    <a:pt x="143250" y="35812"/>
                    <a:pt x="221513" y="0"/>
                    <a:pt x="304109" y="0"/>
                  </a:cubicBezTo>
                  <a:close/>
                </a:path>
              </a:pathLst>
            </a:custGeom>
            <a:solidFill>
              <a:srgbClr val="E7BB7F"/>
            </a:solidFill>
            <a:ln>
              <a:noFill/>
            </a:ln>
          </p:spPr>
        </p:sp>
        <p:sp>
          <p:nvSpPr>
            <p:cNvPr id="16" name="文本框 15"/>
            <p:cNvSpPr txBox="1"/>
            <p:nvPr/>
          </p:nvSpPr>
          <p:spPr>
            <a:xfrm>
              <a:off x="8692515" y="282829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692515" y="4151630"/>
              <a:ext cx="1941195" cy="69151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defTabSz="912495" fontAlgn="auto">
                <a:lnSpc>
                  <a:spcPct val="130000"/>
                </a:lnSpc>
                <a:spcBef>
                  <a:spcPts val="0"/>
                </a:spcBef>
                <a:defRPr/>
              </a:pPr>
              <a:r>
                <a:rPr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Everyone has their own dreams, I am the same. But my dream is not a lawyer</a:t>
              </a:r>
              <a:r>
                <a:rPr lang="en-US" sz="1000" dirty="0">
                  <a:solidFill>
                    <a:schemeClr val="bg1"/>
                  </a:solidFill>
                  <a:latin typeface="印品黑体" panose="00000500000000000000" pitchFamily="2" charset="-122"/>
                  <a:ea typeface="印品黑体" panose="00000500000000000000" pitchFamily="2" charset="-122"/>
                  <a:cs typeface="宋体" panose="02010600030101010101" pitchFamily="2" charset="-122"/>
                  <a:sym typeface="+mn-ea"/>
                </a:rPr>
                <a:t>.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2136</Words>
  <Application>Microsoft Office PowerPoint</Application>
  <PresentationFormat>宽屏</PresentationFormat>
  <Paragraphs>169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宋体</vt:lpstr>
      <vt:lpstr>微软雅黑</vt:lpstr>
      <vt:lpstr>义启颜值体</vt:lpstr>
      <vt:lpstr>印品黑体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邱晶晶</cp:lastModifiedBy>
  <cp:revision>3</cp:revision>
  <dcterms:created xsi:type="dcterms:W3CDTF">2019-04-23T07:50:23Z</dcterms:created>
  <dcterms:modified xsi:type="dcterms:W3CDTF">2019-05-28T08:37:05Z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