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  <p:sldMasterId id="2147483677" r:id="rId3"/>
    <p:sldMasterId id="2147483674" r:id="rId4"/>
  </p:sldMasterIdLst>
  <p:sldIdLst>
    <p:sldId id="269" r:id="rId5"/>
    <p:sldId id="273" r:id="rId6"/>
    <p:sldId id="274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1"/>
    <p:restoredTop sz="94620"/>
  </p:normalViewPr>
  <p:slideViewPr>
    <p:cSldViewPr snapToGrid="0">
      <p:cViewPr varScale="1">
        <p:scale>
          <a:sx n="104" d="100"/>
          <a:sy n="104" d="100"/>
        </p:scale>
        <p:origin x="-70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024747" y="263383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0" y="209550"/>
            <a:ext cx="438150" cy="6372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489378" y="209550"/>
            <a:ext cx="275787" cy="637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22834" y="209550"/>
            <a:ext cx="144244" cy="6372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024747" y="263383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0" y="209550"/>
            <a:ext cx="438150" cy="6372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489378" y="209550"/>
            <a:ext cx="275787" cy="637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22834" y="209550"/>
            <a:ext cx="144244" cy="6372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6087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024747" y="263383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0" y="209550"/>
            <a:ext cx="438150" cy="6372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489378" y="209550"/>
            <a:ext cx="275787" cy="637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22834" y="209550"/>
            <a:ext cx="144244" cy="6372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14124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979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91982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1858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4420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12941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grpSp>
        <p:nvGrpSpPr>
          <p:cNvPr id="42" name="组合 2"/>
          <p:cNvGrpSpPr/>
          <p:nvPr/>
        </p:nvGrpSpPr>
        <p:grpSpPr>
          <a:xfrm>
            <a:off x="8936937" y="3021676"/>
            <a:ext cx="1409437" cy="1409437"/>
            <a:chOff x="8708337" y="2869276"/>
            <a:chExt cx="1845363" cy="1845363"/>
          </a:xfrm>
        </p:grpSpPr>
        <p:sp>
          <p:nvSpPr>
            <p:cNvPr id="43" name="椭圆 42"/>
            <p:cNvSpPr/>
            <p:nvPr/>
          </p:nvSpPr>
          <p:spPr>
            <a:xfrm>
              <a:off x="9259872" y="3420812"/>
              <a:ext cx="746439" cy="746439"/>
            </a:xfrm>
            <a:prstGeom prst="ellipse">
              <a:avLst/>
            </a:prstGeom>
            <a:noFill/>
            <a:ln w="1905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8994472" y="3155411"/>
              <a:ext cx="1277240" cy="1277240"/>
            </a:xfrm>
            <a:prstGeom prst="ellipse">
              <a:avLst/>
            </a:prstGeom>
            <a:noFill/>
            <a:ln w="190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8708337" y="2869276"/>
              <a:ext cx="1845363" cy="1845363"/>
            </a:xfrm>
            <a:prstGeom prst="ellipse">
              <a:avLst/>
            </a:prstGeom>
            <a:noFill/>
            <a:ln w="19050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右箭头 45"/>
          <p:cNvSpPr/>
          <p:nvPr/>
        </p:nvSpPr>
        <p:spPr>
          <a:xfrm>
            <a:off x="2811097" y="3553512"/>
            <a:ext cx="6929814" cy="41468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7899695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9"/>
          <p:cNvCxnSpPr/>
          <p:nvPr/>
        </p:nvCxnSpPr>
        <p:spPr>
          <a:xfrm flipH="1" flipV="1">
            <a:off x="6763336" y="1712296"/>
            <a:ext cx="1244178" cy="1932447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973011" y="1560301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271586" y="1977996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7502703" y="2366454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2" name="椭圆 51"/>
          <p:cNvSpPr/>
          <p:nvPr/>
        </p:nvSpPr>
        <p:spPr>
          <a:xfrm>
            <a:off x="6502082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15"/>
          <p:cNvCxnSpPr/>
          <p:nvPr/>
        </p:nvCxnSpPr>
        <p:spPr>
          <a:xfrm flipV="1">
            <a:off x="5378390" y="3947467"/>
            <a:ext cx="1237007" cy="1861949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6493081" y="4278713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6183173" y="4695812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5767029" y="5160470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5" name="椭圆 94"/>
          <p:cNvSpPr/>
          <p:nvPr/>
        </p:nvSpPr>
        <p:spPr>
          <a:xfrm>
            <a:off x="5181362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6" name="直接连接符 21"/>
          <p:cNvCxnSpPr/>
          <p:nvPr/>
        </p:nvCxnSpPr>
        <p:spPr>
          <a:xfrm flipH="1" flipV="1">
            <a:off x="4045003" y="1712296"/>
            <a:ext cx="1244178" cy="1932447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4254678" y="1560301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4553254" y="1977996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9" name="文本框 98"/>
          <p:cNvSpPr txBox="1"/>
          <p:nvPr/>
        </p:nvSpPr>
        <p:spPr>
          <a:xfrm>
            <a:off x="4784370" y="2366454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0" name="椭圆 99"/>
          <p:cNvSpPr/>
          <p:nvPr/>
        </p:nvSpPr>
        <p:spPr>
          <a:xfrm>
            <a:off x="3765637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1" name="直接连接符 26"/>
          <p:cNvCxnSpPr/>
          <p:nvPr/>
        </p:nvCxnSpPr>
        <p:spPr>
          <a:xfrm flipV="1">
            <a:off x="2641945" y="3947467"/>
            <a:ext cx="1237007" cy="1861949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本框 101"/>
          <p:cNvSpPr txBox="1"/>
          <p:nvPr/>
        </p:nvSpPr>
        <p:spPr>
          <a:xfrm>
            <a:off x="3756636" y="4278713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3446729" y="4695812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3030585" y="5160470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5" name="椭圆 104"/>
          <p:cNvSpPr/>
          <p:nvPr/>
        </p:nvSpPr>
        <p:spPr>
          <a:xfrm>
            <a:off x="2703278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6" name="直接连接符 31"/>
          <p:cNvCxnSpPr/>
          <p:nvPr/>
        </p:nvCxnSpPr>
        <p:spPr>
          <a:xfrm flipH="1" flipV="1">
            <a:off x="1566919" y="1712296"/>
            <a:ext cx="1244178" cy="1932447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/>
          <p:cNvSpPr txBox="1"/>
          <p:nvPr/>
        </p:nvSpPr>
        <p:spPr>
          <a:xfrm>
            <a:off x="1776594" y="1560301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2075170" y="1977996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2306286" y="2366454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xmlns="" val="1696779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grpSp>
        <p:nvGrpSpPr>
          <p:cNvPr id="42" name="组合 2"/>
          <p:cNvGrpSpPr/>
          <p:nvPr/>
        </p:nvGrpSpPr>
        <p:grpSpPr>
          <a:xfrm>
            <a:off x="8936937" y="3021676"/>
            <a:ext cx="1409437" cy="1409437"/>
            <a:chOff x="8708337" y="2869276"/>
            <a:chExt cx="1845363" cy="1845363"/>
          </a:xfrm>
        </p:grpSpPr>
        <p:sp>
          <p:nvSpPr>
            <p:cNvPr id="43" name="椭圆 42"/>
            <p:cNvSpPr/>
            <p:nvPr/>
          </p:nvSpPr>
          <p:spPr>
            <a:xfrm>
              <a:off x="9259872" y="3420812"/>
              <a:ext cx="746439" cy="746439"/>
            </a:xfrm>
            <a:prstGeom prst="ellipse">
              <a:avLst/>
            </a:prstGeom>
            <a:noFill/>
            <a:ln w="1905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8994472" y="3155411"/>
              <a:ext cx="1277240" cy="1277240"/>
            </a:xfrm>
            <a:prstGeom prst="ellipse">
              <a:avLst/>
            </a:prstGeom>
            <a:noFill/>
            <a:ln w="190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8708337" y="2869276"/>
              <a:ext cx="1845363" cy="1845363"/>
            </a:xfrm>
            <a:prstGeom prst="ellipse">
              <a:avLst/>
            </a:prstGeom>
            <a:noFill/>
            <a:ln w="19050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右箭头 45"/>
          <p:cNvSpPr/>
          <p:nvPr/>
        </p:nvSpPr>
        <p:spPr>
          <a:xfrm>
            <a:off x="2811097" y="3553512"/>
            <a:ext cx="6929814" cy="41468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7899695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9"/>
          <p:cNvCxnSpPr/>
          <p:nvPr/>
        </p:nvCxnSpPr>
        <p:spPr>
          <a:xfrm flipH="1" flipV="1">
            <a:off x="6763336" y="1712296"/>
            <a:ext cx="1244178" cy="1932447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973011" y="1560301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271586" y="1977996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7502703" y="2366454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2" name="椭圆 51"/>
          <p:cNvSpPr/>
          <p:nvPr/>
        </p:nvSpPr>
        <p:spPr>
          <a:xfrm>
            <a:off x="6502082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15"/>
          <p:cNvCxnSpPr/>
          <p:nvPr/>
        </p:nvCxnSpPr>
        <p:spPr>
          <a:xfrm flipV="1">
            <a:off x="5378390" y="3947467"/>
            <a:ext cx="1237007" cy="1861949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6493081" y="4278713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6183173" y="4695812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5767029" y="5160470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5" name="椭圆 94"/>
          <p:cNvSpPr/>
          <p:nvPr/>
        </p:nvSpPr>
        <p:spPr>
          <a:xfrm>
            <a:off x="5181362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6" name="直接连接符 21"/>
          <p:cNvCxnSpPr/>
          <p:nvPr/>
        </p:nvCxnSpPr>
        <p:spPr>
          <a:xfrm flipH="1" flipV="1">
            <a:off x="4045003" y="1712296"/>
            <a:ext cx="1244178" cy="1932447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4254678" y="1560301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4553254" y="1977996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9" name="文本框 98"/>
          <p:cNvSpPr txBox="1"/>
          <p:nvPr/>
        </p:nvSpPr>
        <p:spPr>
          <a:xfrm>
            <a:off x="4784370" y="2366454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0" name="椭圆 99"/>
          <p:cNvSpPr/>
          <p:nvPr/>
        </p:nvSpPr>
        <p:spPr>
          <a:xfrm>
            <a:off x="3765637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1" name="直接连接符 26"/>
          <p:cNvCxnSpPr/>
          <p:nvPr/>
        </p:nvCxnSpPr>
        <p:spPr>
          <a:xfrm flipV="1">
            <a:off x="2641945" y="3947467"/>
            <a:ext cx="1237007" cy="1861949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本框 101"/>
          <p:cNvSpPr txBox="1"/>
          <p:nvPr/>
        </p:nvSpPr>
        <p:spPr>
          <a:xfrm>
            <a:off x="3756636" y="4278713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3446729" y="4695812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3030585" y="5160470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5" name="椭圆 104"/>
          <p:cNvSpPr/>
          <p:nvPr/>
        </p:nvSpPr>
        <p:spPr>
          <a:xfrm>
            <a:off x="2703278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6" name="直接连接符 31"/>
          <p:cNvCxnSpPr/>
          <p:nvPr/>
        </p:nvCxnSpPr>
        <p:spPr>
          <a:xfrm flipH="1" flipV="1">
            <a:off x="1566919" y="1712296"/>
            <a:ext cx="1244178" cy="1932447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/>
          <p:cNvSpPr txBox="1"/>
          <p:nvPr/>
        </p:nvSpPr>
        <p:spPr>
          <a:xfrm>
            <a:off x="1776594" y="1560301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2075170" y="1977996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2306286" y="2366454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xmlns="" val="3295422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grpSp>
        <p:nvGrpSpPr>
          <p:cNvPr id="42" name="组合 2"/>
          <p:cNvGrpSpPr/>
          <p:nvPr/>
        </p:nvGrpSpPr>
        <p:grpSpPr>
          <a:xfrm>
            <a:off x="8936937" y="3021676"/>
            <a:ext cx="1409437" cy="1409437"/>
            <a:chOff x="8708337" y="2869276"/>
            <a:chExt cx="1845363" cy="1845363"/>
          </a:xfrm>
        </p:grpSpPr>
        <p:sp>
          <p:nvSpPr>
            <p:cNvPr id="43" name="椭圆 42"/>
            <p:cNvSpPr/>
            <p:nvPr/>
          </p:nvSpPr>
          <p:spPr>
            <a:xfrm>
              <a:off x="9259872" y="3420812"/>
              <a:ext cx="746439" cy="746439"/>
            </a:xfrm>
            <a:prstGeom prst="ellipse">
              <a:avLst/>
            </a:prstGeom>
            <a:noFill/>
            <a:ln w="1905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8994472" y="3155411"/>
              <a:ext cx="1277240" cy="1277240"/>
            </a:xfrm>
            <a:prstGeom prst="ellipse">
              <a:avLst/>
            </a:prstGeom>
            <a:noFill/>
            <a:ln w="190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8708337" y="2869276"/>
              <a:ext cx="1845363" cy="1845363"/>
            </a:xfrm>
            <a:prstGeom prst="ellipse">
              <a:avLst/>
            </a:prstGeom>
            <a:noFill/>
            <a:ln w="19050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右箭头 45"/>
          <p:cNvSpPr/>
          <p:nvPr/>
        </p:nvSpPr>
        <p:spPr>
          <a:xfrm>
            <a:off x="2811097" y="3553512"/>
            <a:ext cx="6929814" cy="41468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7899695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9"/>
          <p:cNvCxnSpPr/>
          <p:nvPr/>
        </p:nvCxnSpPr>
        <p:spPr>
          <a:xfrm flipH="1" flipV="1">
            <a:off x="6763336" y="1712296"/>
            <a:ext cx="1244178" cy="1932447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973011" y="1560301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271586" y="1977996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7502703" y="2366454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2" name="椭圆 51"/>
          <p:cNvSpPr/>
          <p:nvPr/>
        </p:nvSpPr>
        <p:spPr>
          <a:xfrm>
            <a:off x="6502082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15"/>
          <p:cNvCxnSpPr/>
          <p:nvPr/>
        </p:nvCxnSpPr>
        <p:spPr>
          <a:xfrm flipV="1">
            <a:off x="5378390" y="3947467"/>
            <a:ext cx="1237007" cy="1861949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6493081" y="4278713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6183173" y="4695812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5767029" y="5160470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5" name="椭圆 94"/>
          <p:cNvSpPr/>
          <p:nvPr/>
        </p:nvSpPr>
        <p:spPr>
          <a:xfrm>
            <a:off x="5181362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6" name="直接连接符 21"/>
          <p:cNvCxnSpPr/>
          <p:nvPr/>
        </p:nvCxnSpPr>
        <p:spPr>
          <a:xfrm flipH="1" flipV="1">
            <a:off x="4045003" y="1712296"/>
            <a:ext cx="1244178" cy="1932447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4254678" y="1560301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4553254" y="1977996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99" name="文本框 98"/>
          <p:cNvSpPr txBox="1"/>
          <p:nvPr/>
        </p:nvSpPr>
        <p:spPr>
          <a:xfrm>
            <a:off x="4784370" y="2366454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0" name="椭圆 99"/>
          <p:cNvSpPr/>
          <p:nvPr/>
        </p:nvSpPr>
        <p:spPr>
          <a:xfrm>
            <a:off x="3765637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1" name="直接连接符 26"/>
          <p:cNvCxnSpPr/>
          <p:nvPr/>
        </p:nvCxnSpPr>
        <p:spPr>
          <a:xfrm flipV="1">
            <a:off x="2641945" y="3947467"/>
            <a:ext cx="1237007" cy="1861949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本框 101"/>
          <p:cNvSpPr txBox="1"/>
          <p:nvPr/>
        </p:nvSpPr>
        <p:spPr>
          <a:xfrm>
            <a:off x="3756636" y="4278713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3446729" y="4695812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3030585" y="5160470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5" name="椭圆 104"/>
          <p:cNvSpPr/>
          <p:nvPr/>
        </p:nvSpPr>
        <p:spPr>
          <a:xfrm>
            <a:off x="2703278" y="3619862"/>
            <a:ext cx="298576" cy="2985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6" name="直接连接符 31"/>
          <p:cNvCxnSpPr/>
          <p:nvPr/>
        </p:nvCxnSpPr>
        <p:spPr>
          <a:xfrm flipH="1" flipV="1">
            <a:off x="1566919" y="1712296"/>
            <a:ext cx="1244178" cy="1932447"/>
          </a:xfrm>
          <a:prstGeom prst="line">
            <a:avLst/>
          </a:prstGeom>
          <a:ln w="38100">
            <a:solidFill>
              <a:schemeClr val="accent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/>
          <p:cNvSpPr txBox="1"/>
          <p:nvPr/>
        </p:nvSpPr>
        <p:spPr>
          <a:xfrm>
            <a:off x="1776594" y="1560301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2075170" y="1977996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2306286" y="2366454"/>
            <a:ext cx="22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xmlns="" val="2059700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8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238AC2"/>
      </a:accent1>
      <a:accent2>
        <a:srgbClr val="55677E"/>
      </a:accent2>
      <a:accent3>
        <a:srgbClr val="48D7C4"/>
      </a:accent3>
      <a:accent4>
        <a:srgbClr val="F6AA3E"/>
      </a:accent4>
      <a:accent5>
        <a:srgbClr val="A3D562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主题">
  <a:themeElements>
    <a:clrScheme name="红色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8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238AC2"/>
      </a:accent1>
      <a:accent2>
        <a:srgbClr val="55677E"/>
      </a:accent2>
      <a:accent3>
        <a:srgbClr val="48D7C4"/>
      </a:accent3>
      <a:accent4>
        <a:srgbClr val="F6AA3E"/>
      </a:accent4>
      <a:accent5>
        <a:srgbClr val="A3D562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192</Words>
  <Application>Microsoft Office PowerPoint</Application>
  <PresentationFormat>自定义</PresentationFormat>
  <Paragraphs>48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4_Office 主题</vt:lpstr>
      <vt:lpstr>3_Office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41</cp:revision>
  <dcterms:created xsi:type="dcterms:W3CDTF">2015-07-29T10:05:36Z</dcterms:created>
  <dcterms:modified xsi:type="dcterms:W3CDTF">2016-03-15T18:45:45Z</dcterms:modified>
</cp:coreProperties>
</file>